
<file path=[Content_Types].xml><?xml version="1.0" encoding="utf-8"?>
<Types xmlns="http://schemas.openxmlformats.org/package/2006/content-types">
  <Default Extension="bin" ContentType="application/octet-stream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6" r:id="rId12"/>
    <p:sldId id="424" r:id="rId13"/>
    <p:sldId id="267" r:id="rId14"/>
    <p:sldId id="268" r:id="rId15"/>
    <p:sldId id="269" r:id="rId16"/>
    <p:sldId id="270" r:id="rId17"/>
    <p:sldId id="298" r:id="rId18"/>
    <p:sldId id="362" r:id="rId19"/>
    <p:sldId id="352" r:id="rId20"/>
    <p:sldId id="389" r:id="rId21"/>
    <p:sldId id="290" r:id="rId22"/>
    <p:sldId id="392" r:id="rId23"/>
    <p:sldId id="273" r:id="rId24"/>
    <p:sldId id="390" r:id="rId25"/>
    <p:sldId id="391" r:id="rId26"/>
    <p:sldId id="275" r:id="rId27"/>
    <p:sldId id="407" r:id="rId28"/>
    <p:sldId id="279" r:id="rId29"/>
    <p:sldId id="425" r:id="rId30"/>
    <p:sldId id="426" r:id="rId31"/>
    <p:sldId id="427" r:id="rId32"/>
    <p:sldId id="428" r:id="rId33"/>
    <p:sldId id="429" r:id="rId34"/>
    <p:sldId id="430" r:id="rId35"/>
    <p:sldId id="291" r:id="rId36"/>
    <p:sldId id="431" r:id="rId37"/>
    <p:sldId id="432" r:id="rId38"/>
    <p:sldId id="282" r:id="rId39"/>
    <p:sldId id="283" r:id="rId40"/>
    <p:sldId id="284" r:id="rId41"/>
    <p:sldId id="292" r:id="rId42"/>
    <p:sldId id="287" r:id="rId43"/>
    <p:sldId id="433" r:id="rId44"/>
    <p:sldId id="423" r:id="rId45"/>
    <p:sldId id="418" r:id="rId46"/>
    <p:sldId id="419" r:id="rId47"/>
    <p:sldId id="420" r:id="rId48"/>
    <p:sldId id="421" r:id="rId49"/>
    <p:sldId id="422" r:id="rId50"/>
    <p:sldId id="289" r:id="rId51"/>
  </p:sldIdLst>
  <p:sldSz cx="12192000" cy="6858000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453"/>
    <a:srgbClr val="668226"/>
    <a:srgbClr val="0C2706"/>
    <a:srgbClr val="54D738"/>
    <a:srgbClr val="F8C410"/>
    <a:srgbClr val="194E2F"/>
    <a:srgbClr val="162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86483" autoAdjust="0"/>
  </p:normalViewPr>
  <p:slideViewPr>
    <p:cSldViewPr snapToGrid="0" showGuides="1">
      <p:cViewPr varScale="1">
        <p:scale>
          <a:sx n="41" d="100"/>
          <a:sy n="41" d="100"/>
        </p:scale>
        <p:origin x="612" y="42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4D3E4-5908-4053-B21F-0760E9AC43AE}" type="datetimeFigureOut">
              <a:rPr lang="zh-CN" altLang="en-US" smtClean="0"/>
              <a:t>2025-07-08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27592-189A-4EF5-96C0-B35DCD3470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74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E6D69-7BCE-D8C4-B737-7945B4319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C2D0CB-48DB-C072-61FD-2847A5CE4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3D77FD5-6FD0-8FCD-6CA9-A7399997E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5AE0E4-3821-C935-75DD-A15E1FAA1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44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D6C80-E387-6115-5632-2EDF7EBCE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257989-ACD5-46DC-C8DE-C0953369A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21A497F-06BA-FE0E-C672-49A7418D4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BC3A98-5192-3674-619B-8F4DAEF7E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1E428-0064-4EDE-B1C6-2E875AEB41BF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83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4BB79-3E97-0A8C-7D16-0295708A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D6651F-06AA-58F4-EE09-5F9FF3407D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2A9690A-F4DD-C21A-5761-55B6BC5B0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A25A23-E517-AEEA-88FA-332858AB7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07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1E428-0064-4EDE-B1C6-2E875AEB41B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82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B7651-3C08-C006-4B64-AB9869CB0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5AF7B41-28AF-5FCD-7EE1-A8ED8B637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4C9390B-6A37-4CB3-69ED-4C09A254B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557A2-4FBF-C940-1525-9EE38DC12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1E428-0064-4EDE-B1C6-2E875AEB41B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99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A3E83-9B95-B2E2-4338-42BC0C179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0D3F7C9-EB71-EB0E-B4E1-676582AF7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498C70D-D8D0-A248-6D39-AA846682B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181F8B-7372-2198-4C11-D6DFE4869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1E428-0064-4EDE-B1C6-2E875AEB41B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062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AFCDD-7EFD-1318-EF22-9E4C55A0D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488E43-FEE2-43D4-05FD-BC5888DC4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7445B08-01AB-56B3-6ACD-05355A014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19E964-635F-FF0D-E588-CE35480960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1E428-0064-4EDE-B1C6-2E875AEB41B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373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1670F-7D89-FF39-49BD-8A282482A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B7C1EB9-58F5-A7C5-745E-75FFAAB70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717CCC-ACF8-5D1D-803E-22A04F3D5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A58226-16BD-3BCC-067D-710983461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1E428-0064-4EDE-B1C6-2E875AEB41B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62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41F3D-757B-F4CD-97C9-3017D1AB6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03B443-9A30-66B0-E4EC-43713EA4D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6C2EA80-E133-B7F1-DF9B-D90125392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39DFF4-6BE2-E234-C87B-8BB5716F7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1E428-0064-4EDE-B1C6-2E875AEB41B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9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 descr="2362285c-47d3-45e2-94ef-67571c6922b1"/>
          <p:cNvSpPr>
            <a:spLocks/>
          </p:cNvSpPr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 descr="65696883-5767-40e0-bae4-619b0995b8e7"/>
          <p:cNvSpPr/>
          <p:nvPr/>
        </p:nvSpPr>
        <p:spPr>
          <a:xfrm>
            <a:off x="0" y="0"/>
            <a:ext cx="8256696" cy="6581678"/>
          </a:xfrm>
          <a:custGeom>
            <a:avLst/>
            <a:gdLst>
              <a:gd name="connsiteX0" fmla="*/ 0 w 8256696"/>
              <a:gd name="connsiteY0" fmla="*/ 0 h 6581678"/>
              <a:gd name="connsiteX1" fmla="*/ 8029943 w 8256696"/>
              <a:gd name="connsiteY1" fmla="*/ 0 h 6581678"/>
              <a:gd name="connsiteX2" fmla="*/ 8096853 w 8256696"/>
              <a:gd name="connsiteY2" fmla="*/ 235624 h 6581678"/>
              <a:gd name="connsiteX3" fmla="*/ 8256696 w 8256696"/>
              <a:gd name="connsiteY3" fmla="*/ 1504492 h 6581678"/>
              <a:gd name="connsiteX4" fmla="*/ 3179510 w 8256696"/>
              <a:gd name="connsiteY4" fmla="*/ 6581678 h 6581678"/>
              <a:gd name="connsiteX5" fmla="*/ 141749 w 8256696"/>
              <a:gd name="connsiteY5" fmla="*/ 5573021 h 6581678"/>
              <a:gd name="connsiteX6" fmla="*/ 0 w 8256696"/>
              <a:gd name="connsiteY6" fmla="*/ 5461629 h 658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6696" h="6581678">
                <a:moveTo>
                  <a:pt x="0" y="0"/>
                </a:moveTo>
                <a:lnTo>
                  <a:pt x="8029943" y="0"/>
                </a:lnTo>
                <a:lnTo>
                  <a:pt x="8096853" y="235624"/>
                </a:lnTo>
                <a:cubicBezTo>
                  <a:pt x="8201200" y="641188"/>
                  <a:pt x="8256696" y="1066359"/>
                  <a:pt x="8256696" y="1504492"/>
                </a:cubicBezTo>
                <a:cubicBezTo>
                  <a:pt x="8256696" y="4308544"/>
                  <a:pt x="5983562" y="6581678"/>
                  <a:pt x="3179510" y="6581678"/>
                </a:cubicBezTo>
                <a:cubicBezTo>
                  <a:pt x="2040364" y="6581678"/>
                  <a:pt x="988840" y="6206522"/>
                  <a:pt x="141749" y="5573021"/>
                </a:cubicBezTo>
                <a:lnTo>
                  <a:pt x="0" y="5461629"/>
                </a:lnTo>
                <a:close/>
              </a:path>
            </a:pathLst>
          </a:custGeom>
          <a:gradFill>
            <a:gsLst>
              <a:gs pos="4000">
                <a:schemeClr val="accent1">
                  <a:alpha val="50000"/>
                  <a:lumMod val="50000"/>
                </a:schemeClr>
              </a:gs>
              <a:gs pos="98000">
                <a:schemeClr val="accent1">
                  <a:alpha val="50000"/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 descr="55204960-3fae-4909-af83-21f8bf3da9f0"/>
          <p:cNvSpPr/>
          <p:nvPr/>
        </p:nvSpPr>
        <p:spPr>
          <a:xfrm>
            <a:off x="10656703" y="5272238"/>
            <a:ext cx="1535297" cy="1585762"/>
          </a:xfrm>
          <a:custGeom>
            <a:avLst/>
            <a:gdLst>
              <a:gd name="connsiteX0" fmla="*/ 1535297 w 1535297"/>
              <a:gd name="connsiteY0" fmla="*/ 0 h 1585762"/>
              <a:gd name="connsiteX1" fmla="*/ 1535297 w 1535297"/>
              <a:gd name="connsiteY1" fmla="*/ 1585762 h 1585762"/>
              <a:gd name="connsiteX2" fmla="*/ 0 w 1535297"/>
              <a:gd name="connsiteY2" fmla="*/ 1585762 h 1585762"/>
              <a:gd name="connsiteX3" fmla="*/ 7095 w 1535297"/>
              <a:gd name="connsiteY3" fmla="*/ 1539270 h 1585762"/>
              <a:gd name="connsiteX4" fmla="*/ 1360153 w 1535297"/>
              <a:gd name="connsiteY4" fmla="*/ 45034 h 15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297" h="1585762">
                <a:moveTo>
                  <a:pt x="1535297" y="0"/>
                </a:moveTo>
                <a:lnTo>
                  <a:pt x="1535297" y="1585762"/>
                </a:lnTo>
                <a:lnTo>
                  <a:pt x="0" y="1585762"/>
                </a:lnTo>
                <a:lnTo>
                  <a:pt x="7095" y="1539270"/>
                </a:lnTo>
                <a:cubicBezTo>
                  <a:pt x="152383" y="829268"/>
                  <a:pt x="677109" y="257483"/>
                  <a:pt x="1360153" y="4503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 descr="a7b9c8d1-2288-48dc-9593-d79cc46796d2"/>
          <p:cNvSpPr/>
          <p:nvPr/>
        </p:nvSpPr>
        <p:spPr>
          <a:xfrm rot="20285936">
            <a:off x="11750307" y="142295"/>
            <a:ext cx="560975" cy="687030"/>
          </a:xfrm>
          <a:custGeom>
            <a:avLst/>
            <a:gdLst>
              <a:gd name="connsiteX0" fmla="*/ 479245 w 560975"/>
              <a:gd name="connsiteY0" fmla="*/ 27109 h 687030"/>
              <a:gd name="connsiteX1" fmla="*/ 537843 w 560975"/>
              <a:gd name="connsiteY1" fmla="*/ 58915 h 687030"/>
              <a:gd name="connsiteX2" fmla="*/ 560975 w 560975"/>
              <a:gd name="connsiteY2" fmla="*/ 78001 h 687030"/>
              <a:gd name="connsiteX3" fmla="*/ 316134 w 560975"/>
              <a:gd name="connsiteY3" fmla="*/ 687030 h 687030"/>
              <a:gd name="connsiteX4" fmla="*/ 275445 w 560975"/>
              <a:gd name="connsiteY4" fmla="*/ 682928 h 687030"/>
              <a:gd name="connsiteX5" fmla="*/ 0 w 560975"/>
              <a:gd name="connsiteY5" fmla="*/ 344968 h 687030"/>
              <a:gd name="connsiteX6" fmla="*/ 344968 w 560975"/>
              <a:gd name="connsiteY6" fmla="*/ 0 h 687030"/>
              <a:gd name="connsiteX7" fmla="*/ 479245 w 560975"/>
              <a:gd name="connsiteY7" fmla="*/ 27109 h 68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975" h="687030">
                <a:moveTo>
                  <a:pt x="479245" y="27109"/>
                </a:moveTo>
                <a:cubicBezTo>
                  <a:pt x="499880" y="35837"/>
                  <a:pt x="519490" y="46516"/>
                  <a:pt x="537843" y="58915"/>
                </a:cubicBezTo>
                <a:lnTo>
                  <a:pt x="560975" y="78001"/>
                </a:lnTo>
                <a:lnTo>
                  <a:pt x="316134" y="687030"/>
                </a:lnTo>
                <a:lnTo>
                  <a:pt x="275445" y="682928"/>
                </a:lnTo>
                <a:cubicBezTo>
                  <a:pt x="118248" y="650761"/>
                  <a:pt x="0" y="511674"/>
                  <a:pt x="0" y="344968"/>
                </a:cubicBezTo>
                <a:cubicBezTo>
                  <a:pt x="0" y="154447"/>
                  <a:pt x="154447" y="0"/>
                  <a:pt x="344968" y="0"/>
                </a:cubicBezTo>
                <a:cubicBezTo>
                  <a:pt x="392598" y="0"/>
                  <a:pt x="437973" y="9653"/>
                  <a:pt x="479245" y="2710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40000">
                <a:schemeClr val="accent1">
                  <a:lumMod val="75000"/>
                  <a:lumOff val="25000"/>
                  <a:alpha val="85000"/>
                </a:schemeClr>
              </a:gs>
              <a:gs pos="82000">
                <a:schemeClr val="accent1">
                  <a:lumMod val="75000"/>
                  <a:lumOff val="2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 descr="bb0e7541-9a43-4ff6-92b2-7db60b13cb82"/>
          <p:cNvSpPr/>
          <p:nvPr/>
        </p:nvSpPr>
        <p:spPr>
          <a:xfrm flipH="1">
            <a:off x="660400" y="552770"/>
            <a:ext cx="1721472" cy="235295"/>
          </a:xfrm>
          <a:custGeom>
            <a:avLst/>
            <a:gdLst>
              <a:gd name="connsiteX0" fmla="*/ 1961600 w 2194719"/>
              <a:gd name="connsiteY0" fmla="*/ 0 h 328113"/>
              <a:gd name="connsiteX1" fmla="*/ 2078160 w 2194719"/>
              <a:gd name="connsiteY1" fmla="*/ 0 h 328113"/>
              <a:gd name="connsiteX2" fmla="*/ 2194719 w 2194719"/>
              <a:gd name="connsiteY2" fmla="*/ 164057 h 328113"/>
              <a:gd name="connsiteX3" fmla="*/ 2078160 w 2194719"/>
              <a:gd name="connsiteY3" fmla="*/ 328113 h 328113"/>
              <a:gd name="connsiteX4" fmla="*/ 1961600 w 2194719"/>
              <a:gd name="connsiteY4" fmla="*/ 328113 h 328113"/>
              <a:gd name="connsiteX5" fmla="*/ 2078160 w 2194719"/>
              <a:gd name="connsiteY5" fmla="*/ 164057 h 328113"/>
              <a:gd name="connsiteX6" fmla="*/ 1681374 w 2194719"/>
              <a:gd name="connsiteY6" fmla="*/ 0 h 328113"/>
              <a:gd name="connsiteX7" fmla="*/ 1797934 w 2194719"/>
              <a:gd name="connsiteY7" fmla="*/ 0 h 328113"/>
              <a:gd name="connsiteX8" fmla="*/ 1914493 w 2194719"/>
              <a:gd name="connsiteY8" fmla="*/ 164057 h 328113"/>
              <a:gd name="connsiteX9" fmla="*/ 1797934 w 2194719"/>
              <a:gd name="connsiteY9" fmla="*/ 328113 h 328113"/>
              <a:gd name="connsiteX10" fmla="*/ 1681374 w 2194719"/>
              <a:gd name="connsiteY10" fmla="*/ 328113 h 328113"/>
              <a:gd name="connsiteX11" fmla="*/ 1797934 w 2194719"/>
              <a:gd name="connsiteY11" fmla="*/ 164057 h 328113"/>
              <a:gd name="connsiteX12" fmla="*/ 1401145 w 2194719"/>
              <a:gd name="connsiteY12" fmla="*/ 0 h 328113"/>
              <a:gd name="connsiteX13" fmla="*/ 1517705 w 2194719"/>
              <a:gd name="connsiteY13" fmla="*/ 0 h 328113"/>
              <a:gd name="connsiteX14" fmla="*/ 1634264 w 2194719"/>
              <a:gd name="connsiteY14" fmla="*/ 164057 h 328113"/>
              <a:gd name="connsiteX15" fmla="*/ 1517705 w 2194719"/>
              <a:gd name="connsiteY15" fmla="*/ 328113 h 328113"/>
              <a:gd name="connsiteX16" fmla="*/ 1401145 w 2194719"/>
              <a:gd name="connsiteY16" fmla="*/ 328113 h 328113"/>
              <a:gd name="connsiteX17" fmla="*/ 1517705 w 2194719"/>
              <a:gd name="connsiteY17" fmla="*/ 164057 h 328113"/>
              <a:gd name="connsiteX18" fmla="*/ 1120916 w 2194719"/>
              <a:gd name="connsiteY18" fmla="*/ 0 h 328113"/>
              <a:gd name="connsiteX19" fmla="*/ 1237476 w 2194719"/>
              <a:gd name="connsiteY19" fmla="*/ 0 h 328113"/>
              <a:gd name="connsiteX20" fmla="*/ 1354035 w 2194719"/>
              <a:gd name="connsiteY20" fmla="*/ 164057 h 328113"/>
              <a:gd name="connsiteX21" fmla="*/ 1237476 w 2194719"/>
              <a:gd name="connsiteY21" fmla="*/ 328113 h 328113"/>
              <a:gd name="connsiteX22" fmla="*/ 1120916 w 2194719"/>
              <a:gd name="connsiteY22" fmla="*/ 328113 h 328113"/>
              <a:gd name="connsiteX23" fmla="*/ 1237476 w 2194719"/>
              <a:gd name="connsiteY23" fmla="*/ 164057 h 328113"/>
              <a:gd name="connsiteX24" fmla="*/ 840687 w 2194719"/>
              <a:gd name="connsiteY24" fmla="*/ 0 h 328113"/>
              <a:gd name="connsiteX25" fmla="*/ 957247 w 2194719"/>
              <a:gd name="connsiteY25" fmla="*/ 0 h 328113"/>
              <a:gd name="connsiteX26" fmla="*/ 1073806 w 2194719"/>
              <a:gd name="connsiteY26" fmla="*/ 164057 h 328113"/>
              <a:gd name="connsiteX27" fmla="*/ 957247 w 2194719"/>
              <a:gd name="connsiteY27" fmla="*/ 328113 h 328113"/>
              <a:gd name="connsiteX28" fmla="*/ 840687 w 2194719"/>
              <a:gd name="connsiteY28" fmla="*/ 328113 h 328113"/>
              <a:gd name="connsiteX29" fmla="*/ 957247 w 2194719"/>
              <a:gd name="connsiteY29" fmla="*/ 164057 h 328113"/>
              <a:gd name="connsiteX30" fmla="*/ 560458 w 2194719"/>
              <a:gd name="connsiteY30" fmla="*/ 0 h 328113"/>
              <a:gd name="connsiteX31" fmla="*/ 677018 w 2194719"/>
              <a:gd name="connsiteY31" fmla="*/ 0 h 328113"/>
              <a:gd name="connsiteX32" fmla="*/ 793577 w 2194719"/>
              <a:gd name="connsiteY32" fmla="*/ 164057 h 328113"/>
              <a:gd name="connsiteX33" fmla="*/ 677018 w 2194719"/>
              <a:gd name="connsiteY33" fmla="*/ 328113 h 328113"/>
              <a:gd name="connsiteX34" fmla="*/ 560458 w 2194719"/>
              <a:gd name="connsiteY34" fmla="*/ 328113 h 328113"/>
              <a:gd name="connsiteX35" fmla="*/ 677018 w 2194719"/>
              <a:gd name="connsiteY35" fmla="*/ 164057 h 328113"/>
              <a:gd name="connsiteX36" fmla="*/ 280229 w 2194719"/>
              <a:gd name="connsiteY36" fmla="*/ 0 h 328113"/>
              <a:gd name="connsiteX37" fmla="*/ 396789 w 2194719"/>
              <a:gd name="connsiteY37" fmla="*/ 0 h 328113"/>
              <a:gd name="connsiteX38" fmla="*/ 513348 w 2194719"/>
              <a:gd name="connsiteY38" fmla="*/ 164057 h 328113"/>
              <a:gd name="connsiteX39" fmla="*/ 396789 w 2194719"/>
              <a:gd name="connsiteY39" fmla="*/ 328113 h 328113"/>
              <a:gd name="connsiteX40" fmla="*/ 280229 w 2194719"/>
              <a:gd name="connsiteY40" fmla="*/ 328113 h 328113"/>
              <a:gd name="connsiteX41" fmla="*/ 396789 w 2194719"/>
              <a:gd name="connsiteY41" fmla="*/ 164057 h 328113"/>
              <a:gd name="connsiteX42" fmla="*/ 0 w 2194719"/>
              <a:gd name="connsiteY42" fmla="*/ 0 h 328113"/>
              <a:gd name="connsiteX43" fmla="*/ 116560 w 2194719"/>
              <a:gd name="connsiteY43" fmla="*/ 0 h 328113"/>
              <a:gd name="connsiteX44" fmla="*/ 233119 w 2194719"/>
              <a:gd name="connsiteY44" fmla="*/ 164057 h 328113"/>
              <a:gd name="connsiteX45" fmla="*/ 116560 w 2194719"/>
              <a:gd name="connsiteY45" fmla="*/ 328113 h 328113"/>
              <a:gd name="connsiteX46" fmla="*/ 0 w 2194719"/>
              <a:gd name="connsiteY46" fmla="*/ 328113 h 328113"/>
              <a:gd name="connsiteX47" fmla="*/ 116560 w 2194719"/>
              <a:gd name="connsiteY47" fmla="*/ 164057 h 32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194719" h="328113">
                <a:moveTo>
                  <a:pt x="1961600" y="0"/>
                </a:moveTo>
                <a:lnTo>
                  <a:pt x="2078160" y="0"/>
                </a:lnTo>
                <a:lnTo>
                  <a:pt x="2194719" y="164057"/>
                </a:lnTo>
                <a:lnTo>
                  <a:pt x="2078160" y="328113"/>
                </a:lnTo>
                <a:lnTo>
                  <a:pt x="1961600" y="328113"/>
                </a:lnTo>
                <a:lnTo>
                  <a:pt x="2078160" y="164057"/>
                </a:lnTo>
                <a:close/>
                <a:moveTo>
                  <a:pt x="1681374" y="0"/>
                </a:moveTo>
                <a:lnTo>
                  <a:pt x="1797934" y="0"/>
                </a:lnTo>
                <a:lnTo>
                  <a:pt x="1914493" y="164057"/>
                </a:lnTo>
                <a:lnTo>
                  <a:pt x="1797934" y="328113"/>
                </a:lnTo>
                <a:lnTo>
                  <a:pt x="1681374" y="328113"/>
                </a:lnTo>
                <a:lnTo>
                  <a:pt x="1797934" y="164057"/>
                </a:lnTo>
                <a:close/>
                <a:moveTo>
                  <a:pt x="1401145" y="0"/>
                </a:moveTo>
                <a:lnTo>
                  <a:pt x="1517705" y="0"/>
                </a:lnTo>
                <a:lnTo>
                  <a:pt x="1634264" y="164057"/>
                </a:lnTo>
                <a:lnTo>
                  <a:pt x="1517705" y="328113"/>
                </a:lnTo>
                <a:lnTo>
                  <a:pt x="1401145" y="328113"/>
                </a:lnTo>
                <a:lnTo>
                  <a:pt x="1517705" y="164057"/>
                </a:lnTo>
                <a:close/>
                <a:moveTo>
                  <a:pt x="1120916" y="0"/>
                </a:moveTo>
                <a:lnTo>
                  <a:pt x="1237476" y="0"/>
                </a:lnTo>
                <a:lnTo>
                  <a:pt x="1354035" y="164057"/>
                </a:lnTo>
                <a:lnTo>
                  <a:pt x="1237476" y="328113"/>
                </a:lnTo>
                <a:lnTo>
                  <a:pt x="1120916" y="328113"/>
                </a:lnTo>
                <a:lnTo>
                  <a:pt x="1237476" y="164057"/>
                </a:lnTo>
                <a:close/>
                <a:moveTo>
                  <a:pt x="840687" y="0"/>
                </a:moveTo>
                <a:lnTo>
                  <a:pt x="957247" y="0"/>
                </a:lnTo>
                <a:lnTo>
                  <a:pt x="1073806" y="164057"/>
                </a:lnTo>
                <a:lnTo>
                  <a:pt x="957247" y="328113"/>
                </a:lnTo>
                <a:lnTo>
                  <a:pt x="840687" y="328113"/>
                </a:lnTo>
                <a:lnTo>
                  <a:pt x="957247" y="164057"/>
                </a:lnTo>
                <a:close/>
                <a:moveTo>
                  <a:pt x="560458" y="0"/>
                </a:moveTo>
                <a:lnTo>
                  <a:pt x="677018" y="0"/>
                </a:lnTo>
                <a:lnTo>
                  <a:pt x="793577" y="164057"/>
                </a:lnTo>
                <a:lnTo>
                  <a:pt x="677018" y="328113"/>
                </a:lnTo>
                <a:lnTo>
                  <a:pt x="560458" y="328113"/>
                </a:lnTo>
                <a:lnTo>
                  <a:pt x="677018" y="164057"/>
                </a:lnTo>
                <a:close/>
                <a:moveTo>
                  <a:pt x="280229" y="0"/>
                </a:moveTo>
                <a:lnTo>
                  <a:pt x="396789" y="0"/>
                </a:lnTo>
                <a:lnTo>
                  <a:pt x="513348" y="164057"/>
                </a:lnTo>
                <a:lnTo>
                  <a:pt x="396789" y="328113"/>
                </a:lnTo>
                <a:lnTo>
                  <a:pt x="280229" y="328113"/>
                </a:lnTo>
                <a:lnTo>
                  <a:pt x="396789" y="164057"/>
                </a:lnTo>
                <a:close/>
                <a:moveTo>
                  <a:pt x="0" y="0"/>
                </a:moveTo>
                <a:lnTo>
                  <a:pt x="116560" y="0"/>
                </a:lnTo>
                <a:lnTo>
                  <a:pt x="233119" y="164057"/>
                </a:lnTo>
                <a:lnTo>
                  <a:pt x="116560" y="328113"/>
                </a:lnTo>
                <a:lnTo>
                  <a:pt x="0" y="328113"/>
                </a:lnTo>
                <a:lnTo>
                  <a:pt x="116560" y="164057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3" name="直接连接符 42" descr="b6269c54-4898-4c95-a38e-19d175ef8ac4"/>
          <p:cNvCxnSpPr/>
          <p:nvPr/>
        </p:nvCxnSpPr>
        <p:spPr>
          <a:xfrm>
            <a:off x="2476266" y="684698"/>
            <a:ext cx="4129604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56000"/>
                  </a:schemeClr>
                </a:gs>
                <a:gs pos="100000">
                  <a:schemeClr val="accent1">
                    <a:lumMod val="10000"/>
                    <a:lumOff val="9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 descr="f69e0468-bae7-4c8b-9ad8-5a1d21c22ed4"/>
          <p:cNvSpPr/>
          <p:nvPr/>
        </p:nvSpPr>
        <p:spPr>
          <a:xfrm rot="1684412">
            <a:off x="101820" y="5494839"/>
            <a:ext cx="480189" cy="480189"/>
          </a:xfrm>
          <a:prstGeom prst="ellipse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40000">
                <a:schemeClr val="accent1">
                  <a:lumMod val="75000"/>
                  <a:lumOff val="25000"/>
                  <a:alpha val="85000"/>
                </a:schemeClr>
              </a:gs>
              <a:gs pos="82000">
                <a:schemeClr val="accent1">
                  <a:lumMod val="75000"/>
                  <a:lumOff val="2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: 形状 51" descr="9242beda-2355-4884-95ad-ad18dfd49a32"/>
          <p:cNvSpPr/>
          <p:nvPr/>
        </p:nvSpPr>
        <p:spPr>
          <a:xfrm flipV="1">
            <a:off x="5892108" y="4838230"/>
            <a:ext cx="407782" cy="431802"/>
          </a:xfrm>
          <a:custGeom>
            <a:avLst/>
            <a:gdLst>
              <a:gd name="connsiteX0" fmla="*/ 391186 w 407782"/>
              <a:gd name="connsiteY0" fmla="*/ 33192 h 431802"/>
              <a:gd name="connsiteX1" fmla="*/ 407782 w 407782"/>
              <a:gd name="connsiteY1" fmla="*/ 16596 h 431802"/>
              <a:gd name="connsiteX2" fmla="*/ 391186 w 407782"/>
              <a:gd name="connsiteY2" fmla="*/ 0 h 431802"/>
              <a:gd name="connsiteX3" fmla="*/ 374590 w 407782"/>
              <a:gd name="connsiteY3" fmla="*/ 16596 h 431802"/>
              <a:gd name="connsiteX4" fmla="*/ 391186 w 407782"/>
              <a:gd name="connsiteY4" fmla="*/ 33192 h 431802"/>
              <a:gd name="connsiteX5" fmla="*/ 297539 w 407782"/>
              <a:gd name="connsiteY5" fmla="*/ 33192 h 431802"/>
              <a:gd name="connsiteX6" fmla="*/ 314135 w 407782"/>
              <a:gd name="connsiteY6" fmla="*/ 16596 h 431802"/>
              <a:gd name="connsiteX7" fmla="*/ 297539 w 407782"/>
              <a:gd name="connsiteY7" fmla="*/ 0 h 431802"/>
              <a:gd name="connsiteX8" fmla="*/ 280943 w 407782"/>
              <a:gd name="connsiteY8" fmla="*/ 16596 h 431802"/>
              <a:gd name="connsiteX9" fmla="*/ 297539 w 407782"/>
              <a:gd name="connsiteY9" fmla="*/ 33192 h 431802"/>
              <a:gd name="connsiteX10" fmla="*/ 203891 w 407782"/>
              <a:gd name="connsiteY10" fmla="*/ 33192 h 431802"/>
              <a:gd name="connsiteX11" fmla="*/ 220487 w 407782"/>
              <a:gd name="connsiteY11" fmla="*/ 16596 h 431802"/>
              <a:gd name="connsiteX12" fmla="*/ 203891 w 407782"/>
              <a:gd name="connsiteY12" fmla="*/ 0 h 431802"/>
              <a:gd name="connsiteX13" fmla="*/ 187295 w 407782"/>
              <a:gd name="connsiteY13" fmla="*/ 16596 h 431802"/>
              <a:gd name="connsiteX14" fmla="*/ 203891 w 407782"/>
              <a:gd name="connsiteY14" fmla="*/ 33192 h 431802"/>
              <a:gd name="connsiteX15" fmla="*/ 110244 w 407782"/>
              <a:gd name="connsiteY15" fmla="*/ 33192 h 431802"/>
              <a:gd name="connsiteX16" fmla="*/ 126840 w 407782"/>
              <a:gd name="connsiteY16" fmla="*/ 16596 h 431802"/>
              <a:gd name="connsiteX17" fmla="*/ 110244 w 407782"/>
              <a:gd name="connsiteY17" fmla="*/ 0 h 431802"/>
              <a:gd name="connsiteX18" fmla="*/ 93648 w 407782"/>
              <a:gd name="connsiteY18" fmla="*/ 16596 h 431802"/>
              <a:gd name="connsiteX19" fmla="*/ 110244 w 407782"/>
              <a:gd name="connsiteY19" fmla="*/ 33192 h 431802"/>
              <a:gd name="connsiteX20" fmla="*/ 16596 w 407782"/>
              <a:gd name="connsiteY20" fmla="*/ 33192 h 431802"/>
              <a:gd name="connsiteX21" fmla="*/ 33192 w 407782"/>
              <a:gd name="connsiteY21" fmla="*/ 16596 h 431802"/>
              <a:gd name="connsiteX22" fmla="*/ 16596 w 407782"/>
              <a:gd name="connsiteY22" fmla="*/ 0 h 431802"/>
              <a:gd name="connsiteX23" fmla="*/ 0 w 407782"/>
              <a:gd name="connsiteY23" fmla="*/ 16596 h 431802"/>
              <a:gd name="connsiteX24" fmla="*/ 16596 w 407782"/>
              <a:gd name="connsiteY24" fmla="*/ 33192 h 431802"/>
              <a:gd name="connsiteX25" fmla="*/ 391186 w 407782"/>
              <a:gd name="connsiteY25" fmla="*/ 132843 h 431802"/>
              <a:gd name="connsiteX26" fmla="*/ 407782 w 407782"/>
              <a:gd name="connsiteY26" fmla="*/ 116247 h 431802"/>
              <a:gd name="connsiteX27" fmla="*/ 391186 w 407782"/>
              <a:gd name="connsiteY27" fmla="*/ 99651 h 431802"/>
              <a:gd name="connsiteX28" fmla="*/ 374590 w 407782"/>
              <a:gd name="connsiteY28" fmla="*/ 116247 h 431802"/>
              <a:gd name="connsiteX29" fmla="*/ 391186 w 407782"/>
              <a:gd name="connsiteY29" fmla="*/ 132843 h 431802"/>
              <a:gd name="connsiteX30" fmla="*/ 297539 w 407782"/>
              <a:gd name="connsiteY30" fmla="*/ 132843 h 431802"/>
              <a:gd name="connsiteX31" fmla="*/ 314135 w 407782"/>
              <a:gd name="connsiteY31" fmla="*/ 116247 h 431802"/>
              <a:gd name="connsiteX32" fmla="*/ 297539 w 407782"/>
              <a:gd name="connsiteY32" fmla="*/ 99651 h 431802"/>
              <a:gd name="connsiteX33" fmla="*/ 280943 w 407782"/>
              <a:gd name="connsiteY33" fmla="*/ 116247 h 431802"/>
              <a:gd name="connsiteX34" fmla="*/ 297539 w 407782"/>
              <a:gd name="connsiteY34" fmla="*/ 132843 h 431802"/>
              <a:gd name="connsiteX35" fmla="*/ 203891 w 407782"/>
              <a:gd name="connsiteY35" fmla="*/ 132843 h 431802"/>
              <a:gd name="connsiteX36" fmla="*/ 220487 w 407782"/>
              <a:gd name="connsiteY36" fmla="*/ 116247 h 431802"/>
              <a:gd name="connsiteX37" fmla="*/ 203891 w 407782"/>
              <a:gd name="connsiteY37" fmla="*/ 99651 h 431802"/>
              <a:gd name="connsiteX38" fmla="*/ 187295 w 407782"/>
              <a:gd name="connsiteY38" fmla="*/ 116247 h 431802"/>
              <a:gd name="connsiteX39" fmla="*/ 203891 w 407782"/>
              <a:gd name="connsiteY39" fmla="*/ 132843 h 431802"/>
              <a:gd name="connsiteX40" fmla="*/ 110244 w 407782"/>
              <a:gd name="connsiteY40" fmla="*/ 132843 h 431802"/>
              <a:gd name="connsiteX41" fmla="*/ 126840 w 407782"/>
              <a:gd name="connsiteY41" fmla="*/ 116247 h 431802"/>
              <a:gd name="connsiteX42" fmla="*/ 110244 w 407782"/>
              <a:gd name="connsiteY42" fmla="*/ 99651 h 431802"/>
              <a:gd name="connsiteX43" fmla="*/ 93648 w 407782"/>
              <a:gd name="connsiteY43" fmla="*/ 116247 h 431802"/>
              <a:gd name="connsiteX44" fmla="*/ 110244 w 407782"/>
              <a:gd name="connsiteY44" fmla="*/ 132843 h 431802"/>
              <a:gd name="connsiteX45" fmla="*/ 16596 w 407782"/>
              <a:gd name="connsiteY45" fmla="*/ 132843 h 431802"/>
              <a:gd name="connsiteX46" fmla="*/ 33192 w 407782"/>
              <a:gd name="connsiteY46" fmla="*/ 116247 h 431802"/>
              <a:gd name="connsiteX47" fmla="*/ 16596 w 407782"/>
              <a:gd name="connsiteY47" fmla="*/ 99651 h 431802"/>
              <a:gd name="connsiteX48" fmla="*/ 0 w 407782"/>
              <a:gd name="connsiteY48" fmla="*/ 116247 h 431802"/>
              <a:gd name="connsiteX49" fmla="*/ 16596 w 407782"/>
              <a:gd name="connsiteY49" fmla="*/ 132843 h 431802"/>
              <a:gd name="connsiteX50" fmla="*/ 391186 w 407782"/>
              <a:gd name="connsiteY50" fmla="*/ 232496 h 431802"/>
              <a:gd name="connsiteX51" fmla="*/ 407782 w 407782"/>
              <a:gd name="connsiteY51" fmla="*/ 215900 h 431802"/>
              <a:gd name="connsiteX52" fmla="*/ 391186 w 407782"/>
              <a:gd name="connsiteY52" fmla="*/ 199304 h 431802"/>
              <a:gd name="connsiteX53" fmla="*/ 374590 w 407782"/>
              <a:gd name="connsiteY53" fmla="*/ 215900 h 431802"/>
              <a:gd name="connsiteX54" fmla="*/ 391186 w 407782"/>
              <a:gd name="connsiteY54" fmla="*/ 232496 h 431802"/>
              <a:gd name="connsiteX55" fmla="*/ 297539 w 407782"/>
              <a:gd name="connsiteY55" fmla="*/ 232496 h 431802"/>
              <a:gd name="connsiteX56" fmla="*/ 314135 w 407782"/>
              <a:gd name="connsiteY56" fmla="*/ 215900 h 431802"/>
              <a:gd name="connsiteX57" fmla="*/ 297539 w 407782"/>
              <a:gd name="connsiteY57" fmla="*/ 199304 h 431802"/>
              <a:gd name="connsiteX58" fmla="*/ 280943 w 407782"/>
              <a:gd name="connsiteY58" fmla="*/ 215900 h 431802"/>
              <a:gd name="connsiteX59" fmla="*/ 297539 w 407782"/>
              <a:gd name="connsiteY59" fmla="*/ 232496 h 431802"/>
              <a:gd name="connsiteX60" fmla="*/ 203891 w 407782"/>
              <a:gd name="connsiteY60" fmla="*/ 232496 h 431802"/>
              <a:gd name="connsiteX61" fmla="*/ 220487 w 407782"/>
              <a:gd name="connsiteY61" fmla="*/ 215900 h 431802"/>
              <a:gd name="connsiteX62" fmla="*/ 203891 w 407782"/>
              <a:gd name="connsiteY62" fmla="*/ 199304 h 431802"/>
              <a:gd name="connsiteX63" fmla="*/ 187295 w 407782"/>
              <a:gd name="connsiteY63" fmla="*/ 215900 h 431802"/>
              <a:gd name="connsiteX64" fmla="*/ 203891 w 407782"/>
              <a:gd name="connsiteY64" fmla="*/ 232496 h 431802"/>
              <a:gd name="connsiteX65" fmla="*/ 110244 w 407782"/>
              <a:gd name="connsiteY65" fmla="*/ 232496 h 431802"/>
              <a:gd name="connsiteX66" fmla="*/ 126840 w 407782"/>
              <a:gd name="connsiteY66" fmla="*/ 215900 h 431802"/>
              <a:gd name="connsiteX67" fmla="*/ 110244 w 407782"/>
              <a:gd name="connsiteY67" fmla="*/ 199304 h 431802"/>
              <a:gd name="connsiteX68" fmla="*/ 93648 w 407782"/>
              <a:gd name="connsiteY68" fmla="*/ 215900 h 431802"/>
              <a:gd name="connsiteX69" fmla="*/ 110244 w 407782"/>
              <a:gd name="connsiteY69" fmla="*/ 232496 h 431802"/>
              <a:gd name="connsiteX70" fmla="*/ 16596 w 407782"/>
              <a:gd name="connsiteY70" fmla="*/ 232496 h 431802"/>
              <a:gd name="connsiteX71" fmla="*/ 33192 w 407782"/>
              <a:gd name="connsiteY71" fmla="*/ 215900 h 431802"/>
              <a:gd name="connsiteX72" fmla="*/ 16596 w 407782"/>
              <a:gd name="connsiteY72" fmla="*/ 199304 h 431802"/>
              <a:gd name="connsiteX73" fmla="*/ 0 w 407782"/>
              <a:gd name="connsiteY73" fmla="*/ 215900 h 431802"/>
              <a:gd name="connsiteX74" fmla="*/ 16596 w 407782"/>
              <a:gd name="connsiteY74" fmla="*/ 232496 h 431802"/>
              <a:gd name="connsiteX75" fmla="*/ 391186 w 407782"/>
              <a:gd name="connsiteY75" fmla="*/ 332149 h 431802"/>
              <a:gd name="connsiteX76" fmla="*/ 407782 w 407782"/>
              <a:gd name="connsiteY76" fmla="*/ 315553 h 431802"/>
              <a:gd name="connsiteX77" fmla="*/ 391186 w 407782"/>
              <a:gd name="connsiteY77" fmla="*/ 298957 h 431802"/>
              <a:gd name="connsiteX78" fmla="*/ 374590 w 407782"/>
              <a:gd name="connsiteY78" fmla="*/ 315553 h 431802"/>
              <a:gd name="connsiteX79" fmla="*/ 391186 w 407782"/>
              <a:gd name="connsiteY79" fmla="*/ 332149 h 431802"/>
              <a:gd name="connsiteX80" fmla="*/ 297539 w 407782"/>
              <a:gd name="connsiteY80" fmla="*/ 332149 h 431802"/>
              <a:gd name="connsiteX81" fmla="*/ 314135 w 407782"/>
              <a:gd name="connsiteY81" fmla="*/ 315553 h 431802"/>
              <a:gd name="connsiteX82" fmla="*/ 297539 w 407782"/>
              <a:gd name="connsiteY82" fmla="*/ 298957 h 431802"/>
              <a:gd name="connsiteX83" fmla="*/ 280943 w 407782"/>
              <a:gd name="connsiteY83" fmla="*/ 315553 h 431802"/>
              <a:gd name="connsiteX84" fmla="*/ 297539 w 407782"/>
              <a:gd name="connsiteY84" fmla="*/ 332149 h 431802"/>
              <a:gd name="connsiteX85" fmla="*/ 203891 w 407782"/>
              <a:gd name="connsiteY85" fmla="*/ 332149 h 431802"/>
              <a:gd name="connsiteX86" fmla="*/ 220487 w 407782"/>
              <a:gd name="connsiteY86" fmla="*/ 315553 h 431802"/>
              <a:gd name="connsiteX87" fmla="*/ 203891 w 407782"/>
              <a:gd name="connsiteY87" fmla="*/ 298957 h 431802"/>
              <a:gd name="connsiteX88" fmla="*/ 187295 w 407782"/>
              <a:gd name="connsiteY88" fmla="*/ 315553 h 431802"/>
              <a:gd name="connsiteX89" fmla="*/ 203891 w 407782"/>
              <a:gd name="connsiteY89" fmla="*/ 332149 h 431802"/>
              <a:gd name="connsiteX90" fmla="*/ 110244 w 407782"/>
              <a:gd name="connsiteY90" fmla="*/ 332149 h 431802"/>
              <a:gd name="connsiteX91" fmla="*/ 126840 w 407782"/>
              <a:gd name="connsiteY91" fmla="*/ 315553 h 431802"/>
              <a:gd name="connsiteX92" fmla="*/ 110244 w 407782"/>
              <a:gd name="connsiteY92" fmla="*/ 298957 h 431802"/>
              <a:gd name="connsiteX93" fmla="*/ 93648 w 407782"/>
              <a:gd name="connsiteY93" fmla="*/ 315553 h 431802"/>
              <a:gd name="connsiteX94" fmla="*/ 110244 w 407782"/>
              <a:gd name="connsiteY94" fmla="*/ 332149 h 431802"/>
              <a:gd name="connsiteX95" fmla="*/ 16596 w 407782"/>
              <a:gd name="connsiteY95" fmla="*/ 332149 h 431802"/>
              <a:gd name="connsiteX96" fmla="*/ 33192 w 407782"/>
              <a:gd name="connsiteY96" fmla="*/ 315553 h 431802"/>
              <a:gd name="connsiteX97" fmla="*/ 16596 w 407782"/>
              <a:gd name="connsiteY97" fmla="*/ 298957 h 431802"/>
              <a:gd name="connsiteX98" fmla="*/ 0 w 407782"/>
              <a:gd name="connsiteY98" fmla="*/ 315553 h 431802"/>
              <a:gd name="connsiteX99" fmla="*/ 16596 w 407782"/>
              <a:gd name="connsiteY99" fmla="*/ 332149 h 431802"/>
              <a:gd name="connsiteX100" fmla="*/ 391186 w 407782"/>
              <a:gd name="connsiteY100" fmla="*/ 431802 h 431802"/>
              <a:gd name="connsiteX101" fmla="*/ 407782 w 407782"/>
              <a:gd name="connsiteY101" fmla="*/ 415206 h 431802"/>
              <a:gd name="connsiteX102" fmla="*/ 391186 w 407782"/>
              <a:gd name="connsiteY102" fmla="*/ 398610 h 431802"/>
              <a:gd name="connsiteX103" fmla="*/ 374590 w 407782"/>
              <a:gd name="connsiteY103" fmla="*/ 415206 h 431802"/>
              <a:gd name="connsiteX104" fmla="*/ 391186 w 407782"/>
              <a:gd name="connsiteY104" fmla="*/ 431802 h 431802"/>
              <a:gd name="connsiteX105" fmla="*/ 297539 w 407782"/>
              <a:gd name="connsiteY105" fmla="*/ 431802 h 431802"/>
              <a:gd name="connsiteX106" fmla="*/ 314135 w 407782"/>
              <a:gd name="connsiteY106" fmla="*/ 415206 h 431802"/>
              <a:gd name="connsiteX107" fmla="*/ 297539 w 407782"/>
              <a:gd name="connsiteY107" fmla="*/ 398610 h 431802"/>
              <a:gd name="connsiteX108" fmla="*/ 280943 w 407782"/>
              <a:gd name="connsiteY108" fmla="*/ 415206 h 431802"/>
              <a:gd name="connsiteX109" fmla="*/ 297539 w 407782"/>
              <a:gd name="connsiteY109" fmla="*/ 431802 h 431802"/>
              <a:gd name="connsiteX110" fmla="*/ 203891 w 407782"/>
              <a:gd name="connsiteY110" fmla="*/ 431802 h 431802"/>
              <a:gd name="connsiteX111" fmla="*/ 220487 w 407782"/>
              <a:gd name="connsiteY111" fmla="*/ 415206 h 431802"/>
              <a:gd name="connsiteX112" fmla="*/ 203891 w 407782"/>
              <a:gd name="connsiteY112" fmla="*/ 398610 h 431802"/>
              <a:gd name="connsiteX113" fmla="*/ 187295 w 407782"/>
              <a:gd name="connsiteY113" fmla="*/ 415206 h 431802"/>
              <a:gd name="connsiteX114" fmla="*/ 203891 w 407782"/>
              <a:gd name="connsiteY114" fmla="*/ 431802 h 431802"/>
              <a:gd name="connsiteX115" fmla="*/ 110244 w 407782"/>
              <a:gd name="connsiteY115" fmla="*/ 431802 h 431802"/>
              <a:gd name="connsiteX116" fmla="*/ 126840 w 407782"/>
              <a:gd name="connsiteY116" fmla="*/ 415206 h 431802"/>
              <a:gd name="connsiteX117" fmla="*/ 110244 w 407782"/>
              <a:gd name="connsiteY117" fmla="*/ 398610 h 431802"/>
              <a:gd name="connsiteX118" fmla="*/ 93648 w 407782"/>
              <a:gd name="connsiteY118" fmla="*/ 415206 h 431802"/>
              <a:gd name="connsiteX119" fmla="*/ 110244 w 407782"/>
              <a:gd name="connsiteY119" fmla="*/ 431802 h 431802"/>
              <a:gd name="connsiteX120" fmla="*/ 16596 w 407782"/>
              <a:gd name="connsiteY120" fmla="*/ 431802 h 431802"/>
              <a:gd name="connsiteX121" fmla="*/ 33192 w 407782"/>
              <a:gd name="connsiteY121" fmla="*/ 415206 h 431802"/>
              <a:gd name="connsiteX122" fmla="*/ 16596 w 407782"/>
              <a:gd name="connsiteY122" fmla="*/ 398610 h 431802"/>
              <a:gd name="connsiteX123" fmla="*/ 0 w 407782"/>
              <a:gd name="connsiteY123" fmla="*/ 415206 h 431802"/>
              <a:gd name="connsiteX124" fmla="*/ 16596 w 407782"/>
              <a:gd name="connsiteY124" fmla="*/ 431802 h 43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07782" h="431802">
                <a:moveTo>
                  <a:pt x="391186" y="33192"/>
                </a:moveTo>
                <a:cubicBezTo>
                  <a:pt x="400352" y="33192"/>
                  <a:pt x="407782" y="25762"/>
                  <a:pt x="407782" y="16596"/>
                </a:cubicBezTo>
                <a:cubicBezTo>
                  <a:pt x="407782" y="7430"/>
                  <a:pt x="400352" y="0"/>
                  <a:pt x="391186" y="0"/>
                </a:cubicBezTo>
                <a:cubicBezTo>
                  <a:pt x="382020" y="0"/>
                  <a:pt x="374590" y="7430"/>
                  <a:pt x="374590" y="16596"/>
                </a:cubicBezTo>
                <a:cubicBezTo>
                  <a:pt x="374590" y="25762"/>
                  <a:pt x="382020" y="33192"/>
                  <a:pt x="391186" y="33192"/>
                </a:cubicBezTo>
                <a:close/>
                <a:moveTo>
                  <a:pt x="297539" y="33192"/>
                </a:moveTo>
                <a:cubicBezTo>
                  <a:pt x="306705" y="33192"/>
                  <a:pt x="314135" y="25762"/>
                  <a:pt x="314135" y="16596"/>
                </a:cubicBezTo>
                <a:cubicBezTo>
                  <a:pt x="314135" y="7430"/>
                  <a:pt x="306705" y="0"/>
                  <a:pt x="297539" y="0"/>
                </a:cubicBezTo>
                <a:cubicBezTo>
                  <a:pt x="288373" y="0"/>
                  <a:pt x="280943" y="7430"/>
                  <a:pt x="280943" y="16596"/>
                </a:cubicBezTo>
                <a:cubicBezTo>
                  <a:pt x="280943" y="25762"/>
                  <a:pt x="288373" y="33192"/>
                  <a:pt x="297539" y="33192"/>
                </a:cubicBezTo>
                <a:close/>
                <a:moveTo>
                  <a:pt x="203891" y="33192"/>
                </a:moveTo>
                <a:cubicBezTo>
                  <a:pt x="213057" y="33192"/>
                  <a:pt x="220487" y="25762"/>
                  <a:pt x="220487" y="16596"/>
                </a:cubicBezTo>
                <a:cubicBezTo>
                  <a:pt x="220487" y="7430"/>
                  <a:pt x="213057" y="0"/>
                  <a:pt x="203891" y="0"/>
                </a:cubicBezTo>
                <a:cubicBezTo>
                  <a:pt x="194725" y="0"/>
                  <a:pt x="187295" y="7430"/>
                  <a:pt x="187295" y="16596"/>
                </a:cubicBezTo>
                <a:cubicBezTo>
                  <a:pt x="187295" y="25762"/>
                  <a:pt x="194725" y="33192"/>
                  <a:pt x="203891" y="33192"/>
                </a:cubicBezTo>
                <a:close/>
                <a:moveTo>
                  <a:pt x="110244" y="33192"/>
                </a:moveTo>
                <a:cubicBezTo>
                  <a:pt x="119410" y="33192"/>
                  <a:pt x="126840" y="25762"/>
                  <a:pt x="126840" y="16596"/>
                </a:cubicBezTo>
                <a:cubicBezTo>
                  <a:pt x="126840" y="7430"/>
                  <a:pt x="119410" y="0"/>
                  <a:pt x="110244" y="0"/>
                </a:cubicBezTo>
                <a:cubicBezTo>
                  <a:pt x="101078" y="0"/>
                  <a:pt x="93648" y="7430"/>
                  <a:pt x="93648" y="16596"/>
                </a:cubicBezTo>
                <a:cubicBezTo>
                  <a:pt x="93648" y="25762"/>
                  <a:pt x="101078" y="33192"/>
                  <a:pt x="110244" y="33192"/>
                </a:cubicBezTo>
                <a:close/>
                <a:moveTo>
                  <a:pt x="16596" y="33192"/>
                </a:moveTo>
                <a:cubicBezTo>
                  <a:pt x="25762" y="33192"/>
                  <a:pt x="33192" y="25762"/>
                  <a:pt x="33192" y="16596"/>
                </a:cubicBezTo>
                <a:cubicBezTo>
                  <a:pt x="33192" y="7430"/>
                  <a:pt x="25762" y="0"/>
                  <a:pt x="16596" y="0"/>
                </a:cubicBezTo>
                <a:cubicBezTo>
                  <a:pt x="7430" y="0"/>
                  <a:pt x="0" y="7430"/>
                  <a:pt x="0" y="16596"/>
                </a:cubicBezTo>
                <a:cubicBezTo>
                  <a:pt x="0" y="25762"/>
                  <a:pt x="7430" y="33192"/>
                  <a:pt x="16596" y="33192"/>
                </a:cubicBezTo>
                <a:close/>
                <a:moveTo>
                  <a:pt x="391186" y="132843"/>
                </a:moveTo>
                <a:cubicBezTo>
                  <a:pt x="400352" y="132843"/>
                  <a:pt x="407782" y="125413"/>
                  <a:pt x="407782" y="116247"/>
                </a:cubicBezTo>
                <a:cubicBezTo>
                  <a:pt x="407782" y="107081"/>
                  <a:pt x="400352" y="99651"/>
                  <a:pt x="391186" y="99651"/>
                </a:cubicBezTo>
                <a:cubicBezTo>
                  <a:pt x="382020" y="99651"/>
                  <a:pt x="374590" y="107081"/>
                  <a:pt x="374590" y="116247"/>
                </a:cubicBezTo>
                <a:cubicBezTo>
                  <a:pt x="374590" y="125413"/>
                  <a:pt x="382020" y="132843"/>
                  <a:pt x="391186" y="132843"/>
                </a:cubicBezTo>
                <a:close/>
                <a:moveTo>
                  <a:pt x="297539" y="132843"/>
                </a:moveTo>
                <a:cubicBezTo>
                  <a:pt x="306705" y="132843"/>
                  <a:pt x="314135" y="125413"/>
                  <a:pt x="314135" y="116247"/>
                </a:cubicBezTo>
                <a:cubicBezTo>
                  <a:pt x="314135" y="107081"/>
                  <a:pt x="306705" y="99651"/>
                  <a:pt x="297539" y="99651"/>
                </a:cubicBezTo>
                <a:cubicBezTo>
                  <a:pt x="288373" y="99651"/>
                  <a:pt x="280943" y="107081"/>
                  <a:pt x="280943" y="116247"/>
                </a:cubicBezTo>
                <a:cubicBezTo>
                  <a:pt x="280943" y="125413"/>
                  <a:pt x="288373" y="132843"/>
                  <a:pt x="297539" y="132843"/>
                </a:cubicBezTo>
                <a:close/>
                <a:moveTo>
                  <a:pt x="203891" y="132843"/>
                </a:moveTo>
                <a:cubicBezTo>
                  <a:pt x="213057" y="132843"/>
                  <a:pt x="220487" y="125413"/>
                  <a:pt x="220487" y="116247"/>
                </a:cubicBezTo>
                <a:cubicBezTo>
                  <a:pt x="220487" y="107081"/>
                  <a:pt x="213057" y="99651"/>
                  <a:pt x="203891" y="99651"/>
                </a:cubicBezTo>
                <a:cubicBezTo>
                  <a:pt x="194725" y="99651"/>
                  <a:pt x="187295" y="107081"/>
                  <a:pt x="187295" y="116247"/>
                </a:cubicBezTo>
                <a:cubicBezTo>
                  <a:pt x="187295" y="125413"/>
                  <a:pt x="194725" y="132843"/>
                  <a:pt x="203891" y="132843"/>
                </a:cubicBezTo>
                <a:close/>
                <a:moveTo>
                  <a:pt x="110244" y="132843"/>
                </a:moveTo>
                <a:cubicBezTo>
                  <a:pt x="119410" y="132843"/>
                  <a:pt x="126840" y="125413"/>
                  <a:pt x="126840" y="116247"/>
                </a:cubicBezTo>
                <a:cubicBezTo>
                  <a:pt x="126840" y="107081"/>
                  <a:pt x="119410" y="99651"/>
                  <a:pt x="110244" y="99651"/>
                </a:cubicBezTo>
                <a:cubicBezTo>
                  <a:pt x="101078" y="99651"/>
                  <a:pt x="93648" y="107081"/>
                  <a:pt x="93648" y="116247"/>
                </a:cubicBezTo>
                <a:cubicBezTo>
                  <a:pt x="93648" y="125413"/>
                  <a:pt x="101078" y="132843"/>
                  <a:pt x="110244" y="132843"/>
                </a:cubicBezTo>
                <a:close/>
                <a:moveTo>
                  <a:pt x="16596" y="132843"/>
                </a:moveTo>
                <a:cubicBezTo>
                  <a:pt x="25762" y="132843"/>
                  <a:pt x="33192" y="125413"/>
                  <a:pt x="33192" y="116247"/>
                </a:cubicBezTo>
                <a:cubicBezTo>
                  <a:pt x="33192" y="107081"/>
                  <a:pt x="25762" y="99651"/>
                  <a:pt x="16596" y="99651"/>
                </a:cubicBezTo>
                <a:cubicBezTo>
                  <a:pt x="7430" y="99651"/>
                  <a:pt x="0" y="107081"/>
                  <a:pt x="0" y="116247"/>
                </a:cubicBezTo>
                <a:cubicBezTo>
                  <a:pt x="0" y="125413"/>
                  <a:pt x="7430" y="132843"/>
                  <a:pt x="16596" y="132843"/>
                </a:cubicBezTo>
                <a:close/>
                <a:moveTo>
                  <a:pt x="391186" y="232496"/>
                </a:moveTo>
                <a:cubicBezTo>
                  <a:pt x="400352" y="232496"/>
                  <a:pt x="407782" y="225066"/>
                  <a:pt x="407782" y="215900"/>
                </a:cubicBezTo>
                <a:cubicBezTo>
                  <a:pt x="407782" y="206734"/>
                  <a:pt x="400352" y="199304"/>
                  <a:pt x="391186" y="199304"/>
                </a:cubicBezTo>
                <a:cubicBezTo>
                  <a:pt x="382020" y="199304"/>
                  <a:pt x="374590" y="206734"/>
                  <a:pt x="374590" y="215900"/>
                </a:cubicBezTo>
                <a:cubicBezTo>
                  <a:pt x="374590" y="225066"/>
                  <a:pt x="382020" y="232496"/>
                  <a:pt x="391186" y="232496"/>
                </a:cubicBezTo>
                <a:close/>
                <a:moveTo>
                  <a:pt x="297539" y="232496"/>
                </a:moveTo>
                <a:cubicBezTo>
                  <a:pt x="306705" y="232496"/>
                  <a:pt x="314135" y="225066"/>
                  <a:pt x="314135" y="215900"/>
                </a:cubicBezTo>
                <a:cubicBezTo>
                  <a:pt x="314135" y="206734"/>
                  <a:pt x="306705" y="199304"/>
                  <a:pt x="297539" y="199304"/>
                </a:cubicBezTo>
                <a:cubicBezTo>
                  <a:pt x="288373" y="199304"/>
                  <a:pt x="280943" y="206734"/>
                  <a:pt x="280943" y="215900"/>
                </a:cubicBezTo>
                <a:cubicBezTo>
                  <a:pt x="280943" y="225066"/>
                  <a:pt x="288373" y="232496"/>
                  <a:pt x="297539" y="232496"/>
                </a:cubicBezTo>
                <a:close/>
                <a:moveTo>
                  <a:pt x="203891" y="232496"/>
                </a:moveTo>
                <a:cubicBezTo>
                  <a:pt x="213057" y="232496"/>
                  <a:pt x="220487" y="225066"/>
                  <a:pt x="220487" y="215900"/>
                </a:cubicBezTo>
                <a:cubicBezTo>
                  <a:pt x="220487" y="206734"/>
                  <a:pt x="213057" y="199304"/>
                  <a:pt x="203891" y="199304"/>
                </a:cubicBezTo>
                <a:cubicBezTo>
                  <a:pt x="194725" y="199304"/>
                  <a:pt x="187295" y="206734"/>
                  <a:pt x="187295" y="215900"/>
                </a:cubicBezTo>
                <a:cubicBezTo>
                  <a:pt x="187295" y="225066"/>
                  <a:pt x="194725" y="232496"/>
                  <a:pt x="203891" y="232496"/>
                </a:cubicBezTo>
                <a:close/>
                <a:moveTo>
                  <a:pt x="110244" y="232496"/>
                </a:moveTo>
                <a:cubicBezTo>
                  <a:pt x="119410" y="232496"/>
                  <a:pt x="126840" y="225066"/>
                  <a:pt x="126840" y="215900"/>
                </a:cubicBezTo>
                <a:cubicBezTo>
                  <a:pt x="126840" y="206734"/>
                  <a:pt x="119410" y="199304"/>
                  <a:pt x="110244" y="199304"/>
                </a:cubicBezTo>
                <a:cubicBezTo>
                  <a:pt x="101078" y="199304"/>
                  <a:pt x="93648" y="206734"/>
                  <a:pt x="93648" y="215900"/>
                </a:cubicBezTo>
                <a:cubicBezTo>
                  <a:pt x="93648" y="225066"/>
                  <a:pt x="101078" y="232496"/>
                  <a:pt x="110244" y="232496"/>
                </a:cubicBezTo>
                <a:close/>
                <a:moveTo>
                  <a:pt x="16596" y="232496"/>
                </a:moveTo>
                <a:cubicBezTo>
                  <a:pt x="25762" y="232496"/>
                  <a:pt x="33192" y="225066"/>
                  <a:pt x="33192" y="215900"/>
                </a:cubicBezTo>
                <a:cubicBezTo>
                  <a:pt x="33192" y="206734"/>
                  <a:pt x="25762" y="199304"/>
                  <a:pt x="16596" y="199304"/>
                </a:cubicBezTo>
                <a:cubicBezTo>
                  <a:pt x="7430" y="199304"/>
                  <a:pt x="0" y="206734"/>
                  <a:pt x="0" y="215900"/>
                </a:cubicBezTo>
                <a:cubicBezTo>
                  <a:pt x="0" y="225066"/>
                  <a:pt x="7430" y="232496"/>
                  <a:pt x="16596" y="232496"/>
                </a:cubicBezTo>
                <a:close/>
                <a:moveTo>
                  <a:pt x="391186" y="332149"/>
                </a:moveTo>
                <a:cubicBezTo>
                  <a:pt x="400352" y="332149"/>
                  <a:pt x="407782" y="324719"/>
                  <a:pt x="407782" y="315553"/>
                </a:cubicBezTo>
                <a:cubicBezTo>
                  <a:pt x="407782" y="306387"/>
                  <a:pt x="400352" y="298957"/>
                  <a:pt x="391186" y="298957"/>
                </a:cubicBezTo>
                <a:cubicBezTo>
                  <a:pt x="382020" y="298957"/>
                  <a:pt x="374590" y="306387"/>
                  <a:pt x="374590" y="315553"/>
                </a:cubicBezTo>
                <a:cubicBezTo>
                  <a:pt x="374590" y="324719"/>
                  <a:pt x="382020" y="332149"/>
                  <a:pt x="391186" y="332149"/>
                </a:cubicBezTo>
                <a:close/>
                <a:moveTo>
                  <a:pt x="297539" y="332149"/>
                </a:moveTo>
                <a:cubicBezTo>
                  <a:pt x="306705" y="332149"/>
                  <a:pt x="314135" y="324719"/>
                  <a:pt x="314135" y="315553"/>
                </a:cubicBezTo>
                <a:cubicBezTo>
                  <a:pt x="314135" y="306387"/>
                  <a:pt x="306705" y="298957"/>
                  <a:pt x="297539" y="298957"/>
                </a:cubicBezTo>
                <a:cubicBezTo>
                  <a:pt x="288373" y="298957"/>
                  <a:pt x="280943" y="306387"/>
                  <a:pt x="280943" y="315553"/>
                </a:cubicBezTo>
                <a:cubicBezTo>
                  <a:pt x="280943" y="324719"/>
                  <a:pt x="288373" y="332149"/>
                  <a:pt x="297539" y="332149"/>
                </a:cubicBezTo>
                <a:close/>
                <a:moveTo>
                  <a:pt x="203891" y="332149"/>
                </a:moveTo>
                <a:cubicBezTo>
                  <a:pt x="213057" y="332149"/>
                  <a:pt x="220487" y="324719"/>
                  <a:pt x="220487" y="315553"/>
                </a:cubicBezTo>
                <a:cubicBezTo>
                  <a:pt x="220487" y="306387"/>
                  <a:pt x="213057" y="298957"/>
                  <a:pt x="203891" y="298957"/>
                </a:cubicBezTo>
                <a:cubicBezTo>
                  <a:pt x="194725" y="298957"/>
                  <a:pt x="187295" y="306387"/>
                  <a:pt x="187295" y="315553"/>
                </a:cubicBezTo>
                <a:cubicBezTo>
                  <a:pt x="187295" y="324719"/>
                  <a:pt x="194725" y="332149"/>
                  <a:pt x="203891" y="332149"/>
                </a:cubicBezTo>
                <a:close/>
                <a:moveTo>
                  <a:pt x="110244" y="332149"/>
                </a:moveTo>
                <a:cubicBezTo>
                  <a:pt x="119410" y="332149"/>
                  <a:pt x="126840" y="324719"/>
                  <a:pt x="126840" y="315553"/>
                </a:cubicBezTo>
                <a:cubicBezTo>
                  <a:pt x="126840" y="306387"/>
                  <a:pt x="119410" y="298957"/>
                  <a:pt x="110244" y="298957"/>
                </a:cubicBezTo>
                <a:cubicBezTo>
                  <a:pt x="101078" y="298957"/>
                  <a:pt x="93648" y="306387"/>
                  <a:pt x="93648" y="315553"/>
                </a:cubicBezTo>
                <a:cubicBezTo>
                  <a:pt x="93648" y="324719"/>
                  <a:pt x="101078" y="332149"/>
                  <a:pt x="110244" y="332149"/>
                </a:cubicBezTo>
                <a:close/>
                <a:moveTo>
                  <a:pt x="16596" y="332149"/>
                </a:moveTo>
                <a:cubicBezTo>
                  <a:pt x="25762" y="332149"/>
                  <a:pt x="33192" y="324719"/>
                  <a:pt x="33192" y="315553"/>
                </a:cubicBezTo>
                <a:cubicBezTo>
                  <a:pt x="33192" y="306387"/>
                  <a:pt x="25762" y="298957"/>
                  <a:pt x="16596" y="298957"/>
                </a:cubicBezTo>
                <a:cubicBezTo>
                  <a:pt x="7430" y="298957"/>
                  <a:pt x="0" y="306387"/>
                  <a:pt x="0" y="315553"/>
                </a:cubicBezTo>
                <a:cubicBezTo>
                  <a:pt x="0" y="324719"/>
                  <a:pt x="7430" y="332149"/>
                  <a:pt x="16596" y="332149"/>
                </a:cubicBezTo>
                <a:close/>
                <a:moveTo>
                  <a:pt x="391186" y="431802"/>
                </a:moveTo>
                <a:cubicBezTo>
                  <a:pt x="400352" y="431802"/>
                  <a:pt x="407782" y="424372"/>
                  <a:pt x="407782" y="415206"/>
                </a:cubicBezTo>
                <a:cubicBezTo>
                  <a:pt x="407782" y="406040"/>
                  <a:pt x="400352" y="398610"/>
                  <a:pt x="391186" y="398610"/>
                </a:cubicBezTo>
                <a:cubicBezTo>
                  <a:pt x="382020" y="398610"/>
                  <a:pt x="374590" y="406040"/>
                  <a:pt x="374590" y="415206"/>
                </a:cubicBezTo>
                <a:cubicBezTo>
                  <a:pt x="374590" y="424372"/>
                  <a:pt x="382020" y="431802"/>
                  <a:pt x="391186" y="431802"/>
                </a:cubicBezTo>
                <a:close/>
                <a:moveTo>
                  <a:pt x="297539" y="431802"/>
                </a:moveTo>
                <a:cubicBezTo>
                  <a:pt x="306705" y="431802"/>
                  <a:pt x="314135" y="424372"/>
                  <a:pt x="314135" y="415206"/>
                </a:cubicBezTo>
                <a:cubicBezTo>
                  <a:pt x="314135" y="406040"/>
                  <a:pt x="306705" y="398610"/>
                  <a:pt x="297539" y="398610"/>
                </a:cubicBezTo>
                <a:cubicBezTo>
                  <a:pt x="288373" y="398610"/>
                  <a:pt x="280943" y="406040"/>
                  <a:pt x="280943" y="415206"/>
                </a:cubicBezTo>
                <a:cubicBezTo>
                  <a:pt x="280943" y="424372"/>
                  <a:pt x="288373" y="431802"/>
                  <a:pt x="297539" y="431802"/>
                </a:cubicBezTo>
                <a:close/>
                <a:moveTo>
                  <a:pt x="203891" y="431802"/>
                </a:moveTo>
                <a:cubicBezTo>
                  <a:pt x="213057" y="431802"/>
                  <a:pt x="220487" y="424372"/>
                  <a:pt x="220487" y="415206"/>
                </a:cubicBezTo>
                <a:cubicBezTo>
                  <a:pt x="220487" y="406040"/>
                  <a:pt x="213057" y="398610"/>
                  <a:pt x="203891" y="398610"/>
                </a:cubicBezTo>
                <a:cubicBezTo>
                  <a:pt x="194725" y="398610"/>
                  <a:pt x="187295" y="406040"/>
                  <a:pt x="187295" y="415206"/>
                </a:cubicBezTo>
                <a:cubicBezTo>
                  <a:pt x="187295" y="424372"/>
                  <a:pt x="194725" y="431802"/>
                  <a:pt x="203891" y="431802"/>
                </a:cubicBezTo>
                <a:close/>
                <a:moveTo>
                  <a:pt x="110244" y="431802"/>
                </a:moveTo>
                <a:cubicBezTo>
                  <a:pt x="119410" y="431802"/>
                  <a:pt x="126840" y="424372"/>
                  <a:pt x="126840" y="415206"/>
                </a:cubicBezTo>
                <a:cubicBezTo>
                  <a:pt x="126840" y="406040"/>
                  <a:pt x="119410" y="398610"/>
                  <a:pt x="110244" y="398610"/>
                </a:cubicBezTo>
                <a:cubicBezTo>
                  <a:pt x="101078" y="398610"/>
                  <a:pt x="93648" y="406040"/>
                  <a:pt x="93648" y="415206"/>
                </a:cubicBezTo>
                <a:cubicBezTo>
                  <a:pt x="93648" y="424372"/>
                  <a:pt x="101078" y="431802"/>
                  <a:pt x="110244" y="431802"/>
                </a:cubicBezTo>
                <a:close/>
                <a:moveTo>
                  <a:pt x="16596" y="431802"/>
                </a:moveTo>
                <a:cubicBezTo>
                  <a:pt x="25762" y="431802"/>
                  <a:pt x="33192" y="424372"/>
                  <a:pt x="33192" y="415206"/>
                </a:cubicBezTo>
                <a:cubicBezTo>
                  <a:pt x="33192" y="406040"/>
                  <a:pt x="25762" y="398610"/>
                  <a:pt x="16596" y="398610"/>
                </a:cubicBezTo>
                <a:cubicBezTo>
                  <a:pt x="7430" y="398610"/>
                  <a:pt x="0" y="406040"/>
                  <a:pt x="0" y="415206"/>
                </a:cubicBezTo>
                <a:cubicBezTo>
                  <a:pt x="0" y="424372"/>
                  <a:pt x="7430" y="431802"/>
                  <a:pt x="16596" y="431802"/>
                </a:cubicBezTo>
                <a:close/>
              </a:path>
            </a:pathLst>
          </a:custGeom>
          <a:solidFill>
            <a:schemeClr val="accent1">
              <a:lumMod val="25000"/>
              <a:lumOff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 descr="1c842725-596b-4dc9-8575-df033a2b43bb"/>
          <p:cNvSpPr>
            <a:spLocks noGrp="1"/>
          </p:cNvSpPr>
          <p:nvPr>
            <p:ph type="ctrTitle" hasCustomPrompt="1"/>
          </p:nvPr>
        </p:nvSpPr>
        <p:spPr>
          <a:xfrm>
            <a:off x="660400" y="1130300"/>
            <a:ext cx="6511925" cy="219533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副标题 2" descr="f6f5345c-8f0c-436c-89d4-f15f609b275a"/>
          <p:cNvSpPr>
            <a:spLocks noGrp="1"/>
          </p:cNvSpPr>
          <p:nvPr>
            <p:ph type="subTitle" idx="1" hasCustomPrompt="1"/>
          </p:nvPr>
        </p:nvSpPr>
        <p:spPr>
          <a:xfrm>
            <a:off x="666750" y="3325632"/>
            <a:ext cx="6505711" cy="124010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文本占位符 3" descr="25ca5a05-c23f-4b47-8ca1-0814755b5c30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4701775"/>
            <a:ext cx="1944000" cy="432000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文本占位符 4" descr="7c3ebb16-0474-4581-b3dd-2e46114b54c7"/>
          <p:cNvSpPr>
            <a:spLocks noGrp="1"/>
          </p:cNvSpPr>
          <p:nvPr>
            <p:ph type="body" sz="quarter" idx="14" hasCustomPrompt="1"/>
          </p:nvPr>
        </p:nvSpPr>
        <p:spPr>
          <a:xfrm>
            <a:off x="2851967" y="4701775"/>
            <a:ext cx="1944000" cy="432000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20XX.XX.XX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b95f33fb-dcaf-4012-870e-af8741c691c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内容占位符 2" descr="5532db0a-c301-4a3a-adb1-e1463dfda154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 descr="3f22aeac-4405-4d75-9291-761f9158e7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1d6d164c-89fa-4dff-b224-15b0ea71ed9f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 descr="bb9ef534-d6e3-4637-98f6-a1110a03cda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 descr="d4423867-5a09-430c-9f45-ccfc158b9798"/>
          <p:cNvSpPr>
            <a:spLocks/>
          </p:cNvSpPr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 descr="97bd1fe1-bd8d-44e5-a4c4-ea96d7da55a9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chemeClr val="accent1">
                  <a:alpha val="90000"/>
                </a:schemeClr>
              </a:gs>
              <a:gs pos="75000">
                <a:srgbClr val="0C2706">
                  <a:alpha val="20000"/>
                </a:srgbClr>
              </a:gs>
              <a:gs pos="50000">
                <a:schemeClr val="accent1">
                  <a:alpha val="70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 descr="595060f5-2988-40ca-8a3d-eba851e57518"/>
          <p:cNvSpPr/>
          <p:nvPr/>
        </p:nvSpPr>
        <p:spPr>
          <a:xfrm>
            <a:off x="3586718" y="0"/>
            <a:ext cx="8605283" cy="6858000"/>
          </a:xfrm>
          <a:custGeom>
            <a:avLst/>
            <a:gdLst>
              <a:gd name="connsiteX0" fmla="*/ 444781 w 8605283"/>
              <a:gd name="connsiteY0" fmla="*/ 0 h 6858000"/>
              <a:gd name="connsiteX1" fmla="*/ 8605283 w 8605283"/>
              <a:gd name="connsiteY1" fmla="*/ 0 h 6858000"/>
              <a:gd name="connsiteX2" fmla="*/ 8605283 w 8605283"/>
              <a:gd name="connsiteY2" fmla="*/ 6858000 h 6858000"/>
              <a:gd name="connsiteX3" fmla="*/ 1646537 w 8605283"/>
              <a:gd name="connsiteY3" fmla="*/ 6858000 h 6858000"/>
              <a:gd name="connsiteX4" fmla="*/ 1554704 w 8605283"/>
              <a:gd name="connsiteY4" fmla="*/ 6751984 h 6858000"/>
              <a:gd name="connsiteX5" fmla="*/ 0 w 8605283"/>
              <a:gd name="connsiteY5" fmla="*/ 2421221 h 6858000"/>
              <a:gd name="connsiteX6" fmla="*/ 413131 w 8605283"/>
              <a:gd name="connsiteY6" fmla="*/ 802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5283" h="6858000">
                <a:moveTo>
                  <a:pt x="444781" y="0"/>
                </a:moveTo>
                <a:lnTo>
                  <a:pt x="8605283" y="0"/>
                </a:lnTo>
                <a:lnTo>
                  <a:pt x="8605283" y="6858000"/>
                </a:lnTo>
                <a:lnTo>
                  <a:pt x="1646537" y="6858000"/>
                </a:lnTo>
                <a:lnTo>
                  <a:pt x="1554704" y="6751984"/>
                </a:lnTo>
                <a:cubicBezTo>
                  <a:pt x="583448" y="5575094"/>
                  <a:pt x="0" y="4066293"/>
                  <a:pt x="0" y="2421221"/>
                </a:cubicBezTo>
                <a:cubicBezTo>
                  <a:pt x="0" y="1598685"/>
                  <a:pt x="145862" y="810217"/>
                  <a:pt x="413131" y="80271"/>
                </a:cubicBezTo>
                <a:close/>
              </a:path>
            </a:pathLst>
          </a:custGeom>
          <a:gradFill>
            <a:gsLst>
              <a:gs pos="4000">
                <a:schemeClr val="accent1">
                  <a:alpha val="50000"/>
                  <a:lumMod val="50000"/>
                </a:schemeClr>
              </a:gs>
              <a:gs pos="98000">
                <a:schemeClr val="accent1">
                  <a:alpha val="50000"/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 descr="d779916d-d3e2-4938-9f05-7ac8ab5462e3"/>
          <p:cNvSpPr/>
          <p:nvPr/>
        </p:nvSpPr>
        <p:spPr>
          <a:xfrm>
            <a:off x="0" y="5726715"/>
            <a:ext cx="769924" cy="1131285"/>
          </a:xfrm>
          <a:custGeom>
            <a:avLst/>
            <a:gdLst>
              <a:gd name="connsiteX0" fmla="*/ 0 w 769924"/>
              <a:gd name="connsiteY0" fmla="*/ 0 h 1131285"/>
              <a:gd name="connsiteX1" fmla="*/ 109421 w 769924"/>
              <a:gd name="connsiteY1" fmla="*/ 81824 h 1131285"/>
              <a:gd name="connsiteX2" fmla="*/ 741911 w 769924"/>
              <a:gd name="connsiteY2" fmla="*/ 1022339 h 1131285"/>
              <a:gd name="connsiteX3" fmla="*/ 769924 w 769924"/>
              <a:gd name="connsiteY3" fmla="*/ 1131285 h 1131285"/>
              <a:gd name="connsiteX4" fmla="*/ 0 w 769924"/>
              <a:gd name="connsiteY4" fmla="*/ 1131285 h 113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924" h="1131285">
                <a:moveTo>
                  <a:pt x="0" y="0"/>
                </a:moveTo>
                <a:lnTo>
                  <a:pt x="109421" y="81824"/>
                </a:lnTo>
                <a:cubicBezTo>
                  <a:pt x="403238" y="324303"/>
                  <a:pt x="626029" y="649770"/>
                  <a:pt x="741911" y="1022339"/>
                </a:cubicBezTo>
                <a:lnTo>
                  <a:pt x="769924" y="1131285"/>
                </a:lnTo>
                <a:lnTo>
                  <a:pt x="0" y="1131285"/>
                </a:lnTo>
                <a:close/>
              </a:path>
            </a:pathLst>
          </a:custGeom>
          <a:gradFill>
            <a:gsLst>
              <a:gs pos="4000">
                <a:schemeClr val="accent1">
                  <a:alpha val="50000"/>
                  <a:lumMod val="50000"/>
                </a:schemeClr>
              </a:gs>
              <a:gs pos="98000">
                <a:schemeClr val="accent1">
                  <a:alpha val="50000"/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 descr="7f940c7d-dee2-4ed6-bfd8-0a1ac1ff04a6"/>
          <p:cNvSpPr/>
          <p:nvPr/>
        </p:nvSpPr>
        <p:spPr>
          <a:xfrm flipH="1">
            <a:off x="11635441" y="5861050"/>
            <a:ext cx="116002" cy="446018"/>
          </a:xfrm>
          <a:custGeom>
            <a:avLst/>
            <a:gdLst>
              <a:gd name="connsiteX0" fmla="*/ 58001 w 116002"/>
              <a:gd name="connsiteY0" fmla="*/ 346016 h 446018"/>
              <a:gd name="connsiteX1" fmla="*/ 0 w 116002"/>
              <a:gd name="connsiteY1" fmla="*/ 446018 h 446018"/>
              <a:gd name="connsiteX2" fmla="*/ 116002 w 116002"/>
              <a:gd name="connsiteY2" fmla="*/ 446018 h 446018"/>
              <a:gd name="connsiteX3" fmla="*/ 58001 w 116002"/>
              <a:gd name="connsiteY3" fmla="*/ 173008 h 446018"/>
              <a:gd name="connsiteX4" fmla="*/ 0 w 116002"/>
              <a:gd name="connsiteY4" fmla="*/ 273010 h 446018"/>
              <a:gd name="connsiteX5" fmla="*/ 116002 w 116002"/>
              <a:gd name="connsiteY5" fmla="*/ 273010 h 446018"/>
              <a:gd name="connsiteX6" fmla="*/ 58001 w 116002"/>
              <a:gd name="connsiteY6" fmla="*/ 0 h 446018"/>
              <a:gd name="connsiteX7" fmla="*/ 0 w 116002"/>
              <a:gd name="connsiteY7" fmla="*/ 100002 h 446018"/>
              <a:gd name="connsiteX8" fmla="*/ 116002 w 116002"/>
              <a:gd name="connsiteY8" fmla="*/ 100002 h 44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02" h="446018">
                <a:moveTo>
                  <a:pt x="58001" y="346016"/>
                </a:moveTo>
                <a:lnTo>
                  <a:pt x="0" y="446018"/>
                </a:lnTo>
                <a:lnTo>
                  <a:pt x="116002" y="446018"/>
                </a:lnTo>
                <a:close/>
                <a:moveTo>
                  <a:pt x="58001" y="173008"/>
                </a:moveTo>
                <a:lnTo>
                  <a:pt x="0" y="273010"/>
                </a:lnTo>
                <a:lnTo>
                  <a:pt x="116002" y="273010"/>
                </a:lnTo>
                <a:close/>
                <a:moveTo>
                  <a:pt x="58001" y="0"/>
                </a:moveTo>
                <a:lnTo>
                  <a:pt x="0" y="100002"/>
                </a:lnTo>
                <a:lnTo>
                  <a:pt x="116002" y="100002"/>
                </a:lnTo>
                <a:close/>
              </a:path>
            </a:pathLst>
          </a:custGeom>
          <a:noFill/>
          <a:ln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 descr="960fc3f9-436c-40ec-8fa6-1773c1157211"/>
          <p:cNvSpPr/>
          <p:nvPr/>
        </p:nvSpPr>
        <p:spPr>
          <a:xfrm flipV="1">
            <a:off x="11285660" y="550930"/>
            <a:ext cx="407782" cy="431802"/>
          </a:xfrm>
          <a:custGeom>
            <a:avLst/>
            <a:gdLst>
              <a:gd name="connsiteX0" fmla="*/ 391186 w 407782"/>
              <a:gd name="connsiteY0" fmla="*/ 33192 h 431802"/>
              <a:gd name="connsiteX1" fmla="*/ 407782 w 407782"/>
              <a:gd name="connsiteY1" fmla="*/ 16596 h 431802"/>
              <a:gd name="connsiteX2" fmla="*/ 391186 w 407782"/>
              <a:gd name="connsiteY2" fmla="*/ 0 h 431802"/>
              <a:gd name="connsiteX3" fmla="*/ 374590 w 407782"/>
              <a:gd name="connsiteY3" fmla="*/ 16596 h 431802"/>
              <a:gd name="connsiteX4" fmla="*/ 391186 w 407782"/>
              <a:gd name="connsiteY4" fmla="*/ 33192 h 431802"/>
              <a:gd name="connsiteX5" fmla="*/ 297539 w 407782"/>
              <a:gd name="connsiteY5" fmla="*/ 33192 h 431802"/>
              <a:gd name="connsiteX6" fmla="*/ 314135 w 407782"/>
              <a:gd name="connsiteY6" fmla="*/ 16596 h 431802"/>
              <a:gd name="connsiteX7" fmla="*/ 297539 w 407782"/>
              <a:gd name="connsiteY7" fmla="*/ 0 h 431802"/>
              <a:gd name="connsiteX8" fmla="*/ 280943 w 407782"/>
              <a:gd name="connsiteY8" fmla="*/ 16596 h 431802"/>
              <a:gd name="connsiteX9" fmla="*/ 297539 w 407782"/>
              <a:gd name="connsiteY9" fmla="*/ 33192 h 431802"/>
              <a:gd name="connsiteX10" fmla="*/ 203891 w 407782"/>
              <a:gd name="connsiteY10" fmla="*/ 33192 h 431802"/>
              <a:gd name="connsiteX11" fmla="*/ 220487 w 407782"/>
              <a:gd name="connsiteY11" fmla="*/ 16596 h 431802"/>
              <a:gd name="connsiteX12" fmla="*/ 203891 w 407782"/>
              <a:gd name="connsiteY12" fmla="*/ 0 h 431802"/>
              <a:gd name="connsiteX13" fmla="*/ 187295 w 407782"/>
              <a:gd name="connsiteY13" fmla="*/ 16596 h 431802"/>
              <a:gd name="connsiteX14" fmla="*/ 203891 w 407782"/>
              <a:gd name="connsiteY14" fmla="*/ 33192 h 431802"/>
              <a:gd name="connsiteX15" fmla="*/ 110244 w 407782"/>
              <a:gd name="connsiteY15" fmla="*/ 33192 h 431802"/>
              <a:gd name="connsiteX16" fmla="*/ 126840 w 407782"/>
              <a:gd name="connsiteY16" fmla="*/ 16596 h 431802"/>
              <a:gd name="connsiteX17" fmla="*/ 110244 w 407782"/>
              <a:gd name="connsiteY17" fmla="*/ 0 h 431802"/>
              <a:gd name="connsiteX18" fmla="*/ 93648 w 407782"/>
              <a:gd name="connsiteY18" fmla="*/ 16596 h 431802"/>
              <a:gd name="connsiteX19" fmla="*/ 110244 w 407782"/>
              <a:gd name="connsiteY19" fmla="*/ 33192 h 431802"/>
              <a:gd name="connsiteX20" fmla="*/ 16596 w 407782"/>
              <a:gd name="connsiteY20" fmla="*/ 33192 h 431802"/>
              <a:gd name="connsiteX21" fmla="*/ 33192 w 407782"/>
              <a:gd name="connsiteY21" fmla="*/ 16596 h 431802"/>
              <a:gd name="connsiteX22" fmla="*/ 16596 w 407782"/>
              <a:gd name="connsiteY22" fmla="*/ 0 h 431802"/>
              <a:gd name="connsiteX23" fmla="*/ 0 w 407782"/>
              <a:gd name="connsiteY23" fmla="*/ 16596 h 431802"/>
              <a:gd name="connsiteX24" fmla="*/ 16596 w 407782"/>
              <a:gd name="connsiteY24" fmla="*/ 33192 h 431802"/>
              <a:gd name="connsiteX25" fmla="*/ 391186 w 407782"/>
              <a:gd name="connsiteY25" fmla="*/ 132843 h 431802"/>
              <a:gd name="connsiteX26" fmla="*/ 407782 w 407782"/>
              <a:gd name="connsiteY26" fmla="*/ 116247 h 431802"/>
              <a:gd name="connsiteX27" fmla="*/ 391186 w 407782"/>
              <a:gd name="connsiteY27" fmla="*/ 99651 h 431802"/>
              <a:gd name="connsiteX28" fmla="*/ 374590 w 407782"/>
              <a:gd name="connsiteY28" fmla="*/ 116247 h 431802"/>
              <a:gd name="connsiteX29" fmla="*/ 391186 w 407782"/>
              <a:gd name="connsiteY29" fmla="*/ 132843 h 431802"/>
              <a:gd name="connsiteX30" fmla="*/ 297539 w 407782"/>
              <a:gd name="connsiteY30" fmla="*/ 132843 h 431802"/>
              <a:gd name="connsiteX31" fmla="*/ 314135 w 407782"/>
              <a:gd name="connsiteY31" fmla="*/ 116247 h 431802"/>
              <a:gd name="connsiteX32" fmla="*/ 297539 w 407782"/>
              <a:gd name="connsiteY32" fmla="*/ 99651 h 431802"/>
              <a:gd name="connsiteX33" fmla="*/ 280943 w 407782"/>
              <a:gd name="connsiteY33" fmla="*/ 116247 h 431802"/>
              <a:gd name="connsiteX34" fmla="*/ 297539 w 407782"/>
              <a:gd name="connsiteY34" fmla="*/ 132843 h 431802"/>
              <a:gd name="connsiteX35" fmla="*/ 203891 w 407782"/>
              <a:gd name="connsiteY35" fmla="*/ 132843 h 431802"/>
              <a:gd name="connsiteX36" fmla="*/ 220487 w 407782"/>
              <a:gd name="connsiteY36" fmla="*/ 116247 h 431802"/>
              <a:gd name="connsiteX37" fmla="*/ 203891 w 407782"/>
              <a:gd name="connsiteY37" fmla="*/ 99651 h 431802"/>
              <a:gd name="connsiteX38" fmla="*/ 187295 w 407782"/>
              <a:gd name="connsiteY38" fmla="*/ 116247 h 431802"/>
              <a:gd name="connsiteX39" fmla="*/ 203891 w 407782"/>
              <a:gd name="connsiteY39" fmla="*/ 132843 h 431802"/>
              <a:gd name="connsiteX40" fmla="*/ 110244 w 407782"/>
              <a:gd name="connsiteY40" fmla="*/ 132843 h 431802"/>
              <a:gd name="connsiteX41" fmla="*/ 126840 w 407782"/>
              <a:gd name="connsiteY41" fmla="*/ 116247 h 431802"/>
              <a:gd name="connsiteX42" fmla="*/ 110244 w 407782"/>
              <a:gd name="connsiteY42" fmla="*/ 99651 h 431802"/>
              <a:gd name="connsiteX43" fmla="*/ 93648 w 407782"/>
              <a:gd name="connsiteY43" fmla="*/ 116247 h 431802"/>
              <a:gd name="connsiteX44" fmla="*/ 110244 w 407782"/>
              <a:gd name="connsiteY44" fmla="*/ 132843 h 431802"/>
              <a:gd name="connsiteX45" fmla="*/ 16596 w 407782"/>
              <a:gd name="connsiteY45" fmla="*/ 132843 h 431802"/>
              <a:gd name="connsiteX46" fmla="*/ 33192 w 407782"/>
              <a:gd name="connsiteY46" fmla="*/ 116247 h 431802"/>
              <a:gd name="connsiteX47" fmla="*/ 16596 w 407782"/>
              <a:gd name="connsiteY47" fmla="*/ 99651 h 431802"/>
              <a:gd name="connsiteX48" fmla="*/ 0 w 407782"/>
              <a:gd name="connsiteY48" fmla="*/ 116247 h 431802"/>
              <a:gd name="connsiteX49" fmla="*/ 16596 w 407782"/>
              <a:gd name="connsiteY49" fmla="*/ 132843 h 431802"/>
              <a:gd name="connsiteX50" fmla="*/ 391186 w 407782"/>
              <a:gd name="connsiteY50" fmla="*/ 232496 h 431802"/>
              <a:gd name="connsiteX51" fmla="*/ 407782 w 407782"/>
              <a:gd name="connsiteY51" fmla="*/ 215900 h 431802"/>
              <a:gd name="connsiteX52" fmla="*/ 391186 w 407782"/>
              <a:gd name="connsiteY52" fmla="*/ 199304 h 431802"/>
              <a:gd name="connsiteX53" fmla="*/ 374590 w 407782"/>
              <a:gd name="connsiteY53" fmla="*/ 215900 h 431802"/>
              <a:gd name="connsiteX54" fmla="*/ 391186 w 407782"/>
              <a:gd name="connsiteY54" fmla="*/ 232496 h 431802"/>
              <a:gd name="connsiteX55" fmla="*/ 297539 w 407782"/>
              <a:gd name="connsiteY55" fmla="*/ 232496 h 431802"/>
              <a:gd name="connsiteX56" fmla="*/ 314135 w 407782"/>
              <a:gd name="connsiteY56" fmla="*/ 215900 h 431802"/>
              <a:gd name="connsiteX57" fmla="*/ 297539 w 407782"/>
              <a:gd name="connsiteY57" fmla="*/ 199304 h 431802"/>
              <a:gd name="connsiteX58" fmla="*/ 280943 w 407782"/>
              <a:gd name="connsiteY58" fmla="*/ 215900 h 431802"/>
              <a:gd name="connsiteX59" fmla="*/ 297539 w 407782"/>
              <a:gd name="connsiteY59" fmla="*/ 232496 h 431802"/>
              <a:gd name="connsiteX60" fmla="*/ 203891 w 407782"/>
              <a:gd name="connsiteY60" fmla="*/ 232496 h 431802"/>
              <a:gd name="connsiteX61" fmla="*/ 220487 w 407782"/>
              <a:gd name="connsiteY61" fmla="*/ 215900 h 431802"/>
              <a:gd name="connsiteX62" fmla="*/ 203891 w 407782"/>
              <a:gd name="connsiteY62" fmla="*/ 199304 h 431802"/>
              <a:gd name="connsiteX63" fmla="*/ 187295 w 407782"/>
              <a:gd name="connsiteY63" fmla="*/ 215900 h 431802"/>
              <a:gd name="connsiteX64" fmla="*/ 203891 w 407782"/>
              <a:gd name="connsiteY64" fmla="*/ 232496 h 431802"/>
              <a:gd name="connsiteX65" fmla="*/ 110244 w 407782"/>
              <a:gd name="connsiteY65" fmla="*/ 232496 h 431802"/>
              <a:gd name="connsiteX66" fmla="*/ 126840 w 407782"/>
              <a:gd name="connsiteY66" fmla="*/ 215900 h 431802"/>
              <a:gd name="connsiteX67" fmla="*/ 110244 w 407782"/>
              <a:gd name="connsiteY67" fmla="*/ 199304 h 431802"/>
              <a:gd name="connsiteX68" fmla="*/ 93648 w 407782"/>
              <a:gd name="connsiteY68" fmla="*/ 215900 h 431802"/>
              <a:gd name="connsiteX69" fmla="*/ 110244 w 407782"/>
              <a:gd name="connsiteY69" fmla="*/ 232496 h 431802"/>
              <a:gd name="connsiteX70" fmla="*/ 16596 w 407782"/>
              <a:gd name="connsiteY70" fmla="*/ 232496 h 431802"/>
              <a:gd name="connsiteX71" fmla="*/ 33192 w 407782"/>
              <a:gd name="connsiteY71" fmla="*/ 215900 h 431802"/>
              <a:gd name="connsiteX72" fmla="*/ 16596 w 407782"/>
              <a:gd name="connsiteY72" fmla="*/ 199304 h 431802"/>
              <a:gd name="connsiteX73" fmla="*/ 0 w 407782"/>
              <a:gd name="connsiteY73" fmla="*/ 215900 h 431802"/>
              <a:gd name="connsiteX74" fmla="*/ 16596 w 407782"/>
              <a:gd name="connsiteY74" fmla="*/ 232496 h 431802"/>
              <a:gd name="connsiteX75" fmla="*/ 391186 w 407782"/>
              <a:gd name="connsiteY75" fmla="*/ 332149 h 431802"/>
              <a:gd name="connsiteX76" fmla="*/ 407782 w 407782"/>
              <a:gd name="connsiteY76" fmla="*/ 315553 h 431802"/>
              <a:gd name="connsiteX77" fmla="*/ 391186 w 407782"/>
              <a:gd name="connsiteY77" fmla="*/ 298957 h 431802"/>
              <a:gd name="connsiteX78" fmla="*/ 374590 w 407782"/>
              <a:gd name="connsiteY78" fmla="*/ 315553 h 431802"/>
              <a:gd name="connsiteX79" fmla="*/ 391186 w 407782"/>
              <a:gd name="connsiteY79" fmla="*/ 332149 h 431802"/>
              <a:gd name="connsiteX80" fmla="*/ 297539 w 407782"/>
              <a:gd name="connsiteY80" fmla="*/ 332149 h 431802"/>
              <a:gd name="connsiteX81" fmla="*/ 314135 w 407782"/>
              <a:gd name="connsiteY81" fmla="*/ 315553 h 431802"/>
              <a:gd name="connsiteX82" fmla="*/ 297539 w 407782"/>
              <a:gd name="connsiteY82" fmla="*/ 298957 h 431802"/>
              <a:gd name="connsiteX83" fmla="*/ 280943 w 407782"/>
              <a:gd name="connsiteY83" fmla="*/ 315553 h 431802"/>
              <a:gd name="connsiteX84" fmla="*/ 297539 w 407782"/>
              <a:gd name="connsiteY84" fmla="*/ 332149 h 431802"/>
              <a:gd name="connsiteX85" fmla="*/ 203891 w 407782"/>
              <a:gd name="connsiteY85" fmla="*/ 332149 h 431802"/>
              <a:gd name="connsiteX86" fmla="*/ 220487 w 407782"/>
              <a:gd name="connsiteY86" fmla="*/ 315553 h 431802"/>
              <a:gd name="connsiteX87" fmla="*/ 203891 w 407782"/>
              <a:gd name="connsiteY87" fmla="*/ 298957 h 431802"/>
              <a:gd name="connsiteX88" fmla="*/ 187295 w 407782"/>
              <a:gd name="connsiteY88" fmla="*/ 315553 h 431802"/>
              <a:gd name="connsiteX89" fmla="*/ 203891 w 407782"/>
              <a:gd name="connsiteY89" fmla="*/ 332149 h 431802"/>
              <a:gd name="connsiteX90" fmla="*/ 110244 w 407782"/>
              <a:gd name="connsiteY90" fmla="*/ 332149 h 431802"/>
              <a:gd name="connsiteX91" fmla="*/ 126840 w 407782"/>
              <a:gd name="connsiteY91" fmla="*/ 315553 h 431802"/>
              <a:gd name="connsiteX92" fmla="*/ 110244 w 407782"/>
              <a:gd name="connsiteY92" fmla="*/ 298957 h 431802"/>
              <a:gd name="connsiteX93" fmla="*/ 93648 w 407782"/>
              <a:gd name="connsiteY93" fmla="*/ 315553 h 431802"/>
              <a:gd name="connsiteX94" fmla="*/ 110244 w 407782"/>
              <a:gd name="connsiteY94" fmla="*/ 332149 h 431802"/>
              <a:gd name="connsiteX95" fmla="*/ 16596 w 407782"/>
              <a:gd name="connsiteY95" fmla="*/ 332149 h 431802"/>
              <a:gd name="connsiteX96" fmla="*/ 33192 w 407782"/>
              <a:gd name="connsiteY96" fmla="*/ 315553 h 431802"/>
              <a:gd name="connsiteX97" fmla="*/ 16596 w 407782"/>
              <a:gd name="connsiteY97" fmla="*/ 298957 h 431802"/>
              <a:gd name="connsiteX98" fmla="*/ 0 w 407782"/>
              <a:gd name="connsiteY98" fmla="*/ 315553 h 431802"/>
              <a:gd name="connsiteX99" fmla="*/ 16596 w 407782"/>
              <a:gd name="connsiteY99" fmla="*/ 332149 h 431802"/>
              <a:gd name="connsiteX100" fmla="*/ 391186 w 407782"/>
              <a:gd name="connsiteY100" fmla="*/ 431802 h 431802"/>
              <a:gd name="connsiteX101" fmla="*/ 407782 w 407782"/>
              <a:gd name="connsiteY101" fmla="*/ 415206 h 431802"/>
              <a:gd name="connsiteX102" fmla="*/ 391186 w 407782"/>
              <a:gd name="connsiteY102" fmla="*/ 398610 h 431802"/>
              <a:gd name="connsiteX103" fmla="*/ 374590 w 407782"/>
              <a:gd name="connsiteY103" fmla="*/ 415206 h 431802"/>
              <a:gd name="connsiteX104" fmla="*/ 391186 w 407782"/>
              <a:gd name="connsiteY104" fmla="*/ 431802 h 431802"/>
              <a:gd name="connsiteX105" fmla="*/ 297539 w 407782"/>
              <a:gd name="connsiteY105" fmla="*/ 431802 h 431802"/>
              <a:gd name="connsiteX106" fmla="*/ 314135 w 407782"/>
              <a:gd name="connsiteY106" fmla="*/ 415206 h 431802"/>
              <a:gd name="connsiteX107" fmla="*/ 297539 w 407782"/>
              <a:gd name="connsiteY107" fmla="*/ 398610 h 431802"/>
              <a:gd name="connsiteX108" fmla="*/ 280943 w 407782"/>
              <a:gd name="connsiteY108" fmla="*/ 415206 h 431802"/>
              <a:gd name="connsiteX109" fmla="*/ 297539 w 407782"/>
              <a:gd name="connsiteY109" fmla="*/ 431802 h 431802"/>
              <a:gd name="connsiteX110" fmla="*/ 203891 w 407782"/>
              <a:gd name="connsiteY110" fmla="*/ 431802 h 431802"/>
              <a:gd name="connsiteX111" fmla="*/ 220487 w 407782"/>
              <a:gd name="connsiteY111" fmla="*/ 415206 h 431802"/>
              <a:gd name="connsiteX112" fmla="*/ 203891 w 407782"/>
              <a:gd name="connsiteY112" fmla="*/ 398610 h 431802"/>
              <a:gd name="connsiteX113" fmla="*/ 187295 w 407782"/>
              <a:gd name="connsiteY113" fmla="*/ 415206 h 431802"/>
              <a:gd name="connsiteX114" fmla="*/ 203891 w 407782"/>
              <a:gd name="connsiteY114" fmla="*/ 431802 h 431802"/>
              <a:gd name="connsiteX115" fmla="*/ 110244 w 407782"/>
              <a:gd name="connsiteY115" fmla="*/ 431802 h 431802"/>
              <a:gd name="connsiteX116" fmla="*/ 126840 w 407782"/>
              <a:gd name="connsiteY116" fmla="*/ 415206 h 431802"/>
              <a:gd name="connsiteX117" fmla="*/ 110244 w 407782"/>
              <a:gd name="connsiteY117" fmla="*/ 398610 h 431802"/>
              <a:gd name="connsiteX118" fmla="*/ 93648 w 407782"/>
              <a:gd name="connsiteY118" fmla="*/ 415206 h 431802"/>
              <a:gd name="connsiteX119" fmla="*/ 110244 w 407782"/>
              <a:gd name="connsiteY119" fmla="*/ 431802 h 431802"/>
              <a:gd name="connsiteX120" fmla="*/ 16596 w 407782"/>
              <a:gd name="connsiteY120" fmla="*/ 431802 h 431802"/>
              <a:gd name="connsiteX121" fmla="*/ 33192 w 407782"/>
              <a:gd name="connsiteY121" fmla="*/ 415206 h 431802"/>
              <a:gd name="connsiteX122" fmla="*/ 16596 w 407782"/>
              <a:gd name="connsiteY122" fmla="*/ 398610 h 431802"/>
              <a:gd name="connsiteX123" fmla="*/ 0 w 407782"/>
              <a:gd name="connsiteY123" fmla="*/ 415206 h 431802"/>
              <a:gd name="connsiteX124" fmla="*/ 16596 w 407782"/>
              <a:gd name="connsiteY124" fmla="*/ 431802 h 43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07782" h="431802">
                <a:moveTo>
                  <a:pt x="391186" y="33192"/>
                </a:moveTo>
                <a:cubicBezTo>
                  <a:pt x="400352" y="33192"/>
                  <a:pt x="407782" y="25762"/>
                  <a:pt x="407782" y="16596"/>
                </a:cubicBezTo>
                <a:cubicBezTo>
                  <a:pt x="407782" y="7430"/>
                  <a:pt x="400352" y="0"/>
                  <a:pt x="391186" y="0"/>
                </a:cubicBezTo>
                <a:cubicBezTo>
                  <a:pt x="382020" y="0"/>
                  <a:pt x="374590" y="7430"/>
                  <a:pt x="374590" y="16596"/>
                </a:cubicBezTo>
                <a:cubicBezTo>
                  <a:pt x="374590" y="25762"/>
                  <a:pt x="382020" y="33192"/>
                  <a:pt x="391186" y="33192"/>
                </a:cubicBezTo>
                <a:close/>
                <a:moveTo>
                  <a:pt x="297539" y="33192"/>
                </a:moveTo>
                <a:cubicBezTo>
                  <a:pt x="306705" y="33192"/>
                  <a:pt x="314135" y="25762"/>
                  <a:pt x="314135" y="16596"/>
                </a:cubicBezTo>
                <a:cubicBezTo>
                  <a:pt x="314135" y="7430"/>
                  <a:pt x="306705" y="0"/>
                  <a:pt x="297539" y="0"/>
                </a:cubicBezTo>
                <a:cubicBezTo>
                  <a:pt x="288373" y="0"/>
                  <a:pt x="280943" y="7430"/>
                  <a:pt x="280943" y="16596"/>
                </a:cubicBezTo>
                <a:cubicBezTo>
                  <a:pt x="280943" y="25762"/>
                  <a:pt x="288373" y="33192"/>
                  <a:pt x="297539" y="33192"/>
                </a:cubicBezTo>
                <a:close/>
                <a:moveTo>
                  <a:pt x="203891" y="33192"/>
                </a:moveTo>
                <a:cubicBezTo>
                  <a:pt x="213057" y="33192"/>
                  <a:pt x="220487" y="25762"/>
                  <a:pt x="220487" y="16596"/>
                </a:cubicBezTo>
                <a:cubicBezTo>
                  <a:pt x="220487" y="7430"/>
                  <a:pt x="213057" y="0"/>
                  <a:pt x="203891" y="0"/>
                </a:cubicBezTo>
                <a:cubicBezTo>
                  <a:pt x="194725" y="0"/>
                  <a:pt x="187295" y="7430"/>
                  <a:pt x="187295" y="16596"/>
                </a:cubicBezTo>
                <a:cubicBezTo>
                  <a:pt x="187295" y="25762"/>
                  <a:pt x="194725" y="33192"/>
                  <a:pt x="203891" y="33192"/>
                </a:cubicBezTo>
                <a:close/>
                <a:moveTo>
                  <a:pt x="110244" y="33192"/>
                </a:moveTo>
                <a:cubicBezTo>
                  <a:pt x="119410" y="33192"/>
                  <a:pt x="126840" y="25762"/>
                  <a:pt x="126840" y="16596"/>
                </a:cubicBezTo>
                <a:cubicBezTo>
                  <a:pt x="126840" y="7430"/>
                  <a:pt x="119410" y="0"/>
                  <a:pt x="110244" y="0"/>
                </a:cubicBezTo>
                <a:cubicBezTo>
                  <a:pt x="101078" y="0"/>
                  <a:pt x="93648" y="7430"/>
                  <a:pt x="93648" y="16596"/>
                </a:cubicBezTo>
                <a:cubicBezTo>
                  <a:pt x="93648" y="25762"/>
                  <a:pt x="101078" y="33192"/>
                  <a:pt x="110244" y="33192"/>
                </a:cubicBezTo>
                <a:close/>
                <a:moveTo>
                  <a:pt x="16596" y="33192"/>
                </a:moveTo>
                <a:cubicBezTo>
                  <a:pt x="25762" y="33192"/>
                  <a:pt x="33192" y="25762"/>
                  <a:pt x="33192" y="16596"/>
                </a:cubicBezTo>
                <a:cubicBezTo>
                  <a:pt x="33192" y="7430"/>
                  <a:pt x="25762" y="0"/>
                  <a:pt x="16596" y="0"/>
                </a:cubicBezTo>
                <a:cubicBezTo>
                  <a:pt x="7430" y="0"/>
                  <a:pt x="0" y="7430"/>
                  <a:pt x="0" y="16596"/>
                </a:cubicBezTo>
                <a:cubicBezTo>
                  <a:pt x="0" y="25762"/>
                  <a:pt x="7430" y="33192"/>
                  <a:pt x="16596" y="33192"/>
                </a:cubicBezTo>
                <a:close/>
                <a:moveTo>
                  <a:pt x="391186" y="132843"/>
                </a:moveTo>
                <a:cubicBezTo>
                  <a:pt x="400352" y="132843"/>
                  <a:pt x="407782" y="125413"/>
                  <a:pt x="407782" y="116247"/>
                </a:cubicBezTo>
                <a:cubicBezTo>
                  <a:pt x="407782" y="107081"/>
                  <a:pt x="400352" y="99651"/>
                  <a:pt x="391186" y="99651"/>
                </a:cubicBezTo>
                <a:cubicBezTo>
                  <a:pt x="382020" y="99651"/>
                  <a:pt x="374590" y="107081"/>
                  <a:pt x="374590" y="116247"/>
                </a:cubicBezTo>
                <a:cubicBezTo>
                  <a:pt x="374590" y="125413"/>
                  <a:pt x="382020" y="132843"/>
                  <a:pt x="391186" y="132843"/>
                </a:cubicBezTo>
                <a:close/>
                <a:moveTo>
                  <a:pt x="297539" y="132843"/>
                </a:moveTo>
                <a:cubicBezTo>
                  <a:pt x="306705" y="132843"/>
                  <a:pt x="314135" y="125413"/>
                  <a:pt x="314135" y="116247"/>
                </a:cubicBezTo>
                <a:cubicBezTo>
                  <a:pt x="314135" y="107081"/>
                  <a:pt x="306705" y="99651"/>
                  <a:pt x="297539" y="99651"/>
                </a:cubicBezTo>
                <a:cubicBezTo>
                  <a:pt x="288373" y="99651"/>
                  <a:pt x="280943" y="107081"/>
                  <a:pt x="280943" y="116247"/>
                </a:cubicBezTo>
                <a:cubicBezTo>
                  <a:pt x="280943" y="125413"/>
                  <a:pt x="288373" y="132843"/>
                  <a:pt x="297539" y="132843"/>
                </a:cubicBezTo>
                <a:close/>
                <a:moveTo>
                  <a:pt x="203891" y="132843"/>
                </a:moveTo>
                <a:cubicBezTo>
                  <a:pt x="213057" y="132843"/>
                  <a:pt x="220487" y="125413"/>
                  <a:pt x="220487" y="116247"/>
                </a:cubicBezTo>
                <a:cubicBezTo>
                  <a:pt x="220487" y="107081"/>
                  <a:pt x="213057" y="99651"/>
                  <a:pt x="203891" y="99651"/>
                </a:cubicBezTo>
                <a:cubicBezTo>
                  <a:pt x="194725" y="99651"/>
                  <a:pt x="187295" y="107081"/>
                  <a:pt x="187295" y="116247"/>
                </a:cubicBezTo>
                <a:cubicBezTo>
                  <a:pt x="187295" y="125413"/>
                  <a:pt x="194725" y="132843"/>
                  <a:pt x="203891" y="132843"/>
                </a:cubicBezTo>
                <a:close/>
                <a:moveTo>
                  <a:pt x="110244" y="132843"/>
                </a:moveTo>
                <a:cubicBezTo>
                  <a:pt x="119410" y="132843"/>
                  <a:pt x="126840" y="125413"/>
                  <a:pt x="126840" y="116247"/>
                </a:cubicBezTo>
                <a:cubicBezTo>
                  <a:pt x="126840" y="107081"/>
                  <a:pt x="119410" y="99651"/>
                  <a:pt x="110244" y="99651"/>
                </a:cubicBezTo>
                <a:cubicBezTo>
                  <a:pt x="101078" y="99651"/>
                  <a:pt x="93648" y="107081"/>
                  <a:pt x="93648" y="116247"/>
                </a:cubicBezTo>
                <a:cubicBezTo>
                  <a:pt x="93648" y="125413"/>
                  <a:pt x="101078" y="132843"/>
                  <a:pt x="110244" y="132843"/>
                </a:cubicBezTo>
                <a:close/>
                <a:moveTo>
                  <a:pt x="16596" y="132843"/>
                </a:moveTo>
                <a:cubicBezTo>
                  <a:pt x="25762" y="132843"/>
                  <a:pt x="33192" y="125413"/>
                  <a:pt x="33192" y="116247"/>
                </a:cubicBezTo>
                <a:cubicBezTo>
                  <a:pt x="33192" y="107081"/>
                  <a:pt x="25762" y="99651"/>
                  <a:pt x="16596" y="99651"/>
                </a:cubicBezTo>
                <a:cubicBezTo>
                  <a:pt x="7430" y="99651"/>
                  <a:pt x="0" y="107081"/>
                  <a:pt x="0" y="116247"/>
                </a:cubicBezTo>
                <a:cubicBezTo>
                  <a:pt x="0" y="125413"/>
                  <a:pt x="7430" y="132843"/>
                  <a:pt x="16596" y="132843"/>
                </a:cubicBezTo>
                <a:close/>
                <a:moveTo>
                  <a:pt x="391186" y="232496"/>
                </a:moveTo>
                <a:cubicBezTo>
                  <a:pt x="400352" y="232496"/>
                  <a:pt x="407782" y="225066"/>
                  <a:pt x="407782" y="215900"/>
                </a:cubicBezTo>
                <a:cubicBezTo>
                  <a:pt x="407782" y="206734"/>
                  <a:pt x="400352" y="199304"/>
                  <a:pt x="391186" y="199304"/>
                </a:cubicBezTo>
                <a:cubicBezTo>
                  <a:pt x="382020" y="199304"/>
                  <a:pt x="374590" y="206734"/>
                  <a:pt x="374590" y="215900"/>
                </a:cubicBezTo>
                <a:cubicBezTo>
                  <a:pt x="374590" y="225066"/>
                  <a:pt x="382020" y="232496"/>
                  <a:pt x="391186" y="232496"/>
                </a:cubicBezTo>
                <a:close/>
                <a:moveTo>
                  <a:pt x="297539" y="232496"/>
                </a:moveTo>
                <a:cubicBezTo>
                  <a:pt x="306705" y="232496"/>
                  <a:pt x="314135" y="225066"/>
                  <a:pt x="314135" y="215900"/>
                </a:cubicBezTo>
                <a:cubicBezTo>
                  <a:pt x="314135" y="206734"/>
                  <a:pt x="306705" y="199304"/>
                  <a:pt x="297539" y="199304"/>
                </a:cubicBezTo>
                <a:cubicBezTo>
                  <a:pt x="288373" y="199304"/>
                  <a:pt x="280943" y="206734"/>
                  <a:pt x="280943" y="215900"/>
                </a:cubicBezTo>
                <a:cubicBezTo>
                  <a:pt x="280943" y="225066"/>
                  <a:pt x="288373" y="232496"/>
                  <a:pt x="297539" y="232496"/>
                </a:cubicBezTo>
                <a:close/>
                <a:moveTo>
                  <a:pt x="203891" y="232496"/>
                </a:moveTo>
                <a:cubicBezTo>
                  <a:pt x="213057" y="232496"/>
                  <a:pt x="220487" y="225066"/>
                  <a:pt x="220487" y="215900"/>
                </a:cubicBezTo>
                <a:cubicBezTo>
                  <a:pt x="220487" y="206734"/>
                  <a:pt x="213057" y="199304"/>
                  <a:pt x="203891" y="199304"/>
                </a:cubicBezTo>
                <a:cubicBezTo>
                  <a:pt x="194725" y="199304"/>
                  <a:pt x="187295" y="206734"/>
                  <a:pt x="187295" y="215900"/>
                </a:cubicBezTo>
                <a:cubicBezTo>
                  <a:pt x="187295" y="225066"/>
                  <a:pt x="194725" y="232496"/>
                  <a:pt x="203891" y="232496"/>
                </a:cubicBezTo>
                <a:close/>
                <a:moveTo>
                  <a:pt x="110244" y="232496"/>
                </a:moveTo>
                <a:cubicBezTo>
                  <a:pt x="119410" y="232496"/>
                  <a:pt x="126840" y="225066"/>
                  <a:pt x="126840" y="215900"/>
                </a:cubicBezTo>
                <a:cubicBezTo>
                  <a:pt x="126840" y="206734"/>
                  <a:pt x="119410" y="199304"/>
                  <a:pt x="110244" y="199304"/>
                </a:cubicBezTo>
                <a:cubicBezTo>
                  <a:pt x="101078" y="199304"/>
                  <a:pt x="93648" y="206734"/>
                  <a:pt x="93648" y="215900"/>
                </a:cubicBezTo>
                <a:cubicBezTo>
                  <a:pt x="93648" y="225066"/>
                  <a:pt x="101078" y="232496"/>
                  <a:pt x="110244" y="232496"/>
                </a:cubicBezTo>
                <a:close/>
                <a:moveTo>
                  <a:pt x="16596" y="232496"/>
                </a:moveTo>
                <a:cubicBezTo>
                  <a:pt x="25762" y="232496"/>
                  <a:pt x="33192" y="225066"/>
                  <a:pt x="33192" y="215900"/>
                </a:cubicBezTo>
                <a:cubicBezTo>
                  <a:pt x="33192" y="206734"/>
                  <a:pt x="25762" y="199304"/>
                  <a:pt x="16596" y="199304"/>
                </a:cubicBezTo>
                <a:cubicBezTo>
                  <a:pt x="7430" y="199304"/>
                  <a:pt x="0" y="206734"/>
                  <a:pt x="0" y="215900"/>
                </a:cubicBezTo>
                <a:cubicBezTo>
                  <a:pt x="0" y="225066"/>
                  <a:pt x="7430" y="232496"/>
                  <a:pt x="16596" y="232496"/>
                </a:cubicBezTo>
                <a:close/>
                <a:moveTo>
                  <a:pt x="391186" y="332149"/>
                </a:moveTo>
                <a:cubicBezTo>
                  <a:pt x="400352" y="332149"/>
                  <a:pt x="407782" y="324719"/>
                  <a:pt x="407782" y="315553"/>
                </a:cubicBezTo>
                <a:cubicBezTo>
                  <a:pt x="407782" y="306387"/>
                  <a:pt x="400352" y="298957"/>
                  <a:pt x="391186" y="298957"/>
                </a:cubicBezTo>
                <a:cubicBezTo>
                  <a:pt x="382020" y="298957"/>
                  <a:pt x="374590" y="306387"/>
                  <a:pt x="374590" y="315553"/>
                </a:cubicBezTo>
                <a:cubicBezTo>
                  <a:pt x="374590" y="324719"/>
                  <a:pt x="382020" y="332149"/>
                  <a:pt x="391186" y="332149"/>
                </a:cubicBezTo>
                <a:close/>
                <a:moveTo>
                  <a:pt x="297539" y="332149"/>
                </a:moveTo>
                <a:cubicBezTo>
                  <a:pt x="306705" y="332149"/>
                  <a:pt x="314135" y="324719"/>
                  <a:pt x="314135" y="315553"/>
                </a:cubicBezTo>
                <a:cubicBezTo>
                  <a:pt x="314135" y="306387"/>
                  <a:pt x="306705" y="298957"/>
                  <a:pt x="297539" y="298957"/>
                </a:cubicBezTo>
                <a:cubicBezTo>
                  <a:pt x="288373" y="298957"/>
                  <a:pt x="280943" y="306387"/>
                  <a:pt x="280943" y="315553"/>
                </a:cubicBezTo>
                <a:cubicBezTo>
                  <a:pt x="280943" y="324719"/>
                  <a:pt x="288373" y="332149"/>
                  <a:pt x="297539" y="332149"/>
                </a:cubicBezTo>
                <a:close/>
                <a:moveTo>
                  <a:pt x="203891" y="332149"/>
                </a:moveTo>
                <a:cubicBezTo>
                  <a:pt x="213057" y="332149"/>
                  <a:pt x="220487" y="324719"/>
                  <a:pt x="220487" y="315553"/>
                </a:cubicBezTo>
                <a:cubicBezTo>
                  <a:pt x="220487" y="306387"/>
                  <a:pt x="213057" y="298957"/>
                  <a:pt x="203891" y="298957"/>
                </a:cubicBezTo>
                <a:cubicBezTo>
                  <a:pt x="194725" y="298957"/>
                  <a:pt x="187295" y="306387"/>
                  <a:pt x="187295" y="315553"/>
                </a:cubicBezTo>
                <a:cubicBezTo>
                  <a:pt x="187295" y="324719"/>
                  <a:pt x="194725" y="332149"/>
                  <a:pt x="203891" y="332149"/>
                </a:cubicBezTo>
                <a:close/>
                <a:moveTo>
                  <a:pt x="110244" y="332149"/>
                </a:moveTo>
                <a:cubicBezTo>
                  <a:pt x="119410" y="332149"/>
                  <a:pt x="126840" y="324719"/>
                  <a:pt x="126840" y="315553"/>
                </a:cubicBezTo>
                <a:cubicBezTo>
                  <a:pt x="126840" y="306387"/>
                  <a:pt x="119410" y="298957"/>
                  <a:pt x="110244" y="298957"/>
                </a:cubicBezTo>
                <a:cubicBezTo>
                  <a:pt x="101078" y="298957"/>
                  <a:pt x="93648" y="306387"/>
                  <a:pt x="93648" y="315553"/>
                </a:cubicBezTo>
                <a:cubicBezTo>
                  <a:pt x="93648" y="324719"/>
                  <a:pt x="101078" y="332149"/>
                  <a:pt x="110244" y="332149"/>
                </a:cubicBezTo>
                <a:close/>
                <a:moveTo>
                  <a:pt x="16596" y="332149"/>
                </a:moveTo>
                <a:cubicBezTo>
                  <a:pt x="25762" y="332149"/>
                  <a:pt x="33192" y="324719"/>
                  <a:pt x="33192" y="315553"/>
                </a:cubicBezTo>
                <a:cubicBezTo>
                  <a:pt x="33192" y="306387"/>
                  <a:pt x="25762" y="298957"/>
                  <a:pt x="16596" y="298957"/>
                </a:cubicBezTo>
                <a:cubicBezTo>
                  <a:pt x="7430" y="298957"/>
                  <a:pt x="0" y="306387"/>
                  <a:pt x="0" y="315553"/>
                </a:cubicBezTo>
                <a:cubicBezTo>
                  <a:pt x="0" y="324719"/>
                  <a:pt x="7430" y="332149"/>
                  <a:pt x="16596" y="332149"/>
                </a:cubicBezTo>
                <a:close/>
                <a:moveTo>
                  <a:pt x="391186" y="431802"/>
                </a:moveTo>
                <a:cubicBezTo>
                  <a:pt x="400352" y="431802"/>
                  <a:pt x="407782" y="424372"/>
                  <a:pt x="407782" y="415206"/>
                </a:cubicBezTo>
                <a:cubicBezTo>
                  <a:pt x="407782" y="406040"/>
                  <a:pt x="400352" y="398610"/>
                  <a:pt x="391186" y="398610"/>
                </a:cubicBezTo>
                <a:cubicBezTo>
                  <a:pt x="382020" y="398610"/>
                  <a:pt x="374590" y="406040"/>
                  <a:pt x="374590" y="415206"/>
                </a:cubicBezTo>
                <a:cubicBezTo>
                  <a:pt x="374590" y="424372"/>
                  <a:pt x="382020" y="431802"/>
                  <a:pt x="391186" y="431802"/>
                </a:cubicBezTo>
                <a:close/>
                <a:moveTo>
                  <a:pt x="297539" y="431802"/>
                </a:moveTo>
                <a:cubicBezTo>
                  <a:pt x="306705" y="431802"/>
                  <a:pt x="314135" y="424372"/>
                  <a:pt x="314135" y="415206"/>
                </a:cubicBezTo>
                <a:cubicBezTo>
                  <a:pt x="314135" y="406040"/>
                  <a:pt x="306705" y="398610"/>
                  <a:pt x="297539" y="398610"/>
                </a:cubicBezTo>
                <a:cubicBezTo>
                  <a:pt x="288373" y="398610"/>
                  <a:pt x="280943" y="406040"/>
                  <a:pt x="280943" y="415206"/>
                </a:cubicBezTo>
                <a:cubicBezTo>
                  <a:pt x="280943" y="424372"/>
                  <a:pt x="288373" y="431802"/>
                  <a:pt x="297539" y="431802"/>
                </a:cubicBezTo>
                <a:close/>
                <a:moveTo>
                  <a:pt x="203891" y="431802"/>
                </a:moveTo>
                <a:cubicBezTo>
                  <a:pt x="213057" y="431802"/>
                  <a:pt x="220487" y="424372"/>
                  <a:pt x="220487" y="415206"/>
                </a:cubicBezTo>
                <a:cubicBezTo>
                  <a:pt x="220487" y="406040"/>
                  <a:pt x="213057" y="398610"/>
                  <a:pt x="203891" y="398610"/>
                </a:cubicBezTo>
                <a:cubicBezTo>
                  <a:pt x="194725" y="398610"/>
                  <a:pt x="187295" y="406040"/>
                  <a:pt x="187295" y="415206"/>
                </a:cubicBezTo>
                <a:cubicBezTo>
                  <a:pt x="187295" y="424372"/>
                  <a:pt x="194725" y="431802"/>
                  <a:pt x="203891" y="431802"/>
                </a:cubicBezTo>
                <a:close/>
                <a:moveTo>
                  <a:pt x="110244" y="431802"/>
                </a:moveTo>
                <a:cubicBezTo>
                  <a:pt x="119410" y="431802"/>
                  <a:pt x="126840" y="424372"/>
                  <a:pt x="126840" y="415206"/>
                </a:cubicBezTo>
                <a:cubicBezTo>
                  <a:pt x="126840" y="406040"/>
                  <a:pt x="119410" y="398610"/>
                  <a:pt x="110244" y="398610"/>
                </a:cubicBezTo>
                <a:cubicBezTo>
                  <a:pt x="101078" y="398610"/>
                  <a:pt x="93648" y="406040"/>
                  <a:pt x="93648" y="415206"/>
                </a:cubicBezTo>
                <a:cubicBezTo>
                  <a:pt x="93648" y="424372"/>
                  <a:pt x="101078" y="431802"/>
                  <a:pt x="110244" y="431802"/>
                </a:cubicBezTo>
                <a:close/>
                <a:moveTo>
                  <a:pt x="16596" y="431802"/>
                </a:moveTo>
                <a:cubicBezTo>
                  <a:pt x="25762" y="431802"/>
                  <a:pt x="33192" y="424372"/>
                  <a:pt x="33192" y="415206"/>
                </a:cubicBezTo>
                <a:cubicBezTo>
                  <a:pt x="33192" y="406040"/>
                  <a:pt x="25762" y="398610"/>
                  <a:pt x="16596" y="398610"/>
                </a:cubicBezTo>
                <a:cubicBezTo>
                  <a:pt x="7430" y="398610"/>
                  <a:pt x="0" y="406040"/>
                  <a:pt x="0" y="415206"/>
                </a:cubicBezTo>
                <a:cubicBezTo>
                  <a:pt x="0" y="424372"/>
                  <a:pt x="7430" y="431802"/>
                  <a:pt x="16596" y="431802"/>
                </a:cubicBezTo>
                <a:close/>
              </a:path>
            </a:pathLst>
          </a:custGeom>
          <a:solidFill>
            <a:schemeClr val="accent1">
              <a:lumMod val="25000"/>
              <a:lumOff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 descr="35f99e35-9afa-495f-ad40-6efa793dba43"/>
          <p:cNvSpPr/>
          <p:nvPr/>
        </p:nvSpPr>
        <p:spPr>
          <a:xfrm rot="18065771">
            <a:off x="3977405" y="1039045"/>
            <a:ext cx="480189" cy="480189"/>
          </a:xfrm>
          <a:prstGeom prst="ellipse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40000">
                <a:schemeClr val="accent1">
                  <a:lumMod val="75000"/>
                  <a:lumOff val="25000"/>
                  <a:alpha val="85000"/>
                </a:schemeClr>
              </a:gs>
              <a:gs pos="82000">
                <a:schemeClr val="accent1">
                  <a:lumMod val="75000"/>
                  <a:lumOff val="2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 descr="1b5d233d-a6f9-4dec-bf53-0f7b3028dddf"/>
          <p:cNvCxnSpPr>
            <a:cxnSpLocks/>
          </p:cNvCxnSpPr>
          <p:nvPr/>
        </p:nvCxnSpPr>
        <p:spPr>
          <a:xfrm>
            <a:off x="5674826" y="1402224"/>
            <a:ext cx="0" cy="4457854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任意多边形: 形状 7" descr="3cb212c4-434b-4c67-b4bf-08a338211b24"/>
          <p:cNvSpPr>
            <a:spLocks noChangeAspect="1"/>
          </p:cNvSpPr>
          <p:nvPr/>
        </p:nvSpPr>
        <p:spPr bwMode="auto">
          <a:xfrm>
            <a:off x="4718050" y="4979944"/>
            <a:ext cx="837432" cy="880878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 descr="4e3a8c6c-9ce9-46a0-bc4b-09e5f3234e4f"/>
          <p:cNvSpPr>
            <a:spLocks noGrp="1"/>
          </p:cNvSpPr>
          <p:nvPr>
            <p:ph type="title" hasCustomPrompt="1"/>
          </p:nvPr>
        </p:nvSpPr>
        <p:spPr>
          <a:xfrm>
            <a:off x="5893056" y="1435033"/>
            <a:ext cx="5625844" cy="800957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内容占位符 2" descr="77d788b4-9bd7-442a-ba4f-5aeff3a97a97"/>
          <p:cNvSpPr>
            <a:spLocks noGrp="1"/>
          </p:cNvSpPr>
          <p:nvPr>
            <p:ph sz="quarter" idx="1" hasCustomPrompt="1"/>
          </p:nvPr>
        </p:nvSpPr>
        <p:spPr>
          <a:xfrm>
            <a:off x="5893056" y="2235990"/>
            <a:ext cx="5625844" cy="362483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 sz="2000"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日期占位符 3" descr="04ea73fa-ca29-49dd-827d-ba6cf7e480f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页脚占位符 4" descr="4cbed2b0-666e-4605-a654-5f991591b4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 descr="254448b3-d4bd-4bcb-8b3e-690fbb8a81a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 descr="0107a2fc-3724-456d-b66e-c838a193188a"/>
          <p:cNvSpPr>
            <a:spLocks/>
          </p:cNvSpPr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 descr="5e349872-48c8-4c51-ba03-c7da0a3f7ed9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4000">
                <a:schemeClr val="accent1">
                  <a:alpha val="50000"/>
                  <a:lumMod val="80000"/>
                </a:schemeClr>
              </a:gs>
              <a:gs pos="98000">
                <a:schemeClr val="accent1">
                  <a:alpha val="50000"/>
                  <a:lumMod val="8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任意多边形: 形状 28" descr="af9392d6-5310-4476-af1a-1bb8e01a1898"/>
          <p:cNvSpPr/>
          <p:nvPr/>
        </p:nvSpPr>
        <p:spPr>
          <a:xfrm>
            <a:off x="1" y="0"/>
            <a:ext cx="5767077" cy="6305230"/>
          </a:xfrm>
          <a:custGeom>
            <a:avLst/>
            <a:gdLst>
              <a:gd name="connsiteX0" fmla="*/ 0 w 5767077"/>
              <a:gd name="connsiteY0" fmla="*/ 0 h 6305230"/>
              <a:gd name="connsiteX1" fmla="*/ 5025122 w 5767077"/>
              <a:gd name="connsiteY1" fmla="*/ 0 h 6305230"/>
              <a:gd name="connsiteX2" fmla="*/ 5085206 w 5767077"/>
              <a:gd name="connsiteY2" fmla="*/ 80350 h 6305230"/>
              <a:gd name="connsiteX3" fmla="*/ 5767077 w 5767077"/>
              <a:gd name="connsiteY3" fmla="*/ 2312643 h 6305230"/>
              <a:gd name="connsiteX4" fmla="*/ 1774490 w 5767077"/>
              <a:gd name="connsiteY4" fmla="*/ 6305230 h 6305230"/>
              <a:gd name="connsiteX5" fmla="*/ 43539 w 5767077"/>
              <a:gd name="connsiteY5" fmla="*/ 5911518 h 6305230"/>
              <a:gd name="connsiteX6" fmla="*/ 0 w 5767077"/>
              <a:gd name="connsiteY6" fmla="*/ 5889219 h 630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7077" h="6305230">
                <a:moveTo>
                  <a:pt x="0" y="0"/>
                </a:moveTo>
                <a:lnTo>
                  <a:pt x="5025122" y="0"/>
                </a:lnTo>
                <a:lnTo>
                  <a:pt x="5085206" y="80350"/>
                </a:lnTo>
                <a:cubicBezTo>
                  <a:pt x="5515704" y="717571"/>
                  <a:pt x="5767077" y="1485751"/>
                  <a:pt x="5767077" y="2312643"/>
                </a:cubicBezTo>
                <a:cubicBezTo>
                  <a:pt x="5767077" y="4517688"/>
                  <a:pt x="3979535" y="6305230"/>
                  <a:pt x="1774490" y="6305230"/>
                </a:cubicBezTo>
                <a:cubicBezTo>
                  <a:pt x="1154321" y="6305230"/>
                  <a:pt x="567178" y="6163833"/>
                  <a:pt x="43539" y="5911518"/>
                </a:cubicBezTo>
                <a:lnTo>
                  <a:pt x="0" y="588921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 descr="5628d233-3bce-4d90-86d1-f46557341b35"/>
          <p:cNvSpPr/>
          <p:nvPr/>
        </p:nvSpPr>
        <p:spPr>
          <a:xfrm>
            <a:off x="11092826" y="675114"/>
            <a:ext cx="622458" cy="235295"/>
          </a:xfrm>
          <a:custGeom>
            <a:avLst/>
            <a:gdLst>
              <a:gd name="connsiteX0" fmla="*/ 439607 w 622458"/>
              <a:gd name="connsiteY0" fmla="*/ 0 h 235295"/>
              <a:gd name="connsiteX1" fmla="*/ 531033 w 622458"/>
              <a:gd name="connsiteY1" fmla="*/ 0 h 235295"/>
              <a:gd name="connsiteX2" fmla="*/ 622458 w 622458"/>
              <a:gd name="connsiteY2" fmla="*/ 117648 h 235295"/>
              <a:gd name="connsiteX3" fmla="*/ 531033 w 622458"/>
              <a:gd name="connsiteY3" fmla="*/ 235295 h 235295"/>
              <a:gd name="connsiteX4" fmla="*/ 439607 w 622458"/>
              <a:gd name="connsiteY4" fmla="*/ 235295 h 235295"/>
              <a:gd name="connsiteX5" fmla="*/ 531033 w 622458"/>
              <a:gd name="connsiteY5" fmla="*/ 117648 h 235295"/>
              <a:gd name="connsiteX6" fmla="*/ 219803 w 622458"/>
              <a:gd name="connsiteY6" fmla="*/ 0 h 235295"/>
              <a:gd name="connsiteX7" fmla="*/ 311229 w 622458"/>
              <a:gd name="connsiteY7" fmla="*/ 0 h 235295"/>
              <a:gd name="connsiteX8" fmla="*/ 402655 w 622458"/>
              <a:gd name="connsiteY8" fmla="*/ 117648 h 235295"/>
              <a:gd name="connsiteX9" fmla="*/ 311229 w 622458"/>
              <a:gd name="connsiteY9" fmla="*/ 235295 h 235295"/>
              <a:gd name="connsiteX10" fmla="*/ 219803 w 622458"/>
              <a:gd name="connsiteY10" fmla="*/ 235295 h 235295"/>
              <a:gd name="connsiteX11" fmla="*/ 311229 w 622458"/>
              <a:gd name="connsiteY11" fmla="*/ 117648 h 235295"/>
              <a:gd name="connsiteX12" fmla="*/ 0 w 622458"/>
              <a:gd name="connsiteY12" fmla="*/ 0 h 235295"/>
              <a:gd name="connsiteX13" fmla="*/ 91426 w 622458"/>
              <a:gd name="connsiteY13" fmla="*/ 0 h 235295"/>
              <a:gd name="connsiteX14" fmla="*/ 182852 w 622458"/>
              <a:gd name="connsiteY14" fmla="*/ 117648 h 235295"/>
              <a:gd name="connsiteX15" fmla="*/ 91426 w 622458"/>
              <a:gd name="connsiteY15" fmla="*/ 235295 h 235295"/>
              <a:gd name="connsiteX16" fmla="*/ 0 w 622458"/>
              <a:gd name="connsiteY16" fmla="*/ 235295 h 235295"/>
              <a:gd name="connsiteX17" fmla="*/ 91426 w 622458"/>
              <a:gd name="connsiteY17" fmla="*/ 117648 h 23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2458" h="235295">
                <a:moveTo>
                  <a:pt x="439607" y="0"/>
                </a:moveTo>
                <a:lnTo>
                  <a:pt x="531033" y="0"/>
                </a:lnTo>
                <a:lnTo>
                  <a:pt x="622458" y="117648"/>
                </a:lnTo>
                <a:lnTo>
                  <a:pt x="531033" y="235295"/>
                </a:lnTo>
                <a:lnTo>
                  <a:pt x="439607" y="235295"/>
                </a:lnTo>
                <a:lnTo>
                  <a:pt x="531033" y="117648"/>
                </a:lnTo>
                <a:close/>
                <a:moveTo>
                  <a:pt x="219803" y="0"/>
                </a:moveTo>
                <a:lnTo>
                  <a:pt x="311229" y="0"/>
                </a:lnTo>
                <a:lnTo>
                  <a:pt x="402655" y="117648"/>
                </a:lnTo>
                <a:lnTo>
                  <a:pt x="311229" y="235295"/>
                </a:lnTo>
                <a:lnTo>
                  <a:pt x="219803" y="235295"/>
                </a:lnTo>
                <a:lnTo>
                  <a:pt x="311229" y="117648"/>
                </a:lnTo>
                <a:close/>
                <a:moveTo>
                  <a:pt x="0" y="0"/>
                </a:moveTo>
                <a:lnTo>
                  <a:pt x="91426" y="0"/>
                </a:lnTo>
                <a:lnTo>
                  <a:pt x="182852" y="117648"/>
                </a:lnTo>
                <a:lnTo>
                  <a:pt x="91426" y="235295"/>
                </a:lnTo>
                <a:lnTo>
                  <a:pt x="0" y="235295"/>
                </a:lnTo>
                <a:lnTo>
                  <a:pt x="91426" y="11764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: 形状 6" descr="8dfaba99-0c5e-496c-8798-e2736f432429"/>
          <p:cNvSpPr/>
          <p:nvPr/>
        </p:nvSpPr>
        <p:spPr>
          <a:xfrm>
            <a:off x="10845189" y="5457898"/>
            <a:ext cx="1346811" cy="1400102"/>
          </a:xfrm>
          <a:custGeom>
            <a:avLst/>
            <a:gdLst>
              <a:gd name="connsiteX0" fmla="*/ 1346811 w 1346811"/>
              <a:gd name="connsiteY0" fmla="*/ 0 h 1400102"/>
              <a:gd name="connsiteX1" fmla="*/ 1346811 w 1346811"/>
              <a:gd name="connsiteY1" fmla="*/ 1400102 h 1400102"/>
              <a:gd name="connsiteX2" fmla="*/ 0 w 1346811"/>
              <a:gd name="connsiteY2" fmla="*/ 1400102 h 1400102"/>
              <a:gd name="connsiteX3" fmla="*/ 23390 w 1346811"/>
              <a:gd name="connsiteY3" fmla="*/ 1309136 h 1400102"/>
              <a:gd name="connsiteX4" fmla="*/ 1327582 w 1346811"/>
              <a:gd name="connsiteY4" fmla="*/ 4944 h 140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811" h="1400102">
                <a:moveTo>
                  <a:pt x="1346811" y="0"/>
                </a:moveTo>
                <a:lnTo>
                  <a:pt x="1346811" y="1400102"/>
                </a:lnTo>
                <a:lnTo>
                  <a:pt x="0" y="1400102"/>
                </a:lnTo>
                <a:lnTo>
                  <a:pt x="23390" y="1309136"/>
                </a:lnTo>
                <a:cubicBezTo>
                  <a:pt x="216525" y="688187"/>
                  <a:pt x="706633" y="198079"/>
                  <a:pt x="1327582" y="4944"/>
                </a:cubicBezTo>
                <a:close/>
              </a:path>
            </a:pathLst>
          </a:custGeom>
          <a:solidFill>
            <a:schemeClr val="accent1">
              <a:lumMod val="90000"/>
              <a:lumOff val="1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椭圆 32" descr="0ccba39f-03fc-4bdb-80ef-ce970e99ab38"/>
          <p:cNvSpPr/>
          <p:nvPr/>
        </p:nvSpPr>
        <p:spPr>
          <a:xfrm rot="1684412">
            <a:off x="9270558" y="5986910"/>
            <a:ext cx="480189" cy="480189"/>
          </a:xfrm>
          <a:prstGeom prst="ellipse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40000">
                <a:schemeClr val="accent1">
                  <a:lumMod val="75000"/>
                  <a:lumOff val="25000"/>
                  <a:alpha val="85000"/>
                </a:schemeClr>
              </a:gs>
              <a:gs pos="82000">
                <a:schemeClr val="accent1">
                  <a:lumMod val="75000"/>
                  <a:lumOff val="2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 descr="27314df8-2c5e-4f55-8ff6-f730e8a6b7d0"/>
          <p:cNvSpPr/>
          <p:nvPr/>
        </p:nvSpPr>
        <p:spPr>
          <a:xfrm rot="18065771">
            <a:off x="5913411" y="-164920"/>
            <a:ext cx="345845" cy="431289"/>
          </a:xfrm>
          <a:custGeom>
            <a:avLst/>
            <a:gdLst>
              <a:gd name="connsiteX0" fmla="*/ 102094 w 345845"/>
              <a:gd name="connsiteY0" fmla="*/ 0 h 431289"/>
              <a:gd name="connsiteX1" fmla="*/ 345845 w 345845"/>
              <a:gd name="connsiteY1" fmla="*/ 404132 h 431289"/>
              <a:gd name="connsiteX2" fmla="*/ 333551 w 345845"/>
              <a:gd name="connsiteY2" fmla="*/ 412421 h 431289"/>
              <a:gd name="connsiteX3" fmla="*/ 240095 w 345845"/>
              <a:gd name="connsiteY3" fmla="*/ 431289 h 431289"/>
              <a:gd name="connsiteX4" fmla="*/ 0 w 345845"/>
              <a:gd name="connsiteY4" fmla="*/ 191194 h 431289"/>
              <a:gd name="connsiteX5" fmla="*/ 70322 w 345845"/>
              <a:gd name="connsiteY5" fmla="*/ 21421 h 43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45" h="431289">
                <a:moveTo>
                  <a:pt x="102094" y="0"/>
                </a:moveTo>
                <a:lnTo>
                  <a:pt x="345845" y="404132"/>
                </a:lnTo>
                <a:lnTo>
                  <a:pt x="333551" y="412421"/>
                </a:lnTo>
                <a:cubicBezTo>
                  <a:pt x="304826" y="424571"/>
                  <a:pt x="273245" y="431289"/>
                  <a:pt x="240095" y="431289"/>
                </a:cubicBezTo>
                <a:cubicBezTo>
                  <a:pt x="107494" y="431289"/>
                  <a:pt x="0" y="323795"/>
                  <a:pt x="0" y="191194"/>
                </a:cubicBezTo>
                <a:cubicBezTo>
                  <a:pt x="0" y="124894"/>
                  <a:pt x="26874" y="64870"/>
                  <a:pt x="70322" y="2142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40000">
                <a:schemeClr val="accent1">
                  <a:lumMod val="75000"/>
                  <a:lumOff val="25000"/>
                  <a:alpha val="85000"/>
                </a:schemeClr>
              </a:gs>
              <a:gs pos="82000">
                <a:schemeClr val="accent1">
                  <a:lumMod val="75000"/>
                  <a:lumOff val="2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 descr="a7a46dca-9704-4f1f-88e6-2b58d3e57a40"/>
          <p:cNvSpPr/>
          <p:nvPr/>
        </p:nvSpPr>
        <p:spPr>
          <a:xfrm flipV="1">
            <a:off x="4828008" y="5902166"/>
            <a:ext cx="561704" cy="594790"/>
          </a:xfrm>
          <a:custGeom>
            <a:avLst/>
            <a:gdLst>
              <a:gd name="connsiteX0" fmla="*/ 538844 w 561704"/>
              <a:gd name="connsiteY0" fmla="*/ 45720 h 594790"/>
              <a:gd name="connsiteX1" fmla="*/ 561704 w 561704"/>
              <a:gd name="connsiteY1" fmla="*/ 22860 h 594790"/>
              <a:gd name="connsiteX2" fmla="*/ 538844 w 561704"/>
              <a:gd name="connsiteY2" fmla="*/ 0 h 594790"/>
              <a:gd name="connsiteX3" fmla="*/ 515984 w 561704"/>
              <a:gd name="connsiteY3" fmla="*/ 22860 h 594790"/>
              <a:gd name="connsiteX4" fmla="*/ 538844 w 561704"/>
              <a:gd name="connsiteY4" fmla="*/ 45720 h 594790"/>
              <a:gd name="connsiteX5" fmla="*/ 409848 w 561704"/>
              <a:gd name="connsiteY5" fmla="*/ 45720 h 594790"/>
              <a:gd name="connsiteX6" fmla="*/ 432708 w 561704"/>
              <a:gd name="connsiteY6" fmla="*/ 22860 h 594790"/>
              <a:gd name="connsiteX7" fmla="*/ 409848 w 561704"/>
              <a:gd name="connsiteY7" fmla="*/ 0 h 594790"/>
              <a:gd name="connsiteX8" fmla="*/ 386988 w 561704"/>
              <a:gd name="connsiteY8" fmla="*/ 22860 h 594790"/>
              <a:gd name="connsiteX9" fmla="*/ 409848 w 561704"/>
              <a:gd name="connsiteY9" fmla="*/ 45720 h 594790"/>
              <a:gd name="connsiteX10" fmla="*/ 280852 w 561704"/>
              <a:gd name="connsiteY10" fmla="*/ 45720 h 594790"/>
              <a:gd name="connsiteX11" fmla="*/ 303712 w 561704"/>
              <a:gd name="connsiteY11" fmla="*/ 22860 h 594790"/>
              <a:gd name="connsiteX12" fmla="*/ 280852 w 561704"/>
              <a:gd name="connsiteY12" fmla="*/ 0 h 594790"/>
              <a:gd name="connsiteX13" fmla="*/ 257992 w 561704"/>
              <a:gd name="connsiteY13" fmla="*/ 22860 h 594790"/>
              <a:gd name="connsiteX14" fmla="*/ 280852 w 561704"/>
              <a:gd name="connsiteY14" fmla="*/ 45720 h 594790"/>
              <a:gd name="connsiteX15" fmla="*/ 151856 w 561704"/>
              <a:gd name="connsiteY15" fmla="*/ 45720 h 594790"/>
              <a:gd name="connsiteX16" fmla="*/ 174716 w 561704"/>
              <a:gd name="connsiteY16" fmla="*/ 22860 h 594790"/>
              <a:gd name="connsiteX17" fmla="*/ 151856 w 561704"/>
              <a:gd name="connsiteY17" fmla="*/ 0 h 594790"/>
              <a:gd name="connsiteX18" fmla="*/ 128996 w 561704"/>
              <a:gd name="connsiteY18" fmla="*/ 22860 h 594790"/>
              <a:gd name="connsiteX19" fmla="*/ 151856 w 561704"/>
              <a:gd name="connsiteY19" fmla="*/ 45720 h 594790"/>
              <a:gd name="connsiteX20" fmla="*/ 22860 w 561704"/>
              <a:gd name="connsiteY20" fmla="*/ 45720 h 594790"/>
              <a:gd name="connsiteX21" fmla="*/ 45720 w 561704"/>
              <a:gd name="connsiteY21" fmla="*/ 22860 h 594790"/>
              <a:gd name="connsiteX22" fmla="*/ 22860 w 561704"/>
              <a:gd name="connsiteY22" fmla="*/ 0 h 594790"/>
              <a:gd name="connsiteX23" fmla="*/ 0 w 561704"/>
              <a:gd name="connsiteY23" fmla="*/ 22860 h 594790"/>
              <a:gd name="connsiteX24" fmla="*/ 22860 w 561704"/>
              <a:gd name="connsiteY24" fmla="*/ 45720 h 594790"/>
              <a:gd name="connsiteX25" fmla="*/ 538844 w 561704"/>
              <a:gd name="connsiteY25" fmla="*/ 182986 h 594790"/>
              <a:gd name="connsiteX26" fmla="*/ 561704 w 561704"/>
              <a:gd name="connsiteY26" fmla="*/ 160126 h 594790"/>
              <a:gd name="connsiteX27" fmla="*/ 538844 w 561704"/>
              <a:gd name="connsiteY27" fmla="*/ 137266 h 594790"/>
              <a:gd name="connsiteX28" fmla="*/ 515984 w 561704"/>
              <a:gd name="connsiteY28" fmla="*/ 160126 h 594790"/>
              <a:gd name="connsiteX29" fmla="*/ 538844 w 561704"/>
              <a:gd name="connsiteY29" fmla="*/ 182986 h 594790"/>
              <a:gd name="connsiteX30" fmla="*/ 409848 w 561704"/>
              <a:gd name="connsiteY30" fmla="*/ 182986 h 594790"/>
              <a:gd name="connsiteX31" fmla="*/ 432708 w 561704"/>
              <a:gd name="connsiteY31" fmla="*/ 160126 h 594790"/>
              <a:gd name="connsiteX32" fmla="*/ 409848 w 561704"/>
              <a:gd name="connsiteY32" fmla="*/ 137266 h 594790"/>
              <a:gd name="connsiteX33" fmla="*/ 386988 w 561704"/>
              <a:gd name="connsiteY33" fmla="*/ 160126 h 594790"/>
              <a:gd name="connsiteX34" fmla="*/ 409848 w 561704"/>
              <a:gd name="connsiteY34" fmla="*/ 182986 h 594790"/>
              <a:gd name="connsiteX35" fmla="*/ 280852 w 561704"/>
              <a:gd name="connsiteY35" fmla="*/ 182986 h 594790"/>
              <a:gd name="connsiteX36" fmla="*/ 303712 w 561704"/>
              <a:gd name="connsiteY36" fmla="*/ 160126 h 594790"/>
              <a:gd name="connsiteX37" fmla="*/ 280852 w 561704"/>
              <a:gd name="connsiteY37" fmla="*/ 137266 h 594790"/>
              <a:gd name="connsiteX38" fmla="*/ 257992 w 561704"/>
              <a:gd name="connsiteY38" fmla="*/ 160126 h 594790"/>
              <a:gd name="connsiteX39" fmla="*/ 280852 w 561704"/>
              <a:gd name="connsiteY39" fmla="*/ 182986 h 594790"/>
              <a:gd name="connsiteX40" fmla="*/ 151856 w 561704"/>
              <a:gd name="connsiteY40" fmla="*/ 182986 h 594790"/>
              <a:gd name="connsiteX41" fmla="*/ 174716 w 561704"/>
              <a:gd name="connsiteY41" fmla="*/ 160126 h 594790"/>
              <a:gd name="connsiteX42" fmla="*/ 151856 w 561704"/>
              <a:gd name="connsiteY42" fmla="*/ 137266 h 594790"/>
              <a:gd name="connsiteX43" fmla="*/ 128996 w 561704"/>
              <a:gd name="connsiteY43" fmla="*/ 160126 h 594790"/>
              <a:gd name="connsiteX44" fmla="*/ 151856 w 561704"/>
              <a:gd name="connsiteY44" fmla="*/ 182986 h 594790"/>
              <a:gd name="connsiteX45" fmla="*/ 22860 w 561704"/>
              <a:gd name="connsiteY45" fmla="*/ 182986 h 594790"/>
              <a:gd name="connsiteX46" fmla="*/ 45720 w 561704"/>
              <a:gd name="connsiteY46" fmla="*/ 160126 h 594790"/>
              <a:gd name="connsiteX47" fmla="*/ 22860 w 561704"/>
              <a:gd name="connsiteY47" fmla="*/ 137266 h 594790"/>
              <a:gd name="connsiteX48" fmla="*/ 0 w 561704"/>
              <a:gd name="connsiteY48" fmla="*/ 160126 h 594790"/>
              <a:gd name="connsiteX49" fmla="*/ 22860 w 561704"/>
              <a:gd name="connsiteY49" fmla="*/ 182986 h 594790"/>
              <a:gd name="connsiteX50" fmla="*/ 538844 w 561704"/>
              <a:gd name="connsiteY50" fmla="*/ 320254 h 594790"/>
              <a:gd name="connsiteX51" fmla="*/ 561704 w 561704"/>
              <a:gd name="connsiteY51" fmla="*/ 297394 h 594790"/>
              <a:gd name="connsiteX52" fmla="*/ 538844 w 561704"/>
              <a:gd name="connsiteY52" fmla="*/ 274534 h 594790"/>
              <a:gd name="connsiteX53" fmla="*/ 515984 w 561704"/>
              <a:gd name="connsiteY53" fmla="*/ 297394 h 594790"/>
              <a:gd name="connsiteX54" fmla="*/ 538844 w 561704"/>
              <a:gd name="connsiteY54" fmla="*/ 320254 h 594790"/>
              <a:gd name="connsiteX55" fmla="*/ 409848 w 561704"/>
              <a:gd name="connsiteY55" fmla="*/ 320254 h 594790"/>
              <a:gd name="connsiteX56" fmla="*/ 432708 w 561704"/>
              <a:gd name="connsiteY56" fmla="*/ 297394 h 594790"/>
              <a:gd name="connsiteX57" fmla="*/ 409848 w 561704"/>
              <a:gd name="connsiteY57" fmla="*/ 274534 h 594790"/>
              <a:gd name="connsiteX58" fmla="*/ 386988 w 561704"/>
              <a:gd name="connsiteY58" fmla="*/ 297394 h 594790"/>
              <a:gd name="connsiteX59" fmla="*/ 409848 w 561704"/>
              <a:gd name="connsiteY59" fmla="*/ 320254 h 594790"/>
              <a:gd name="connsiteX60" fmla="*/ 280852 w 561704"/>
              <a:gd name="connsiteY60" fmla="*/ 320254 h 594790"/>
              <a:gd name="connsiteX61" fmla="*/ 303712 w 561704"/>
              <a:gd name="connsiteY61" fmla="*/ 297394 h 594790"/>
              <a:gd name="connsiteX62" fmla="*/ 280852 w 561704"/>
              <a:gd name="connsiteY62" fmla="*/ 274534 h 594790"/>
              <a:gd name="connsiteX63" fmla="*/ 257992 w 561704"/>
              <a:gd name="connsiteY63" fmla="*/ 297394 h 594790"/>
              <a:gd name="connsiteX64" fmla="*/ 280852 w 561704"/>
              <a:gd name="connsiteY64" fmla="*/ 320254 h 594790"/>
              <a:gd name="connsiteX65" fmla="*/ 151856 w 561704"/>
              <a:gd name="connsiteY65" fmla="*/ 320254 h 594790"/>
              <a:gd name="connsiteX66" fmla="*/ 174716 w 561704"/>
              <a:gd name="connsiteY66" fmla="*/ 297394 h 594790"/>
              <a:gd name="connsiteX67" fmla="*/ 151856 w 561704"/>
              <a:gd name="connsiteY67" fmla="*/ 274534 h 594790"/>
              <a:gd name="connsiteX68" fmla="*/ 128996 w 561704"/>
              <a:gd name="connsiteY68" fmla="*/ 297394 h 594790"/>
              <a:gd name="connsiteX69" fmla="*/ 151856 w 561704"/>
              <a:gd name="connsiteY69" fmla="*/ 320254 h 594790"/>
              <a:gd name="connsiteX70" fmla="*/ 22860 w 561704"/>
              <a:gd name="connsiteY70" fmla="*/ 320254 h 594790"/>
              <a:gd name="connsiteX71" fmla="*/ 45720 w 561704"/>
              <a:gd name="connsiteY71" fmla="*/ 297394 h 594790"/>
              <a:gd name="connsiteX72" fmla="*/ 22860 w 561704"/>
              <a:gd name="connsiteY72" fmla="*/ 274534 h 594790"/>
              <a:gd name="connsiteX73" fmla="*/ 0 w 561704"/>
              <a:gd name="connsiteY73" fmla="*/ 297394 h 594790"/>
              <a:gd name="connsiteX74" fmla="*/ 22860 w 561704"/>
              <a:gd name="connsiteY74" fmla="*/ 320254 h 594790"/>
              <a:gd name="connsiteX75" fmla="*/ 538844 w 561704"/>
              <a:gd name="connsiteY75" fmla="*/ 457522 h 594790"/>
              <a:gd name="connsiteX76" fmla="*/ 561704 w 561704"/>
              <a:gd name="connsiteY76" fmla="*/ 434662 h 594790"/>
              <a:gd name="connsiteX77" fmla="*/ 538844 w 561704"/>
              <a:gd name="connsiteY77" fmla="*/ 411802 h 594790"/>
              <a:gd name="connsiteX78" fmla="*/ 515984 w 561704"/>
              <a:gd name="connsiteY78" fmla="*/ 434662 h 594790"/>
              <a:gd name="connsiteX79" fmla="*/ 538844 w 561704"/>
              <a:gd name="connsiteY79" fmla="*/ 457522 h 594790"/>
              <a:gd name="connsiteX80" fmla="*/ 409848 w 561704"/>
              <a:gd name="connsiteY80" fmla="*/ 457522 h 594790"/>
              <a:gd name="connsiteX81" fmla="*/ 432708 w 561704"/>
              <a:gd name="connsiteY81" fmla="*/ 434662 h 594790"/>
              <a:gd name="connsiteX82" fmla="*/ 409848 w 561704"/>
              <a:gd name="connsiteY82" fmla="*/ 411802 h 594790"/>
              <a:gd name="connsiteX83" fmla="*/ 386988 w 561704"/>
              <a:gd name="connsiteY83" fmla="*/ 434662 h 594790"/>
              <a:gd name="connsiteX84" fmla="*/ 409848 w 561704"/>
              <a:gd name="connsiteY84" fmla="*/ 457522 h 594790"/>
              <a:gd name="connsiteX85" fmla="*/ 280852 w 561704"/>
              <a:gd name="connsiteY85" fmla="*/ 457522 h 594790"/>
              <a:gd name="connsiteX86" fmla="*/ 303712 w 561704"/>
              <a:gd name="connsiteY86" fmla="*/ 434662 h 594790"/>
              <a:gd name="connsiteX87" fmla="*/ 280852 w 561704"/>
              <a:gd name="connsiteY87" fmla="*/ 411802 h 594790"/>
              <a:gd name="connsiteX88" fmla="*/ 257992 w 561704"/>
              <a:gd name="connsiteY88" fmla="*/ 434662 h 594790"/>
              <a:gd name="connsiteX89" fmla="*/ 280852 w 561704"/>
              <a:gd name="connsiteY89" fmla="*/ 457522 h 594790"/>
              <a:gd name="connsiteX90" fmla="*/ 151856 w 561704"/>
              <a:gd name="connsiteY90" fmla="*/ 457522 h 594790"/>
              <a:gd name="connsiteX91" fmla="*/ 174716 w 561704"/>
              <a:gd name="connsiteY91" fmla="*/ 434662 h 594790"/>
              <a:gd name="connsiteX92" fmla="*/ 151856 w 561704"/>
              <a:gd name="connsiteY92" fmla="*/ 411802 h 594790"/>
              <a:gd name="connsiteX93" fmla="*/ 128996 w 561704"/>
              <a:gd name="connsiteY93" fmla="*/ 434662 h 594790"/>
              <a:gd name="connsiteX94" fmla="*/ 151856 w 561704"/>
              <a:gd name="connsiteY94" fmla="*/ 457522 h 594790"/>
              <a:gd name="connsiteX95" fmla="*/ 22860 w 561704"/>
              <a:gd name="connsiteY95" fmla="*/ 457522 h 594790"/>
              <a:gd name="connsiteX96" fmla="*/ 45720 w 561704"/>
              <a:gd name="connsiteY96" fmla="*/ 434662 h 594790"/>
              <a:gd name="connsiteX97" fmla="*/ 22860 w 561704"/>
              <a:gd name="connsiteY97" fmla="*/ 411802 h 594790"/>
              <a:gd name="connsiteX98" fmla="*/ 0 w 561704"/>
              <a:gd name="connsiteY98" fmla="*/ 434662 h 594790"/>
              <a:gd name="connsiteX99" fmla="*/ 22860 w 561704"/>
              <a:gd name="connsiteY99" fmla="*/ 457522 h 594790"/>
              <a:gd name="connsiteX100" fmla="*/ 538844 w 561704"/>
              <a:gd name="connsiteY100" fmla="*/ 594790 h 594790"/>
              <a:gd name="connsiteX101" fmla="*/ 561704 w 561704"/>
              <a:gd name="connsiteY101" fmla="*/ 571930 h 594790"/>
              <a:gd name="connsiteX102" fmla="*/ 538844 w 561704"/>
              <a:gd name="connsiteY102" fmla="*/ 549070 h 594790"/>
              <a:gd name="connsiteX103" fmla="*/ 515984 w 561704"/>
              <a:gd name="connsiteY103" fmla="*/ 571930 h 594790"/>
              <a:gd name="connsiteX104" fmla="*/ 538844 w 561704"/>
              <a:gd name="connsiteY104" fmla="*/ 594790 h 594790"/>
              <a:gd name="connsiteX105" fmla="*/ 409848 w 561704"/>
              <a:gd name="connsiteY105" fmla="*/ 594790 h 594790"/>
              <a:gd name="connsiteX106" fmla="*/ 432708 w 561704"/>
              <a:gd name="connsiteY106" fmla="*/ 571930 h 594790"/>
              <a:gd name="connsiteX107" fmla="*/ 409848 w 561704"/>
              <a:gd name="connsiteY107" fmla="*/ 549070 h 594790"/>
              <a:gd name="connsiteX108" fmla="*/ 386988 w 561704"/>
              <a:gd name="connsiteY108" fmla="*/ 571930 h 594790"/>
              <a:gd name="connsiteX109" fmla="*/ 409848 w 561704"/>
              <a:gd name="connsiteY109" fmla="*/ 594790 h 594790"/>
              <a:gd name="connsiteX110" fmla="*/ 280852 w 561704"/>
              <a:gd name="connsiteY110" fmla="*/ 594790 h 594790"/>
              <a:gd name="connsiteX111" fmla="*/ 303712 w 561704"/>
              <a:gd name="connsiteY111" fmla="*/ 571930 h 594790"/>
              <a:gd name="connsiteX112" fmla="*/ 280852 w 561704"/>
              <a:gd name="connsiteY112" fmla="*/ 549070 h 594790"/>
              <a:gd name="connsiteX113" fmla="*/ 257992 w 561704"/>
              <a:gd name="connsiteY113" fmla="*/ 571930 h 594790"/>
              <a:gd name="connsiteX114" fmla="*/ 280852 w 561704"/>
              <a:gd name="connsiteY114" fmla="*/ 594790 h 594790"/>
              <a:gd name="connsiteX115" fmla="*/ 151856 w 561704"/>
              <a:gd name="connsiteY115" fmla="*/ 594790 h 594790"/>
              <a:gd name="connsiteX116" fmla="*/ 174716 w 561704"/>
              <a:gd name="connsiteY116" fmla="*/ 571930 h 594790"/>
              <a:gd name="connsiteX117" fmla="*/ 151856 w 561704"/>
              <a:gd name="connsiteY117" fmla="*/ 549070 h 594790"/>
              <a:gd name="connsiteX118" fmla="*/ 128996 w 561704"/>
              <a:gd name="connsiteY118" fmla="*/ 571930 h 594790"/>
              <a:gd name="connsiteX119" fmla="*/ 151856 w 561704"/>
              <a:gd name="connsiteY119" fmla="*/ 594790 h 594790"/>
              <a:gd name="connsiteX120" fmla="*/ 22860 w 561704"/>
              <a:gd name="connsiteY120" fmla="*/ 594790 h 594790"/>
              <a:gd name="connsiteX121" fmla="*/ 45720 w 561704"/>
              <a:gd name="connsiteY121" fmla="*/ 571930 h 594790"/>
              <a:gd name="connsiteX122" fmla="*/ 22860 w 561704"/>
              <a:gd name="connsiteY122" fmla="*/ 549070 h 594790"/>
              <a:gd name="connsiteX123" fmla="*/ 0 w 561704"/>
              <a:gd name="connsiteY123" fmla="*/ 571930 h 594790"/>
              <a:gd name="connsiteX124" fmla="*/ 22860 w 561704"/>
              <a:gd name="connsiteY124" fmla="*/ 594790 h 59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61704" h="594790">
                <a:moveTo>
                  <a:pt x="538844" y="45720"/>
                </a:moveTo>
                <a:cubicBezTo>
                  <a:pt x="551469" y="45720"/>
                  <a:pt x="561704" y="35485"/>
                  <a:pt x="561704" y="22860"/>
                </a:cubicBezTo>
                <a:cubicBezTo>
                  <a:pt x="561704" y="10235"/>
                  <a:pt x="551469" y="0"/>
                  <a:pt x="538844" y="0"/>
                </a:cubicBezTo>
                <a:cubicBezTo>
                  <a:pt x="526219" y="0"/>
                  <a:pt x="515984" y="10235"/>
                  <a:pt x="515984" y="22860"/>
                </a:cubicBezTo>
                <a:cubicBezTo>
                  <a:pt x="515984" y="35485"/>
                  <a:pt x="526219" y="45720"/>
                  <a:pt x="538844" y="45720"/>
                </a:cubicBezTo>
                <a:close/>
                <a:moveTo>
                  <a:pt x="409848" y="45720"/>
                </a:moveTo>
                <a:cubicBezTo>
                  <a:pt x="422473" y="45720"/>
                  <a:pt x="432708" y="35485"/>
                  <a:pt x="432708" y="22860"/>
                </a:cubicBezTo>
                <a:cubicBezTo>
                  <a:pt x="432708" y="10235"/>
                  <a:pt x="422473" y="0"/>
                  <a:pt x="409848" y="0"/>
                </a:cubicBezTo>
                <a:cubicBezTo>
                  <a:pt x="397223" y="0"/>
                  <a:pt x="386988" y="10235"/>
                  <a:pt x="386988" y="22860"/>
                </a:cubicBezTo>
                <a:cubicBezTo>
                  <a:pt x="386988" y="35485"/>
                  <a:pt x="397223" y="45720"/>
                  <a:pt x="409848" y="45720"/>
                </a:cubicBezTo>
                <a:close/>
                <a:moveTo>
                  <a:pt x="280852" y="45720"/>
                </a:moveTo>
                <a:cubicBezTo>
                  <a:pt x="293477" y="45720"/>
                  <a:pt x="303712" y="35485"/>
                  <a:pt x="303712" y="22860"/>
                </a:cubicBezTo>
                <a:cubicBezTo>
                  <a:pt x="303712" y="10235"/>
                  <a:pt x="293477" y="0"/>
                  <a:pt x="280852" y="0"/>
                </a:cubicBezTo>
                <a:cubicBezTo>
                  <a:pt x="268227" y="0"/>
                  <a:pt x="257992" y="10235"/>
                  <a:pt x="257992" y="22860"/>
                </a:cubicBezTo>
                <a:cubicBezTo>
                  <a:pt x="257992" y="35485"/>
                  <a:pt x="268227" y="45720"/>
                  <a:pt x="280852" y="45720"/>
                </a:cubicBezTo>
                <a:close/>
                <a:moveTo>
                  <a:pt x="151856" y="45720"/>
                </a:moveTo>
                <a:cubicBezTo>
                  <a:pt x="164481" y="45720"/>
                  <a:pt x="174716" y="35485"/>
                  <a:pt x="174716" y="22860"/>
                </a:cubicBezTo>
                <a:cubicBezTo>
                  <a:pt x="174716" y="10235"/>
                  <a:pt x="164481" y="0"/>
                  <a:pt x="151856" y="0"/>
                </a:cubicBezTo>
                <a:cubicBezTo>
                  <a:pt x="139231" y="0"/>
                  <a:pt x="128996" y="10235"/>
                  <a:pt x="128996" y="22860"/>
                </a:cubicBezTo>
                <a:cubicBezTo>
                  <a:pt x="128996" y="35485"/>
                  <a:pt x="139231" y="45720"/>
                  <a:pt x="151856" y="45720"/>
                </a:cubicBezTo>
                <a:close/>
                <a:moveTo>
                  <a:pt x="22860" y="45720"/>
                </a:moveTo>
                <a:cubicBezTo>
                  <a:pt x="35485" y="45720"/>
                  <a:pt x="45720" y="35485"/>
                  <a:pt x="45720" y="22860"/>
                </a:cubicBezTo>
                <a:cubicBezTo>
                  <a:pt x="45720" y="10235"/>
                  <a:pt x="35485" y="0"/>
                  <a:pt x="22860" y="0"/>
                </a:cubicBezTo>
                <a:cubicBezTo>
                  <a:pt x="10235" y="0"/>
                  <a:pt x="0" y="10235"/>
                  <a:pt x="0" y="22860"/>
                </a:cubicBezTo>
                <a:cubicBezTo>
                  <a:pt x="0" y="35485"/>
                  <a:pt x="10235" y="45720"/>
                  <a:pt x="22860" y="45720"/>
                </a:cubicBezTo>
                <a:close/>
                <a:moveTo>
                  <a:pt x="538844" y="182986"/>
                </a:moveTo>
                <a:cubicBezTo>
                  <a:pt x="551469" y="182986"/>
                  <a:pt x="561704" y="172751"/>
                  <a:pt x="561704" y="160126"/>
                </a:cubicBezTo>
                <a:cubicBezTo>
                  <a:pt x="561704" y="147501"/>
                  <a:pt x="551469" y="137266"/>
                  <a:pt x="538844" y="137266"/>
                </a:cubicBezTo>
                <a:cubicBezTo>
                  <a:pt x="526219" y="137266"/>
                  <a:pt x="515984" y="147501"/>
                  <a:pt x="515984" y="160126"/>
                </a:cubicBezTo>
                <a:cubicBezTo>
                  <a:pt x="515984" y="172751"/>
                  <a:pt x="526219" y="182986"/>
                  <a:pt x="538844" y="182986"/>
                </a:cubicBezTo>
                <a:close/>
                <a:moveTo>
                  <a:pt x="409848" y="182986"/>
                </a:moveTo>
                <a:cubicBezTo>
                  <a:pt x="422473" y="182986"/>
                  <a:pt x="432708" y="172751"/>
                  <a:pt x="432708" y="160126"/>
                </a:cubicBezTo>
                <a:cubicBezTo>
                  <a:pt x="432708" y="147501"/>
                  <a:pt x="422473" y="137266"/>
                  <a:pt x="409848" y="137266"/>
                </a:cubicBezTo>
                <a:cubicBezTo>
                  <a:pt x="397223" y="137266"/>
                  <a:pt x="386988" y="147501"/>
                  <a:pt x="386988" y="160126"/>
                </a:cubicBezTo>
                <a:cubicBezTo>
                  <a:pt x="386988" y="172751"/>
                  <a:pt x="397223" y="182986"/>
                  <a:pt x="409848" y="182986"/>
                </a:cubicBezTo>
                <a:close/>
                <a:moveTo>
                  <a:pt x="280852" y="182986"/>
                </a:moveTo>
                <a:cubicBezTo>
                  <a:pt x="293477" y="182986"/>
                  <a:pt x="303712" y="172751"/>
                  <a:pt x="303712" y="160126"/>
                </a:cubicBezTo>
                <a:cubicBezTo>
                  <a:pt x="303712" y="147501"/>
                  <a:pt x="293477" y="137266"/>
                  <a:pt x="280852" y="137266"/>
                </a:cubicBezTo>
                <a:cubicBezTo>
                  <a:pt x="268227" y="137266"/>
                  <a:pt x="257992" y="147501"/>
                  <a:pt x="257992" y="160126"/>
                </a:cubicBezTo>
                <a:cubicBezTo>
                  <a:pt x="257992" y="172751"/>
                  <a:pt x="268227" y="182986"/>
                  <a:pt x="280852" y="182986"/>
                </a:cubicBezTo>
                <a:close/>
                <a:moveTo>
                  <a:pt x="151856" y="182986"/>
                </a:moveTo>
                <a:cubicBezTo>
                  <a:pt x="164481" y="182986"/>
                  <a:pt x="174716" y="172751"/>
                  <a:pt x="174716" y="160126"/>
                </a:cubicBezTo>
                <a:cubicBezTo>
                  <a:pt x="174716" y="147501"/>
                  <a:pt x="164481" y="137266"/>
                  <a:pt x="151856" y="137266"/>
                </a:cubicBezTo>
                <a:cubicBezTo>
                  <a:pt x="139231" y="137266"/>
                  <a:pt x="128996" y="147501"/>
                  <a:pt x="128996" y="160126"/>
                </a:cubicBezTo>
                <a:cubicBezTo>
                  <a:pt x="128996" y="172751"/>
                  <a:pt x="139231" y="182986"/>
                  <a:pt x="151856" y="182986"/>
                </a:cubicBezTo>
                <a:close/>
                <a:moveTo>
                  <a:pt x="22860" y="182986"/>
                </a:moveTo>
                <a:cubicBezTo>
                  <a:pt x="35485" y="182986"/>
                  <a:pt x="45720" y="172751"/>
                  <a:pt x="45720" y="160126"/>
                </a:cubicBezTo>
                <a:cubicBezTo>
                  <a:pt x="45720" y="147501"/>
                  <a:pt x="35485" y="137266"/>
                  <a:pt x="22860" y="137266"/>
                </a:cubicBezTo>
                <a:cubicBezTo>
                  <a:pt x="10235" y="137266"/>
                  <a:pt x="0" y="147501"/>
                  <a:pt x="0" y="160126"/>
                </a:cubicBezTo>
                <a:cubicBezTo>
                  <a:pt x="0" y="172751"/>
                  <a:pt x="10235" y="182986"/>
                  <a:pt x="22860" y="182986"/>
                </a:cubicBezTo>
                <a:close/>
                <a:moveTo>
                  <a:pt x="538844" y="320254"/>
                </a:moveTo>
                <a:cubicBezTo>
                  <a:pt x="551469" y="320254"/>
                  <a:pt x="561704" y="310019"/>
                  <a:pt x="561704" y="297394"/>
                </a:cubicBezTo>
                <a:cubicBezTo>
                  <a:pt x="561704" y="284769"/>
                  <a:pt x="551469" y="274534"/>
                  <a:pt x="538844" y="274534"/>
                </a:cubicBezTo>
                <a:cubicBezTo>
                  <a:pt x="526219" y="274534"/>
                  <a:pt x="515984" y="284769"/>
                  <a:pt x="515984" y="297394"/>
                </a:cubicBezTo>
                <a:cubicBezTo>
                  <a:pt x="515984" y="310019"/>
                  <a:pt x="526219" y="320254"/>
                  <a:pt x="538844" y="320254"/>
                </a:cubicBezTo>
                <a:close/>
                <a:moveTo>
                  <a:pt x="409848" y="320254"/>
                </a:moveTo>
                <a:cubicBezTo>
                  <a:pt x="422473" y="320254"/>
                  <a:pt x="432708" y="310019"/>
                  <a:pt x="432708" y="297394"/>
                </a:cubicBezTo>
                <a:cubicBezTo>
                  <a:pt x="432708" y="284769"/>
                  <a:pt x="422473" y="274534"/>
                  <a:pt x="409848" y="274534"/>
                </a:cubicBezTo>
                <a:cubicBezTo>
                  <a:pt x="397223" y="274534"/>
                  <a:pt x="386988" y="284769"/>
                  <a:pt x="386988" y="297394"/>
                </a:cubicBezTo>
                <a:cubicBezTo>
                  <a:pt x="386988" y="310019"/>
                  <a:pt x="397223" y="320254"/>
                  <a:pt x="409848" y="320254"/>
                </a:cubicBezTo>
                <a:close/>
                <a:moveTo>
                  <a:pt x="280852" y="320254"/>
                </a:moveTo>
                <a:cubicBezTo>
                  <a:pt x="293477" y="320254"/>
                  <a:pt x="303712" y="310019"/>
                  <a:pt x="303712" y="297394"/>
                </a:cubicBezTo>
                <a:cubicBezTo>
                  <a:pt x="303712" y="284769"/>
                  <a:pt x="293477" y="274534"/>
                  <a:pt x="280852" y="274534"/>
                </a:cubicBezTo>
                <a:cubicBezTo>
                  <a:pt x="268227" y="274534"/>
                  <a:pt x="257992" y="284769"/>
                  <a:pt x="257992" y="297394"/>
                </a:cubicBezTo>
                <a:cubicBezTo>
                  <a:pt x="257992" y="310019"/>
                  <a:pt x="268227" y="320254"/>
                  <a:pt x="280852" y="320254"/>
                </a:cubicBezTo>
                <a:close/>
                <a:moveTo>
                  <a:pt x="151856" y="320254"/>
                </a:moveTo>
                <a:cubicBezTo>
                  <a:pt x="164481" y="320254"/>
                  <a:pt x="174716" y="310019"/>
                  <a:pt x="174716" y="297394"/>
                </a:cubicBezTo>
                <a:cubicBezTo>
                  <a:pt x="174716" y="284769"/>
                  <a:pt x="164481" y="274534"/>
                  <a:pt x="151856" y="274534"/>
                </a:cubicBezTo>
                <a:cubicBezTo>
                  <a:pt x="139231" y="274534"/>
                  <a:pt x="128996" y="284769"/>
                  <a:pt x="128996" y="297394"/>
                </a:cubicBezTo>
                <a:cubicBezTo>
                  <a:pt x="128996" y="310019"/>
                  <a:pt x="139231" y="320254"/>
                  <a:pt x="151856" y="320254"/>
                </a:cubicBezTo>
                <a:close/>
                <a:moveTo>
                  <a:pt x="22860" y="320254"/>
                </a:moveTo>
                <a:cubicBezTo>
                  <a:pt x="35485" y="320254"/>
                  <a:pt x="45720" y="310019"/>
                  <a:pt x="45720" y="297394"/>
                </a:cubicBezTo>
                <a:cubicBezTo>
                  <a:pt x="45720" y="284769"/>
                  <a:pt x="35485" y="274534"/>
                  <a:pt x="22860" y="274534"/>
                </a:cubicBezTo>
                <a:cubicBezTo>
                  <a:pt x="10235" y="274534"/>
                  <a:pt x="0" y="284769"/>
                  <a:pt x="0" y="297394"/>
                </a:cubicBezTo>
                <a:cubicBezTo>
                  <a:pt x="0" y="310019"/>
                  <a:pt x="10235" y="320254"/>
                  <a:pt x="22860" y="320254"/>
                </a:cubicBezTo>
                <a:close/>
                <a:moveTo>
                  <a:pt x="538844" y="457522"/>
                </a:moveTo>
                <a:cubicBezTo>
                  <a:pt x="551469" y="457522"/>
                  <a:pt x="561704" y="447287"/>
                  <a:pt x="561704" y="434662"/>
                </a:cubicBezTo>
                <a:cubicBezTo>
                  <a:pt x="561704" y="422037"/>
                  <a:pt x="551469" y="411802"/>
                  <a:pt x="538844" y="411802"/>
                </a:cubicBezTo>
                <a:cubicBezTo>
                  <a:pt x="526219" y="411802"/>
                  <a:pt x="515984" y="422037"/>
                  <a:pt x="515984" y="434662"/>
                </a:cubicBezTo>
                <a:cubicBezTo>
                  <a:pt x="515984" y="447287"/>
                  <a:pt x="526219" y="457522"/>
                  <a:pt x="538844" y="457522"/>
                </a:cubicBezTo>
                <a:close/>
                <a:moveTo>
                  <a:pt x="409848" y="457522"/>
                </a:moveTo>
                <a:cubicBezTo>
                  <a:pt x="422473" y="457522"/>
                  <a:pt x="432708" y="447287"/>
                  <a:pt x="432708" y="434662"/>
                </a:cubicBezTo>
                <a:cubicBezTo>
                  <a:pt x="432708" y="422037"/>
                  <a:pt x="422473" y="411802"/>
                  <a:pt x="409848" y="411802"/>
                </a:cubicBezTo>
                <a:cubicBezTo>
                  <a:pt x="397223" y="411802"/>
                  <a:pt x="386988" y="422037"/>
                  <a:pt x="386988" y="434662"/>
                </a:cubicBezTo>
                <a:cubicBezTo>
                  <a:pt x="386988" y="447287"/>
                  <a:pt x="397223" y="457522"/>
                  <a:pt x="409848" y="457522"/>
                </a:cubicBezTo>
                <a:close/>
                <a:moveTo>
                  <a:pt x="280852" y="457522"/>
                </a:moveTo>
                <a:cubicBezTo>
                  <a:pt x="293477" y="457522"/>
                  <a:pt x="303712" y="447287"/>
                  <a:pt x="303712" y="434662"/>
                </a:cubicBezTo>
                <a:cubicBezTo>
                  <a:pt x="303712" y="422037"/>
                  <a:pt x="293477" y="411802"/>
                  <a:pt x="280852" y="411802"/>
                </a:cubicBezTo>
                <a:cubicBezTo>
                  <a:pt x="268227" y="411802"/>
                  <a:pt x="257992" y="422037"/>
                  <a:pt x="257992" y="434662"/>
                </a:cubicBezTo>
                <a:cubicBezTo>
                  <a:pt x="257992" y="447287"/>
                  <a:pt x="268227" y="457522"/>
                  <a:pt x="280852" y="457522"/>
                </a:cubicBezTo>
                <a:close/>
                <a:moveTo>
                  <a:pt x="151856" y="457522"/>
                </a:moveTo>
                <a:cubicBezTo>
                  <a:pt x="164481" y="457522"/>
                  <a:pt x="174716" y="447287"/>
                  <a:pt x="174716" y="434662"/>
                </a:cubicBezTo>
                <a:cubicBezTo>
                  <a:pt x="174716" y="422037"/>
                  <a:pt x="164481" y="411802"/>
                  <a:pt x="151856" y="411802"/>
                </a:cubicBezTo>
                <a:cubicBezTo>
                  <a:pt x="139231" y="411802"/>
                  <a:pt x="128996" y="422037"/>
                  <a:pt x="128996" y="434662"/>
                </a:cubicBezTo>
                <a:cubicBezTo>
                  <a:pt x="128996" y="447287"/>
                  <a:pt x="139231" y="457522"/>
                  <a:pt x="151856" y="457522"/>
                </a:cubicBezTo>
                <a:close/>
                <a:moveTo>
                  <a:pt x="22860" y="457522"/>
                </a:moveTo>
                <a:cubicBezTo>
                  <a:pt x="35485" y="457522"/>
                  <a:pt x="45720" y="447287"/>
                  <a:pt x="45720" y="434662"/>
                </a:cubicBezTo>
                <a:cubicBezTo>
                  <a:pt x="45720" y="422037"/>
                  <a:pt x="35485" y="411802"/>
                  <a:pt x="22860" y="411802"/>
                </a:cubicBezTo>
                <a:cubicBezTo>
                  <a:pt x="10235" y="411802"/>
                  <a:pt x="0" y="422037"/>
                  <a:pt x="0" y="434662"/>
                </a:cubicBezTo>
                <a:cubicBezTo>
                  <a:pt x="0" y="447287"/>
                  <a:pt x="10235" y="457522"/>
                  <a:pt x="22860" y="457522"/>
                </a:cubicBezTo>
                <a:close/>
                <a:moveTo>
                  <a:pt x="538844" y="594790"/>
                </a:moveTo>
                <a:cubicBezTo>
                  <a:pt x="551469" y="594790"/>
                  <a:pt x="561704" y="584555"/>
                  <a:pt x="561704" y="571930"/>
                </a:cubicBezTo>
                <a:cubicBezTo>
                  <a:pt x="561704" y="559305"/>
                  <a:pt x="551469" y="549070"/>
                  <a:pt x="538844" y="549070"/>
                </a:cubicBezTo>
                <a:cubicBezTo>
                  <a:pt x="526219" y="549070"/>
                  <a:pt x="515984" y="559305"/>
                  <a:pt x="515984" y="571930"/>
                </a:cubicBezTo>
                <a:cubicBezTo>
                  <a:pt x="515984" y="584555"/>
                  <a:pt x="526219" y="594790"/>
                  <a:pt x="538844" y="594790"/>
                </a:cubicBezTo>
                <a:close/>
                <a:moveTo>
                  <a:pt x="409848" y="594790"/>
                </a:moveTo>
                <a:cubicBezTo>
                  <a:pt x="422473" y="594790"/>
                  <a:pt x="432708" y="584555"/>
                  <a:pt x="432708" y="571930"/>
                </a:cubicBezTo>
                <a:cubicBezTo>
                  <a:pt x="432708" y="559305"/>
                  <a:pt x="422473" y="549070"/>
                  <a:pt x="409848" y="549070"/>
                </a:cubicBezTo>
                <a:cubicBezTo>
                  <a:pt x="397223" y="549070"/>
                  <a:pt x="386988" y="559305"/>
                  <a:pt x="386988" y="571930"/>
                </a:cubicBezTo>
                <a:cubicBezTo>
                  <a:pt x="386988" y="584555"/>
                  <a:pt x="397223" y="594790"/>
                  <a:pt x="409848" y="594790"/>
                </a:cubicBezTo>
                <a:close/>
                <a:moveTo>
                  <a:pt x="280852" y="594790"/>
                </a:moveTo>
                <a:cubicBezTo>
                  <a:pt x="293477" y="594790"/>
                  <a:pt x="303712" y="584555"/>
                  <a:pt x="303712" y="571930"/>
                </a:cubicBezTo>
                <a:cubicBezTo>
                  <a:pt x="303712" y="559305"/>
                  <a:pt x="293477" y="549070"/>
                  <a:pt x="280852" y="549070"/>
                </a:cubicBezTo>
                <a:cubicBezTo>
                  <a:pt x="268227" y="549070"/>
                  <a:pt x="257992" y="559305"/>
                  <a:pt x="257992" y="571930"/>
                </a:cubicBezTo>
                <a:cubicBezTo>
                  <a:pt x="257992" y="584555"/>
                  <a:pt x="268227" y="594790"/>
                  <a:pt x="280852" y="594790"/>
                </a:cubicBezTo>
                <a:close/>
                <a:moveTo>
                  <a:pt x="151856" y="594790"/>
                </a:moveTo>
                <a:cubicBezTo>
                  <a:pt x="164481" y="594790"/>
                  <a:pt x="174716" y="584555"/>
                  <a:pt x="174716" y="571930"/>
                </a:cubicBezTo>
                <a:cubicBezTo>
                  <a:pt x="174716" y="559305"/>
                  <a:pt x="164481" y="549070"/>
                  <a:pt x="151856" y="549070"/>
                </a:cubicBezTo>
                <a:cubicBezTo>
                  <a:pt x="139231" y="549070"/>
                  <a:pt x="128996" y="559305"/>
                  <a:pt x="128996" y="571930"/>
                </a:cubicBezTo>
                <a:cubicBezTo>
                  <a:pt x="128996" y="584555"/>
                  <a:pt x="139231" y="594790"/>
                  <a:pt x="151856" y="594790"/>
                </a:cubicBezTo>
                <a:close/>
                <a:moveTo>
                  <a:pt x="22860" y="594790"/>
                </a:moveTo>
                <a:cubicBezTo>
                  <a:pt x="35485" y="594790"/>
                  <a:pt x="45720" y="584555"/>
                  <a:pt x="45720" y="571930"/>
                </a:cubicBezTo>
                <a:cubicBezTo>
                  <a:pt x="45720" y="559305"/>
                  <a:pt x="35485" y="549070"/>
                  <a:pt x="22860" y="549070"/>
                </a:cubicBezTo>
                <a:cubicBezTo>
                  <a:pt x="10235" y="549070"/>
                  <a:pt x="0" y="559305"/>
                  <a:pt x="0" y="571930"/>
                </a:cubicBezTo>
                <a:cubicBezTo>
                  <a:pt x="0" y="584555"/>
                  <a:pt x="10235" y="594790"/>
                  <a:pt x="22860" y="594790"/>
                </a:cubicBezTo>
                <a:close/>
              </a:path>
            </a:pathLst>
          </a:custGeom>
          <a:solidFill>
            <a:schemeClr val="accent1">
              <a:lumMod val="25000"/>
              <a:lumOff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67" name="直接连接符 66" descr="b6ce685d-8bbe-43d1-9a80-d21f7eb397b4"/>
          <p:cNvCxnSpPr>
            <a:cxnSpLocks/>
          </p:cNvCxnSpPr>
          <p:nvPr/>
        </p:nvCxnSpPr>
        <p:spPr>
          <a:xfrm flipH="1">
            <a:off x="6826752" y="792761"/>
            <a:ext cx="4129604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56000"/>
                  </a:schemeClr>
                </a:gs>
                <a:gs pos="100000">
                  <a:schemeClr val="accent1">
                    <a:lumMod val="10000"/>
                    <a:lumOff val="9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 descr="1184a65b-c419-4f3b-9cfd-52fd73b4a2ee"/>
          <p:cNvSpPr>
            <a:spLocks noGrp="1"/>
          </p:cNvSpPr>
          <p:nvPr>
            <p:ph type="title" hasCustomPrompt="1"/>
          </p:nvPr>
        </p:nvSpPr>
        <p:spPr>
          <a:xfrm>
            <a:off x="6096000" y="1267326"/>
            <a:ext cx="5422900" cy="2443943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文本占位符 2" descr="e59937ea-2e6a-4e85-b3ee-31b64cceb11c"/>
          <p:cNvSpPr>
            <a:spLocks noGrp="1"/>
          </p:cNvSpPr>
          <p:nvPr>
            <p:ph type="body" idx="1" hasCustomPrompt="1"/>
          </p:nvPr>
        </p:nvSpPr>
        <p:spPr>
          <a:xfrm>
            <a:off x="6096000" y="3885259"/>
            <a:ext cx="5422900" cy="184291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日期占位符 3" descr="db95e4ae-cc52-4c48-96c5-14b6443a2a9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b9fd4b20-5403-4225-af61-2a52d79911d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 descr="c5ef53a7-be8f-4836-9261-11137cf136f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d177a945-bfb1-4255-8539-3d9c31bd742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日期占位符 2" descr="4d40af70-d2d8-48fb-92cd-31835da0a8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 descr="1079773f-524a-4296-a0df-ca31c805f65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 descr="92d44c2a-70ce-4fb6-8d17-734af1ebbbdd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 descr="a0f4f53d-51da-492e-bc56-4f607475b1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 descr="0d7c5fc4-4f78-4f8d-bb7d-a260d7d7449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 descr="8a8bde08-6e68-4b9d-bdd8-97f73b819d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f4b282ea-2fc9-484c-8f46-aa404a0f5c83"/>
          <p:cNvSpPr>
            <a:spLocks/>
          </p:cNvSpPr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 descr="ab94b32c-13bf-43d1-891e-f82da787d961"/>
          <p:cNvSpPr/>
          <p:nvPr/>
        </p:nvSpPr>
        <p:spPr>
          <a:xfrm>
            <a:off x="0" y="0"/>
            <a:ext cx="8256696" cy="6581678"/>
          </a:xfrm>
          <a:custGeom>
            <a:avLst/>
            <a:gdLst>
              <a:gd name="connsiteX0" fmla="*/ 0 w 8256696"/>
              <a:gd name="connsiteY0" fmla="*/ 0 h 6581678"/>
              <a:gd name="connsiteX1" fmla="*/ 8029943 w 8256696"/>
              <a:gd name="connsiteY1" fmla="*/ 0 h 6581678"/>
              <a:gd name="connsiteX2" fmla="*/ 8096853 w 8256696"/>
              <a:gd name="connsiteY2" fmla="*/ 235624 h 6581678"/>
              <a:gd name="connsiteX3" fmla="*/ 8256696 w 8256696"/>
              <a:gd name="connsiteY3" fmla="*/ 1504492 h 6581678"/>
              <a:gd name="connsiteX4" fmla="*/ 3179510 w 8256696"/>
              <a:gd name="connsiteY4" fmla="*/ 6581678 h 6581678"/>
              <a:gd name="connsiteX5" fmla="*/ 141749 w 8256696"/>
              <a:gd name="connsiteY5" fmla="*/ 5573021 h 6581678"/>
              <a:gd name="connsiteX6" fmla="*/ 0 w 8256696"/>
              <a:gd name="connsiteY6" fmla="*/ 5461629 h 658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6696" h="6581678">
                <a:moveTo>
                  <a:pt x="0" y="0"/>
                </a:moveTo>
                <a:lnTo>
                  <a:pt x="8029943" y="0"/>
                </a:lnTo>
                <a:lnTo>
                  <a:pt x="8096853" y="235624"/>
                </a:lnTo>
                <a:cubicBezTo>
                  <a:pt x="8201200" y="641188"/>
                  <a:pt x="8256696" y="1066359"/>
                  <a:pt x="8256696" y="1504492"/>
                </a:cubicBezTo>
                <a:cubicBezTo>
                  <a:pt x="8256696" y="4308544"/>
                  <a:pt x="5983562" y="6581678"/>
                  <a:pt x="3179510" y="6581678"/>
                </a:cubicBezTo>
                <a:cubicBezTo>
                  <a:pt x="2040364" y="6581678"/>
                  <a:pt x="988840" y="6206522"/>
                  <a:pt x="141749" y="5573021"/>
                </a:cubicBezTo>
                <a:lnTo>
                  <a:pt x="0" y="5461629"/>
                </a:lnTo>
                <a:close/>
              </a:path>
            </a:pathLst>
          </a:custGeom>
          <a:gradFill>
            <a:gsLst>
              <a:gs pos="4000">
                <a:schemeClr val="accent1">
                  <a:alpha val="50000"/>
                  <a:lumMod val="50000"/>
                </a:schemeClr>
              </a:gs>
              <a:gs pos="98000">
                <a:schemeClr val="accent1">
                  <a:alpha val="50000"/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 descr="de36d0fc-d131-4d73-ac26-9dd5955a42da"/>
          <p:cNvSpPr/>
          <p:nvPr/>
        </p:nvSpPr>
        <p:spPr>
          <a:xfrm>
            <a:off x="10656703" y="5272238"/>
            <a:ext cx="1535297" cy="1585762"/>
          </a:xfrm>
          <a:custGeom>
            <a:avLst/>
            <a:gdLst>
              <a:gd name="connsiteX0" fmla="*/ 1535297 w 1535297"/>
              <a:gd name="connsiteY0" fmla="*/ 0 h 1585762"/>
              <a:gd name="connsiteX1" fmla="*/ 1535297 w 1535297"/>
              <a:gd name="connsiteY1" fmla="*/ 1585762 h 1585762"/>
              <a:gd name="connsiteX2" fmla="*/ 0 w 1535297"/>
              <a:gd name="connsiteY2" fmla="*/ 1585762 h 1585762"/>
              <a:gd name="connsiteX3" fmla="*/ 7095 w 1535297"/>
              <a:gd name="connsiteY3" fmla="*/ 1539270 h 1585762"/>
              <a:gd name="connsiteX4" fmla="*/ 1360153 w 1535297"/>
              <a:gd name="connsiteY4" fmla="*/ 45034 h 15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297" h="1585762">
                <a:moveTo>
                  <a:pt x="1535297" y="0"/>
                </a:moveTo>
                <a:lnTo>
                  <a:pt x="1535297" y="1585762"/>
                </a:lnTo>
                <a:lnTo>
                  <a:pt x="0" y="1585762"/>
                </a:lnTo>
                <a:lnTo>
                  <a:pt x="7095" y="1539270"/>
                </a:lnTo>
                <a:cubicBezTo>
                  <a:pt x="152383" y="829268"/>
                  <a:pt x="677109" y="257483"/>
                  <a:pt x="1360153" y="4503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 descr="d0c191ec-710d-4b8b-8c1e-8056cacf4295"/>
          <p:cNvSpPr/>
          <p:nvPr/>
        </p:nvSpPr>
        <p:spPr>
          <a:xfrm rot="20285936">
            <a:off x="11750307" y="142295"/>
            <a:ext cx="560975" cy="687030"/>
          </a:xfrm>
          <a:custGeom>
            <a:avLst/>
            <a:gdLst>
              <a:gd name="connsiteX0" fmla="*/ 479245 w 560975"/>
              <a:gd name="connsiteY0" fmla="*/ 27109 h 687030"/>
              <a:gd name="connsiteX1" fmla="*/ 537843 w 560975"/>
              <a:gd name="connsiteY1" fmla="*/ 58915 h 687030"/>
              <a:gd name="connsiteX2" fmla="*/ 560975 w 560975"/>
              <a:gd name="connsiteY2" fmla="*/ 78001 h 687030"/>
              <a:gd name="connsiteX3" fmla="*/ 316134 w 560975"/>
              <a:gd name="connsiteY3" fmla="*/ 687030 h 687030"/>
              <a:gd name="connsiteX4" fmla="*/ 275445 w 560975"/>
              <a:gd name="connsiteY4" fmla="*/ 682928 h 687030"/>
              <a:gd name="connsiteX5" fmla="*/ 0 w 560975"/>
              <a:gd name="connsiteY5" fmla="*/ 344968 h 687030"/>
              <a:gd name="connsiteX6" fmla="*/ 344968 w 560975"/>
              <a:gd name="connsiteY6" fmla="*/ 0 h 687030"/>
              <a:gd name="connsiteX7" fmla="*/ 479245 w 560975"/>
              <a:gd name="connsiteY7" fmla="*/ 27109 h 68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975" h="687030">
                <a:moveTo>
                  <a:pt x="479245" y="27109"/>
                </a:moveTo>
                <a:cubicBezTo>
                  <a:pt x="499880" y="35837"/>
                  <a:pt x="519490" y="46516"/>
                  <a:pt x="537843" y="58915"/>
                </a:cubicBezTo>
                <a:lnTo>
                  <a:pt x="560975" y="78001"/>
                </a:lnTo>
                <a:lnTo>
                  <a:pt x="316134" y="687030"/>
                </a:lnTo>
                <a:lnTo>
                  <a:pt x="275445" y="682928"/>
                </a:lnTo>
                <a:cubicBezTo>
                  <a:pt x="118248" y="650761"/>
                  <a:pt x="0" y="511674"/>
                  <a:pt x="0" y="344968"/>
                </a:cubicBezTo>
                <a:cubicBezTo>
                  <a:pt x="0" y="154447"/>
                  <a:pt x="154447" y="0"/>
                  <a:pt x="344968" y="0"/>
                </a:cubicBezTo>
                <a:cubicBezTo>
                  <a:pt x="392598" y="0"/>
                  <a:pt x="437973" y="9653"/>
                  <a:pt x="479245" y="2710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40000">
                <a:schemeClr val="accent1">
                  <a:lumMod val="75000"/>
                  <a:lumOff val="25000"/>
                  <a:alpha val="85000"/>
                </a:schemeClr>
              </a:gs>
              <a:gs pos="82000">
                <a:schemeClr val="accent1">
                  <a:lumMod val="75000"/>
                  <a:lumOff val="2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 descr="195ebf87-3b40-41c3-9182-dabb3c03ed3b"/>
          <p:cNvSpPr/>
          <p:nvPr/>
        </p:nvSpPr>
        <p:spPr>
          <a:xfrm flipH="1">
            <a:off x="660400" y="552770"/>
            <a:ext cx="1721472" cy="235295"/>
          </a:xfrm>
          <a:custGeom>
            <a:avLst/>
            <a:gdLst>
              <a:gd name="connsiteX0" fmla="*/ 1961600 w 2194719"/>
              <a:gd name="connsiteY0" fmla="*/ 0 h 328113"/>
              <a:gd name="connsiteX1" fmla="*/ 2078160 w 2194719"/>
              <a:gd name="connsiteY1" fmla="*/ 0 h 328113"/>
              <a:gd name="connsiteX2" fmla="*/ 2194719 w 2194719"/>
              <a:gd name="connsiteY2" fmla="*/ 164057 h 328113"/>
              <a:gd name="connsiteX3" fmla="*/ 2078160 w 2194719"/>
              <a:gd name="connsiteY3" fmla="*/ 328113 h 328113"/>
              <a:gd name="connsiteX4" fmla="*/ 1961600 w 2194719"/>
              <a:gd name="connsiteY4" fmla="*/ 328113 h 328113"/>
              <a:gd name="connsiteX5" fmla="*/ 2078160 w 2194719"/>
              <a:gd name="connsiteY5" fmla="*/ 164057 h 328113"/>
              <a:gd name="connsiteX6" fmla="*/ 1681374 w 2194719"/>
              <a:gd name="connsiteY6" fmla="*/ 0 h 328113"/>
              <a:gd name="connsiteX7" fmla="*/ 1797934 w 2194719"/>
              <a:gd name="connsiteY7" fmla="*/ 0 h 328113"/>
              <a:gd name="connsiteX8" fmla="*/ 1914493 w 2194719"/>
              <a:gd name="connsiteY8" fmla="*/ 164057 h 328113"/>
              <a:gd name="connsiteX9" fmla="*/ 1797934 w 2194719"/>
              <a:gd name="connsiteY9" fmla="*/ 328113 h 328113"/>
              <a:gd name="connsiteX10" fmla="*/ 1681374 w 2194719"/>
              <a:gd name="connsiteY10" fmla="*/ 328113 h 328113"/>
              <a:gd name="connsiteX11" fmla="*/ 1797934 w 2194719"/>
              <a:gd name="connsiteY11" fmla="*/ 164057 h 328113"/>
              <a:gd name="connsiteX12" fmla="*/ 1401145 w 2194719"/>
              <a:gd name="connsiteY12" fmla="*/ 0 h 328113"/>
              <a:gd name="connsiteX13" fmla="*/ 1517705 w 2194719"/>
              <a:gd name="connsiteY13" fmla="*/ 0 h 328113"/>
              <a:gd name="connsiteX14" fmla="*/ 1634264 w 2194719"/>
              <a:gd name="connsiteY14" fmla="*/ 164057 h 328113"/>
              <a:gd name="connsiteX15" fmla="*/ 1517705 w 2194719"/>
              <a:gd name="connsiteY15" fmla="*/ 328113 h 328113"/>
              <a:gd name="connsiteX16" fmla="*/ 1401145 w 2194719"/>
              <a:gd name="connsiteY16" fmla="*/ 328113 h 328113"/>
              <a:gd name="connsiteX17" fmla="*/ 1517705 w 2194719"/>
              <a:gd name="connsiteY17" fmla="*/ 164057 h 328113"/>
              <a:gd name="connsiteX18" fmla="*/ 1120916 w 2194719"/>
              <a:gd name="connsiteY18" fmla="*/ 0 h 328113"/>
              <a:gd name="connsiteX19" fmla="*/ 1237476 w 2194719"/>
              <a:gd name="connsiteY19" fmla="*/ 0 h 328113"/>
              <a:gd name="connsiteX20" fmla="*/ 1354035 w 2194719"/>
              <a:gd name="connsiteY20" fmla="*/ 164057 h 328113"/>
              <a:gd name="connsiteX21" fmla="*/ 1237476 w 2194719"/>
              <a:gd name="connsiteY21" fmla="*/ 328113 h 328113"/>
              <a:gd name="connsiteX22" fmla="*/ 1120916 w 2194719"/>
              <a:gd name="connsiteY22" fmla="*/ 328113 h 328113"/>
              <a:gd name="connsiteX23" fmla="*/ 1237476 w 2194719"/>
              <a:gd name="connsiteY23" fmla="*/ 164057 h 328113"/>
              <a:gd name="connsiteX24" fmla="*/ 840687 w 2194719"/>
              <a:gd name="connsiteY24" fmla="*/ 0 h 328113"/>
              <a:gd name="connsiteX25" fmla="*/ 957247 w 2194719"/>
              <a:gd name="connsiteY25" fmla="*/ 0 h 328113"/>
              <a:gd name="connsiteX26" fmla="*/ 1073806 w 2194719"/>
              <a:gd name="connsiteY26" fmla="*/ 164057 h 328113"/>
              <a:gd name="connsiteX27" fmla="*/ 957247 w 2194719"/>
              <a:gd name="connsiteY27" fmla="*/ 328113 h 328113"/>
              <a:gd name="connsiteX28" fmla="*/ 840687 w 2194719"/>
              <a:gd name="connsiteY28" fmla="*/ 328113 h 328113"/>
              <a:gd name="connsiteX29" fmla="*/ 957247 w 2194719"/>
              <a:gd name="connsiteY29" fmla="*/ 164057 h 328113"/>
              <a:gd name="connsiteX30" fmla="*/ 560458 w 2194719"/>
              <a:gd name="connsiteY30" fmla="*/ 0 h 328113"/>
              <a:gd name="connsiteX31" fmla="*/ 677018 w 2194719"/>
              <a:gd name="connsiteY31" fmla="*/ 0 h 328113"/>
              <a:gd name="connsiteX32" fmla="*/ 793577 w 2194719"/>
              <a:gd name="connsiteY32" fmla="*/ 164057 h 328113"/>
              <a:gd name="connsiteX33" fmla="*/ 677018 w 2194719"/>
              <a:gd name="connsiteY33" fmla="*/ 328113 h 328113"/>
              <a:gd name="connsiteX34" fmla="*/ 560458 w 2194719"/>
              <a:gd name="connsiteY34" fmla="*/ 328113 h 328113"/>
              <a:gd name="connsiteX35" fmla="*/ 677018 w 2194719"/>
              <a:gd name="connsiteY35" fmla="*/ 164057 h 328113"/>
              <a:gd name="connsiteX36" fmla="*/ 280229 w 2194719"/>
              <a:gd name="connsiteY36" fmla="*/ 0 h 328113"/>
              <a:gd name="connsiteX37" fmla="*/ 396789 w 2194719"/>
              <a:gd name="connsiteY37" fmla="*/ 0 h 328113"/>
              <a:gd name="connsiteX38" fmla="*/ 513348 w 2194719"/>
              <a:gd name="connsiteY38" fmla="*/ 164057 h 328113"/>
              <a:gd name="connsiteX39" fmla="*/ 396789 w 2194719"/>
              <a:gd name="connsiteY39" fmla="*/ 328113 h 328113"/>
              <a:gd name="connsiteX40" fmla="*/ 280229 w 2194719"/>
              <a:gd name="connsiteY40" fmla="*/ 328113 h 328113"/>
              <a:gd name="connsiteX41" fmla="*/ 396789 w 2194719"/>
              <a:gd name="connsiteY41" fmla="*/ 164057 h 328113"/>
              <a:gd name="connsiteX42" fmla="*/ 0 w 2194719"/>
              <a:gd name="connsiteY42" fmla="*/ 0 h 328113"/>
              <a:gd name="connsiteX43" fmla="*/ 116560 w 2194719"/>
              <a:gd name="connsiteY43" fmla="*/ 0 h 328113"/>
              <a:gd name="connsiteX44" fmla="*/ 233119 w 2194719"/>
              <a:gd name="connsiteY44" fmla="*/ 164057 h 328113"/>
              <a:gd name="connsiteX45" fmla="*/ 116560 w 2194719"/>
              <a:gd name="connsiteY45" fmla="*/ 328113 h 328113"/>
              <a:gd name="connsiteX46" fmla="*/ 0 w 2194719"/>
              <a:gd name="connsiteY46" fmla="*/ 328113 h 328113"/>
              <a:gd name="connsiteX47" fmla="*/ 116560 w 2194719"/>
              <a:gd name="connsiteY47" fmla="*/ 164057 h 32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194719" h="328113">
                <a:moveTo>
                  <a:pt x="1961600" y="0"/>
                </a:moveTo>
                <a:lnTo>
                  <a:pt x="2078160" y="0"/>
                </a:lnTo>
                <a:lnTo>
                  <a:pt x="2194719" y="164057"/>
                </a:lnTo>
                <a:lnTo>
                  <a:pt x="2078160" y="328113"/>
                </a:lnTo>
                <a:lnTo>
                  <a:pt x="1961600" y="328113"/>
                </a:lnTo>
                <a:lnTo>
                  <a:pt x="2078160" y="164057"/>
                </a:lnTo>
                <a:close/>
                <a:moveTo>
                  <a:pt x="1681374" y="0"/>
                </a:moveTo>
                <a:lnTo>
                  <a:pt x="1797934" y="0"/>
                </a:lnTo>
                <a:lnTo>
                  <a:pt x="1914493" y="164057"/>
                </a:lnTo>
                <a:lnTo>
                  <a:pt x="1797934" y="328113"/>
                </a:lnTo>
                <a:lnTo>
                  <a:pt x="1681374" y="328113"/>
                </a:lnTo>
                <a:lnTo>
                  <a:pt x="1797934" y="164057"/>
                </a:lnTo>
                <a:close/>
                <a:moveTo>
                  <a:pt x="1401145" y="0"/>
                </a:moveTo>
                <a:lnTo>
                  <a:pt x="1517705" y="0"/>
                </a:lnTo>
                <a:lnTo>
                  <a:pt x="1634264" y="164057"/>
                </a:lnTo>
                <a:lnTo>
                  <a:pt x="1517705" y="328113"/>
                </a:lnTo>
                <a:lnTo>
                  <a:pt x="1401145" y="328113"/>
                </a:lnTo>
                <a:lnTo>
                  <a:pt x="1517705" y="164057"/>
                </a:lnTo>
                <a:close/>
                <a:moveTo>
                  <a:pt x="1120916" y="0"/>
                </a:moveTo>
                <a:lnTo>
                  <a:pt x="1237476" y="0"/>
                </a:lnTo>
                <a:lnTo>
                  <a:pt x="1354035" y="164057"/>
                </a:lnTo>
                <a:lnTo>
                  <a:pt x="1237476" y="328113"/>
                </a:lnTo>
                <a:lnTo>
                  <a:pt x="1120916" y="328113"/>
                </a:lnTo>
                <a:lnTo>
                  <a:pt x="1237476" y="164057"/>
                </a:lnTo>
                <a:close/>
                <a:moveTo>
                  <a:pt x="840687" y="0"/>
                </a:moveTo>
                <a:lnTo>
                  <a:pt x="957247" y="0"/>
                </a:lnTo>
                <a:lnTo>
                  <a:pt x="1073806" y="164057"/>
                </a:lnTo>
                <a:lnTo>
                  <a:pt x="957247" y="328113"/>
                </a:lnTo>
                <a:lnTo>
                  <a:pt x="840687" y="328113"/>
                </a:lnTo>
                <a:lnTo>
                  <a:pt x="957247" y="164057"/>
                </a:lnTo>
                <a:close/>
                <a:moveTo>
                  <a:pt x="560458" y="0"/>
                </a:moveTo>
                <a:lnTo>
                  <a:pt x="677018" y="0"/>
                </a:lnTo>
                <a:lnTo>
                  <a:pt x="793577" y="164057"/>
                </a:lnTo>
                <a:lnTo>
                  <a:pt x="677018" y="328113"/>
                </a:lnTo>
                <a:lnTo>
                  <a:pt x="560458" y="328113"/>
                </a:lnTo>
                <a:lnTo>
                  <a:pt x="677018" y="164057"/>
                </a:lnTo>
                <a:close/>
                <a:moveTo>
                  <a:pt x="280229" y="0"/>
                </a:moveTo>
                <a:lnTo>
                  <a:pt x="396789" y="0"/>
                </a:lnTo>
                <a:lnTo>
                  <a:pt x="513348" y="164057"/>
                </a:lnTo>
                <a:lnTo>
                  <a:pt x="396789" y="328113"/>
                </a:lnTo>
                <a:lnTo>
                  <a:pt x="280229" y="328113"/>
                </a:lnTo>
                <a:lnTo>
                  <a:pt x="396789" y="164057"/>
                </a:lnTo>
                <a:close/>
                <a:moveTo>
                  <a:pt x="0" y="0"/>
                </a:moveTo>
                <a:lnTo>
                  <a:pt x="116560" y="0"/>
                </a:lnTo>
                <a:lnTo>
                  <a:pt x="233119" y="164057"/>
                </a:lnTo>
                <a:lnTo>
                  <a:pt x="116560" y="328113"/>
                </a:lnTo>
                <a:lnTo>
                  <a:pt x="0" y="328113"/>
                </a:lnTo>
                <a:lnTo>
                  <a:pt x="116560" y="164057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0" name="直接连接符 9" descr="3ba1cde3-5116-42f9-ab0a-618efb0618af"/>
          <p:cNvCxnSpPr/>
          <p:nvPr/>
        </p:nvCxnSpPr>
        <p:spPr>
          <a:xfrm>
            <a:off x="2476266" y="684698"/>
            <a:ext cx="4129604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56000"/>
                  </a:schemeClr>
                </a:gs>
                <a:gs pos="100000">
                  <a:schemeClr val="accent1">
                    <a:lumMod val="10000"/>
                    <a:lumOff val="9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 descr="7ef4930a-58e9-4017-9dd6-420aa1372353"/>
          <p:cNvSpPr/>
          <p:nvPr/>
        </p:nvSpPr>
        <p:spPr>
          <a:xfrm rot="1684412">
            <a:off x="101820" y="5494839"/>
            <a:ext cx="480189" cy="480189"/>
          </a:xfrm>
          <a:prstGeom prst="ellipse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40000">
                <a:schemeClr val="accent1">
                  <a:lumMod val="75000"/>
                  <a:lumOff val="25000"/>
                  <a:alpha val="85000"/>
                </a:schemeClr>
              </a:gs>
              <a:gs pos="82000">
                <a:schemeClr val="accent1">
                  <a:lumMod val="75000"/>
                  <a:lumOff val="2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 descr="3ec07a64-4d11-47e6-8f35-df6b41efc4b5"/>
          <p:cNvSpPr/>
          <p:nvPr/>
        </p:nvSpPr>
        <p:spPr>
          <a:xfrm flipV="1">
            <a:off x="5892108" y="4838230"/>
            <a:ext cx="407782" cy="431802"/>
          </a:xfrm>
          <a:custGeom>
            <a:avLst/>
            <a:gdLst>
              <a:gd name="connsiteX0" fmla="*/ 391186 w 407782"/>
              <a:gd name="connsiteY0" fmla="*/ 33192 h 431802"/>
              <a:gd name="connsiteX1" fmla="*/ 407782 w 407782"/>
              <a:gd name="connsiteY1" fmla="*/ 16596 h 431802"/>
              <a:gd name="connsiteX2" fmla="*/ 391186 w 407782"/>
              <a:gd name="connsiteY2" fmla="*/ 0 h 431802"/>
              <a:gd name="connsiteX3" fmla="*/ 374590 w 407782"/>
              <a:gd name="connsiteY3" fmla="*/ 16596 h 431802"/>
              <a:gd name="connsiteX4" fmla="*/ 391186 w 407782"/>
              <a:gd name="connsiteY4" fmla="*/ 33192 h 431802"/>
              <a:gd name="connsiteX5" fmla="*/ 297539 w 407782"/>
              <a:gd name="connsiteY5" fmla="*/ 33192 h 431802"/>
              <a:gd name="connsiteX6" fmla="*/ 314135 w 407782"/>
              <a:gd name="connsiteY6" fmla="*/ 16596 h 431802"/>
              <a:gd name="connsiteX7" fmla="*/ 297539 w 407782"/>
              <a:gd name="connsiteY7" fmla="*/ 0 h 431802"/>
              <a:gd name="connsiteX8" fmla="*/ 280943 w 407782"/>
              <a:gd name="connsiteY8" fmla="*/ 16596 h 431802"/>
              <a:gd name="connsiteX9" fmla="*/ 297539 w 407782"/>
              <a:gd name="connsiteY9" fmla="*/ 33192 h 431802"/>
              <a:gd name="connsiteX10" fmla="*/ 203891 w 407782"/>
              <a:gd name="connsiteY10" fmla="*/ 33192 h 431802"/>
              <a:gd name="connsiteX11" fmla="*/ 220487 w 407782"/>
              <a:gd name="connsiteY11" fmla="*/ 16596 h 431802"/>
              <a:gd name="connsiteX12" fmla="*/ 203891 w 407782"/>
              <a:gd name="connsiteY12" fmla="*/ 0 h 431802"/>
              <a:gd name="connsiteX13" fmla="*/ 187295 w 407782"/>
              <a:gd name="connsiteY13" fmla="*/ 16596 h 431802"/>
              <a:gd name="connsiteX14" fmla="*/ 203891 w 407782"/>
              <a:gd name="connsiteY14" fmla="*/ 33192 h 431802"/>
              <a:gd name="connsiteX15" fmla="*/ 110244 w 407782"/>
              <a:gd name="connsiteY15" fmla="*/ 33192 h 431802"/>
              <a:gd name="connsiteX16" fmla="*/ 126840 w 407782"/>
              <a:gd name="connsiteY16" fmla="*/ 16596 h 431802"/>
              <a:gd name="connsiteX17" fmla="*/ 110244 w 407782"/>
              <a:gd name="connsiteY17" fmla="*/ 0 h 431802"/>
              <a:gd name="connsiteX18" fmla="*/ 93648 w 407782"/>
              <a:gd name="connsiteY18" fmla="*/ 16596 h 431802"/>
              <a:gd name="connsiteX19" fmla="*/ 110244 w 407782"/>
              <a:gd name="connsiteY19" fmla="*/ 33192 h 431802"/>
              <a:gd name="connsiteX20" fmla="*/ 16596 w 407782"/>
              <a:gd name="connsiteY20" fmla="*/ 33192 h 431802"/>
              <a:gd name="connsiteX21" fmla="*/ 33192 w 407782"/>
              <a:gd name="connsiteY21" fmla="*/ 16596 h 431802"/>
              <a:gd name="connsiteX22" fmla="*/ 16596 w 407782"/>
              <a:gd name="connsiteY22" fmla="*/ 0 h 431802"/>
              <a:gd name="connsiteX23" fmla="*/ 0 w 407782"/>
              <a:gd name="connsiteY23" fmla="*/ 16596 h 431802"/>
              <a:gd name="connsiteX24" fmla="*/ 16596 w 407782"/>
              <a:gd name="connsiteY24" fmla="*/ 33192 h 431802"/>
              <a:gd name="connsiteX25" fmla="*/ 391186 w 407782"/>
              <a:gd name="connsiteY25" fmla="*/ 132843 h 431802"/>
              <a:gd name="connsiteX26" fmla="*/ 407782 w 407782"/>
              <a:gd name="connsiteY26" fmla="*/ 116247 h 431802"/>
              <a:gd name="connsiteX27" fmla="*/ 391186 w 407782"/>
              <a:gd name="connsiteY27" fmla="*/ 99651 h 431802"/>
              <a:gd name="connsiteX28" fmla="*/ 374590 w 407782"/>
              <a:gd name="connsiteY28" fmla="*/ 116247 h 431802"/>
              <a:gd name="connsiteX29" fmla="*/ 391186 w 407782"/>
              <a:gd name="connsiteY29" fmla="*/ 132843 h 431802"/>
              <a:gd name="connsiteX30" fmla="*/ 297539 w 407782"/>
              <a:gd name="connsiteY30" fmla="*/ 132843 h 431802"/>
              <a:gd name="connsiteX31" fmla="*/ 314135 w 407782"/>
              <a:gd name="connsiteY31" fmla="*/ 116247 h 431802"/>
              <a:gd name="connsiteX32" fmla="*/ 297539 w 407782"/>
              <a:gd name="connsiteY32" fmla="*/ 99651 h 431802"/>
              <a:gd name="connsiteX33" fmla="*/ 280943 w 407782"/>
              <a:gd name="connsiteY33" fmla="*/ 116247 h 431802"/>
              <a:gd name="connsiteX34" fmla="*/ 297539 w 407782"/>
              <a:gd name="connsiteY34" fmla="*/ 132843 h 431802"/>
              <a:gd name="connsiteX35" fmla="*/ 203891 w 407782"/>
              <a:gd name="connsiteY35" fmla="*/ 132843 h 431802"/>
              <a:gd name="connsiteX36" fmla="*/ 220487 w 407782"/>
              <a:gd name="connsiteY36" fmla="*/ 116247 h 431802"/>
              <a:gd name="connsiteX37" fmla="*/ 203891 w 407782"/>
              <a:gd name="connsiteY37" fmla="*/ 99651 h 431802"/>
              <a:gd name="connsiteX38" fmla="*/ 187295 w 407782"/>
              <a:gd name="connsiteY38" fmla="*/ 116247 h 431802"/>
              <a:gd name="connsiteX39" fmla="*/ 203891 w 407782"/>
              <a:gd name="connsiteY39" fmla="*/ 132843 h 431802"/>
              <a:gd name="connsiteX40" fmla="*/ 110244 w 407782"/>
              <a:gd name="connsiteY40" fmla="*/ 132843 h 431802"/>
              <a:gd name="connsiteX41" fmla="*/ 126840 w 407782"/>
              <a:gd name="connsiteY41" fmla="*/ 116247 h 431802"/>
              <a:gd name="connsiteX42" fmla="*/ 110244 w 407782"/>
              <a:gd name="connsiteY42" fmla="*/ 99651 h 431802"/>
              <a:gd name="connsiteX43" fmla="*/ 93648 w 407782"/>
              <a:gd name="connsiteY43" fmla="*/ 116247 h 431802"/>
              <a:gd name="connsiteX44" fmla="*/ 110244 w 407782"/>
              <a:gd name="connsiteY44" fmla="*/ 132843 h 431802"/>
              <a:gd name="connsiteX45" fmla="*/ 16596 w 407782"/>
              <a:gd name="connsiteY45" fmla="*/ 132843 h 431802"/>
              <a:gd name="connsiteX46" fmla="*/ 33192 w 407782"/>
              <a:gd name="connsiteY46" fmla="*/ 116247 h 431802"/>
              <a:gd name="connsiteX47" fmla="*/ 16596 w 407782"/>
              <a:gd name="connsiteY47" fmla="*/ 99651 h 431802"/>
              <a:gd name="connsiteX48" fmla="*/ 0 w 407782"/>
              <a:gd name="connsiteY48" fmla="*/ 116247 h 431802"/>
              <a:gd name="connsiteX49" fmla="*/ 16596 w 407782"/>
              <a:gd name="connsiteY49" fmla="*/ 132843 h 431802"/>
              <a:gd name="connsiteX50" fmla="*/ 391186 w 407782"/>
              <a:gd name="connsiteY50" fmla="*/ 232496 h 431802"/>
              <a:gd name="connsiteX51" fmla="*/ 407782 w 407782"/>
              <a:gd name="connsiteY51" fmla="*/ 215900 h 431802"/>
              <a:gd name="connsiteX52" fmla="*/ 391186 w 407782"/>
              <a:gd name="connsiteY52" fmla="*/ 199304 h 431802"/>
              <a:gd name="connsiteX53" fmla="*/ 374590 w 407782"/>
              <a:gd name="connsiteY53" fmla="*/ 215900 h 431802"/>
              <a:gd name="connsiteX54" fmla="*/ 391186 w 407782"/>
              <a:gd name="connsiteY54" fmla="*/ 232496 h 431802"/>
              <a:gd name="connsiteX55" fmla="*/ 297539 w 407782"/>
              <a:gd name="connsiteY55" fmla="*/ 232496 h 431802"/>
              <a:gd name="connsiteX56" fmla="*/ 314135 w 407782"/>
              <a:gd name="connsiteY56" fmla="*/ 215900 h 431802"/>
              <a:gd name="connsiteX57" fmla="*/ 297539 w 407782"/>
              <a:gd name="connsiteY57" fmla="*/ 199304 h 431802"/>
              <a:gd name="connsiteX58" fmla="*/ 280943 w 407782"/>
              <a:gd name="connsiteY58" fmla="*/ 215900 h 431802"/>
              <a:gd name="connsiteX59" fmla="*/ 297539 w 407782"/>
              <a:gd name="connsiteY59" fmla="*/ 232496 h 431802"/>
              <a:gd name="connsiteX60" fmla="*/ 203891 w 407782"/>
              <a:gd name="connsiteY60" fmla="*/ 232496 h 431802"/>
              <a:gd name="connsiteX61" fmla="*/ 220487 w 407782"/>
              <a:gd name="connsiteY61" fmla="*/ 215900 h 431802"/>
              <a:gd name="connsiteX62" fmla="*/ 203891 w 407782"/>
              <a:gd name="connsiteY62" fmla="*/ 199304 h 431802"/>
              <a:gd name="connsiteX63" fmla="*/ 187295 w 407782"/>
              <a:gd name="connsiteY63" fmla="*/ 215900 h 431802"/>
              <a:gd name="connsiteX64" fmla="*/ 203891 w 407782"/>
              <a:gd name="connsiteY64" fmla="*/ 232496 h 431802"/>
              <a:gd name="connsiteX65" fmla="*/ 110244 w 407782"/>
              <a:gd name="connsiteY65" fmla="*/ 232496 h 431802"/>
              <a:gd name="connsiteX66" fmla="*/ 126840 w 407782"/>
              <a:gd name="connsiteY66" fmla="*/ 215900 h 431802"/>
              <a:gd name="connsiteX67" fmla="*/ 110244 w 407782"/>
              <a:gd name="connsiteY67" fmla="*/ 199304 h 431802"/>
              <a:gd name="connsiteX68" fmla="*/ 93648 w 407782"/>
              <a:gd name="connsiteY68" fmla="*/ 215900 h 431802"/>
              <a:gd name="connsiteX69" fmla="*/ 110244 w 407782"/>
              <a:gd name="connsiteY69" fmla="*/ 232496 h 431802"/>
              <a:gd name="connsiteX70" fmla="*/ 16596 w 407782"/>
              <a:gd name="connsiteY70" fmla="*/ 232496 h 431802"/>
              <a:gd name="connsiteX71" fmla="*/ 33192 w 407782"/>
              <a:gd name="connsiteY71" fmla="*/ 215900 h 431802"/>
              <a:gd name="connsiteX72" fmla="*/ 16596 w 407782"/>
              <a:gd name="connsiteY72" fmla="*/ 199304 h 431802"/>
              <a:gd name="connsiteX73" fmla="*/ 0 w 407782"/>
              <a:gd name="connsiteY73" fmla="*/ 215900 h 431802"/>
              <a:gd name="connsiteX74" fmla="*/ 16596 w 407782"/>
              <a:gd name="connsiteY74" fmla="*/ 232496 h 431802"/>
              <a:gd name="connsiteX75" fmla="*/ 391186 w 407782"/>
              <a:gd name="connsiteY75" fmla="*/ 332149 h 431802"/>
              <a:gd name="connsiteX76" fmla="*/ 407782 w 407782"/>
              <a:gd name="connsiteY76" fmla="*/ 315553 h 431802"/>
              <a:gd name="connsiteX77" fmla="*/ 391186 w 407782"/>
              <a:gd name="connsiteY77" fmla="*/ 298957 h 431802"/>
              <a:gd name="connsiteX78" fmla="*/ 374590 w 407782"/>
              <a:gd name="connsiteY78" fmla="*/ 315553 h 431802"/>
              <a:gd name="connsiteX79" fmla="*/ 391186 w 407782"/>
              <a:gd name="connsiteY79" fmla="*/ 332149 h 431802"/>
              <a:gd name="connsiteX80" fmla="*/ 297539 w 407782"/>
              <a:gd name="connsiteY80" fmla="*/ 332149 h 431802"/>
              <a:gd name="connsiteX81" fmla="*/ 314135 w 407782"/>
              <a:gd name="connsiteY81" fmla="*/ 315553 h 431802"/>
              <a:gd name="connsiteX82" fmla="*/ 297539 w 407782"/>
              <a:gd name="connsiteY82" fmla="*/ 298957 h 431802"/>
              <a:gd name="connsiteX83" fmla="*/ 280943 w 407782"/>
              <a:gd name="connsiteY83" fmla="*/ 315553 h 431802"/>
              <a:gd name="connsiteX84" fmla="*/ 297539 w 407782"/>
              <a:gd name="connsiteY84" fmla="*/ 332149 h 431802"/>
              <a:gd name="connsiteX85" fmla="*/ 203891 w 407782"/>
              <a:gd name="connsiteY85" fmla="*/ 332149 h 431802"/>
              <a:gd name="connsiteX86" fmla="*/ 220487 w 407782"/>
              <a:gd name="connsiteY86" fmla="*/ 315553 h 431802"/>
              <a:gd name="connsiteX87" fmla="*/ 203891 w 407782"/>
              <a:gd name="connsiteY87" fmla="*/ 298957 h 431802"/>
              <a:gd name="connsiteX88" fmla="*/ 187295 w 407782"/>
              <a:gd name="connsiteY88" fmla="*/ 315553 h 431802"/>
              <a:gd name="connsiteX89" fmla="*/ 203891 w 407782"/>
              <a:gd name="connsiteY89" fmla="*/ 332149 h 431802"/>
              <a:gd name="connsiteX90" fmla="*/ 110244 w 407782"/>
              <a:gd name="connsiteY90" fmla="*/ 332149 h 431802"/>
              <a:gd name="connsiteX91" fmla="*/ 126840 w 407782"/>
              <a:gd name="connsiteY91" fmla="*/ 315553 h 431802"/>
              <a:gd name="connsiteX92" fmla="*/ 110244 w 407782"/>
              <a:gd name="connsiteY92" fmla="*/ 298957 h 431802"/>
              <a:gd name="connsiteX93" fmla="*/ 93648 w 407782"/>
              <a:gd name="connsiteY93" fmla="*/ 315553 h 431802"/>
              <a:gd name="connsiteX94" fmla="*/ 110244 w 407782"/>
              <a:gd name="connsiteY94" fmla="*/ 332149 h 431802"/>
              <a:gd name="connsiteX95" fmla="*/ 16596 w 407782"/>
              <a:gd name="connsiteY95" fmla="*/ 332149 h 431802"/>
              <a:gd name="connsiteX96" fmla="*/ 33192 w 407782"/>
              <a:gd name="connsiteY96" fmla="*/ 315553 h 431802"/>
              <a:gd name="connsiteX97" fmla="*/ 16596 w 407782"/>
              <a:gd name="connsiteY97" fmla="*/ 298957 h 431802"/>
              <a:gd name="connsiteX98" fmla="*/ 0 w 407782"/>
              <a:gd name="connsiteY98" fmla="*/ 315553 h 431802"/>
              <a:gd name="connsiteX99" fmla="*/ 16596 w 407782"/>
              <a:gd name="connsiteY99" fmla="*/ 332149 h 431802"/>
              <a:gd name="connsiteX100" fmla="*/ 391186 w 407782"/>
              <a:gd name="connsiteY100" fmla="*/ 431802 h 431802"/>
              <a:gd name="connsiteX101" fmla="*/ 407782 w 407782"/>
              <a:gd name="connsiteY101" fmla="*/ 415206 h 431802"/>
              <a:gd name="connsiteX102" fmla="*/ 391186 w 407782"/>
              <a:gd name="connsiteY102" fmla="*/ 398610 h 431802"/>
              <a:gd name="connsiteX103" fmla="*/ 374590 w 407782"/>
              <a:gd name="connsiteY103" fmla="*/ 415206 h 431802"/>
              <a:gd name="connsiteX104" fmla="*/ 391186 w 407782"/>
              <a:gd name="connsiteY104" fmla="*/ 431802 h 431802"/>
              <a:gd name="connsiteX105" fmla="*/ 297539 w 407782"/>
              <a:gd name="connsiteY105" fmla="*/ 431802 h 431802"/>
              <a:gd name="connsiteX106" fmla="*/ 314135 w 407782"/>
              <a:gd name="connsiteY106" fmla="*/ 415206 h 431802"/>
              <a:gd name="connsiteX107" fmla="*/ 297539 w 407782"/>
              <a:gd name="connsiteY107" fmla="*/ 398610 h 431802"/>
              <a:gd name="connsiteX108" fmla="*/ 280943 w 407782"/>
              <a:gd name="connsiteY108" fmla="*/ 415206 h 431802"/>
              <a:gd name="connsiteX109" fmla="*/ 297539 w 407782"/>
              <a:gd name="connsiteY109" fmla="*/ 431802 h 431802"/>
              <a:gd name="connsiteX110" fmla="*/ 203891 w 407782"/>
              <a:gd name="connsiteY110" fmla="*/ 431802 h 431802"/>
              <a:gd name="connsiteX111" fmla="*/ 220487 w 407782"/>
              <a:gd name="connsiteY111" fmla="*/ 415206 h 431802"/>
              <a:gd name="connsiteX112" fmla="*/ 203891 w 407782"/>
              <a:gd name="connsiteY112" fmla="*/ 398610 h 431802"/>
              <a:gd name="connsiteX113" fmla="*/ 187295 w 407782"/>
              <a:gd name="connsiteY113" fmla="*/ 415206 h 431802"/>
              <a:gd name="connsiteX114" fmla="*/ 203891 w 407782"/>
              <a:gd name="connsiteY114" fmla="*/ 431802 h 431802"/>
              <a:gd name="connsiteX115" fmla="*/ 110244 w 407782"/>
              <a:gd name="connsiteY115" fmla="*/ 431802 h 431802"/>
              <a:gd name="connsiteX116" fmla="*/ 126840 w 407782"/>
              <a:gd name="connsiteY116" fmla="*/ 415206 h 431802"/>
              <a:gd name="connsiteX117" fmla="*/ 110244 w 407782"/>
              <a:gd name="connsiteY117" fmla="*/ 398610 h 431802"/>
              <a:gd name="connsiteX118" fmla="*/ 93648 w 407782"/>
              <a:gd name="connsiteY118" fmla="*/ 415206 h 431802"/>
              <a:gd name="connsiteX119" fmla="*/ 110244 w 407782"/>
              <a:gd name="connsiteY119" fmla="*/ 431802 h 431802"/>
              <a:gd name="connsiteX120" fmla="*/ 16596 w 407782"/>
              <a:gd name="connsiteY120" fmla="*/ 431802 h 431802"/>
              <a:gd name="connsiteX121" fmla="*/ 33192 w 407782"/>
              <a:gd name="connsiteY121" fmla="*/ 415206 h 431802"/>
              <a:gd name="connsiteX122" fmla="*/ 16596 w 407782"/>
              <a:gd name="connsiteY122" fmla="*/ 398610 h 431802"/>
              <a:gd name="connsiteX123" fmla="*/ 0 w 407782"/>
              <a:gd name="connsiteY123" fmla="*/ 415206 h 431802"/>
              <a:gd name="connsiteX124" fmla="*/ 16596 w 407782"/>
              <a:gd name="connsiteY124" fmla="*/ 431802 h 43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07782" h="431802">
                <a:moveTo>
                  <a:pt x="391186" y="33192"/>
                </a:moveTo>
                <a:cubicBezTo>
                  <a:pt x="400352" y="33192"/>
                  <a:pt x="407782" y="25762"/>
                  <a:pt x="407782" y="16596"/>
                </a:cubicBezTo>
                <a:cubicBezTo>
                  <a:pt x="407782" y="7430"/>
                  <a:pt x="400352" y="0"/>
                  <a:pt x="391186" y="0"/>
                </a:cubicBezTo>
                <a:cubicBezTo>
                  <a:pt x="382020" y="0"/>
                  <a:pt x="374590" y="7430"/>
                  <a:pt x="374590" y="16596"/>
                </a:cubicBezTo>
                <a:cubicBezTo>
                  <a:pt x="374590" y="25762"/>
                  <a:pt x="382020" y="33192"/>
                  <a:pt x="391186" y="33192"/>
                </a:cubicBezTo>
                <a:close/>
                <a:moveTo>
                  <a:pt x="297539" y="33192"/>
                </a:moveTo>
                <a:cubicBezTo>
                  <a:pt x="306705" y="33192"/>
                  <a:pt x="314135" y="25762"/>
                  <a:pt x="314135" y="16596"/>
                </a:cubicBezTo>
                <a:cubicBezTo>
                  <a:pt x="314135" y="7430"/>
                  <a:pt x="306705" y="0"/>
                  <a:pt x="297539" y="0"/>
                </a:cubicBezTo>
                <a:cubicBezTo>
                  <a:pt x="288373" y="0"/>
                  <a:pt x="280943" y="7430"/>
                  <a:pt x="280943" y="16596"/>
                </a:cubicBezTo>
                <a:cubicBezTo>
                  <a:pt x="280943" y="25762"/>
                  <a:pt x="288373" y="33192"/>
                  <a:pt x="297539" y="33192"/>
                </a:cubicBezTo>
                <a:close/>
                <a:moveTo>
                  <a:pt x="203891" y="33192"/>
                </a:moveTo>
                <a:cubicBezTo>
                  <a:pt x="213057" y="33192"/>
                  <a:pt x="220487" y="25762"/>
                  <a:pt x="220487" y="16596"/>
                </a:cubicBezTo>
                <a:cubicBezTo>
                  <a:pt x="220487" y="7430"/>
                  <a:pt x="213057" y="0"/>
                  <a:pt x="203891" y="0"/>
                </a:cubicBezTo>
                <a:cubicBezTo>
                  <a:pt x="194725" y="0"/>
                  <a:pt x="187295" y="7430"/>
                  <a:pt x="187295" y="16596"/>
                </a:cubicBezTo>
                <a:cubicBezTo>
                  <a:pt x="187295" y="25762"/>
                  <a:pt x="194725" y="33192"/>
                  <a:pt x="203891" y="33192"/>
                </a:cubicBezTo>
                <a:close/>
                <a:moveTo>
                  <a:pt x="110244" y="33192"/>
                </a:moveTo>
                <a:cubicBezTo>
                  <a:pt x="119410" y="33192"/>
                  <a:pt x="126840" y="25762"/>
                  <a:pt x="126840" y="16596"/>
                </a:cubicBezTo>
                <a:cubicBezTo>
                  <a:pt x="126840" y="7430"/>
                  <a:pt x="119410" y="0"/>
                  <a:pt x="110244" y="0"/>
                </a:cubicBezTo>
                <a:cubicBezTo>
                  <a:pt x="101078" y="0"/>
                  <a:pt x="93648" y="7430"/>
                  <a:pt x="93648" y="16596"/>
                </a:cubicBezTo>
                <a:cubicBezTo>
                  <a:pt x="93648" y="25762"/>
                  <a:pt x="101078" y="33192"/>
                  <a:pt x="110244" y="33192"/>
                </a:cubicBezTo>
                <a:close/>
                <a:moveTo>
                  <a:pt x="16596" y="33192"/>
                </a:moveTo>
                <a:cubicBezTo>
                  <a:pt x="25762" y="33192"/>
                  <a:pt x="33192" y="25762"/>
                  <a:pt x="33192" y="16596"/>
                </a:cubicBezTo>
                <a:cubicBezTo>
                  <a:pt x="33192" y="7430"/>
                  <a:pt x="25762" y="0"/>
                  <a:pt x="16596" y="0"/>
                </a:cubicBezTo>
                <a:cubicBezTo>
                  <a:pt x="7430" y="0"/>
                  <a:pt x="0" y="7430"/>
                  <a:pt x="0" y="16596"/>
                </a:cubicBezTo>
                <a:cubicBezTo>
                  <a:pt x="0" y="25762"/>
                  <a:pt x="7430" y="33192"/>
                  <a:pt x="16596" y="33192"/>
                </a:cubicBezTo>
                <a:close/>
                <a:moveTo>
                  <a:pt x="391186" y="132843"/>
                </a:moveTo>
                <a:cubicBezTo>
                  <a:pt x="400352" y="132843"/>
                  <a:pt x="407782" y="125413"/>
                  <a:pt x="407782" y="116247"/>
                </a:cubicBezTo>
                <a:cubicBezTo>
                  <a:pt x="407782" y="107081"/>
                  <a:pt x="400352" y="99651"/>
                  <a:pt x="391186" y="99651"/>
                </a:cubicBezTo>
                <a:cubicBezTo>
                  <a:pt x="382020" y="99651"/>
                  <a:pt x="374590" y="107081"/>
                  <a:pt x="374590" y="116247"/>
                </a:cubicBezTo>
                <a:cubicBezTo>
                  <a:pt x="374590" y="125413"/>
                  <a:pt x="382020" y="132843"/>
                  <a:pt x="391186" y="132843"/>
                </a:cubicBezTo>
                <a:close/>
                <a:moveTo>
                  <a:pt x="297539" y="132843"/>
                </a:moveTo>
                <a:cubicBezTo>
                  <a:pt x="306705" y="132843"/>
                  <a:pt x="314135" y="125413"/>
                  <a:pt x="314135" y="116247"/>
                </a:cubicBezTo>
                <a:cubicBezTo>
                  <a:pt x="314135" y="107081"/>
                  <a:pt x="306705" y="99651"/>
                  <a:pt x="297539" y="99651"/>
                </a:cubicBezTo>
                <a:cubicBezTo>
                  <a:pt x="288373" y="99651"/>
                  <a:pt x="280943" y="107081"/>
                  <a:pt x="280943" y="116247"/>
                </a:cubicBezTo>
                <a:cubicBezTo>
                  <a:pt x="280943" y="125413"/>
                  <a:pt x="288373" y="132843"/>
                  <a:pt x="297539" y="132843"/>
                </a:cubicBezTo>
                <a:close/>
                <a:moveTo>
                  <a:pt x="203891" y="132843"/>
                </a:moveTo>
                <a:cubicBezTo>
                  <a:pt x="213057" y="132843"/>
                  <a:pt x="220487" y="125413"/>
                  <a:pt x="220487" y="116247"/>
                </a:cubicBezTo>
                <a:cubicBezTo>
                  <a:pt x="220487" y="107081"/>
                  <a:pt x="213057" y="99651"/>
                  <a:pt x="203891" y="99651"/>
                </a:cubicBezTo>
                <a:cubicBezTo>
                  <a:pt x="194725" y="99651"/>
                  <a:pt x="187295" y="107081"/>
                  <a:pt x="187295" y="116247"/>
                </a:cubicBezTo>
                <a:cubicBezTo>
                  <a:pt x="187295" y="125413"/>
                  <a:pt x="194725" y="132843"/>
                  <a:pt x="203891" y="132843"/>
                </a:cubicBezTo>
                <a:close/>
                <a:moveTo>
                  <a:pt x="110244" y="132843"/>
                </a:moveTo>
                <a:cubicBezTo>
                  <a:pt x="119410" y="132843"/>
                  <a:pt x="126840" y="125413"/>
                  <a:pt x="126840" y="116247"/>
                </a:cubicBezTo>
                <a:cubicBezTo>
                  <a:pt x="126840" y="107081"/>
                  <a:pt x="119410" y="99651"/>
                  <a:pt x="110244" y="99651"/>
                </a:cubicBezTo>
                <a:cubicBezTo>
                  <a:pt x="101078" y="99651"/>
                  <a:pt x="93648" y="107081"/>
                  <a:pt x="93648" y="116247"/>
                </a:cubicBezTo>
                <a:cubicBezTo>
                  <a:pt x="93648" y="125413"/>
                  <a:pt x="101078" y="132843"/>
                  <a:pt x="110244" y="132843"/>
                </a:cubicBezTo>
                <a:close/>
                <a:moveTo>
                  <a:pt x="16596" y="132843"/>
                </a:moveTo>
                <a:cubicBezTo>
                  <a:pt x="25762" y="132843"/>
                  <a:pt x="33192" y="125413"/>
                  <a:pt x="33192" y="116247"/>
                </a:cubicBezTo>
                <a:cubicBezTo>
                  <a:pt x="33192" y="107081"/>
                  <a:pt x="25762" y="99651"/>
                  <a:pt x="16596" y="99651"/>
                </a:cubicBezTo>
                <a:cubicBezTo>
                  <a:pt x="7430" y="99651"/>
                  <a:pt x="0" y="107081"/>
                  <a:pt x="0" y="116247"/>
                </a:cubicBezTo>
                <a:cubicBezTo>
                  <a:pt x="0" y="125413"/>
                  <a:pt x="7430" y="132843"/>
                  <a:pt x="16596" y="132843"/>
                </a:cubicBezTo>
                <a:close/>
                <a:moveTo>
                  <a:pt x="391186" y="232496"/>
                </a:moveTo>
                <a:cubicBezTo>
                  <a:pt x="400352" y="232496"/>
                  <a:pt x="407782" y="225066"/>
                  <a:pt x="407782" y="215900"/>
                </a:cubicBezTo>
                <a:cubicBezTo>
                  <a:pt x="407782" y="206734"/>
                  <a:pt x="400352" y="199304"/>
                  <a:pt x="391186" y="199304"/>
                </a:cubicBezTo>
                <a:cubicBezTo>
                  <a:pt x="382020" y="199304"/>
                  <a:pt x="374590" y="206734"/>
                  <a:pt x="374590" y="215900"/>
                </a:cubicBezTo>
                <a:cubicBezTo>
                  <a:pt x="374590" y="225066"/>
                  <a:pt x="382020" y="232496"/>
                  <a:pt x="391186" y="232496"/>
                </a:cubicBezTo>
                <a:close/>
                <a:moveTo>
                  <a:pt x="297539" y="232496"/>
                </a:moveTo>
                <a:cubicBezTo>
                  <a:pt x="306705" y="232496"/>
                  <a:pt x="314135" y="225066"/>
                  <a:pt x="314135" y="215900"/>
                </a:cubicBezTo>
                <a:cubicBezTo>
                  <a:pt x="314135" y="206734"/>
                  <a:pt x="306705" y="199304"/>
                  <a:pt x="297539" y="199304"/>
                </a:cubicBezTo>
                <a:cubicBezTo>
                  <a:pt x="288373" y="199304"/>
                  <a:pt x="280943" y="206734"/>
                  <a:pt x="280943" y="215900"/>
                </a:cubicBezTo>
                <a:cubicBezTo>
                  <a:pt x="280943" y="225066"/>
                  <a:pt x="288373" y="232496"/>
                  <a:pt x="297539" y="232496"/>
                </a:cubicBezTo>
                <a:close/>
                <a:moveTo>
                  <a:pt x="203891" y="232496"/>
                </a:moveTo>
                <a:cubicBezTo>
                  <a:pt x="213057" y="232496"/>
                  <a:pt x="220487" y="225066"/>
                  <a:pt x="220487" y="215900"/>
                </a:cubicBezTo>
                <a:cubicBezTo>
                  <a:pt x="220487" y="206734"/>
                  <a:pt x="213057" y="199304"/>
                  <a:pt x="203891" y="199304"/>
                </a:cubicBezTo>
                <a:cubicBezTo>
                  <a:pt x="194725" y="199304"/>
                  <a:pt x="187295" y="206734"/>
                  <a:pt x="187295" y="215900"/>
                </a:cubicBezTo>
                <a:cubicBezTo>
                  <a:pt x="187295" y="225066"/>
                  <a:pt x="194725" y="232496"/>
                  <a:pt x="203891" y="232496"/>
                </a:cubicBezTo>
                <a:close/>
                <a:moveTo>
                  <a:pt x="110244" y="232496"/>
                </a:moveTo>
                <a:cubicBezTo>
                  <a:pt x="119410" y="232496"/>
                  <a:pt x="126840" y="225066"/>
                  <a:pt x="126840" y="215900"/>
                </a:cubicBezTo>
                <a:cubicBezTo>
                  <a:pt x="126840" y="206734"/>
                  <a:pt x="119410" y="199304"/>
                  <a:pt x="110244" y="199304"/>
                </a:cubicBezTo>
                <a:cubicBezTo>
                  <a:pt x="101078" y="199304"/>
                  <a:pt x="93648" y="206734"/>
                  <a:pt x="93648" y="215900"/>
                </a:cubicBezTo>
                <a:cubicBezTo>
                  <a:pt x="93648" y="225066"/>
                  <a:pt x="101078" y="232496"/>
                  <a:pt x="110244" y="232496"/>
                </a:cubicBezTo>
                <a:close/>
                <a:moveTo>
                  <a:pt x="16596" y="232496"/>
                </a:moveTo>
                <a:cubicBezTo>
                  <a:pt x="25762" y="232496"/>
                  <a:pt x="33192" y="225066"/>
                  <a:pt x="33192" y="215900"/>
                </a:cubicBezTo>
                <a:cubicBezTo>
                  <a:pt x="33192" y="206734"/>
                  <a:pt x="25762" y="199304"/>
                  <a:pt x="16596" y="199304"/>
                </a:cubicBezTo>
                <a:cubicBezTo>
                  <a:pt x="7430" y="199304"/>
                  <a:pt x="0" y="206734"/>
                  <a:pt x="0" y="215900"/>
                </a:cubicBezTo>
                <a:cubicBezTo>
                  <a:pt x="0" y="225066"/>
                  <a:pt x="7430" y="232496"/>
                  <a:pt x="16596" y="232496"/>
                </a:cubicBezTo>
                <a:close/>
                <a:moveTo>
                  <a:pt x="391186" y="332149"/>
                </a:moveTo>
                <a:cubicBezTo>
                  <a:pt x="400352" y="332149"/>
                  <a:pt x="407782" y="324719"/>
                  <a:pt x="407782" y="315553"/>
                </a:cubicBezTo>
                <a:cubicBezTo>
                  <a:pt x="407782" y="306387"/>
                  <a:pt x="400352" y="298957"/>
                  <a:pt x="391186" y="298957"/>
                </a:cubicBezTo>
                <a:cubicBezTo>
                  <a:pt x="382020" y="298957"/>
                  <a:pt x="374590" y="306387"/>
                  <a:pt x="374590" y="315553"/>
                </a:cubicBezTo>
                <a:cubicBezTo>
                  <a:pt x="374590" y="324719"/>
                  <a:pt x="382020" y="332149"/>
                  <a:pt x="391186" y="332149"/>
                </a:cubicBezTo>
                <a:close/>
                <a:moveTo>
                  <a:pt x="297539" y="332149"/>
                </a:moveTo>
                <a:cubicBezTo>
                  <a:pt x="306705" y="332149"/>
                  <a:pt x="314135" y="324719"/>
                  <a:pt x="314135" y="315553"/>
                </a:cubicBezTo>
                <a:cubicBezTo>
                  <a:pt x="314135" y="306387"/>
                  <a:pt x="306705" y="298957"/>
                  <a:pt x="297539" y="298957"/>
                </a:cubicBezTo>
                <a:cubicBezTo>
                  <a:pt x="288373" y="298957"/>
                  <a:pt x="280943" y="306387"/>
                  <a:pt x="280943" y="315553"/>
                </a:cubicBezTo>
                <a:cubicBezTo>
                  <a:pt x="280943" y="324719"/>
                  <a:pt x="288373" y="332149"/>
                  <a:pt x="297539" y="332149"/>
                </a:cubicBezTo>
                <a:close/>
                <a:moveTo>
                  <a:pt x="203891" y="332149"/>
                </a:moveTo>
                <a:cubicBezTo>
                  <a:pt x="213057" y="332149"/>
                  <a:pt x="220487" y="324719"/>
                  <a:pt x="220487" y="315553"/>
                </a:cubicBezTo>
                <a:cubicBezTo>
                  <a:pt x="220487" y="306387"/>
                  <a:pt x="213057" y="298957"/>
                  <a:pt x="203891" y="298957"/>
                </a:cubicBezTo>
                <a:cubicBezTo>
                  <a:pt x="194725" y="298957"/>
                  <a:pt x="187295" y="306387"/>
                  <a:pt x="187295" y="315553"/>
                </a:cubicBezTo>
                <a:cubicBezTo>
                  <a:pt x="187295" y="324719"/>
                  <a:pt x="194725" y="332149"/>
                  <a:pt x="203891" y="332149"/>
                </a:cubicBezTo>
                <a:close/>
                <a:moveTo>
                  <a:pt x="110244" y="332149"/>
                </a:moveTo>
                <a:cubicBezTo>
                  <a:pt x="119410" y="332149"/>
                  <a:pt x="126840" y="324719"/>
                  <a:pt x="126840" y="315553"/>
                </a:cubicBezTo>
                <a:cubicBezTo>
                  <a:pt x="126840" y="306387"/>
                  <a:pt x="119410" y="298957"/>
                  <a:pt x="110244" y="298957"/>
                </a:cubicBezTo>
                <a:cubicBezTo>
                  <a:pt x="101078" y="298957"/>
                  <a:pt x="93648" y="306387"/>
                  <a:pt x="93648" y="315553"/>
                </a:cubicBezTo>
                <a:cubicBezTo>
                  <a:pt x="93648" y="324719"/>
                  <a:pt x="101078" y="332149"/>
                  <a:pt x="110244" y="332149"/>
                </a:cubicBezTo>
                <a:close/>
                <a:moveTo>
                  <a:pt x="16596" y="332149"/>
                </a:moveTo>
                <a:cubicBezTo>
                  <a:pt x="25762" y="332149"/>
                  <a:pt x="33192" y="324719"/>
                  <a:pt x="33192" y="315553"/>
                </a:cubicBezTo>
                <a:cubicBezTo>
                  <a:pt x="33192" y="306387"/>
                  <a:pt x="25762" y="298957"/>
                  <a:pt x="16596" y="298957"/>
                </a:cubicBezTo>
                <a:cubicBezTo>
                  <a:pt x="7430" y="298957"/>
                  <a:pt x="0" y="306387"/>
                  <a:pt x="0" y="315553"/>
                </a:cubicBezTo>
                <a:cubicBezTo>
                  <a:pt x="0" y="324719"/>
                  <a:pt x="7430" y="332149"/>
                  <a:pt x="16596" y="332149"/>
                </a:cubicBezTo>
                <a:close/>
                <a:moveTo>
                  <a:pt x="391186" y="431802"/>
                </a:moveTo>
                <a:cubicBezTo>
                  <a:pt x="400352" y="431802"/>
                  <a:pt x="407782" y="424372"/>
                  <a:pt x="407782" y="415206"/>
                </a:cubicBezTo>
                <a:cubicBezTo>
                  <a:pt x="407782" y="406040"/>
                  <a:pt x="400352" y="398610"/>
                  <a:pt x="391186" y="398610"/>
                </a:cubicBezTo>
                <a:cubicBezTo>
                  <a:pt x="382020" y="398610"/>
                  <a:pt x="374590" y="406040"/>
                  <a:pt x="374590" y="415206"/>
                </a:cubicBezTo>
                <a:cubicBezTo>
                  <a:pt x="374590" y="424372"/>
                  <a:pt x="382020" y="431802"/>
                  <a:pt x="391186" y="431802"/>
                </a:cubicBezTo>
                <a:close/>
                <a:moveTo>
                  <a:pt x="297539" y="431802"/>
                </a:moveTo>
                <a:cubicBezTo>
                  <a:pt x="306705" y="431802"/>
                  <a:pt x="314135" y="424372"/>
                  <a:pt x="314135" y="415206"/>
                </a:cubicBezTo>
                <a:cubicBezTo>
                  <a:pt x="314135" y="406040"/>
                  <a:pt x="306705" y="398610"/>
                  <a:pt x="297539" y="398610"/>
                </a:cubicBezTo>
                <a:cubicBezTo>
                  <a:pt x="288373" y="398610"/>
                  <a:pt x="280943" y="406040"/>
                  <a:pt x="280943" y="415206"/>
                </a:cubicBezTo>
                <a:cubicBezTo>
                  <a:pt x="280943" y="424372"/>
                  <a:pt x="288373" y="431802"/>
                  <a:pt x="297539" y="431802"/>
                </a:cubicBezTo>
                <a:close/>
                <a:moveTo>
                  <a:pt x="203891" y="431802"/>
                </a:moveTo>
                <a:cubicBezTo>
                  <a:pt x="213057" y="431802"/>
                  <a:pt x="220487" y="424372"/>
                  <a:pt x="220487" y="415206"/>
                </a:cubicBezTo>
                <a:cubicBezTo>
                  <a:pt x="220487" y="406040"/>
                  <a:pt x="213057" y="398610"/>
                  <a:pt x="203891" y="398610"/>
                </a:cubicBezTo>
                <a:cubicBezTo>
                  <a:pt x="194725" y="398610"/>
                  <a:pt x="187295" y="406040"/>
                  <a:pt x="187295" y="415206"/>
                </a:cubicBezTo>
                <a:cubicBezTo>
                  <a:pt x="187295" y="424372"/>
                  <a:pt x="194725" y="431802"/>
                  <a:pt x="203891" y="431802"/>
                </a:cubicBezTo>
                <a:close/>
                <a:moveTo>
                  <a:pt x="110244" y="431802"/>
                </a:moveTo>
                <a:cubicBezTo>
                  <a:pt x="119410" y="431802"/>
                  <a:pt x="126840" y="424372"/>
                  <a:pt x="126840" y="415206"/>
                </a:cubicBezTo>
                <a:cubicBezTo>
                  <a:pt x="126840" y="406040"/>
                  <a:pt x="119410" y="398610"/>
                  <a:pt x="110244" y="398610"/>
                </a:cubicBezTo>
                <a:cubicBezTo>
                  <a:pt x="101078" y="398610"/>
                  <a:pt x="93648" y="406040"/>
                  <a:pt x="93648" y="415206"/>
                </a:cubicBezTo>
                <a:cubicBezTo>
                  <a:pt x="93648" y="424372"/>
                  <a:pt x="101078" y="431802"/>
                  <a:pt x="110244" y="431802"/>
                </a:cubicBezTo>
                <a:close/>
                <a:moveTo>
                  <a:pt x="16596" y="431802"/>
                </a:moveTo>
                <a:cubicBezTo>
                  <a:pt x="25762" y="431802"/>
                  <a:pt x="33192" y="424372"/>
                  <a:pt x="33192" y="415206"/>
                </a:cubicBezTo>
                <a:cubicBezTo>
                  <a:pt x="33192" y="406040"/>
                  <a:pt x="25762" y="398610"/>
                  <a:pt x="16596" y="398610"/>
                </a:cubicBezTo>
                <a:cubicBezTo>
                  <a:pt x="7430" y="398610"/>
                  <a:pt x="0" y="406040"/>
                  <a:pt x="0" y="415206"/>
                </a:cubicBezTo>
                <a:cubicBezTo>
                  <a:pt x="0" y="424372"/>
                  <a:pt x="7430" y="431802"/>
                  <a:pt x="16596" y="431802"/>
                </a:cubicBezTo>
                <a:close/>
              </a:path>
            </a:pathLst>
          </a:custGeom>
          <a:solidFill>
            <a:schemeClr val="accent1">
              <a:lumMod val="25000"/>
              <a:lumOff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 descr="8bdd4299-36c4-4790-85fc-fa5f120523b7"/>
          <p:cNvSpPr>
            <a:spLocks noGrp="1"/>
          </p:cNvSpPr>
          <p:nvPr>
            <p:ph type="title" hasCustomPrompt="1"/>
          </p:nvPr>
        </p:nvSpPr>
        <p:spPr>
          <a:xfrm>
            <a:off x="666750" y="1587968"/>
            <a:ext cx="6777038" cy="2298231"/>
          </a:xfrm>
        </p:spPr>
        <p:txBody>
          <a:bodyPr anchor="ctr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文本占位符 3" descr="9ac635be-741a-46e0-97a0-59d5122cf132"/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4355413"/>
            <a:ext cx="2016000" cy="432000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5" name="文本占位符 4" descr="b1b3af3f-cbbc-41eb-a41e-85f65d14e0e1"/>
          <p:cNvSpPr>
            <a:spLocks noGrp="1"/>
          </p:cNvSpPr>
          <p:nvPr>
            <p:ph type="body" sz="quarter" idx="14" hasCustomPrompt="1"/>
          </p:nvPr>
        </p:nvSpPr>
        <p:spPr>
          <a:xfrm>
            <a:off x="2986869" y="4355413"/>
            <a:ext cx="2016000" cy="432000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20XX.XX.XX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29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一群人在踢足球&#10;&#10;描述已自动生成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387" r="389"/>
          <a:stretch>
            <a:fillRect/>
          </a:stretch>
        </p:blipFill>
        <p:spPr>
          <a:xfrm>
            <a:off x="-338" y="0"/>
            <a:ext cx="12192338" cy="6928794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35102" y="0"/>
            <a:ext cx="12227102" cy="692879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4" name="五边形 21"/>
          <p:cNvSpPr/>
          <p:nvPr userDrawn="1"/>
        </p:nvSpPr>
        <p:spPr>
          <a:xfrm>
            <a:off x="201370" y="309546"/>
            <a:ext cx="325239" cy="4491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5" name="图形 4"/>
          <p:cNvPicPr>
            <a:picLocks noChangeAspect="1"/>
          </p:cNvPicPr>
          <p:nvPr userDrawn="1"/>
        </p:nvPicPr>
        <p:blipFill>
          <a:blip r:embed="rId3" cstate="hq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16899" y="186850"/>
            <a:ext cx="1173731" cy="69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19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100000">
              <a:schemeClr val="accent1">
                <a:lumMod val="10000"/>
                <a:lumOff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/>
          </p:cNvSpPr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"/>
                  <a:lumOff val="98000"/>
                  <a:alpha val="80000"/>
                </a:schemeClr>
              </a:gs>
              <a:gs pos="100000">
                <a:schemeClr val="accent1">
                  <a:lumMod val="10000"/>
                  <a:lumOff val="90000"/>
                  <a:alpha val="7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1" y="6065316"/>
            <a:ext cx="12192000" cy="792685"/>
          </a:xfrm>
          <a:custGeom>
            <a:avLst/>
            <a:gdLst>
              <a:gd name="connsiteX0" fmla="*/ 0 w 12192000"/>
              <a:gd name="connsiteY0" fmla="*/ 0 h 792685"/>
              <a:gd name="connsiteX1" fmla="*/ 84853 w 12192000"/>
              <a:gd name="connsiteY1" fmla="*/ 31225 h 792685"/>
              <a:gd name="connsiteX2" fmla="*/ 11824453 w 12192000"/>
              <a:gd name="connsiteY2" fmla="*/ 304817 h 792685"/>
              <a:gd name="connsiteX3" fmla="*/ 12192000 w 12192000"/>
              <a:gd name="connsiteY3" fmla="*/ 397261 h 792685"/>
              <a:gd name="connsiteX4" fmla="*/ 12192000 w 12192000"/>
              <a:gd name="connsiteY4" fmla="*/ 792685 h 792685"/>
              <a:gd name="connsiteX5" fmla="*/ 0 w 12192000"/>
              <a:gd name="connsiteY5" fmla="*/ 792685 h 79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792685">
                <a:moveTo>
                  <a:pt x="0" y="0"/>
                </a:moveTo>
                <a:lnTo>
                  <a:pt x="84853" y="31225"/>
                </a:lnTo>
                <a:cubicBezTo>
                  <a:pt x="3925544" y="1325685"/>
                  <a:pt x="7958170" y="-564962"/>
                  <a:pt x="11824453" y="304817"/>
                </a:cubicBezTo>
                <a:lnTo>
                  <a:pt x="12192000" y="397261"/>
                </a:lnTo>
                <a:lnTo>
                  <a:pt x="12192000" y="792685"/>
                </a:lnTo>
                <a:lnTo>
                  <a:pt x="0" y="792685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65000"/>
                  <a:lumMod val="90000"/>
                  <a:lumOff val="10000"/>
                </a:schemeClr>
              </a:gs>
              <a:gs pos="0">
                <a:schemeClr val="accent1">
                  <a:lumMod val="8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>
            <a:off x="11265804" y="0"/>
            <a:ext cx="926196" cy="920573"/>
          </a:xfrm>
          <a:custGeom>
            <a:avLst/>
            <a:gdLst>
              <a:gd name="connsiteX0" fmla="*/ 926196 w 926196"/>
              <a:gd name="connsiteY0" fmla="*/ 0 h 920573"/>
              <a:gd name="connsiteX1" fmla="*/ 926196 w 926196"/>
              <a:gd name="connsiteY1" fmla="*/ 908744 h 920573"/>
              <a:gd name="connsiteX2" fmla="*/ 855588 w 926196"/>
              <a:gd name="connsiteY2" fmla="*/ 918017 h 920573"/>
              <a:gd name="connsiteX3" fmla="*/ 57353 w 926196"/>
              <a:gd name="connsiteY3" fmla="*/ 423923 h 920573"/>
              <a:gd name="connsiteX4" fmla="*/ 126 w 926196"/>
              <a:gd name="connsiteY4" fmla="*/ 114762 h 920573"/>
              <a:gd name="connsiteX5" fmla="*/ 13386 w 926196"/>
              <a:gd name="connsiteY5" fmla="*/ 1 h 92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6196" h="920573">
                <a:moveTo>
                  <a:pt x="926196" y="0"/>
                </a:moveTo>
                <a:lnTo>
                  <a:pt x="926196" y="908744"/>
                </a:lnTo>
                <a:lnTo>
                  <a:pt x="855588" y="918017"/>
                </a:lnTo>
                <a:cubicBezTo>
                  <a:pt x="519149" y="945226"/>
                  <a:pt x="189880" y="753576"/>
                  <a:pt x="57353" y="423923"/>
                </a:cubicBezTo>
                <a:cubicBezTo>
                  <a:pt x="16576" y="322492"/>
                  <a:pt x="-1715" y="217597"/>
                  <a:pt x="126" y="114762"/>
                </a:cubicBezTo>
                <a:lnTo>
                  <a:pt x="13386" y="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41000">
                <a:schemeClr val="accent1">
                  <a:lumMod val="75000"/>
                  <a:lumOff val="25000"/>
                  <a:alpha val="47000"/>
                </a:schemeClr>
              </a:gs>
              <a:gs pos="82000">
                <a:schemeClr val="accent1">
                  <a:lumMod val="75000"/>
                  <a:lumOff val="2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gradFill>
            <a:gsLst>
              <a:gs pos="100000">
                <a:schemeClr val="accent1">
                  <a:lumMod val="100000"/>
                </a:schemeClr>
              </a:gs>
              <a:gs pos="2000">
                <a:schemeClr val="accent1">
                  <a:lumMod val="60000"/>
                  <a:lumOff val="40000"/>
                </a:schemeClr>
              </a:gs>
              <a:gs pos="52000">
                <a:schemeClr val="accent1">
                  <a:lumMod val="80000"/>
                  <a:lumOff val="20000"/>
                </a:schemeClr>
              </a:gs>
            </a:gsLst>
            <a:lin ang="51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c842725-596b-4dc9-8575-df033a2b43bb"/>
          <p:cNvSpPr>
            <a:spLocks noGrp="1"/>
          </p:cNvSpPr>
          <p:nvPr>
            <p:ph type="ctr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5400" b="1" i="0" u="none" dirty="0" err="1">
                <a:solidFill>
                  <a:srgbClr val="FFFFFF"/>
                </a:solidFill>
                <a:ea typeface="优设标题黑"/>
              </a:rPr>
              <a:t>足球类水平二大单元教学设计</a:t>
            </a:r>
            <a:endParaRPr lang="en-US" sz="5400" b="1" i="0" u="none" dirty="0">
              <a:solidFill>
                <a:srgbClr val="FFFFFF"/>
              </a:solidFill>
              <a:ea typeface="优设标题黑"/>
            </a:endParaRPr>
          </a:p>
        </p:txBody>
      </p:sp>
      <p:sp>
        <p:nvSpPr>
          <p:cNvPr id="4" name="文本占位符 3" descr="25ca5a05-c23f-4b47-8ca1-0814755b5c30"/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400" b="0" i="0" u="none">
                <a:solidFill>
                  <a:srgbClr val="FFFFFF"/>
                </a:solidFill>
                <a:ea typeface="Noto Sans S Chinese Regular"/>
              </a:rPr>
              <a:t>报告人名称</a:t>
            </a:r>
          </a:p>
        </p:txBody>
      </p:sp>
      <p:sp>
        <p:nvSpPr>
          <p:cNvPr id="5" name="文本占位符 4" descr="7c3ebb16-0474-4581-b3dd-2e46114b54c7"/>
          <p:cNvSpPr>
            <a:spLocks noGrp="1"/>
          </p:cNvSpPr>
          <p:nvPr>
            <p:ph type="body" sz="quarter" idx="14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400" b="0" i="0" u="none">
                <a:solidFill>
                  <a:srgbClr val="FFFFFF"/>
                </a:solidFill>
                <a:latin typeface="Noto Sans S Chinese Regular"/>
              </a:rPr>
              <a:t>20xx.xx.xx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d177a945-bfb1-4255-8539-3d9c31bd742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dirty="0">
                <a:ea typeface="优设标题黑"/>
              </a:rPr>
              <a:t>教材价值与地位</a:t>
            </a:r>
            <a:endParaRPr lang="en-US" sz="2800" b="1" i="0" u="none" dirty="0">
              <a:ea typeface="优设标题黑"/>
            </a:endParaRPr>
          </a:p>
        </p:txBody>
      </p:sp>
      <p:grpSp>
        <p:nvGrpSpPr>
          <p:cNvPr id="25" name="45932cba-bc7d-4cc8-804f-44c28ba86d5b.source.2.zh-Hans.pptx" descr="0e8044ec-066e-4dc9-ada1-cd8e66ed06e3">
            <a:extLst>
              <a:ext uri="{FF2B5EF4-FFF2-40B4-BE49-F238E27FC236}">
                <a16:creationId xmlns:a16="http://schemas.microsoft.com/office/drawing/2014/main" id="{4164D057-26C4-FE72-DEB2-8BE1FCAEB7E7}"/>
              </a:ext>
            </a:extLst>
          </p:cNvPr>
          <p:cNvGrpSpPr/>
          <p:nvPr/>
        </p:nvGrpSpPr>
        <p:grpSpPr>
          <a:xfrm>
            <a:off x="660400" y="1130300"/>
            <a:ext cx="10858500" cy="4340469"/>
            <a:chOff x="660400" y="1130300"/>
            <a:chExt cx="10858500" cy="4340469"/>
          </a:xfrm>
        </p:grpSpPr>
        <p:grpSp>
          <p:nvGrpSpPr>
            <p:cNvPr id="24" name="组合 23" descr="489c3d31-0cdf-4918-baa3-59fe97a2ebae">
              <a:extLst>
                <a:ext uri="{FF2B5EF4-FFF2-40B4-BE49-F238E27FC236}">
                  <a16:creationId xmlns:a16="http://schemas.microsoft.com/office/drawing/2014/main" id="{4DF62C57-4ACA-F90F-7031-73A914051164}"/>
                </a:ext>
              </a:extLst>
            </p:cNvPr>
            <p:cNvGrpSpPr/>
            <p:nvPr/>
          </p:nvGrpSpPr>
          <p:grpSpPr>
            <a:xfrm>
              <a:off x="4263781" y="1806330"/>
              <a:ext cx="3664442" cy="3664439"/>
              <a:chOff x="4263781" y="1806330"/>
              <a:chExt cx="3664442" cy="3664439"/>
            </a:xfrm>
          </p:grpSpPr>
          <p:sp>
            <p:nvSpPr>
              <p:cNvPr id="10" name="ïṥļïde" descr="6a7bdd08-2144-4472-9a9c-35a35b6e7201">
                <a:extLst>
                  <a:ext uri="{FF2B5EF4-FFF2-40B4-BE49-F238E27FC236}">
                    <a16:creationId xmlns:a16="http://schemas.microsoft.com/office/drawing/2014/main" id="{7392B601-F4AF-45D5-8AD7-2968755769EF}"/>
                  </a:ext>
                </a:extLst>
              </p:cNvPr>
              <p:cNvSpPr/>
              <p:nvPr/>
            </p:nvSpPr>
            <p:spPr>
              <a:xfrm rot="8100000">
                <a:off x="6225311" y="3391487"/>
                <a:ext cx="1326542" cy="2079282"/>
              </a:xfrm>
              <a:prstGeom prst="downArrow">
                <a:avLst>
                  <a:gd name="adj1" fmla="val 62800"/>
                  <a:gd name="adj2" fmla="val 50000"/>
                </a:avLst>
              </a:prstGeom>
              <a:solidFill>
                <a:schemeClr val="tx2">
                  <a:alpha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" name="ïṣľïḋè" descr="153da0c3-ce50-43d9-bda2-906f4634f4d1">
                <a:extLst>
                  <a:ext uri="{FF2B5EF4-FFF2-40B4-BE49-F238E27FC236}">
                    <a16:creationId xmlns:a16="http://schemas.microsoft.com/office/drawing/2014/main" id="{A5A275AD-A9B8-463E-ABF6-45AEE49A1B92}"/>
                  </a:ext>
                </a:extLst>
              </p:cNvPr>
              <p:cNvSpPr/>
              <p:nvPr/>
            </p:nvSpPr>
            <p:spPr>
              <a:xfrm rot="18900000" flipH="1">
                <a:off x="4640152" y="1806330"/>
                <a:ext cx="1326542" cy="2079284"/>
              </a:xfrm>
              <a:prstGeom prst="downArrow">
                <a:avLst>
                  <a:gd name="adj1" fmla="val 62800"/>
                  <a:gd name="adj2" fmla="val 50000"/>
                </a:avLst>
              </a:prstGeom>
              <a:solidFill>
                <a:schemeClr val="accent1">
                  <a:alpha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2" name="îšḻïḑê" descr="2188cdd2-87ea-41e5-ac9e-ee6f2dd76e9f">
                <a:extLst>
                  <a:ext uri="{FF2B5EF4-FFF2-40B4-BE49-F238E27FC236}">
                    <a16:creationId xmlns:a16="http://schemas.microsoft.com/office/drawing/2014/main" id="{93A57A49-33A0-40A5-AB8F-6C9A67541993}"/>
                  </a:ext>
                </a:extLst>
              </p:cNvPr>
              <p:cNvSpPr/>
              <p:nvPr/>
            </p:nvSpPr>
            <p:spPr>
              <a:xfrm rot="13500000">
                <a:off x="4640152" y="3391486"/>
                <a:ext cx="1326542" cy="2079284"/>
              </a:xfrm>
              <a:prstGeom prst="downArrow">
                <a:avLst>
                  <a:gd name="adj1" fmla="val 62800"/>
                  <a:gd name="adj2" fmla="val 50000"/>
                </a:avLst>
              </a:prstGeom>
              <a:solidFill>
                <a:schemeClr val="tx2">
                  <a:alpha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3" name="îslide" descr="ab41e0e5-b05c-43eb-8674-e372033aa974">
                <a:extLst>
                  <a:ext uri="{FF2B5EF4-FFF2-40B4-BE49-F238E27FC236}">
                    <a16:creationId xmlns:a16="http://schemas.microsoft.com/office/drawing/2014/main" id="{D7787CA9-FA9E-4BF7-8B93-FF2DBE63F6A6}"/>
                  </a:ext>
                </a:extLst>
              </p:cNvPr>
              <p:cNvSpPr/>
              <p:nvPr/>
            </p:nvSpPr>
            <p:spPr>
              <a:xfrm rot="2700000" flipH="1">
                <a:off x="6225311" y="1806331"/>
                <a:ext cx="1326542" cy="2079282"/>
              </a:xfrm>
              <a:prstGeom prst="downArrow">
                <a:avLst>
                  <a:gd name="adj1" fmla="val 62800"/>
                  <a:gd name="adj2" fmla="val 50000"/>
                </a:avLst>
              </a:prstGeom>
              <a:solidFill>
                <a:schemeClr val="accent1">
                  <a:alpha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20" name="组合 19" descr="59bf574d-f10a-443f-9c66-3a2154ef0e58">
              <a:extLst>
                <a:ext uri="{FF2B5EF4-FFF2-40B4-BE49-F238E27FC236}">
                  <a16:creationId xmlns:a16="http://schemas.microsoft.com/office/drawing/2014/main" id="{7AC62163-C1EE-F2CA-5A8C-5FFE3BC49BBD}"/>
                </a:ext>
              </a:extLst>
            </p:cNvPr>
            <p:cNvGrpSpPr/>
            <p:nvPr/>
          </p:nvGrpSpPr>
          <p:grpSpPr>
            <a:xfrm>
              <a:off x="824020" y="1301899"/>
              <a:ext cx="2815824" cy="3117701"/>
              <a:chOff x="824020" y="1301899"/>
              <a:chExt cx="2815824" cy="3117701"/>
            </a:xfrm>
          </p:grpSpPr>
          <p:sp>
            <p:nvSpPr>
              <p:cNvPr id="8" name="Text1" descr="55d0f4ed-e2b4-4a7b-846a-1a2dc7e1186b">
                <a:extLst>
                  <a:ext uri="{FF2B5EF4-FFF2-40B4-BE49-F238E27FC236}">
                    <a16:creationId xmlns:a16="http://schemas.microsoft.com/office/drawing/2014/main" id="{5231DD1A-6B44-46A8-BF19-748C045CA609}"/>
                  </a:ext>
                </a:extLst>
              </p:cNvPr>
              <p:cNvSpPr txBox="1"/>
              <p:nvPr/>
            </p:nvSpPr>
            <p:spPr>
              <a:xfrm>
                <a:off x="824020" y="3538743"/>
                <a:ext cx="2815824" cy="88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内容略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Bullet1" descr="bab7917f-1718-452a-aae2-eff91494a91d">
                <a:extLst>
                  <a:ext uri="{FF2B5EF4-FFF2-40B4-BE49-F238E27FC236}">
                    <a16:creationId xmlns:a16="http://schemas.microsoft.com/office/drawing/2014/main" id="{85852859-67EA-4161-B8EB-210A5F685713}"/>
                  </a:ext>
                </a:extLst>
              </p:cNvPr>
              <p:cNvSpPr/>
              <p:nvPr/>
            </p:nvSpPr>
            <p:spPr>
              <a:xfrm>
                <a:off x="824020" y="1301899"/>
                <a:ext cx="2815824" cy="446763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 lIns="91440" tIns="45720" rIns="91440" bIns="45720" anchor="b" anchorCtr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教材价值</a:t>
                </a:r>
                <a:endPara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1" name="组合 20" descr="003442a1-bc45-46ea-84d7-18e4f71e3410">
              <a:extLst>
                <a:ext uri="{FF2B5EF4-FFF2-40B4-BE49-F238E27FC236}">
                  <a16:creationId xmlns:a16="http://schemas.microsoft.com/office/drawing/2014/main" id="{C9F9924B-CDA7-3FB2-AAA5-B27EA307EFB8}"/>
                </a:ext>
              </a:extLst>
            </p:cNvPr>
            <p:cNvGrpSpPr/>
            <p:nvPr/>
          </p:nvGrpSpPr>
          <p:grpSpPr>
            <a:xfrm>
              <a:off x="8552155" y="3538743"/>
              <a:ext cx="2815824" cy="1802673"/>
              <a:chOff x="8552155" y="3538743"/>
              <a:chExt cx="2815824" cy="1802673"/>
            </a:xfrm>
          </p:grpSpPr>
          <p:sp>
            <p:nvSpPr>
              <p:cNvPr id="6" name="Text2" descr="af8d968b-de3c-4947-bfe5-eaa8c41b4814">
                <a:extLst>
                  <a:ext uri="{FF2B5EF4-FFF2-40B4-BE49-F238E27FC236}">
                    <a16:creationId xmlns:a16="http://schemas.microsoft.com/office/drawing/2014/main" id="{5231DD1A-6B44-46A8-BF19-748C045CA609}"/>
                  </a:ext>
                </a:extLst>
              </p:cNvPr>
              <p:cNvSpPr txBox="1"/>
              <p:nvPr/>
            </p:nvSpPr>
            <p:spPr>
              <a:xfrm>
                <a:off x="8552155" y="3538743"/>
                <a:ext cx="2815824" cy="88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内容略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Bullet2" descr="bc71814a-5fcf-43c3-828b-ec03d433ce4e">
                <a:extLst>
                  <a:ext uri="{FF2B5EF4-FFF2-40B4-BE49-F238E27FC236}">
                    <a16:creationId xmlns:a16="http://schemas.microsoft.com/office/drawing/2014/main" id="{85852859-67EA-4161-B8EB-210A5F685713}"/>
                  </a:ext>
                </a:extLst>
              </p:cNvPr>
              <p:cNvSpPr/>
              <p:nvPr/>
            </p:nvSpPr>
            <p:spPr>
              <a:xfrm>
                <a:off x="8552155" y="4894653"/>
                <a:ext cx="2815824" cy="446763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 lIns="91440" tIns="45720" rIns="91440" bIns="45720" anchor="b" anchorCtr="1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教材地位</a:t>
                </a:r>
                <a:endPara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itle" descr="583fa89e-1250-4df9-b55e-218bee5c5d50">
              <a:extLst>
                <a:ext uri="{FF2B5EF4-FFF2-40B4-BE49-F238E27FC236}">
                  <a16:creationId xmlns:a16="http://schemas.microsoft.com/office/drawing/2014/main" id="{C5C5E515-7FB3-0BC3-93C1-F434BC88D244}"/>
                </a:ext>
              </a:extLst>
            </p:cNvPr>
            <p:cNvSpPr txBox="1"/>
            <p:nvPr/>
          </p:nvSpPr>
          <p:spPr>
            <a:xfrm>
              <a:off x="660400" y="1130300"/>
              <a:ext cx="10858500" cy="461665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22848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d177a945-bfb1-4255-8539-3d9c31bd742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ea typeface="优设标题黑"/>
              </a:rPr>
              <a:t>技能特点</a:t>
            </a:r>
          </a:p>
        </p:txBody>
      </p:sp>
      <p:sp>
        <p:nvSpPr>
          <p:cNvPr id="3" name="Title" descr="d9f2b83f-6a61-4f71-b8a3-c9795f30249d">
            <a:extLst>
              <a:ext uri="{FF2B5EF4-FFF2-40B4-BE49-F238E27FC236}">
                <a16:creationId xmlns:a16="http://schemas.microsoft.com/office/drawing/2014/main" id="{562EB02C-1F54-4BD2-8FD7-4526B5A0786C}"/>
              </a:ext>
            </a:extLst>
          </p:cNvPr>
          <p:cNvSpPr txBox="1"/>
          <p:nvPr/>
        </p:nvSpPr>
        <p:spPr>
          <a:xfrm>
            <a:off x="660400" y="1130300"/>
            <a:ext cx="10845800" cy="8732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1">
            <a:normAutofit/>
          </a:bodyPr>
          <a:lstStyle/>
          <a:p>
            <a:pPr algn="ctr"/>
            <a:endParaRPr/>
          </a:p>
        </p:txBody>
      </p:sp>
      <p:sp>
        <p:nvSpPr>
          <p:cNvPr id="4" name="ShapeRoundedRectangle 4" descr="cc6c9238-db09-4c4b-9503-ab6374347224">
            <a:extLst>
              <a:ext uri="{FF2B5EF4-FFF2-40B4-BE49-F238E27FC236}">
                <a16:creationId xmlns:a16="http://schemas.microsoft.com/office/drawing/2014/main" id="{BB7584C1-E583-4085-9929-134A6A8D3CAA}"/>
              </a:ext>
            </a:extLst>
          </p:cNvPr>
          <p:cNvSpPr/>
          <p:nvPr/>
        </p:nvSpPr>
        <p:spPr>
          <a:xfrm>
            <a:off x="673100" y="1750060"/>
            <a:ext cx="10845800" cy="215900"/>
          </a:xfrm>
          <a:prstGeom prst="roundRect">
            <a:avLst>
              <a:gd name="adj" fmla="val 50000"/>
            </a:avLst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/>
          </a:p>
        </p:txBody>
      </p:sp>
      <p:grpSp>
        <p:nvGrpSpPr>
          <p:cNvPr id="246" name="组合 245" descr="f66d232d-02c6-45e6-86da-eb6d37a31d0b">
            <a:extLst>
              <a:ext uri="{FF2B5EF4-FFF2-40B4-BE49-F238E27FC236}">
                <a16:creationId xmlns:a16="http://schemas.microsoft.com/office/drawing/2014/main" id="{E97EA617-8951-DBAC-6C85-1A69D2FB3A8E}"/>
              </a:ext>
            </a:extLst>
          </p:cNvPr>
          <p:cNvGrpSpPr/>
          <p:nvPr/>
        </p:nvGrpSpPr>
        <p:grpSpPr>
          <a:xfrm>
            <a:off x="698954" y="1430087"/>
            <a:ext cx="2190314" cy="2723898"/>
            <a:chOff x="698954" y="2666704"/>
            <a:chExt cx="2190314" cy="2723898"/>
          </a:xfrm>
        </p:grpSpPr>
        <p:grpSp>
          <p:nvGrpSpPr>
            <p:cNvPr id="238" name="组合 237" descr="ca81e207-1787-447e-b253-69b797f923dd">
              <a:extLst>
                <a:ext uri="{FF2B5EF4-FFF2-40B4-BE49-F238E27FC236}">
                  <a16:creationId xmlns:a16="http://schemas.microsoft.com/office/drawing/2014/main" id="{15055B39-E00D-DB71-489A-EB5DE1E3B6EA}"/>
                </a:ext>
              </a:extLst>
            </p:cNvPr>
            <p:cNvGrpSpPr/>
            <p:nvPr/>
          </p:nvGrpSpPr>
          <p:grpSpPr>
            <a:xfrm>
              <a:off x="1409324" y="2666704"/>
              <a:ext cx="787032" cy="873264"/>
              <a:chOff x="1409324" y="2666704"/>
              <a:chExt cx="787032" cy="873264"/>
            </a:xfrm>
          </p:grpSpPr>
          <p:sp>
            <p:nvSpPr>
              <p:cNvPr id="42" name="Freeform 42" descr="fc00c4a7-9349-4572-bb30-90eb4dfac663">
                <a:extLst>
                  <a:ext uri="{FF2B5EF4-FFF2-40B4-BE49-F238E27FC236}">
                    <a16:creationId xmlns:a16="http://schemas.microsoft.com/office/drawing/2014/main" id="{E654AD65-F15C-4F0C-9ABE-CA9CE2DA3CED}"/>
                  </a:ext>
                </a:extLst>
              </p:cNvPr>
              <p:cNvSpPr/>
              <p:nvPr/>
            </p:nvSpPr>
            <p:spPr bwMode="auto">
              <a:xfrm>
                <a:off x="1409324" y="2666704"/>
                <a:ext cx="787032" cy="873264"/>
              </a:xfrm>
              <a:custGeom>
                <a:avLst/>
                <a:gdLst>
                  <a:gd name="T0" fmla="*/ 668 w 1369"/>
                  <a:gd name="T1" fmla="*/ 0 h 1519"/>
                  <a:gd name="T2" fmla="*/ 702 w 1369"/>
                  <a:gd name="T3" fmla="*/ 0 h 1519"/>
                  <a:gd name="T4" fmla="*/ 736 w 1369"/>
                  <a:gd name="T5" fmla="*/ 7 h 1519"/>
                  <a:gd name="T6" fmla="*/ 768 w 1369"/>
                  <a:gd name="T7" fmla="*/ 21 h 1519"/>
                  <a:gd name="T8" fmla="*/ 1284 w 1369"/>
                  <a:gd name="T9" fmla="*/ 318 h 1519"/>
                  <a:gd name="T10" fmla="*/ 1313 w 1369"/>
                  <a:gd name="T11" fmla="*/ 339 h 1519"/>
                  <a:gd name="T12" fmla="*/ 1337 w 1369"/>
                  <a:gd name="T13" fmla="*/ 364 h 1519"/>
                  <a:gd name="T14" fmla="*/ 1354 w 1369"/>
                  <a:gd name="T15" fmla="*/ 395 h 1519"/>
                  <a:gd name="T16" fmla="*/ 1364 w 1369"/>
                  <a:gd name="T17" fmla="*/ 429 h 1519"/>
                  <a:gd name="T18" fmla="*/ 1369 w 1369"/>
                  <a:gd name="T19" fmla="*/ 465 h 1519"/>
                  <a:gd name="T20" fmla="*/ 1369 w 1369"/>
                  <a:gd name="T21" fmla="*/ 1054 h 1519"/>
                  <a:gd name="T22" fmla="*/ 1364 w 1369"/>
                  <a:gd name="T23" fmla="*/ 1090 h 1519"/>
                  <a:gd name="T24" fmla="*/ 1354 w 1369"/>
                  <a:gd name="T25" fmla="*/ 1124 h 1519"/>
                  <a:gd name="T26" fmla="*/ 1337 w 1369"/>
                  <a:gd name="T27" fmla="*/ 1154 h 1519"/>
                  <a:gd name="T28" fmla="*/ 1313 w 1369"/>
                  <a:gd name="T29" fmla="*/ 1181 h 1519"/>
                  <a:gd name="T30" fmla="*/ 1284 w 1369"/>
                  <a:gd name="T31" fmla="*/ 1201 h 1519"/>
                  <a:gd name="T32" fmla="*/ 768 w 1369"/>
                  <a:gd name="T33" fmla="*/ 1497 h 1519"/>
                  <a:gd name="T34" fmla="*/ 736 w 1369"/>
                  <a:gd name="T35" fmla="*/ 1512 h 1519"/>
                  <a:gd name="T36" fmla="*/ 702 w 1369"/>
                  <a:gd name="T37" fmla="*/ 1519 h 1519"/>
                  <a:gd name="T38" fmla="*/ 668 w 1369"/>
                  <a:gd name="T39" fmla="*/ 1519 h 1519"/>
                  <a:gd name="T40" fmla="*/ 632 w 1369"/>
                  <a:gd name="T41" fmla="*/ 1512 h 1519"/>
                  <a:gd name="T42" fmla="*/ 599 w 1369"/>
                  <a:gd name="T43" fmla="*/ 1497 h 1519"/>
                  <a:gd name="T44" fmla="*/ 85 w 1369"/>
                  <a:gd name="T45" fmla="*/ 1201 h 1519"/>
                  <a:gd name="T46" fmla="*/ 56 w 1369"/>
                  <a:gd name="T47" fmla="*/ 1181 h 1519"/>
                  <a:gd name="T48" fmla="*/ 32 w 1369"/>
                  <a:gd name="T49" fmla="*/ 1154 h 1519"/>
                  <a:gd name="T50" fmla="*/ 15 w 1369"/>
                  <a:gd name="T51" fmla="*/ 1124 h 1519"/>
                  <a:gd name="T52" fmla="*/ 3 w 1369"/>
                  <a:gd name="T53" fmla="*/ 1090 h 1519"/>
                  <a:gd name="T54" fmla="*/ 0 w 1369"/>
                  <a:gd name="T55" fmla="*/ 1054 h 1519"/>
                  <a:gd name="T56" fmla="*/ 0 w 1369"/>
                  <a:gd name="T57" fmla="*/ 465 h 1519"/>
                  <a:gd name="T58" fmla="*/ 3 w 1369"/>
                  <a:gd name="T59" fmla="*/ 429 h 1519"/>
                  <a:gd name="T60" fmla="*/ 15 w 1369"/>
                  <a:gd name="T61" fmla="*/ 395 h 1519"/>
                  <a:gd name="T62" fmla="*/ 32 w 1369"/>
                  <a:gd name="T63" fmla="*/ 364 h 1519"/>
                  <a:gd name="T64" fmla="*/ 56 w 1369"/>
                  <a:gd name="T65" fmla="*/ 339 h 1519"/>
                  <a:gd name="T66" fmla="*/ 85 w 1369"/>
                  <a:gd name="T67" fmla="*/ 318 h 1519"/>
                  <a:gd name="T68" fmla="*/ 599 w 1369"/>
                  <a:gd name="T69" fmla="*/ 21 h 1519"/>
                  <a:gd name="T70" fmla="*/ 632 w 1369"/>
                  <a:gd name="T71" fmla="*/ 7 h 1519"/>
                  <a:gd name="T72" fmla="*/ 668 w 1369"/>
                  <a:gd name="T73" fmla="*/ 0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9" h="1519">
                    <a:moveTo>
                      <a:pt x="668" y="0"/>
                    </a:moveTo>
                    <a:lnTo>
                      <a:pt x="702" y="0"/>
                    </a:lnTo>
                    <a:lnTo>
                      <a:pt x="736" y="7"/>
                    </a:lnTo>
                    <a:lnTo>
                      <a:pt x="768" y="21"/>
                    </a:lnTo>
                    <a:lnTo>
                      <a:pt x="1284" y="318"/>
                    </a:lnTo>
                    <a:lnTo>
                      <a:pt x="1313" y="339"/>
                    </a:lnTo>
                    <a:lnTo>
                      <a:pt x="1337" y="364"/>
                    </a:lnTo>
                    <a:lnTo>
                      <a:pt x="1354" y="395"/>
                    </a:lnTo>
                    <a:lnTo>
                      <a:pt x="1364" y="429"/>
                    </a:lnTo>
                    <a:lnTo>
                      <a:pt x="1369" y="465"/>
                    </a:lnTo>
                    <a:lnTo>
                      <a:pt x="1369" y="1054"/>
                    </a:lnTo>
                    <a:lnTo>
                      <a:pt x="1364" y="1090"/>
                    </a:lnTo>
                    <a:lnTo>
                      <a:pt x="1354" y="1124"/>
                    </a:lnTo>
                    <a:lnTo>
                      <a:pt x="1337" y="1154"/>
                    </a:lnTo>
                    <a:lnTo>
                      <a:pt x="1313" y="1181"/>
                    </a:lnTo>
                    <a:lnTo>
                      <a:pt x="1284" y="1201"/>
                    </a:lnTo>
                    <a:lnTo>
                      <a:pt x="768" y="1497"/>
                    </a:lnTo>
                    <a:lnTo>
                      <a:pt x="736" y="1512"/>
                    </a:lnTo>
                    <a:lnTo>
                      <a:pt x="702" y="1519"/>
                    </a:lnTo>
                    <a:lnTo>
                      <a:pt x="668" y="1519"/>
                    </a:lnTo>
                    <a:lnTo>
                      <a:pt x="632" y="1512"/>
                    </a:lnTo>
                    <a:lnTo>
                      <a:pt x="599" y="1497"/>
                    </a:lnTo>
                    <a:lnTo>
                      <a:pt x="85" y="1201"/>
                    </a:lnTo>
                    <a:lnTo>
                      <a:pt x="56" y="1181"/>
                    </a:lnTo>
                    <a:lnTo>
                      <a:pt x="32" y="1154"/>
                    </a:lnTo>
                    <a:lnTo>
                      <a:pt x="15" y="1124"/>
                    </a:lnTo>
                    <a:lnTo>
                      <a:pt x="3" y="1090"/>
                    </a:lnTo>
                    <a:lnTo>
                      <a:pt x="0" y="1054"/>
                    </a:lnTo>
                    <a:lnTo>
                      <a:pt x="0" y="465"/>
                    </a:lnTo>
                    <a:lnTo>
                      <a:pt x="3" y="429"/>
                    </a:lnTo>
                    <a:lnTo>
                      <a:pt x="15" y="395"/>
                    </a:lnTo>
                    <a:lnTo>
                      <a:pt x="32" y="364"/>
                    </a:lnTo>
                    <a:lnTo>
                      <a:pt x="56" y="339"/>
                    </a:lnTo>
                    <a:lnTo>
                      <a:pt x="85" y="318"/>
                    </a:lnTo>
                    <a:lnTo>
                      <a:pt x="599" y="21"/>
                    </a:lnTo>
                    <a:lnTo>
                      <a:pt x="632" y="7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3" name="Icon1" descr="ecf54b2f-01cc-44fa-93f9-cfe4756fc197">
                <a:extLst>
                  <a:ext uri="{FF2B5EF4-FFF2-40B4-BE49-F238E27FC236}">
                    <a16:creationId xmlns:a16="http://schemas.microsoft.com/office/drawing/2014/main" id="{9B6D14C3-CC6E-4F77-8D33-ED683532A371}"/>
                  </a:ext>
                </a:extLst>
              </p:cNvPr>
              <p:cNvSpPr/>
              <p:nvPr/>
            </p:nvSpPr>
            <p:spPr>
              <a:xfrm>
                <a:off x="1629106" y="2957062"/>
                <a:ext cx="347468" cy="292548"/>
              </a:xfrm>
              <a:custGeom>
                <a:avLst/>
                <a:gdLst>
                  <a:gd name="connsiteX0" fmla="*/ 54158 w 604539"/>
                  <a:gd name="connsiteY0" fmla="*/ 287695 h 508988"/>
                  <a:gd name="connsiteX1" fmla="*/ 242194 w 604539"/>
                  <a:gd name="connsiteY1" fmla="*/ 287695 h 508988"/>
                  <a:gd name="connsiteX2" fmla="*/ 264990 w 604539"/>
                  <a:gd name="connsiteY2" fmla="*/ 306729 h 508988"/>
                  <a:gd name="connsiteX3" fmla="*/ 295264 w 604539"/>
                  <a:gd name="connsiteY3" fmla="*/ 478149 h 508988"/>
                  <a:gd name="connsiteX4" fmla="*/ 296591 w 604539"/>
                  <a:gd name="connsiteY4" fmla="*/ 485739 h 508988"/>
                  <a:gd name="connsiteX5" fmla="*/ 273433 w 604539"/>
                  <a:gd name="connsiteY5" fmla="*/ 508988 h 508988"/>
                  <a:gd name="connsiteX6" fmla="*/ 273071 w 604539"/>
                  <a:gd name="connsiteY6" fmla="*/ 508988 h 508988"/>
                  <a:gd name="connsiteX7" fmla="*/ 23160 w 604539"/>
                  <a:gd name="connsiteY7" fmla="*/ 508988 h 508988"/>
                  <a:gd name="connsiteX8" fmla="*/ 5430 w 604539"/>
                  <a:gd name="connsiteY8" fmla="*/ 500676 h 508988"/>
                  <a:gd name="connsiteX9" fmla="*/ 364 w 604539"/>
                  <a:gd name="connsiteY9" fmla="*/ 481763 h 508988"/>
                  <a:gd name="connsiteX10" fmla="*/ 31241 w 604539"/>
                  <a:gd name="connsiteY10" fmla="*/ 306729 h 508988"/>
                  <a:gd name="connsiteX11" fmla="*/ 54158 w 604539"/>
                  <a:gd name="connsiteY11" fmla="*/ 287695 h 508988"/>
                  <a:gd name="connsiteX12" fmla="*/ 362106 w 604539"/>
                  <a:gd name="connsiteY12" fmla="*/ 287554 h 508988"/>
                  <a:gd name="connsiteX13" fmla="*/ 550142 w 604539"/>
                  <a:gd name="connsiteY13" fmla="*/ 287554 h 508988"/>
                  <a:gd name="connsiteX14" fmla="*/ 572938 w 604539"/>
                  <a:gd name="connsiteY14" fmla="*/ 306710 h 508988"/>
                  <a:gd name="connsiteX15" fmla="*/ 603212 w 604539"/>
                  <a:gd name="connsiteY15" fmla="*/ 478147 h 508988"/>
                  <a:gd name="connsiteX16" fmla="*/ 604539 w 604539"/>
                  <a:gd name="connsiteY16" fmla="*/ 485736 h 508988"/>
                  <a:gd name="connsiteX17" fmla="*/ 581381 w 604539"/>
                  <a:gd name="connsiteY17" fmla="*/ 508988 h 508988"/>
                  <a:gd name="connsiteX18" fmla="*/ 581019 w 604539"/>
                  <a:gd name="connsiteY18" fmla="*/ 508988 h 508988"/>
                  <a:gd name="connsiteX19" fmla="*/ 331108 w 604539"/>
                  <a:gd name="connsiteY19" fmla="*/ 508988 h 508988"/>
                  <a:gd name="connsiteX20" fmla="*/ 313378 w 604539"/>
                  <a:gd name="connsiteY20" fmla="*/ 500675 h 508988"/>
                  <a:gd name="connsiteX21" fmla="*/ 308312 w 604539"/>
                  <a:gd name="connsiteY21" fmla="*/ 481761 h 508988"/>
                  <a:gd name="connsiteX22" fmla="*/ 339189 w 604539"/>
                  <a:gd name="connsiteY22" fmla="*/ 306710 h 508988"/>
                  <a:gd name="connsiteX23" fmla="*/ 362106 w 604539"/>
                  <a:gd name="connsiteY23" fmla="*/ 287554 h 508988"/>
                  <a:gd name="connsiteX24" fmla="*/ 208081 w 604539"/>
                  <a:gd name="connsiteY24" fmla="*/ 54053 h 508988"/>
                  <a:gd name="connsiteX25" fmla="*/ 396118 w 604539"/>
                  <a:gd name="connsiteY25" fmla="*/ 54053 h 508988"/>
                  <a:gd name="connsiteX26" fmla="*/ 419034 w 604539"/>
                  <a:gd name="connsiteY26" fmla="*/ 73201 h 508988"/>
                  <a:gd name="connsiteX27" fmla="*/ 449308 w 604539"/>
                  <a:gd name="connsiteY27" fmla="*/ 244446 h 508988"/>
                  <a:gd name="connsiteX28" fmla="*/ 450635 w 604539"/>
                  <a:gd name="connsiteY28" fmla="*/ 252154 h 508988"/>
                  <a:gd name="connsiteX29" fmla="*/ 427357 w 604539"/>
                  <a:gd name="connsiteY29" fmla="*/ 275275 h 508988"/>
                  <a:gd name="connsiteX30" fmla="*/ 427115 w 604539"/>
                  <a:gd name="connsiteY30" fmla="*/ 275275 h 508988"/>
                  <a:gd name="connsiteX31" fmla="*/ 177204 w 604539"/>
                  <a:gd name="connsiteY31" fmla="*/ 275275 h 508988"/>
                  <a:gd name="connsiteX32" fmla="*/ 159353 w 604539"/>
                  <a:gd name="connsiteY32" fmla="*/ 266966 h 508988"/>
                  <a:gd name="connsiteX33" fmla="*/ 154288 w 604539"/>
                  <a:gd name="connsiteY33" fmla="*/ 248059 h 508988"/>
                  <a:gd name="connsiteX34" fmla="*/ 185285 w 604539"/>
                  <a:gd name="connsiteY34" fmla="*/ 73201 h 508988"/>
                  <a:gd name="connsiteX35" fmla="*/ 208081 w 604539"/>
                  <a:gd name="connsiteY35" fmla="*/ 54053 h 508988"/>
                  <a:gd name="connsiteX36" fmla="*/ 518273 w 604539"/>
                  <a:gd name="connsiteY36" fmla="*/ 0 h 508988"/>
                  <a:gd name="connsiteX37" fmla="*/ 541548 w 604539"/>
                  <a:gd name="connsiteY37" fmla="*/ 23244 h 508988"/>
                  <a:gd name="connsiteX38" fmla="*/ 541548 w 604539"/>
                  <a:gd name="connsiteY38" fmla="*/ 54075 h 508988"/>
                  <a:gd name="connsiteX39" fmla="*/ 572422 w 604539"/>
                  <a:gd name="connsiteY39" fmla="*/ 54075 h 508988"/>
                  <a:gd name="connsiteX40" fmla="*/ 595577 w 604539"/>
                  <a:gd name="connsiteY40" fmla="*/ 77199 h 508988"/>
                  <a:gd name="connsiteX41" fmla="*/ 572422 w 604539"/>
                  <a:gd name="connsiteY41" fmla="*/ 100322 h 508988"/>
                  <a:gd name="connsiteX42" fmla="*/ 541548 w 604539"/>
                  <a:gd name="connsiteY42" fmla="*/ 100322 h 508988"/>
                  <a:gd name="connsiteX43" fmla="*/ 541548 w 604539"/>
                  <a:gd name="connsiteY43" fmla="*/ 131274 h 508988"/>
                  <a:gd name="connsiteX44" fmla="*/ 518273 w 604539"/>
                  <a:gd name="connsiteY44" fmla="*/ 154397 h 508988"/>
                  <a:gd name="connsiteX45" fmla="*/ 495117 w 604539"/>
                  <a:gd name="connsiteY45" fmla="*/ 131274 h 508988"/>
                  <a:gd name="connsiteX46" fmla="*/ 495117 w 604539"/>
                  <a:gd name="connsiteY46" fmla="*/ 100322 h 508988"/>
                  <a:gd name="connsiteX47" fmla="*/ 464244 w 604539"/>
                  <a:gd name="connsiteY47" fmla="*/ 100322 h 508988"/>
                  <a:gd name="connsiteX48" fmla="*/ 440968 w 604539"/>
                  <a:gd name="connsiteY48" fmla="*/ 77199 h 508988"/>
                  <a:gd name="connsiteX49" fmla="*/ 464244 w 604539"/>
                  <a:gd name="connsiteY49" fmla="*/ 54075 h 508988"/>
                  <a:gd name="connsiteX50" fmla="*/ 495117 w 604539"/>
                  <a:gd name="connsiteY50" fmla="*/ 54075 h 508988"/>
                  <a:gd name="connsiteX51" fmla="*/ 495117 w 604539"/>
                  <a:gd name="connsiteY51" fmla="*/ 23244 h 508988"/>
                  <a:gd name="connsiteX52" fmla="*/ 518273 w 604539"/>
                  <a:gd name="connsiteY52" fmla="*/ 0 h 50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04539" h="508988">
                    <a:moveTo>
                      <a:pt x="54158" y="287695"/>
                    </a:moveTo>
                    <a:lnTo>
                      <a:pt x="242194" y="287695"/>
                    </a:lnTo>
                    <a:cubicBezTo>
                      <a:pt x="253411" y="287695"/>
                      <a:pt x="263060" y="295766"/>
                      <a:pt x="264990" y="306729"/>
                    </a:cubicBezTo>
                    <a:lnTo>
                      <a:pt x="295264" y="478149"/>
                    </a:lnTo>
                    <a:cubicBezTo>
                      <a:pt x="296109" y="480559"/>
                      <a:pt x="296591" y="483088"/>
                      <a:pt x="296591" y="485739"/>
                    </a:cubicBezTo>
                    <a:cubicBezTo>
                      <a:pt x="296591" y="498628"/>
                      <a:pt x="286218" y="508988"/>
                      <a:pt x="273433" y="508988"/>
                    </a:cubicBezTo>
                    <a:lnTo>
                      <a:pt x="273071" y="508988"/>
                    </a:lnTo>
                    <a:lnTo>
                      <a:pt x="23160" y="508988"/>
                    </a:lnTo>
                    <a:cubicBezTo>
                      <a:pt x="16285" y="508988"/>
                      <a:pt x="9772" y="505977"/>
                      <a:pt x="5430" y="500676"/>
                    </a:cubicBezTo>
                    <a:cubicBezTo>
                      <a:pt x="967" y="495496"/>
                      <a:pt x="-842" y="488509"/>
                      <a:pt x="364" y="481763"/>
                    </a:cubicBezTo>
                    <a:lnTo>
                      <a:pt x="31241" y="306729"/>
                    </a:lnTo>
                    <a:cubicBezTo>
                      <a:pt x="33171" y="295766"/>
                      <a:pt x="42820" y="287695"/>
                      <a:pt x="54158" y="287695"/>
                    </a:cubicBezTo>
                    <a:close/>
                    <a:moveTo>
                      <a:pt x="362106" y="287554"/>
                    </a:moveTo>
                    <a:lnTo>
                      <a:pt x="550142" y="287554"/>
                    </a:lnTo>
                    <a:cubicBezTo>
                      <a:pt x="561359" y="287554"/>
                      <a:pt x="571008" y="295747"/>
                      <a:pt x="572938" y="306710"/>
                    </a:cubicBezTo>
                    <a:lnTo>
                      <a:pt x="603212" y="478147"/>
                    </a:lnTo>
                    <a:cubicBezTo>
                      <a:pt x="604057" y="480556"/>
                      <a:pt x="604539" y="483086"/>
                      <a:pt x="604539" y="485736"/>
                    </a:cubicBezTo>
                    <a:cubicBezTo>
                      <a:pt x="604539" y="498627"/>
                      <a:pt x="594166" y="508988"/>
                      <a:pt x="581381" y="508988"/>
                    </a:cubicBezTo>
                    <a:lnTo>
                      <a:pt x="581019" y="508988"/>
                    </a:lnTo>
                    <a:lnTo>
                      <a:pt x="331108" y="508988"/>
                    </a:lnTo>
                    <a:cubicBezTo>
                      <a:pt x="324233" y="508988"/>
                      <a:pt x="317720" y="505976"/>
                      <a:pt x="313378" y="500675"/>
                    </a:cubicBezTo>
                    <a:cubicBezTo>
                      <a:pt x="308915" y="495495"/>
                      <a:pt x="307106" y="488507"/>
                      <a:pt x="308312" y="481761"/>
                    </a:cubicBezTo>
                    <a:lnTo>
                      <a:pt x="339189" y="306710"/>
                    </a:lnTo>
                    <a:cubicBezTo>
                      <a:pt x="341119" y="295747"/>
                      <a:pt x="350768" y="287554"/>
                      <a:pt x="362106" y="287554"/>
                    </a:cubicBezTo>
                    <a:close/>
                    <a:moveTo>
                      <a:pt x="208081" y="54053"/>
                    </a:moveTo>
                    <a:lnTo>
                      <a:pt x="396118" y="54053"/>
                    </a:lnTo>
                    <a:cubicBezTo>
                      <a:pt x="407455" y="54053"/>
                      <a:pt x="417104" y="62122"/>
                      <a:pt x="419034" y="73201"/>
                    </a:cubicBezTo>
                    <a:lnTo>
                      <a:pt x="449308" y="244446"/>
                    </a:lnTo>
                    <a:cubicBezTo>
                      <a:pt x="450153" y="246855"/>
                      <a:pt x="450635" y="249504"/>
                      <a:pt x="450635" y="252154"/>
                    </a:cubicBezTo>
                    <a:cubicBezTo>
                      <a:pt x="450635" y="264919"/>
                      <a:pt x="440262" y="275275"/>
                      <a:pt x="427357" y="275275"/>
                    </a:cubicBezTo>
                    <a:lnTo>
                      <a:pt x="427115" y="275275"/>
                    </a:lnTo>
                    <a:lnTo>
                      <a:pt x="177204" y="275275"/>
                    </a:lnTo>
                    <a:cubicBezTo>
                      <a:pt x="170329" y="275275"/>
                      <a:pt x="163816" y="272265"/>
                      <a:pt x="159353" y="266966"/>
                    </a:cubicBezTo>
                    <a:cubicBezTo>
                      <a:pt x="155011" y="261788"/>
                      <a:pt x="153202" y="254803"/>
                      <a:pt x="154288" y="248059"/>
                    </a:cubicBezTo>
                    <a:lnTo>
                      <a:pt x="185285" y="73201"/>
                    </a:lnTo>
                    <a:cubicBezTo>
                      <a:pt x="187215" y="62122"/>
                      <a:pt x="196864" y="54053"/>
                      <a:pt x="208081" y="54053"/>
                    </a:cubicBezTo>
                    <a:close/>
                    <a:moveTo>
                      <a:pt x="518273" y="0"/>
                    </a:moveTo>
                    <a:cubicBezTo>
                      <a:pt x="531177" y="0"/>
                      <a:pt x="541548" y="10358"/>
                      <a:pt x="541548" y="23244"/>
                    </a:cubicBezTo>
                    <a:lnTo>
                      <a:pt x="541548" y="54075"/>
                    </a:lnTo>
                    <a:lnTo>
                      <a:pt x="572422" y="54075"/>
                    </a:lnTo>
                    <a:cubicBezTo>
                      <a:pt x="585205" y="54075"/>
                      <a:pt x="595577" y="64433"/>
                      <a:pt x="595577" y="77199"/>
                    </a:cubicBezTo>
                    <a:cubicBezTo>
                      <a:pt x="595577" y="89965"/>
                      <a:pt x="585205" y="100322"/>
                      <a:pt x="572422" y="100322"/>
                    </a:cubicBezTo>
                    <a:lnTo>
                      <a:pt x="541548" y="100322"/>
                    </a:lnTo>
                    <a:lnTo>
                      <a:pt x="541548" y="131274"/>
                    </a:lnTo>
                    <a:cubicBezTo>
                      <a:pt x="541548" y="144040"/>
                      <a:pt x="531177" y="154397"/>
                      <a:pt x="518273" y="154397"/>
                    </a:cubicBezTo>
                    <a:cubicBezTo>
                      <a:pt x="505489" y="154397"/>
                      <a:pt x="495117" y="144040"/>
                      <a:pt x="495117" y="131274"/>
                    </a:cubicBezTo>
                    <a:lnTo>
                      <a:pt x="495117" y="100322"/>
                    </a:lnTo>
                    <a:lnTo>
                      <a:pt x="464244" y="100322"/>
                    </a:lnTo>
                    <a:cubicBezTo>
                      <a:pt x="451340" y="100322"/>
                      <a:pt x="440968" y="89965"/>
                      <a:pt x="440968" y="77199"/>
                    </a:cubicBezTo>
                    <a:cubicBezTo>
                      <a:pt x="440968" y="64433"/>
                      <a:pt x="451340" y="54075"/>
                      <a:pt x="464244" y="54075"/>
                    </a:cubicBezTo>
                    <a:lnTo>
                      <a:pt x="495117" y="54075"/>
                    </a:lnTo>
                    <a:lnTo>
                      <a:pt x="495117" y="23244"/>
                    </a:lnTo>
                    <a:cubicBezTo>
                      <a:pt x="495117" y="10358"/>
                      <a:pt x="505489" y="0"/>
                      <a:pt x="5182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242" name="组合 241" descr="ef76050d-d480-42c7-8a17-f2aa636e6447">
              <a:extLst>
                <a:ext uri="{FF2B5EF4-FFF2-40B4-BE49-F238E27FC236}">
                  <a16:creationId xmlns:a16="http://schemas.microsoft.com/office/drawing/2014/main" id="{DC12F944-E2CD-1A4D-0603-29E2AC463A95}"/>
                </a:ext>
              </a:extLst>
            </p:cNvPr>
            <p:cNvGrpSpPr/>
            <p:nvPr/>
          </p:nvGrpSpPr>
          <p:grpSpPr>
            <a:xfrm>
              <a:off x="698954" y="3647918"/>
              <a:ext cx="2190314" cy="1742684"/>
              <a:chOff x="698954" y="3647918"/>
              <a:chExt cx="2190314" cy="1742684"/>
            </a:xfrm>
          </p:grpSpPr>
          <p:sp>
            <p:nvSpPr>
              <p:cNvPr id="32" name="Bullet1" descr="72c5b446-3ae5-4bf8-b269-7d5359c0022f">
                <a:extLst>
                  <a:ext uri="{FF2B5EF4-FFF2-40B4-BE49-F238E27FC236}">
                    <a16:creationId xmlns:a16="http://schemas.microsoft.com/office/drawing/2014/main" id="{3D360138-2A91-497C-978A-62021D69D4A0}"/>
                  </a:ext>
                </a:extLst>
              </p:cNvPr>
              <p:cNvSpPr txBox="1"/>
              <p:nvPr/>
            </p:nvSpPr>
            <p:spPr bwMode="auto">
              <a:xfrm>
                <a:off x="716413" y="3647918"/>
                <a:ext cx="2172855" cy="51181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技术精细性</a:t>
                </a:r>
                <a:endPara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Text1" descr="d0e99b5b-faf0-42de-bfcb-63bd726dd254">
                <a:extLst>
                  <a:ext uri="{FF2B5EF4-FFF2-40B4-BE49-F238E27FC236}">
                    <a16:creationId xmlns:a16="http://schemas.microsoft.com/office/drawing/2014/main" id="{79BAD842-C31B-4502-9BA6-92ABE27821D0}"/>
                  </a:ext>
                </a:extLst>
              </p:cNvPr>
              <p:cNvSpPr/>
              <p:nvPr/>
            </p:nvSpPr>
            <p:spPr bwMode="auto">
              <a:xfrm>
                <a:off x="698954" y="4401557"/>
                <a:ext cx="2172854" cy="989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47" name="组合 246" descr="60c9cb75-4f93-4956-95ad-9584960799cc">
            <a:extLst>
              <a:ext uri="{FF2B5EF4-FFF2-40B4-BE49-F238E27FC236}">
                <a16:creationId xmlns:a16="http://schemas.microsoft.com/office/drawing/2014/main" id="{FA0A0B09-6C05-FEC5-605E-648223473D14}"/>
              </a:ext>
            </a:extLst>
          </p:cNvPr>
          <p:cNvGrpSpPr/>
          <p:nvPr/>
        </p:nvGrpSpPr>
        <p:grpSpPr>
          <a:xfrm>
            <a:off x="3499474" y="1430087"/>
            <a:ext cx="2181584" cy="2723897"/>
            <a:chOff x="3499474" y="2666704"/>
            <a:chExt cx="2181584" cy="2723897"/>
          </a:xfrm>
        </p:grpSpPr>
        <p:grpSp>
          <p:nvGrpSpPr>
            <p:cNvPr id="239" name="组合 238" descr="b178abd6-1f6a-408c-a644-21923dc0ea54">
              <a:extLst>
                <a:ext uri="{FF2B5EF4-FFF2-40B4-BE49-F238E27FC236}">
                  <a16:creationId xmlns:a16="http://schemas.microsoft.com/office/drawing/2014/main" id="{1283161C-9643-63D9-C503-FB51E707B727}"/>
                </a:ext>
              </a:extLst>
            </p:cNvPr>
            <p:cNvGrpSpPr/>
            <p:nvPr/>
          </p:nvGrpSpPr>
          <p:grpSpPr>
            <a:xfrm>
              <a:off x="4201114" y="2666704"/>
              <a:ext cx="787032" cy="873264"/>
              <a:chOff x="4201114" y="2666704"/>
              <a:chExt cx="787032" cy="873264"/>
            </a:xfrm>
          </p:grpSpPr>
          <p:sp>
            <p:nvSpPr>
              <p:cNvPr id="40" name="Freeform 40" descr="f3211178-8450-4a99-accd-ffd647f718e6">
                <a:extLst>
                  <a:ext uri="{FF2B5EF4-FFF2-40B4-BE49-F238E27FC236}">
                    <a16:creationId xmlns:a16="http://schemas.microsoft.com/office/drawing/2014/main" id="{9763FBA4-0DDA-4885-984A-2D5F5841D783}"/>
                  </a:ext>
                </a:extLst>
              </p:cNvPr>
              <p:cNvSpPr/>
              <p:nvPr/>
            </p:nvSpPr>
            <p:spPr bwMode="auto">
              <a:xfrm>
                <a:off x="4201114" y="2666704"/>
                <a:ext cx="787032" cy="873264"/>
              </a:xfrm>
              <a:custGeom>
                <a:avLst/>
                <a:gdLst>
                  <a:gd name="T0" fmla="*/ 668 w 1369"/>
                  <a:gd name="T1" fmla="*/ 0 h 1519"/>
                  <a:gd name="T2" fmla="*/ 702 w 1369"/>
                  <a:gd name="T3" fmla="*/ 0 h 1519"/>
                  <a:gd name="T4" fmla="*/ 736 w 1369"/>
                  <a:gd name="T5" fmla="*/ 7 h 1519"/>
                  <a:gd name="T6" fmla="*/ 768 w 1369"/>
                  <a:gd name="T7" fmla="*/ 21 h 1519"/>
                  <a:gd name="T8" fmla="*/ 1284 w 1369"/>
                  <a:gd name="T9" fmla="*/ 318 h 1519"/>
                  <a:gd name="T10" fmla="*/ 1313 w 1369"/>
                  <a:gd name="T11" fmla="*/ 339 h 1519"/>
                  <a:gd name="T12" fmla="*/ 1337 w 1369"/>
                  <a:gd name="T13" fmla="*/ 364 h 1519"/>
                  <a:gd name="T14" fmla="*/ 1354 w 1369"/>
                  <a:gd name="T15" fmla="*/ 395 h 1519"/>
                  <a:gd name="T16" fmla="*/ 1364 w 1369"/>
                  <a:gd name="T17" fmla="*/ 429 h 1519"/>
                  <a:gd name="T18" fmla="*/ 1369 w 1369"/>
                  <a:gd name="T19" fmla="*/ 465 h 1519"/>
                  <a:gd name="T20" fmla="*/ 1369 w 1369"/>
                  <a:gd name="T21" fmla="*/ 1054 h 1519"/>
                  <a:gd name="T22" fmla="*/ 1364 w 1369"/>
                  <a:gd name="T23" fmla="*/ 1090 h 1519"/>
                  <a:gd name="T24" fmla="*/ 1354 w 1369"/>
                  <a:gd name="T25" fmla="*/ 1124 h 1519"/>
                  <a:gd name="T26" fmla="*/ 1337 w 1369"/>
                  <a:gd name="T27" fmla="*/ 1154 h 1519"/>
                  <a:gd name="T28" fmla="*/ 1313 w 1369"/>
                  <a:gd name="T29" fmla="*/ 1181 h 1519"/>
                  <a:gd name="T30" fmla="*/ 1284 w 1369"/>
                  <a:gd name="T31" fmla="*/ 1201 h 1519"/>
                  <a:gd name="T32" fmla="*/ 768 w 1369"/>
                  <a:gd name="T33" fmla="*/ 1497 h 1519"/>
                  <a:gd name="T34" fmla="*/ 736 w 1369"/>
                  <a:gd name="T35" fmla="*/ 1512 h 1519"/>
                  <a:gd name="T36" fmla="*/ 702 w 1369"/>
                  <a:gd name="T37" fmla="*/ 1519 h 1519"/>
                  <a:gd name="T38" fmla="*/ 668 w 1369"/>
                  <a:gd name="T39" fmla="*/ 1519 h 1519"/>
                  <a:gd name="T40" fmla="*/ 632 w 1369"/>
                  <a:gd name="T41" fmla="*/ 1512 h 1519"/>
                  <a:gd name="T42" fmla="*/ 599 w 1369"/>
                  <a:gd name="T43" fmla="*/ 1497 h 1519"/>
                  <a:gd name="T44" fmla="*/ 85 w 1369"/>
                  <a:gd name="T45" fmla="*/ 1201 h 1519"/>
                  <a:gd name="T46" fmla="*/ 56 w 1369"/>
                  <a:gd name="T47" fmla="*/ 1181 h 1519"/>
                  <a:gd name="T48" fmla="*/ 32 w 1369"/>
                  <a:gd name="T49" fmla="*/ 1154 h 1519"/>
                  <a:gd name="T50" fmla="*/ 15 w 1369"/>
                  <a:gd name="T51" fmla="*/ 1124 h 1519"/>
                  <a:gd name="T52" fmla="*/ 3 w 1369"/>
                  <a:gd name="T53" fmla="*/ 1090 h 1519"/>
                  <a:gd name="T54" fmla="*/ 0 w 1369"/>
                  <a:gd name="T55" fmla="*/ 1054 h 1519"/>
                  <a:gd name="T56" fmla="*/ 0 w 1369"/>
                  <a:gd name="T57" fmla="*/ 465 h 1519"/>
                  <a:gd name="T58" fmla="*/ 3 w 1369"/>
                  <a:gd name="T59" fmla="*/ 429 h 1519"/>
                  <a:gd name="T60" fmla="*/ 15 w 1369"/>
                  <a:gd name="T61" fmla="*/ 395 h 1519"/>
                  <a:gd name="T62" fmla="*/ 32 w 1369"/>
                  <a:gd name="T63" fmla="*/ 364 h 1519"/>
                  <a:gd name="T64" fmla="*/ 56 w 1369"/>
                  <a:gd name="T65" fmla="*/ 339 h 1519"/>
                  <a:gd name="T66" fmla="*/ 85 w 1369"/>
                  <a:gd name="T67" fmla="*/ 318 h 1519"/>
                  <a:gd name="T68" fmla="*/ 599 w 1369"/>
                  <a:gd name="T69" fmla="*/ 21 h 1519"/>
                  <a:gd name="T70" fmla="*/ 632 w 1369"/>
                  <a:gd name="T71" fmla="*/ 7 h 1519"/>
                  <a:gd name="T72" fmla="*/ 668 w 1369"/>
                  <a:gd name="T73" fmla="*/ 0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9" h="1519">
                    <a:moveTo>
                      <a:pt x="668" y="0"/>
                    </a:moveTo>
                    <a:lnTo>
                      <a:pt x="702" y="0"/>
                    </a:lnTo>
                    <a:lnTo>
                      <a:pt x="736" y="7"/>
                    </a:lnTo>
                    <a:lnTo>
                      <a:pt x="768" y="21"/>
                    </a:lnTo>
                    <a:lnTo>
                      <a:pt x="1284" y="318"/>
                    </a:lnTo>
                    <a:lnTo>
                      <a:pt x="1313" y="339"/>
                    </a:lnTo>
                    <a:lnTo>
                      <a:pt x="1337" y="364"/>
                    </a:lnTo>
                    <a:lnTo>
                      <a:pt x="1354" y="395"/>
                    </a:lnTo>
                    <a:lnTo>
                      <a:pt x="1364" y="429"/>
                    </a:lnTo>
                    <a:lnTo>
                      <a:pt x="1369" y="465"/>
                    </a:lnTo>
                    <a:lnTo>
                      <a:pt x="1369" y="1054"/>
                    </a:lnTo>
                    <a:lnTo>
                      <a:pt x="1364" y="1090"/>
                    </a:lnTo>
                    <a:lnTo>
                      <a:pt x="1354" y="1124"/>
                    </a:lnTo>
                    <a:lnTo>
                      <a:pt x="1337" y="1154"/>
                    </a:lnTo>
                    <a:lnTo>
                      <a:pt x="1313" y="1181"/>
                    </a:lnTo>
                    <a:lnTo>
                      <a:pt x="1284" y="1201"/>
                    </a:lnTo>
                    <a:lnTo>
                      <a:pt x="768" y="1497"/>
                    </a:lnTo>
                    <a:lnTo>
                      <a:pt x="736" y="1512"/>
                    </a:lnTo>
                    <a:lnTo>
                      <a:pt x="702" y="1519"/>
                    </a:lnTo>
                    <a:lnTo>
                      <a:pt x="668" y="1519"/>
                    </a:lnTo>
                    <a:lnTo>
                      <a:pt x="632" y="1512"/>
                    </a:lnTo>
                    <a:lnTo>
                      <a:pt x="599" y="1497"/>
                    </a:lnTo>
                    <a:lnTo>
                      <a:pt x="85" y="1201"/>
                    </a:lnTo>
                    <a:lnTo>
                      <a:pt x="56" y="1181"/>
                    </a:lnTo>
                    <a:lnTo>
                      <a:pt x="32" y="1154"/>
                    </a:lnTo>
                    <a:lnTo>
                      <a:pt x="15" y="1124"/>
                    </a:lnTo>
                    <a:lnTo>
                      <a:pt x="3" y="1090"/>
                    </a:lnTo>
                    <a:lnTo>
                      <a:pt x="0" y="1054"/>
                    </a:lnTo>
                    <a:lnTo>
                      <a:pt x="0" y="465"/>
                    </a:lnTo>
                    <a:lnTo>
                      <a:pt x="3" y="429"/>
                    </a:lnTo>
                    <a:lnTo>
                      <a:pt x="15" y="395"/>
                    </a:lnTo>
                    <a:lnTo>
                      <a:pt x="32" y="364"/>
                    </a:lnTo>
                    <a:lnTo>
                      <a:pt x="56" y="339"/>
                    </a:lnTo>
                    <a:lnTo>
                      <a:pt x="85" y="318"/>
                    </a:lnTo>
                    <a:lnTo>
                      <a:pt x="599" y="21"/>
                    </a:lnTo>
                    <a:lnTo>
                      <a:pt x="632" y="7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1" name="Icon2" descr="dc3b960f-70ec-48e6-9de9-8e60d062fd65">
                <a:extLst>
                  <a:ext uri="{FF2B5EF4-FFF2-40B4-BE49-F238E27FC236}">
                    <a16:creationId xmlns:a16="http://schemas.microsoft.com/office/drawing/2014/main" id="{21FE82FA-590F-4972-A32F-DA6E73CC7673}"/>
                  </a:ext>
                </a:extLst>
              </p:cNvPr>
              <p:cNvSpPr/>
              <p:nvPr/>
            </p:nvSpPr>
            <p:spPr>
              <a:xfrm>
                <a:off x="4420896" y="2957062"/>
                <a:ext cx="347468" cy="292548"/>
              </a:xfrm>
              <a:custGeom>
                <a:avLst/>
                <a:gdLst>
                  <a:gd name="connsiteX0" fmla="*/ 54158 w 604539"/>
                  <a:gd name="connsiteY0" fmla="*/ 287695 h 508988"/>
                  <a:gd name="connsiteX1" fmla="*/ 242194 w 604539"/>
                  <a:gd name="connsiteY1" fmla="*/ 287695 h 508988"/>
                  <a:gd name="connsiteX2" fmla="*/ 264990 w 604539"/>
                  <a:gd name="connsiteY2" fmla="*/ 306729 h 508988"/>
                  <a:gd name="connsiteX3" fmla="*/ 295264 w 604539"/>
                  <a:gd name="connsiteY3" fmla="*/ 478149 h 508988"/>
                  <a:gd name="connsiteX4" fmla="*/ 296591 w 604539"/>
                  <a:gd name="connsiteY4" fmla="*/ 485739 h 508988"/>
                  <a:gd name="connsiteX5" fmla="*/ 273433 w 604539"/>
                  <a:gd name="connsiteY5" fmla="*/ 508988 h 508988"/>
                  <a:gd name="connsiteX6" fmla="*/ 273071 w 604539"/>
                  <a:gd name="connsiteY6" fmla="*/ 508988 h 508988"/>
                  <a:gd name="connsiteX7" fmla="*/ 23160 w 604539"/>
                  <a:gd name="connsiteY7" fmla="*/ 508988 h 508988"/>
                  <a:gd name="connsiteX8" fmla="*/ 5430 w 604539"/>
                  <a:gd name="connsiteY8" fmla="*/ 500676 h 508988"/>
                  <a:gd name="connsiteX9" fmla="*/ 364 w 604539"/>
                  <a:gd name="connsiteY9" fmla="*/ 481763 h 508988"/>
                  <a:gd name="connsiteX10" fmla="*/ 31241 w 604539"/>
                  <a:gd name="connsiteY10" fmla="*/ 306729 h 508988"/>
                  <a:gd name="connsiteX11" fmla="*/ 54158 w 604539"/>
                  <a:gd name="connsiteY11" fmla="*/ 287695 h 508988"/>
                  <a:gd name="connsiteX12" fmla="*/ 362106 w 604539"/>
                  <a:gd name="connsiteY12" fmla="*/ 287554 h 508988"/>
                  <a:gd name="connsiteX13" fmla="*/ 550142 w 604539"/>
                  <a:gd name="connsiteY13" fmla="*/ 287554 h 508988"/>
                  <a:gd name="connsiteX14" fmla="*/ 572938 w 604539"/>
                  <a:gd name="connsiteY14" fmla="*/ 306710 h 508988"/>
                  <a:gd name="connsiteX15" fmla="*/ 603212 w 604539"/>
                  <a:gd name="connsiteY15" fmla="*/ 478147 h 508988"/>
                  <a:gd name="connsiteX16" fmla="*/ 604539 w 604539"/>
                  <a:gd name="connsiteY16" fmla="*/ 485736 h 508988"/>
                  <a:gd name="connsiteX17" fmla="*/ 581381 w 604539"/>
                  <a:gd name="connsiteY17" fmla="*/ 508988 h 508988"/>
                  <a:gd name="connsiteX18" fmla="*/ 581019 w 604539"/>
                  <a:gd name="connsiteY18" fmla="*/ 508988 h 508988"/>
                  <a:gd name="connsiteX19" fmla="*/ 331108 w 604539"/>
                  <a:gd name="connsiteY19" fmla="*/ 508988 h 508988"/>
                  <a:gd name="connsiteX20" fmla="*/ 313378 w 604539"/>
                  <a:gd name="connsiteY20" fmla="*/ 500675 h 508988"/>
                  <a:gd name="connsiteX21" fmla="*/ 308312 w 604539"/>
                  <a:gd name="connsiteY21" fmla="*/ 481761 h 508988"/>
                  <a:gd name="connsiteX22" fmla="*/ 339189 w 604539"/>
                  <a:gd name="connsiteY22" fmla="*/ 306710 h 508988"/>
                  <a:gd name="connsiteX23" fmla="*/ 362106 w 604539"/>
                  <a:gd name="connsiteY23" fmla="*/ 287554 h 508988"/>
                  <a:gd name="connsiteX24" fmla="*/ 208081 w 604539"/>
                  <a:gd name="connsiteY24" fmla="*/ 54053 h 508988"/>
                  <a:gd name="connsiteX25" fmla="*/ 396118 w 604539"/>
                  <a:gd name="connsiteY25" fmla="*/ 54053 h 508988"/>
                  <a:gd name="connsiteX26" fmla="*/ 419034 w 604539"/>
                  <a:gd name="connsiteY26" fmla="*/ 73201 h 508988"/>
                  <a:gd name="connsiteX27" fmla="*/ 449308 w 604539"/>
                  <a:gd name="connsiteY27" fmla="*/ 244446 h 508988"/>
                  <a:gd name="connsiteX28" fmla="*/ 450635 w 604539"/>
                  <a:gd name="connsiteY28" fmla="*/ 252154 h 508988"/>
                  <a:gd name="connsiteX29" fmla="*/ 427357 w 604539"/>
                  <a:gd name="connsiteY29" fmla="*/ 275275 h 508988"/>
                  <a:gd name="connsiteX30" fmla="*/ 427115 w 604539"/>
                  <a:gd name="connsiteY30" fmla="*/ 275275 h 508988"/>
                  <a:gd name="connsiteX31" fmla="*/ 177204 w 604539"/>
                  <a:gd name="connsiteY31" fmla="*/ 275275 h 508988"/>
                  <a:gd name="connsiteX32" fmla="*/ 159353 w 604539"/>
                  <a:gd name="connsiteY32" fmla="*/ 266966 h 508988"/>
                  <a:gd name="connsiteX33" fmla="*/ 154288 w 604539"/>
                  <a:gd name="connsiteY33" fmla="*/ 248059 h 508988"/>
                  <a:gd name="connsiteX34" fmla="*/ 185285 w 604539"/>
                  <a:gd name="connsiteY34" fmla="*/ 73201 h 508988"/>
                  <a:gd name="connsiteX35" fmla="*/ 208081 w 604539"/>
                  <a:gd name="connsiteY35" fmla="*/ 54053 h 508988"/>
                  <a:gd name="connsiteX36" fmla="*/ 518273 w 604539"/>
                  <a:gd name="connsiteY36" fmla="*/ 0 h 508988"/>
                  <a:gd name="connsiteX37" fmla="*/ 541548 w 604539"/>
                  <a:gd name="connsiteY37" fmla="*/ 23244 h 508988"/>
                  <a:gd name="connsiteX38" fmla="*/ 541548 w 604539"/>
                  <a:gd name="connsiteY38" fmla="*/ 54075 h 508988"/>
                  <a:gd name="connsiteX39" fmla="*/ 572422 w 604539"/>
                  <a:gd name="connsiteY39" fmla="*/ 54075 h 508988"/>
                  <a:gd name="connsiteX40" fmla="*/ 595577 w 604539"/>
                  <a:gd name="connsiteY40" fmla="*/ 77199 h 508988"/>
                  <a:gd name="connsiteX41" fmla="*/ 572422 w 604539"/>
                  <a:gd name="connsiteY41" fmla="*/ 100322 h 508988"/>
                  <a:gd name="connsiteX42" fmla="*/ 541548 w 604539"/>
                  <a:gd name="connsiteY42" fmla="*/ 100322 h 508988"/>
                  <a:gd name="connsiteX43" fmla="*/ 541548 w 604539"/>
                  <a:gd name="connsiteY43" fmla="*/ 131274 h 508988"/>
                  <a:gd name="connsiteX44" fmla="*/ 518273 w 604539"/>
                  <a:gd name="connsiteY44" fmla="*/ 154397 h 508988"/>
                  <a:gd name="connsiteX45" fmla="*/ 495117 w 604539"/>
                  <a:gd name="connsiteY45" fmla="*/ 131274 h 508988"/>
                  <a:gd name="connsiteX46" fmla="*/ 495117 w 604539"/>
                  <a:gd name="connsiteY46" fmla="*/ 100322 h 508988"/>
                  <a:gd name="connsiteX47" fmla="*/ 464244 w 604539"/>
                  <a:gd name="connsiteY47" fmla="*/ 100322 h 508988"/>
                  <a:gd name="connsiteX48" fmla="*/ 440968 w 604539"/>
                  <a:gd name="connsiteY48" fmla="*/ 77199 h 508988"/>
                  <a:gd name="connsiteX49" fmla="*/ 464244 w 604539"/>
                  <a:gd name="connsiteY49" fmla="*/ 54075 h 508988"/>
                  <a:gd name="connsiteX50" fmla="*/ 495117 w 604539"/>
                  <a:gd name="connsiteY50" fmla="*/ 54075 h 508988"/>
                  <a:gd name="connsiteX51" fmla="*/ 495117 w 604539"/>
                  <a:gd name="connsiteY51" fmla="*/ 23244 h 508988"/>
                  <a:gd name="connsiteX52" fmla="*/ 518273 w 604539"/>
                  <a:gd name="connsiteY52" fmla="*/ 0 h 50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04539" h="508988">
                    <a:moveTo>
                      <a:pt x="54158" y="287695"/>
                    </a:moveTo>
                    <a:lnTo>
                      <a:pt x="242194" y="287695"/>
                    </a:lnTo>
                    <a:cubicBezTo>
                      <a:pt x="253411" y="287695"/>
                      <a:pt x="263060" y="295766"/>
                      <a:pt x="264990" y="306729"/>
                    </a:cubicBezTo>
                    <a:lnTo>
                      <a:pt x="295264" y="478149"/>
                    </a:lnTo>
                    <a:cubicBezTo>
                      <a:pt x="296109" y="480559"/>
                      <a:pt x="296591" y="483088"/>
                      <a:pt x="296591" y="485739"/>
                    </a:cubicBezTo>
                    <a:cubicBezTo>
                      <a:pt x="296591" y="498628"/>
                      <a:pt x="286218" y="508988"/>
                      <a:pt x="273433" y="508988"/>
                    </a:cubicBezTo>
                    <a:lnTo>
                      <a:pt x="273071" y="508988"/>
                    </a:lnTo>
                    <a:lnTo>
                      <a:pt x="23160" y="508988"/>
                    </a:lnTo>
                    <a:cubicBezTo>
                      <a:pt x="16285" y="508988"/>
                      <a:pt x="9772" y="505977"/>
                      <a:pt x="5430" y="500676"/>
                    </a:cubicBezTo>
                    <a:cubicBezTo>
                      <a:pt x="967" y="495496"/>
                      <a:pt x="-842" y="488509"/>
                      <a:pt x="364" y="481763"/>
                    </a:cubicBezTo>
                    <a:lnTo>
                      <a:pt x="31241" y="306729"/>
                    </a:lnTo>
                    <a:cubicBezTo>
                      <a:pt x="33171" y="295766"/>
                      <a:pt x="42820" y="287695"/>
                      <a:pt x="54158" y="287695"/>
                    </a:cubicBezTo>
                    <a:close/>
                    <a:moveTo>
                      <a:pt x="362106" y="287554"/>
                    </a:moveTo>
                    <a:lnTo>
                      <a:pt x="550142" y="287554"/>
                    </a:lnTo>
                    <a:cubicBezTo>
                      <a:pt x="561359" y="287554"/>
                      <a:pt x="571008" y="295747"/>
                      <a:pt x="572938" y="306710"/>
                    </a:cubicBezTo>
                    <a:lnTo>
                      <a:pt x="603212" y="478147"/>
                    </a:lnTo>
                    <a:cubicBezTo>
                      <a:pt x="604057" y="480556"/>
                      <a:pt x="604539" y="483086"/>
                      <a:pt x="604539" y="485736"/>
                    </a:cubicBezTo>
                    <a:cubicBezTo>
                      <a:pt x="604539" y="498627"/>
                      <a:pt x="594166" y="508988"/>
                      <a:pt x="581381" y="508988"/>
                    </a:cubicBezTo>
                    <a:lnTo>
                      <a:pt x="581019" y="508988"/>
                    </a:lnTo>
                    <a:lnTo>
                      <a:pt x="331108" y="508988"/>
                    </a:lnTo>
                    <a:cubicBezTo>
                      <a:pt x="324233" y="508988"/>
                      <a:pt x="317720" y="505976"/>
                      <a:pt x="313378" y="500675"/>
                    </a:cubicBezTo>
                    <a:cubicBezTo>
                      <a:pt x="308915" y="495495"/>
                      <a:pt x="307106" y="488507"/>
                      <a:pt x="308312" y="481761"/>
                    </a:cubicBezTo>
                    <a:lnTo>
                      <a:pt x="339189" y="306710"/>
                    </a:lnTo>
                    <a:cubicBezTo>
                      <a:pt x="341119" y="295747"/>
                      <a:pt x="350768" y="287554"/>
                      <a:pt x="362106" y="287554"/>
                    </a:cubicBezTo>
                    <a:close/>
                    <a:moveTo>
                      <a:pt x="208081" y="54053"/>
                    </a:moveTo>
                    <a:lnTo>
                      <a:pt x="396118" y="54053"/>
                    </a:lnTo>
                    <a:cubicBezTo>
                      <a:pt x="407455" y="54053"/>
                      <a:pt x="417104" y="62122"/>
                      <a:pt x="419034" y="73201"/>
                    </a:cubicBezTo>
                    <a:lnTo>
                      <a:pt x="449308" y="244446"/>
                    </a:lnTo>
                    <a:cubicBezTo>
                      <a:pt x="450153" y="246855"/>
                      <a:pt x="450635" y="249504"/>
                      <a:pt x="450635" y="252154"/>
                    </a:cubicBezTo>
                    <a:cubicBezTo>
                      <a:pt x="450635" y="264919"/>
                      <a:pt x="440262" y="275275"/>
                      <a:pt x="427357" y="275275"/>
                    </a:cubicBezTo>
                    <a:lnTo>
                      <a:pt x="427115" y="275275"/>
                    </a:lnTo>
                    <a:lnTo>
                      <a:pt x="177204" y="275275"/>
                    </a:lnTo>
                    <a:cubicBezTo>
                      <a:pt x="170329" y="275275"/>
                      <a:pt x="163816" y="272265"/>
                      <a:pt x="159353" y="266966"/>
                    </a:cubicBezTo>
                    <a:cubicBezTo>
                      <a:pt x="155011" y="261788"/>
                      <a:pt x="153202" y="254803"/>
                      <a:pt x="154288" y="248059"/>
                    </a:cubicBezTo>
                    <a:lnTo>
                      <a:pt x="185285" y="73201"/>
                    </a:lnTo>
                    <a:cubicBezTo>
                      <a:pt x="187215" y="62122"/>
                      <a:pt x="196864" y="54053"/>
                      <a:pt x="208081" y="54053"/>
                    </a:cubicBezTo>
                    <a:close/>
                    <a:moveTo>
                      <a:pt x="518273" y="0"/>
                    </a:moveTo>
                    <a:cubicBezTo>
                      <a:pt x="531177" y="0"/>
                      <a:pt x="541548" y="10358"/>
                      <a:pt x="541548" y="23244"/>
                    </a:cubicBezTo>
                    <a:lnTo>
                      <a:pt x="541548" y="54075"/>
                    </a:lnTo>
                    <a:lnTo>
                      <a:pt x="572422" y="54075"/>
                    </a:lnTo>
                    <a:cubicBezTo>
                      <a:pt x="585205" y="54075"/>
                      <a:pt x="595577" y="64433"/>
                      <a:pt x="595577" y="77199"/>
                    </a:cubicBezTo>
                    <a:cubicBezTo>
                      <a:pt x="595577" y="89965"/>
                      <a:pt x="585205" y="100322"/>
                      <a:pt x="572422" y="100322"/>
                    </a:cubicBezTo>
                    <a:lnTo>
                      <a:pt x="541548" y="100322"/>
                    </a:lnTo>
                    <a:lnTo>
                      <a:pt x="541548" y="131274"/>
                    </a:lnTo>
                    <a:cubicBezTo>
                      <a:pt x="541548" y="144040"/>
                      <a:pt x="531177" y="154397"/>
                      <a:pt x="518273" y="154397"/>
                    </a:cubicBezTo>
                    <a:cubicBezTo>
                      <a:pt x="505489" y="154397"/>
                      <a:pt x="495117" y="144040"/>
                      <a:pt x="495117" y="131274"/>
                    </a:cubicBezTo>
                    <a:lnTo>
                      <a:pt x="495117" y="100322"/>
                    </a:lnTo>
                    <a:lnTo>
                      <a:pt x="464244" y="100322"/>
                    </a:lnTo>
                    <a:cubicBezTo>
                      <a:pt x="451340" y="100322"/>
                      <a:pt x="440968" y="89965"/>
                      <a:pt x="440968" y="77199"/>
                    </a:cubicBezTo>
                    <a:cubicBezTo>
                      <a:pt x="440968" y="64433"/>
                      <a:pt x="451340" y="54075"/>
                      <a:pt x="464244" y="54075"/>
                    </a:cubicBezTo>
                    <a:lnTo>
                      <a:pt x="495117" y="54075"/>
                    </a:lnTo>
                    <a:lnTo>
                      <a:pt x="495117" y="23244"/>
                    </a:lnTo>
                    <a:cubicBezTo>
                      <a:pt x="495117" y="10358"/>
                      <a:pt x="505489" y="0"/>
                      <a:pt x="5182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243" name="组合 242" descr="001f4a95-0bc9-4102-ac81-1c60ca620700">
              <a:extLst>
                <a:ext uri="{FF2B5EF4-FFF2-40B4-BE49-F238E27FC236}">
                  <a16:creationId xmlns:a16="http://schemas.microsoft.com/office/drawing/2014/main" id="{A0C6136B-AC94-88F8-C8A6-547C67177E2F}"/>
                </a:ext>
              </a:extLst>
            </p:cNvPr>
            <p:cNvGrpSpPr/>
            <p:nvPr/>
          </p:nvGrpSpPr>
          <p:grpSpPr>
            <a:xfrm>
              <a:off x="3499474" y="3647918"/>
              <a:ext cx="2181584" cy="1742683"/>
              <a:chOff x="3499474" y="3647918"/>
              <a:chExt cx="2181584" cy="1742683"/>
            </a:xfrm>
          </p:grpSpPr>
          <p:sp>
            <p:nvSpPr>
              <p:cNvPr id="30" name="Bullet2" descr="13efc941-4f15-4f0a-a1bc-4362d64c31e3">
                <a:extLst>
                  <a:ext uri="{FF2B5EF4-FFF2-40B4-BE49-F238E27FC236}">
                    <a16:creationId xmlns:a16="http://schemas.microsoft.com/office/drawing/2014/main" id="{34E6E8F9-5E38-4EA9-BEEA-44714D3E143D}"/>
                  </a:ext>
                </a:extLst>
              </p:cNvPr>
              <p:cNvSpPr txBox="1"/>
              <p:nvPr/>
            </p:nvSpPr>
            <p:spPr bwMode="auto">
              <a:xfrm>
                <a:off x="3508203" y="3647918"/>
                <a:ext cx="2172855" cy="51181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战术协同性</a:t>
                </a:r>
                <a:endPara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Text2" descr="fe0331ed-626c-4150-8735-450cd34282bf">
                <a:extLst>
                  <a:ext uri="{FF2B5EF4-FFF2-40B4-BE49-F238E27FC236}">
                    <a16:creationId xmlns:a16="http://schemas.microsoft.com/office/drawing/2014/main" id="{FA6A08A2-390F-4B6B-BAC8-34A187363A4C}"/>
                  </a:ext>
                </a:extLst>
              </p:cNvPr>
              <p:cNvSpPr/>
              <p:nvPr/>
            </p:nvSpPr>
            <p:spPr bwMode="auto">
              <a:xfrm>
                <a:off x="3499474" y="4401556"/>
                <a:ext cx="2172853" cy="989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48" name="组合 247" descr="4c79c6a0-f1f9-4da4-b27f-e0ba475d5162">
            <a:extLst>
              <a:ext uri="{FF2B5EF4-FFF2-40B4-BE49-F238E27FC236}">
                <a16:creationId xmlns:a16="http://schemas.microsoft.com/office/drawing/2014/main" id="{EBEFA07B-ED01-DAD7-4962-B6BC3AAF440C}"/>
              </a:ext>
            </a:extLst>
          </p:cNvPr>
          <p:cNvGrpSpPr/>
          <p:nvPr/>
        </p:nvGrpSpPr>
        <p:grpSpPr>
          <a:xfrm>
            <a:off x="6291117" y="1430087"/>
            <a:ext cx="2186023" cy="2723896"/>
            <a:chOff x="6291117" y="2666704"/>
            <a:chExt cx="2186023" cy="2723896"/>
          </a:xfrm>
        </p:grpSpPr>
        <p:grpSp>
          <p:nvGrpSpPr>
            <p:cNvPr id="240" name="组合 239" descr="b6486df5-2518-47c2-ab3a-e48ba9bb094d">
              <a:extLst>
                <a:ext uri="{FF2B5EF4-FFF2-40B4-BE49-F238E27FC236}">
                  <a16:creationId xmlns:a16="http://schemas.microsoft.com/office/drawing/2014/main" id="{464CE7F4-E6A7-BC2E-D1F1-3F39689FB756}"/>
                </a:ext>
              </a:extLst>
            </p:cNvPr>
            <p:cNvGrpSpPr/>
            <p:nvPr/>
          </p:nvGrpSpPr>
          <p:grpSpPr>
            <a:xfrm>
              <a:off x="6997196" y="2666704"/>
              <a:ext cx="787032" cy="873264"/>
              <a:chOff x="6997196" y="2666704"/>
              <a:chExt cx="787032" cy="873264"/>
            </a:xfrm>
          </p:grpSpPr>
          <p:sp>
            <p:nvSpPr>
              <p:cNvPr id="38" name="Freeform 38" descr="05f78644-6e54-49a3-a6e7-00d11ba3ef02">
                <a:extLst>
                  <a:ext uri="{FF2B5EF4-FFF2-40B4-BE49-F238E27FC236}">
                    <a16:creationId xmlns:a16="http://schemas.microsoft.com/office/drawing/2014/main" id="{BA7BF419-6307-445E-AC1B-15DE3F60007E}"/>
                  </a:ext>
                </a:extLst>
              </p:cNvPr>
              <p:cNvSpPr/>
              <p:nvPr/>
            </p:nvSpPr>
            <p:spPr bwMode="auto">
              <a:xfrm>
                <a:off x="6997196" y="2666704"/>
                <a:ext cx="787032" cy="873264"/>
              </a:xfrm>
              <a:custGeom>
                <a:avLst/>
                <a:gdLst>
                  <a:gd name="T0" fmla="*/ 668 w 1369"/>
                  <a:gd name="T1" fmla="*/ 0 h 1519"/>
                  <a:gd name="T2" fmla="*/ 702 w 1369"/>
                  <a:gd name="T3" fmla="*/ 0 h 1519"/>
                  <a:gd name="T4" fmla="*/ 736 w 1369"/>
                  <a:gd name="T5" fmla="*/ 7 h 1519"/>
                  <a:gd name="T6" fmla="*/ 768 w 1369"/>
                  <a:gd name="T7" fmla="*/ 21 h 1519"/>
                  <a:gd name="T8" fmla="*/ 1284 w 1369"/>
                  <a:gd name="T9" fmla="*/ 318 h 1519"/>
                  <a:gd name="T10" fmla="*/ 1313 w 1369"/>
                  <a:gd name="T11" fmla="*/ 339 h 1519"/>
                  <a:gd name="T12" fmla="*/ 1337 w 1369"/>
                  <a:gd name="T13" fmla="*/ 364 h 1519"/>
                  <a:gd name="T14" fmla="*/ 1354 w 1369"/>
                  <a:gd name="T15" fmla="*/ 395 h 1519"/>
                  <a:gd name="T16" fmla="*/ 1364 w 1369"/>
                  <a:gd name="T17" fmla="*/ 429 h 1519"/>
                  <a:gd name="T18" fmla="*/ 1369 w 1369"/>
                  <a:gd name="T19" fmla="*/ 465 h 1519"/>
                  <a:gd name="T20" fmla="*/ 1369 w 1369"/>
                  <a:gd name="T21" fmla="*/ 1054 h 1519"/>
                  <a:gd name="T22" fmla="*/ 1364 w 1369"/>
                  <a:gd name="T23" fmla="*/ 1090 h 1519"/>
                  <a:gd name="T24" fmla="*/ 1354 w 1369"/>
                  <a:gd name="T25" fmla="*/ 1124 h 1519"/>
                  <a:gd name="T26" fmla="*/ 1337 w 1369"/>
                  <a:gd name="T27" fmla="*/ 1154 h 1519"/>
                  <a:gd name="T28" fmla="*/ 1313 w 1369"/>
                  <a:gd name="T29" fmla="*/ 1181 h 1519"/>
                  <a:gd name="T30" fmla="*/ 1284 w 1369"/>
                  <a:gd name="T31" fmla="*/ 1201 h 1519"/>
                  <a:gd name="T32" fmla="*/ 768 w 1369"/>
                  <a:gd name="T33" fmla="*/ 1497 h 1519"/>
                  <a:gd name="T34" fmla="*/ 736 w 1369"/>
                  <a:gd name="T35" fmla="*/ 1512 h 1519"/>
                  <a:gd name="T36" fmla="*/ 702 w 1369"/>
                  <a:gd name="T37" fmla="*/ 1519 h 1519"/>
                  <a:gd name="T38" fmla="*/ 668 w 1369"/>
                  <a:gd name="T39" fmla="*/ 1519 h 1519"/>
                  <a:gd name="T40" fmla="*/ 632 w 1369"/>
                  <a:gd name="T41" fmla="*/ 1512 h 1519"/>
                  <a:gd name="T42" fmla="*/ 599 w 1369"/>
                  <a:gd name="T43" fmla="*/ 1497 h 1519"/>
                  <a:gd name="T44" fmla="*/ 85 w 1369"/>
                  <a:gd name="T45" fmla="*/ 1201 h 1519"/>
                  <a:gd name="T46" fmla="*/ 56 w 1369"/>
                  <a:gd name="T47" fmla="*/ 1181 h 1519"/>
                  <a:gd name="T48" fmla="*/ 32 w 1369"/>
                  <a:gd name="T49" fmla="*/ 1154 h 1519"/>
                  <a:gd name="T50" fmla="*/ 15 w 1369"/>
                  <a:gd name="T51" fmla="*/ 1124 h 1519"/>
                  <a:gd name="T52" fmla="*/ 3 w 1369"/>
                  <a:gd name="T53" fmla="*/ 1090 h 1519"/>
                  <a:gd name="T54" fmla="*/ 0 w 1369"/>
                  <a:gd name="T55" fmla="*/ 1054 h 1519"/>
                  <a:gd name="T56" fmla="*/ 0 w 1369"/>
                  <a:gd name="T57" fmla="*/ 465 h 1519"/>
                  <a:gd name="T58" fmla="*/ 3 w 1369"/>
                  <a:gd name="T59" fmla="*/ 429 h 1519"/>
                  <a:gd name="T60" fmla="*/ 15 w 1369"/>
                  <a:gd name="T61" fmla="*/ 395 h 1519"/>
                  <a:gd name="T62" fmla="*/ 32 w 1369"/>
                  <a:gd name="T63" fmla="*/ 364 h 1519"/>
                  <a:gd name="T64" fmla="*/ 56 w 1369"/>
                  <a:gd name="T65" fmla="*/ 339 h 1519"/>
                  <a:gd name="T66" fmla="*/ 85 w 1369"/>
                  <a:gd name="T67" fmla="*/ 318 h 1519"/>
                  <a:gd name="T68" fmla="*/ 599 w 1369"/>
                  <a:gd name="T69" fmla="*/ 21 h 1519"/>
                  <a:gd name="T70" fmla="*/ 632 w 1369"/>
                  <a:gd name="T71" fmla="*/ 7 h 1519"/>
                  <a:gd name="T72" fmla="*/ 668 w 1369"/>
                  <a:gd name="T73" fmla="*/ 0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9" h="1519">
                    <a:moveTo>
                      <a:pt x="668" y="0"/>
                    </a:moveTo>
                    <a:lnTo>
                      <a:pt x="702" y="0"/>
                    </a:lnTo>
                    <a:lnTo>
                      <a:pt x="736" y="7"/>
                    </a:lnTo>
                    <a:lnTo>
                      <a:pt x="768" y="21"/>
                    </a:lnTo>
                    <a:lnTo>
                      <a:pt x="1284" y="318"/>
                    </a:lnTo>
                    <a:lnTo>
                      <a:pt x="1313" y="339"/>
                    </a:lnTo>
                    <a:lnTo>
                      <a:pt x="1337" y="364"/>
                    </a:lnTo>
                    <a:lnTo>
                      <a:pt x="1354" y="395"/>
                    </a:lnTo>
                    <a:lnTo>
                      <a:pt x="1364" y="429"/>
                    </a:lnTo>
                    <a:lnTo>
                      <a:pt x="1369" y="465"/>
                    </a:lnTo>
                    <a:lnTo>
                      <a:pt x="1369" y="1054"/>
                    </a:lnTo>
                    <a:lnTo>
                      <a:pt x="1364" y="1090"/>
                    </a:lnTo>
                    <a:lnTo>
                      <a:pt x="1354" y="1124"/>
                    </a:lnTo>
                    <a:lnTo>
                      <a:pt x="1337" y="1154"/>
                    </a:lnTo>
                    <a:lnTo>
                      <a:pt x="1313" y="1181"/>
                    </a:lnTo>
                    <a:lnTo>
                      <a:pt x="1284" y="1201"/>
                    </a:lnTo>
                    <a:lnTo>
                      <a:pt x="768" y="1497"/>
                    </a:lnTo>
                    <a:lnTo>
                      <a:pt x="736" y="1512"/>
                    </a:lnTo>
                    <a:lnTo>
                      <a:pt x="702" y="1519"/>
                    </a:lnTo>
                    <a:lnTo>
                      <a:pt x="668" y="1519"/>
                    </a:lnTo>
                    <a:lnTo>
                      <a:pt x="632" y="1512"/>
                    </a:lnTo>
                    <a:lnTo>
                      <a:pt x="599" y="1497"/>
                    </a:lnTo>
                    <a:lnTo>
                      <a:pt x="85" y="1201"/>
                    </a:lnTo>
                    <a:lnTo>
                      <a:pt x="56" y="1181"/>
                    </a:lnTo>
                    <a:lnTo>
                      <a:pt x="32" y="1154"/>
                    </a:lnTo>
                    <a:lnTo>
                      <a:pt x="15" y="1124"/>
                    </a:lnTo>
                    <a:lnTo>
                      <a:pt x="3" y="1090"/>
                    </a:lnTo>
                    <a:lnTo>
                      <a:pt x="0" y="1054"/>
                    </a:lnTo>
                    <a:lnTo>
                      <a:pt x="0" y="465"/>
                    </a:lnTo>
                    <a:lnTo>
                      <a:pt x="3" y="429"/>
                    </a:lnTo>
                    <a:lnTo>
                      <a:pt x="15" y="395"/>
                    </a:lnTo>
                    <a:lnTo>
                      <a:pt x="32" y="364"/>
                    </a:lnTo>
                    <a:lnTo>
                      <a:pt x="56" y="339"/>
                    </a:lnTo>
                    <a:lnTo>
                      <a:pt x="85" y="318"/>
                    </a:lnTo>
                    <a:lnTo>
                      <a:pt x="599" y="21"/>
                    </a:lnTo>
                    <a:lnTo>
                      <a:pt x="632" y="7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9" name="Icon3" descr="122babf1-ed79-4b0c-9312-166a8ca63967">
                <a:extLst>
                  <a:ext uri="{FF2B5EF4-FFF2-40B4-BE49-F238E27FC236}">
                    <a16:creationId xmlns:a16="http://schemas.microsoft.com/office/drawing/2014/main" id="{416FC570-1CB4-4945-A65C-60D7E3901DE2}"/>
                  </a:ext>
                </a:extLst>
              </p:cNvPr>
              <p:cNvSpPr/>
              <p:nvPr/>
            </p:nvSpPr>
            <p:spPr>
              <a:xfrm>
                <a:off x="7216978" y="2957062"/>
                <a:ext cx="347468" cy="292548"/>
              </a:xfrm>
              <a:custGeom>
                <a:avLst/>
                <a:gdLst>
                  <a:gd name="connsiteX0" fmla="*/ 54158 w 604539"/>
                  <a:gd name="connsiteY0" fmla="*/ 287695 h 508988"/>
                  <a:gd name="connsiteX1" fmla="*/ 242194 w 604539"/>
                  <a:gd name="connsiteY1" fmla="*/ 287695 h 508988"/>
                  <a:gd name="connsiteX2" fmla="*/ 264990 w 604539"/>
                  <a:gd name="connsiteY2" fmla="*/ 306729 h 508988"/>
                  <a:gd name="connsiteX3" fmla="*/ 295264 w 604539"/>
                  <a:gd name="connsiteY3" fmla="*/ 478149 h 508988"/>
                  <a:gd name="connsiteX4" fmla="*/ 296591 w 604539"/>
                  <a:gd name="connsiteY4" fmla="*/ 485739 h 508988"/>
                  <a:gd name="connsiteX5" fmla="*/ 273433 w 604539"/>
                  <a:gd name="connsiteY5" fmla="*/ 508988 h 508988"/>
                  <a:gd name="connsiteX6" fmla="*/ 273071 w 604539"/>
                  <a:gd name="connsiteY6" fmla="*/ 508988 h 508988"/>
                  <a:gd name="connsiteX7" fmla="*/ 23160 w 604539"/>
                  <a:gd name="connsiteY7" fmla="*/ 508988 h 508988"/>
                  <a:gd name="connsiteX8" fmla="*/ 5430 w 604539"/>
                  <a:gd name="connsiteY8" fmla="*/ 500676 h 508988"/>
                  <a:gd name="connsiteX9" fmla="*/ 364 w 604539"/>
                  <a:gd name="connsiteY9" fmla="*/ 481763 h 508988"/>
                  <a:gd name="connsiteX10" fmla="*/ 31241 w 604539"/>
                  <a:gd name="connsiteY10" fmla="*/ 306729 h 508988"/>
                  <a:gd name="connsiteX11" fmla="*/ 54158 w 604539"/>
                  <a:gd name="connsiteY11" fmla="*/ 287695 h 508988"/>
                  <a:gd name="connsiteX12" fmla="*/ 362106 w 604539"/>
                  <a:gd name="connsiteY12" fmla="*/ 287554 h 508988"/>
                  <a:gd name="connsiteX13" fmla="*/ 550142 w 604539"/>
                  <a:gd name="connsiteY13" fmla="*/ 287554 h 508988"/>
                  <a:gd name="connsiteX14" fmla="*/ 572938 w 604539"/>
                  <a:gd name="connsiteY14" fmla="*/ 306710 h 508988"/>
                  <a:gd name="connsiteX15" fmla="*/ 603212 w 604539"/>
                  <a:gd name="connsiteY15" fmla="*/ 478147 h 508988"/>
                  <a:gd name="connsiteX16" fmla="*/ 604539 w 604539"/>
                  <a:gd name="connsiteY16" fmla="*/ 485736 h 508988"/>
                  <a:gd name="connsiteX17" fmla="*/ 581381 w 604539"/>
                  <a:gd name="connsiteY17" fmla="*/ 508988 h 508988"/>
                  <a:gd name="connsiteX18" fmla="*/ 581019 w 604539"/>
                  <a:gd name="connsiteY18" fmla="*/ 508988 h 508988"/>
                  <a:gd name="connsiteX19" fmla="*/ 331108 w 604539"/>
                  <a:gd name="connsiteY19" fmla="*/ 508988 h 508988"/>
                  <a:gd name="connsiteX20" fmla="*/ 313378 w 604539"/>
                  <a:gd name="connsiteY20" fmla="*/ 500675 h 508988"/>
                  <a:gd name="connsiteX21" fmla="*/ 308312 w 604539"/>
                  <a:gd name="connsiteY21" fmla="*/ 481761 h 508988"/>
                  <a:gd name="connsiteX22" fmla="*/ 339189 w 604539"/>
                  <a:gd name="connsiteY22" fmla="*/ 306710 h 508988"/>
                  <a:gd name="connsiteX23" fmla="*/ 362106 w 604539"/>
                  <a:gd name="connsiteY23" fmla="*/ 287554 h 508988"/>
                  <a:gd name="connsiteX24" fmla="*/ 208081 w 604539"/>
                  <a:gd name="connsiteY24" fmla="*/ 54053 h 508988"/>
                  <a:gd name="connsiteX25" fmla="*/ 396118 w 604539"/>
                  <a:gd name="connsiteY25" fmla="*/ 54053 h 508988"/>
                  <a:gd name="connsiteX26" fmla="*/ 419034 w 604539"/>
                  <a:gd name="connsiteY26" fmla="*/ 73201 h 508988"/>
                  <a:gd name="connsiteX27" fmla="*/ 449308 w 604539"/>
                  <a:gd name="connsiteY27" fmla="*/ 244446 h 508988"/>
                  <a:gd name="connsiteX28" fmla="*/ 450635 w 604539"/>
                  <a:gd name="connsiteY28" fmla="*/ 252154 h 508988"/>
                  <a:gd name="connsiteX29" fmla="*/ 427357 w 604539"/>
                  <a:gd name="connsiteY29" fmla="*/ 275275 h 508988"/>
                  <a:gd name="connsiteX30" fmla="*/ 427115 w 604539"/>
                  <a:gd name="connsiteY30" fmla="*/ 275275 h 508988"/>
                  <a:gd name="connsiteX31" fmla="*/ 177204 w 604539"/>
                  <a:gd name="connsiteY31" fmla="*/ 275275 h 508988"/>
                  <a:gd name="connsiteX32" fmla="*/ 159353 w 604539"/>
                  <a:gd name="connsiteY32" fmla="*/ 266966 h 508988"/>
                  <a:gd name="connsiteX33" fmla="*/ 154288 w 604539"/>
                  <a:gd name="connsiteY33" fmla="*/ 248059 h 508988"/>
                  <a:gd name="connsiteX34" fmla="*/ 185285 w 604539"/>
                  <a:gd name="connsiteY34" fmla="*/ 73201 h 508988"/>
                  <a:gd name="connsiteX35" fmla="*/ 208081 w 604539"/>
                  <a:gd name="connsiteY35" fmla="*/ 54053 h 508988"/>
                  <a:gd name="connsiteX36" fmla="*/ 518273 w 604539"/>
                  <a:gd name="connsiteY36" fmla="*/ 0 h 508988"/>
                  <a:gd name="connsiteX37" fmla="*/ 541548 w 604539"/>
                  <a:gd name="connsiteY37" fmla="*/ 23244 h 508988"/>
                  <a:gd name="connsiteX38" fmla="*/ 541548 w 604539"/>
                  <a:gd name="connsiteY38" fmla="*/ 54075 h 508988"/>
                  <a:gd name="connsiteX39" fmla="*/ 572422 w 604539"/>
                  <a:gd name="connsiteY39" fmla="*/ 54075 h 508988"/>
                  <a:gd name="connsiteX40" fmla="*/ 595577 w 604539"/>
                  <a:gd name="connsiteY40" fmla="*/ 77199 h 508988"/>
                  <a:gd name="connsiteX41" fmla="*/ 572422 w 604539"/>
                  <a:gd name="connsiteY41" fmla="*/ 100322 h 508988"/>
                  <a:gd name="connsiteX42" fmla="*/ 541548 w 604539"/>
                  <a:gd name="connsiteY42" fmla="*/ 100322 h 508988"/>
                  <a:gd name="connsiteX43" fmla="*/ 541548 w 604539"/>
                  <a:gd name="connsiteY43" fmla="*/ 131274 h 508988"/>
                  <a:gd name="connsiteX44" fmla="*/ 518273 w 604539"/>
                  <a:gd name="connsiteY44" fmla="*/ 154397 h 508988"/>
                  <a:gd name="connsiteX45" fmla="*/ 495117 w 604539"/>
                  <a:gd name="connsiteY45" fmla="*/ 131274 h 508988"/>
                  <a:gd name="connsiteX46" fmla="*/ 495117 w 604539"/>
                  <a:gd name="connsiteY46" fmla="*/ 100322 h 508988"/>
                  <a:gd name="connsiteX47" fmla="*/ 464244 w 604539"/>
                  <a:gd name="connsiteY47" fmla="*/ 100322 h 508988"/>
                  <a:gd name="connsiteX48" fmla="*/ 440968 w 604539"/>
                  <a:gd name="connsiteY48" fmla="*/ 77199 h 508988"/>
                  <a:gd name="connsiteX49" fmla="*/ 464244 w 604539"/>
                  <a:gd name="connsiteY49" fmla="*/ 54075 h 508988"/>
                  <a:gd name="connsiteX50" fmla="*/ 495117 w 604539"/>
                  <a:gd name="connsiteY50" fmla="*/ 54075 h 508988"/>
                  <a:gd name="connsiteX51" fmla="*/ 495117 w 604539"/>
                  <a:gd name="connsiteY51" fmla="*/ 23244 h 508988"/>
                  <a:gd name="connsiteX52" fmla="*/ 518273 w 604539"/>
                  <a:gd name="connsiteY52" fmla="*/ 0 h 50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04539" h="508988">
                    <a:moveTo>
                      <a:pt x="54158" y="287695"/>
                    </a:moveTo>
                    <a:lnTo>
                      <a:pt x="242194" y="287695"/>
                    </a:lnTo>
                    <a:cubicBezTo>
                      <a:pt x="253411" y="287695"/>
                      <a:pt x="263060" y="295766"/>
                      <a:pt x="264990" y="306729"/>
                    </a:cubicBezTo>
                    <a:lnTo>
                      <a:pt x="295264" y="478149"/>
                    </a:lnTo>
                    <a:cubicBezTo>
                      <a:pt x="296109" y="480559"/>
                      <a:pt x="296591" y="483088"/>
                      <a:pt x="296591" y="485739"/>
                    </a:cubicBezTo>
                    <a:cubicBezTo>
                      <a:pt x="296591" y="498628"/>
                      <a:pt x="286218" y="508988"/>
                      <a:pt x="273433" y="508988"/>
                    </a:cubicBezTo>
                    <a:lnTo>
                      <a:pt x="273071" y="508988"/>
                    </a:lnTo>
                    <a:lnTo>
                      <a:pt x="23160" y="508988"/>
                    </a:lnTo>
                    <a:cubicBezTo>
                      <a:pt x="16285" y="508988"/>
                      <a:pt x="9772" y="505977"/>
                      <a:pt x="5430" y="500676"/>
                    </a:cubicBezTo>
                    <a:cubicBezTo>
                      <a:pt x="967" y="495496"/>
                      <a:pt x="-842" y="488509"/>
                      <a:pt x="364" y="481763"/>
                    </a:cubicBezTo>
                    <a:lnTo>
                      <a:pt x="31241" y="306729"/>
                    </a:lnTo>
                    <a:cubicBezTo>
                      <a:pt x="33171" y="295766"/>
                      <a:pt x="42820" y="287695"/>
                      <a:pt x="54158" y="287695"/>
                    </a:cubicBezTo>
                    <a:close/>
                    <a:moveTo>
                      <a:pt x="362106" y="287554"/>
                    </a:moveTo>
                    <a:lnTo>
                      <a:pt x="550142" y="287554"/>
                    </a:lnTo>
                    <a:cubicBezTo>
                      <a:pt x="561359" y="287554"/>
                      <a:pt x="571008" y="295747"/>
                      <a:pt x="572938" y="306710"/>
                    </a:cubicBezTo>
                    <a:lnTo>
                      <a:pt x="603212" y="478147"/>
                    </a:lnTo>
                    <a:cubicBezTo>
                      <a:pt x="604057" y="480556"/>
                      <a:pt x="604539" y="483086"/>
                      <a:pt x="604539" y="485736"/>
                    </a:cubicBezTo>
                    <a:cubicBezTo>
                      <a:pt x="604539" y="498627"/>
                      <a:pt x="594166" y="508988"/>
                      <a:pt x="581381" y="508988"/>
                    </a:cubicBezTo>
                    <a:lnTo>
                      <a:pt x="581019" y="508988"/>
                    </a:lnTo>
                    <a:lnTo>
                      <a:pt x="331108" y="508988"/>
                    </a:lnTo>
                    <a:cubicBezTo>
                      <a:pt x="324233" y="508988"/>
                      <a:pt x="317720" y="505976"/>
                      <a:pt x="313378" y="500675"/>
                    </a:cubicBezTo>
                    <a:cubicBezTo>
                      <a:pt x="308915" y="495495"/>
                      <a:pt x="307106" y="488507"/>
                      <a:pt x="308312" y="481761"/>
                    </a:cubicBezTo>
                    <a:lnTo>
                      <a:pt x="339189" y="306710"/>
                    </a:lnTo>
                    <a:cubicBezTo>
                      <a:pt x="341119" y="295747"/>
                      <a:pt x="350768" y="287554"/>
                      <a:pt x="362106" y="287554"/>
                    </a:cubicBezTo>
                    <a:close/>
                    <a:moveTo>
                      <a:pt x="208081" y="54053"/>
                    </a:moveTo>
                    <a:lnTo>
                      <a:pt x="396118" y="54053"/>
                    </a:lnTo>
                    <a:cubicBezTo>
                      <a:pt x="407455" y="54053"/>
                      <a:pt x="417104" y="62122"/>
                      <a:pt x="419034" y="73201"/>
                    </a:cubicBezTo>
                    <a:lnTo>
                      <a:pt x="449308" y="244446"/>
                    </a:lnTo>
                    <a:cubicBezTo>
                      <a:pt x="450153" y="246855"/>
                      <a:pt x="450635" y="249504"/>
                      <a:pt x="450635" y="252154"/>
                    </a:cubicBezTo>
                    <a:cubicBezTo>
                      <a:pt x="450635" y="264919"/>
                      <a:pt x="440262" y="275275"/>
                      <a:pt x="427357" y="275275"/>
                    </a:cubicBezTo>
                    <a:lnTo>
                      <a:pt x="427115" y="275275"/>
                    </a:lnTo>
                    <a:lnTo>
                      <a:pt x="177204" y="275275"/>
                    </a:lnTo>
                    <a:cubicBezTo>
                      <a:pt x="170329" y="275275"/>
                      <a:pt x="163816" y="272265"/>
                      <a:pt x="159353" y="266966"/>
                    </a:cubicBezTo>
                    <a:cubicBezTo>
                      <a:pt x="155011" y="261788"/>
                      <a:pt x="153202" y="254803"/>
                      <a:pt x="154288" y="248059"/>
                    </a:cubicBezTo>
                    <a:lnTo>
                      <a:pt x="185285" y="73201"/>
                    </a:lnTo>
                    <a:cubicBezTo>
                      <a:pt x="187215" y="62122"/>
                      <a:pt x="196864" y="54053"/>
                      <a:pt x="208081" y="54053"/>
                    </a:cubicBezTo>
                    <a:close/>
                    <a:moveTo>
                      <a:pt x="518273" y="0"/>
                    </a:moveTo>
                    <a:cubicBezTo>
                      <a:pt x="531177" y="0"/>
                      <a:pt x="541548" y="10358"/>
                      <a:pt x="541548" y="23244"/>
                    </a:cubicBezTo>
                    <a:lnTo>
                      <a:pt x="541548" y="54075"/>
                    </a:lnTo>
                    <a:lnTo>
                      <a:pt x="572422" y="54075"/>
                    </a:lnTo>
                    <a:cubicBezTo>
                      <a:pt x="585205" y="54075"/>
                      <a:pt x="595577" y="64433"/>
                      <a:pt x="595577" y="77199"/>
                    </a:cubicBezTo>
                    <a:cubicBezTo>
                      <a:pt x="595577" y="89965"/>
                      <a:pt x="585205" y="100322"/>
                      <a:pt x="572422" y="100322"/>
                    </a:cubicBezTo>
                    <a:lnTo>
                      <a:pt x="541548" y="100322"/>
                    </a:lnTo>
                    <a:lnTo>
                      <a:pt x="541548" y="131274"/>
                    </a:lnTo>
                    <a:cubicBezTo>
                      <a:pt x="541548" y="144040"/>
                      <a:pt x="531177" y="154397"/>
                      <a:pt x="518273" y="154397"/>
                    </a:cubicBezTo>
                    <a:cubicBezTo>
                      <a:pt x="505489" y="154397"/>
                      <a:pt x="495117" y="144040"/>
                      <a:pt x="495117" y="131274"/>
                    </a:cubicBezTo>
                    <a:lnTo>
                      <a:pt x="495117" y="100322"/>
                    </a:lnTo>
                    <a:lnTo>
                      <a:pt x="464244" y="100322"/>
                    </a:lnTo>
                    <a:cubicBezTo>
                      <a:pt x="451340" y="100322"/>
                      <a:pt x="440968" y="89965"/>
                      <a:pt x="440968" y="77199"/>
                    </a:cubicBezTo>
                    <a:cubicBezTo>
                      <a:pt x="440968" y="64433"/>
                      <a:pt x="451340" y="54075"/>
                      <a:pt x="464244" y="54075"/>
                    </a:cubicBezTo>
                    <a:lnTo>
                      <a:pt x="495117" y="54075"/>
                    </a:lnTo>
                    <a:lnTo>
                      <a:pt x="495117" y="23244"/>
                    </a:lnTo>
                    <a:cubicBezTo>
                      <a:pt x="495117" y="10358"/>
                      <a:pt x="505489" y="0"/>
                      <a:pt x="5182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244" name="组合 243" descr="019afb02-08dc-4589-8145-9efe509fdff1">
              <a:extLst>
                <a:ext uri="{FF2B5EF4-FFF2-40B4-BE49-F238E27FC236}">
                  <a16:creationId xmlns:a16="http://schemas.microsoft.com/office/drawing/2014/main" id="{E30DDF14-E9CB-D439-BB12-107545EC41BE}"/>
                </a:ext>
              </a:extLst>
            </p:cNvPr>
            <p:cNvGrpSpPr/>
            <p:nvPr/>
          </p:nvGrpSpPr>
          <p:grpSpPr>
            <a:xfrm>
              <a:off x="6291117" y="3647918"/>
              <a:ext cx="2186023" cy="1742682"/>
              <a:chOff x="6291117" y="3647918"/>
              <a:chExt cx="2186023" cy="1742682"/>
            </a:xfrm>
          </p:grpSpPr>
          <p:sp>
            <p:nvSpPr>
              <p:cNvPr id="28" name="Bullet3" descr="83537d69-6129-4fb6-9f5a-ce2f73f10705">
                <a:extLst>
                  <a:ext uri="{FF2B5EF4-FFF2-40B4-BE49-F238E27FC236}">
                    <a16:creationId xmlns:a16="http://schemas.microsoft.com/office/drawing/2014/main" id="{3D1F3AE3-712F-45EE-AB93-57B0E264FF46}"/>
                  </a:ext>
                </a:extLst>
              </p:cNvPr>
              <p:cNvSpPr txBox="1"/>
              <p:nvPr/>
            </p:nvSpPr>
            <p:spPr bwMode="auto">
              <a:xfrm>
                <a:off x="6304285" y="3647918"/>
                <a:ext cx="2172855" cy="51181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体技融合性</a:t>
                </a:r>
                <a:endPara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Text3" descr="63c7fa57-53e5-4eb2-a045-8d2a806873ac">
                <a:extLst>
                  <a:ext uri="{FF2B5EF4-FFF2-40B4-BE49-F238E27FC236}">
                    <a16:creationId xmlns:a16="http://schemas.microsoft.com/office/drawing/2014/main" id="{E4A99AD1-23D1-4C1D-B0FD-8440E04B3575}"/>
                  </a:ext>
                </a:extLst>
              </p:cNvPr>
              <p:cNvSpPr/>
              <p:nvPr/>
            </p:nvSpPr>
            <p:spPr bwMode="auto">
              <a:xfrm>
                <a:off x="6291117" y="4401555"/>
                <a:ext cx="2181439" cy="989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49" name="组合 248" descr="245c1289-2c60-4c66-8a5d-bb45b9b88244">
            <a:extLst>
              <a:ext uri="{FF2B5EF4-FFF2-40B4-BE49-F238E27FC236}">
                <a16:creationId xmlns:a16="http://schemas.microsoft.com/office/drawing/2014/main" id="{BF51F08D-1F46-5A46-DB3D-020B1EB5038E}"/>
              </a:ext>
            </a:extLst>
          </p:cNvPr>
          <p:cNvGrpSpPr/>
          <p:nvPr/>
        </p:nvGrpSpPr>
        <p:grpSpPr>
          <a:xfrm>
            <a:off x="9100367" y="1430087"/>
            <a:ext cx="2190022" cy="2723895"/>
            <a:chOff x="9100367" y="2666704"/>
            <a:chExt cx="2190022" cy="2723895"/>
          </a:xfrm>
        </p:grpSpPr>
        <p:grpSp>
          <p:nvGrpSpPr>
            <p:cNvPr id="241" name="组合 240" descr="e43929a3-0fe4-441f-963f-97924bf0d3e7">
              <a:extLst>
                <a:ext uri="{FF2B5EF4-FFF2-40B4-BE49-F238E27FC236}">
                  <a16:creationId xmlns:a16="http://schemas.microsoft.com/office/drawing/2014/main" id="{0EA30231-3A54-E6D7-8EF5-22651476D72F}"/>
                </a:ext>
              </a:extLst>
            </p:cNvPr>
            <p:cNvGrpSpPr/>
            <p:nvPr/>
          </p:nvGrpSpPr>
          <p:grpSpPr>
            <a:xfrm>
              <a:off x="9801862" y="2666704"/>
              <a:ext cx="787032" cy="873264"/>
              <a:chOff x="9801862" y="2666704"/>
              <a:chExt cx="787032" cy="873264"/>
            </a:xfrm>
          </p:grpSpPr>
          <p:sp>
            <p:nvSpPr>
              <p:cNvPr id="36" name="Freeform 36" descr="fa23bc4d-b8b0-4697-a24e-c7509ee0e1cc">
                <a:extLst>
                  <a:ext uri="{FF2B5EF4-FFF2-40B4-BE49-F238E27FC236}">
                    <a16:creationId xmlns:a16="http://schemas.microsoft.com/office/drawing/2014/main" id="{FC934A45-EC58-4A5D-9869-BD98DC032914}"/>
                  </a:ext>
                </a:extLst>
              </p:cNvPr>
              <p:cNvSpPr/>
              <p:nvPr/>
            </p:nvSpPr>
            <p:spPr bwMode="auto">
              <a:xfrm>
                <a:off x="9801862" y="2666704"/>
                <a:ext cx="787032" cy="873264"/>
              </a:xfrm>
              <a:custGeom>
                <a:avLst/>
                <a:gdLst>
                  <a:gd name="T0" fmla="*/ 668 w 1369"/>
                  <a:gd name="T1" fmla="*/ 0 h 1519"/>
                  <a:gd name="T2" fmla="*/ 702 w 1369"/>
                  <a:gd name="T3" fmla="*/ 0 h 1519"/>
                  <a:gd name="T4" fmla="*/ 736 w 1369"/>
                  <a:gd name="T5" fmla="*/ 7 h 1519"/>
                  <a:gd name="T6" fmla="*/ 768 w 1369"/>
                  <a:gd name="T7" fmla="*/ 21 h 1519"/>
                  <a:gd name="T8" fmla="*/ 1284 w 1369"/>
                  <a:gd name="T9" fmla="*/ 318 h 1519"/>
                  <a:gd name="T10" fmla="*/ 1313 w 1369"/>
                  <a:gd name="T11" fmla="*/ 339 h 1519"/>
                  <a:gd name="T12" fmla="*/ 1337 w 1369"/>
                  <a:gd name="T13" fmla="*/ 364 h 1519"/>
                  <a:gd name="T14" fmla="*/ 1354 w 1369"/>
                  <a:gd name="T15" fmla="*/ 395 h 1519"/>
                  <a:gd name="T16" fmla="*/ 1364 w 1369"/>
                  <a:gd name="T17" fmla="*/ 429 h 1519"/>
                  <a:gd name="T18" fmla="*/ 1369 w 1369"/>
                  <a:gd name="T19" fmla="*/ 465 h 1519"/>
                  <a:gd name="T20" fmla="*/ 1369 w 1369"/>
                  <a:gd name="T21" fmla="*/ 1054 h 1519"/>
                  <a:gd name="T22" fmla="*/ 1364 w 1369"/>
                  <a:gd name="T23" fmla="*/ 1090 h 1519"/>
                  <a:gd name="T24" fmla="*/ 1354 w 1369"/>
                  <a:gd name="T25" fmla="*/ 1124 h 1519"/>
                  <a:gd name="T26" fmla="*/ 1337 w 1369"/>
                  <a:gd name="T27" fmla="*/ 1154 h 1519"/>
                  <a:gd name="T28" fmla="*/ 1313 w 1369"/>
                  <a:gd name="T29" fmla="*/ 1181 h 1519"/>
                  <a:gd name="T30" fmla="*/ 1284 w 1369"/>
                  <a:gd name="T31" fmla="*/ 1201 h 1519"/>
                  <a:gd name="T32" fmla="*/ 768 w 1369"/>
                  <a:gd name="T33" fmla="*/ 1497 h 1519"/>
                  <a:gd name="T34" fmla="*/ 736 w 1369"/>
                  <a:gd name="T35" fmla="*/ 1512 h 1519"/>
                  <a:gd name="T36" fmla="*/ 702 w 1369"/>
                  <a:gd name="T37" fmla="*/ 1519 h 1519"/>
                  <a:gd name="T38" fmla="*/ 668 w 1369"/>
                  <a:gd name="T39" fmla="*/ 1519 h 1519"/>
                  <a:gd name="T40" fmla="*/ 632 w 1369"/>
                  <a:gd name="T41" fmla="*/ 1512 h 1519"/>
                  <a:gd name="T42" fmla="*/ 599 w 1369"/>
                  <a:gd name="T43" fmla="*/ 1497 h 1519"/>
                  <a:gd name="T44" fmla="*/ 85 w 1369"/>
                  <a:gd name="T45" fmla="*/ 1201 h 1519"/>
                  <a:gd name="T46" fmla="*/ 56 w 1369"/>
                  <a:gd name="T47" fmla="*/ 1181 h 1519"/>
                  <a:gd name="T48" fmla="*/ 32 w 1369"/>
                  <a:gd name="T49" fmla="*/ 1154 h 1519"/>
                  <a:gd name="T50" fmla="*/ 15 w 1369"/>
                  <a:gd name="T51" fmla="*/ 1124 h 1519"/>
                  <a:gd name="T52" fmla="*/ 3 w 1369"/>
                  <a:gd name="T53" fmla="*/ 1090 h 1519"/>
                  <a:gd name="T54" fmla="*/ 0 w 1369"/>
                  <a:gd name="T55" fmla="*/ 1054 h 1519"/>
                  <a:gd name="T56" fmla="*/ 0 w 1369"/>
                  <a:gd name="T57" fmla="*/ 465 h 1519"/>
                  <a:gd name="T58" fmla="*/ 3 w 1369"/>
                  <a:gd name="T59" fmla="*/ 429 h 1519"/>
                  <a:gd name="T60" fmla="*/ 15 w 1369"/>
                  <a:gd name="T61" fmla="*/ 395 h 1519"/>
                  <a:gd name="T62" fmla="*/ 32 w 1369"/>
                  <a:gd name="T63" fmla="*/ 364 h 1519"/>
                  <a:gd name="T64" fmla="*/ 56 w 1369"/>
                  <a:gd name="T65" fmla="*/ 339 h 1519"/>
                  <a:gd name="T66" fmla="*/ 85 w 1369"/>
                  <a:gd name="T67" fmla="*/ 318 h 1519"/>
                  <a:gd name="T68" fmla="*/ 599 w 1369"/>
                  <a:gd name="T69" fmla="*/ 21 h 1519"/>
                  <a:gd name="T70" fmla="*/ 632 w 1369"/>
                  <a:gd name="T71" fmla="*/ 7 h 1519"/>
                  <a:gd name="T72" fmla="*/ 668 w 1369"/>
                  <a:gd name="T73" fmla="*/ 0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9" h="1519">
                    <a:moveTo>
                      <a:pt x="668" y="0"/>
                    </a:moveTo>
                    <a:lnTo>
                      <a:pt x="702" y="0"/>
                    </a:lnTo>
                    <a:lnTo>
                      <a:pt x="736" y="7"/>
                    </a:lnTo>
                    <a:lnTo>
                      <a:pt x="768" y="21"/>
                    </a:lnTo>
                    <a:lnTo>
                      <a:pt x="1284" y="318"/>
                    </a:lnTo>
                    <a:lnTo>
                      <a:pt x="1313" y="339"/>
                    </a:lnTo>
                    <a:lnTo>
                      <a:pt x="1337" y="364"/>
                    </a:lnTo>
                    <a:lnTo>
                      <a:pt x="1354" y="395"/>
                    </a:lnTo>
                    <a:lnTo>
                      <a:pt x="1364" y="429"/>
                    </a:lnTo>
                    <a:lnTo>
                      <a:pt x="1369" y="465"/>
                    </a:lnTo>
                    <a:lnTo>
                      <a:pt x="1369" y="1054"/>
                    </a:lnTo>
                    <a:lnTo>
                      <a:pt x="1364" y="1090"/>
                    </a:lnTo>
                    <a:lnTo>
                      <a:pt x="1354" y="1124"/>
                    </a:lnTo>
                    <a:lnTo>
                      <a:pt x="1337" y="1154"/>
                    </a:lnTo>
                    <a:lnTo>
                      <a:pt x="1313" y="1181"/>
                    </a:lnTo>
                    <a:lnTo>
                      <a:pt x="1284" y="1201"/>
                    </a:lnTo>
                    <a:lnTo>
                      <a:pt x="768" y="1497"/>
                    </a:lnTo>
                    <a:lnTo>
                      <a:pt x="736" y="1512"/>
                    </a:lnTo>
                    <a:lnTo>
                      <a:pt x="702" y="1519"/>
                    </a:lnTo>
                    <a:lnTo>
                      <a:pt x="668" y="1519"/>
                    </a:lnTo>
                    <a:lnTo>
                      <a:pt x="632" y="1512"/>
                    </a:lnTo>
                    <a:lnTo>
                      <a:pt x="599" y="1497"/>
                    </a:lnTo>
                    <a:lnTo>
                      <a:pt x="85" y="1201"/>
                    </a:lnTo>
                    <a:lnTo>
                      <a:pt x="56" y="1181"/>
                    </a:lnTo>
                    <a:lnTo>
                      <a:pt x="32" y="1154"/>
                    </a:lnTo>
                    <a:lnTo>
                      <a:pt x="15" y="1124"/>
                    </a:lnTo>
                    <a:lnTo>
                      <a:pt x="3" y="1090"/>
                    </a:lnTo>
                    <a:lnTo>
                      <a:pt x="0" y="1054"/>
                    </a:lnTo>
                    <a:lnTo>
                      <a:pt x="0" y="465"/>
                    </a:lnTo>
                    <a:lnTo>
                      <a:pt x="3" y="429"/>
                    </a:lnTo>
                    <a:lnTo>
                      <a:pt x="15" y="395"/>
                    </a:lnTo>
                    <a:lnTo>
                      <a:pt x="32" y="364"/>
                    </a:lnTo>
                    <a:lnTo>
                      <a:pt x="56" y="339"/>
                    </a:lnTo>
                    <a:lnTo>
                      <a:pt x="85" y="318"/>
                    </a:lnTo>
                    <a:lnTo>
                      <a:pt x="599" y="21"/>
                    </a:lnTo>
                    <a:lnTo>
                      <a:pt x="632" y="7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7" name="Icon4" descr="fbe56c6d-62fd-443c-9ae7-7676bb7a76d2">
                <a:extLst>
                  <a:ext uri="{FF2B5EF4-FFF2-40B4-BE49-F238E27FC236}">
                    <a16:creationId xmlns:a16="http://schemas.microsoft.com/office/drawing/2014/main" id="{FF8FC4F4-963F-46BA-A51E-79B81B6CB4D2}"/>
                  </a:ext>
                </a:extLst>
              </p:cNvPr>
              <p:cNvSpPr/>
              <p:nvPr/>
            </p:nvSpPr>
            <p:spPr>
              <a:xfrm>
                <a:off x="10021644" y="2957062"/>
                <a:ext cx="347468" cy="292548"/>
              </a:xfrm>
              <a:custGeom>
                <a:avLst/>
                <a:gdLst>
                  <a:gd name="connsiteX0" fmla="*/ 54158 w 604539"/>
                  <a:gd name="connsiteY0" fmla="*/ 287695 h 508988"/>
                  <a:gd name="connsiteX1" fmla="*/ 242194 w 604539"/>
                  <a:gd name="connsiteY1" fmla="*/ 287695 h 508988"/>
                  <a:gd name="connsiteX2" fmla="*/ 264990 w 604539"/>
                  <a:gd name="connsiteY2" fmla="*/ 306729 h 508988"/>
                  <a:gd name="connsiteX3" fmla="*/ 295264 w 604539"/>
                  <a:gd name="connsiteY3" fmla="*/ 478149 h 508988"/>
                  <a:gd name="connsiteX4" fmla="*/ 296591 w 604539"/>
                  <a:gd name="connsiteY4" fmla="*/ 485739 h 508988"/>
                  <a:gd name="connsiteX5" fmla="*/ 273433 w 604539"/>
                  <a:gd name="connsiteY5" fmla="*/ 508988 h 508988"/>
                  <a:gd name="connsiteX6" fmla="*/ 273071 w 604539"/>
                  <a:gd name="connsiteY6" fmla="*/ 508988 h 508988"/>
                  <a:gd name="connsiteX7" fmla="*/ 23160 w 604539"/>
                  <a:gd name="connsiteY7" fmla="*/ 508988 h 508988"/>
                  <a:gd name="connsiteX8" fmla="*/ 5430 w 604539"/>
                  <a:gd name="connsiteY8" fmla="*/ 500676 h 508988"/>
                  <a:gd name="connsiteX9" fmla="*/ 364 w 604539"/>
                  <a:gd name="connsiteY9" fmla="*/ 481763 h 508988"/>
                  <a:gd name="connsiteX10" fmla="*/ 31241 w 604539"/>
                  <a:gd name="connsiteY10" fmla="*/ 306729 h 508988"/>
                  <a:gd name="connsiteX11" fmla="*/ 54158 w 604539"/>
                  <a:gd name="connsiteY11" fmla="*/ 287695 h 508988"/>
                  <a:gd name="connsiteX12" fmla="*/ 362106 w 604539"/>
                  <a:gd name="connsiteY12" fmla="*/ 287554 h 508988"/>
                  <a:gd name="connsiteX13" fmla="*/ 550142 w 604539"/>
                  <a:gd name="connsiteY13" fmla="*/ 287554 h 508988"/>
                  <a:gd name="connsiteX14" fmla="*/ 572938 w 604539"/>
                  <a:gd name="connsiteY14" fmla="*/ 306710 h 508988"/>
                  <a:gd name="connsiteX15" fmla="*/ 603212 w 604539"/>
                  <a:gd name="connsiteY15" fmla="*/ 478147 h 508988"/>
                  <a:gd name="connsiteX16" fmla="*/ 604539 w 604539"/>
                  <a:gd name="connsiteY16" fmla="*/ 485736 h 508988"/>
                  <a:gd name="connsiteX17" fmla="*/ 581381 w 604539"/>
                  <a:gd name="connsiteY17" fmla="*/ 508988 h 508988"/>
                  <a:gd name="connsiteX18" fmla="*/ 581019 w 604539"/>
                  <a:gd name="connsiteY18" fmla="*/ 508988 h 508988"/>
                  <a:gd name="connsiteX19" fmla="*/ 331108 w 604539"/>
                  <a:gd name="connsiteY19" fmla="*/ 508988 h 508988"/>
                  <a:gd name="connsiteX20" fmla="*/ 313378 w 604539"/>
                  <a:gd name="connsiteY20" fmla="*/ 500675 h 508988"/>
                  <a:gd name="connsiteX21" fmla="*/ 308312 w 604539"/>
                  <a:gd name="connsiteY21" fmla="*/ 481761 h 508988"/>
                  <a:gd name="connsiteX22" fmla="*/ 339189 w 604539"/>
                  <a:gd name="connsiteY22" fmla="*/ 306710 h 508988"/>
                  <a:gd name="connsiteX23" fmla="*/ 362106 w 604539"/>
                  <a:gd name="connsiteY23" fmla="*/ 287554 h 508988"/>
                  <a:gd name="connsiteX24" fmla="*/ 208081 w 604539"/>
                  <a:gd name="connsiteY24" fmla="*/ 54053 h 508988"/>
                  <a:gd name="connsiteX25" fmla="*/ 396118 w 604539"/>
                  <a:gd name="connsiteY25" fmla="*/ 54053 h 508988"/>
                  <a:gd name="connsiteX26" fmla="*/ 419034 w 604539"/>
                  <a:gd name="connsiteY26" fmla="*/ 73201 h 508988"/>
                  <a:gd name="connsiteX27" fmla="*/ 449308 w 604539"/>
                  <a:gd name="connsiteY27" fmla="*/ 244446 h 508988"/>
                  <a:gd name="connsiteX28" fmla="*/ 450635 w 604539"/>
                  <a:gd name="connsiteY28" fmla="*/ 252154 h 508988"/>
                  <a:gd name="connsiteX29" fmla="*/ 427357 w 604539"/>
                  <a:gd name="connsiteY29" fmla="*/ 275275 h 508988"/>
                  <a:gd name="connsiteX30" fmla="*/ 427115 w 604539"/>
                  <a:gd name="connsiteY30" fmla="*/ 275275 h 508988"/>
                  <a:gd name="connsiteX31" fmla="*/ 177204 w 604539"/>
                  <a:gd name="connsiteY31" fmla="*/ 275275 h 508988"/>
                  <a:gd name="connsiteX32" fmla="*/ 159353 w 604539"/>
                  <a:gd name="connsiteY32" fmla="*/ 266966 h 508988"/>
                  <a:gd name="connsiteX33" fmla="*/ 154288 w 604539"/>
                  <a:gd name="connsiteY33" fmla="*/ 248059 h 508988"/>
                  <a:gd name="connsiteX34" fmla="*/ 185285 w 604539"/>
                  <a:gd name="connsiteY34" fmla="*/ 73201 h 508988"/>
                  <a:gd name="connsiteX35" fmla="*/ 208081 w 604539"/>
                  <a:gd name="connsiteY35" fmla="*/ 54053 h 508988"/>
                  <a:gd name="connsiteX36" fmla="*/ 518273 w 604539"/>
                  <a:gd name="connsiteY36" fmla="*/ 0 h 508988"/>
                  <a:gd name="connsiteX37" fmla="*/ 541548 w 604539"/>
                  <a:gd name="connsiteY37" fmla="*/ 23244 h 508988"/>
                  <a:gd name="connsiteX38" fmla="*/ 541548 w 604539"/>
                  <a:gd name="connsiteY38" fmla="*/ 54075 h 508988"/>
                  <a:gd name="connsiteX39" fmla="*/ 572422 w 604539"/>
                  <a:gd name="connsiteY39" fmla="*/ 54075 h 508988"/>
                  <a:gd name="connsiteX40" fmla="*/ 595577 w 604539"/>
                  <a:gd name="connsiteY40" fmla="*/ 77199 h 508988"/>
                  <a:gd name="connsiteX41" fmla="*/ 572422 w 604539"/>
                  <a:gd name="connsiteY41" fmla="*/ 100322 h 508988"/>
                  <a:gd name="connsiteX42" fmla="*/ 541548 w 604539"/>
                  <a:gd name="connsiteY42" fmla="*/ 100322 h 508988"/>
                  <a:gd name="connsiteX43" fmla="*/ 541548 w 604539"/>
                  <a:gd name="connsiteY43" fmla="*/ 131274 h 508988"/>
                  <a:gd name="connsiteX44" fmla="*/ 518273 w 604539"/>
                  <a:gd name="connsiteY44" fmla="*/ 154397 h 508988"/>
                  <a:gd name="connsiteX45" fmla="*/ 495117 w 604539"/>
                  <a:gd name="connsiteY45" fmla="*/ 131274 h 508988"/>
                  <a:gd name="connsiteX46" fmla="*/ 495117 w 604539"/>
                  <a:gd name="connsiteY46" fmla="*/ 100322 h 508988"/>
                  <a:gd name="connsiteX47" fmla="*/ 464244 w 604539"/>
                  <a:gd name="connsiteY47" fmla="*/ 100322 h 508988"/>
                  <a:gd name="connsiteX48" fmla="*/ 440968 w 604539"/>
                  <a:gd name="connsiteY48" fmla="*/ 77199 h 508988"/>
                  <a:gd name="connsiteX49" fmla="*/ 464244 w 604539"/>
                  <a:gd name="connsiteY49" fmla="*/ 54075 h 508988"/>
                  <a:gd name="connsiteX50" fmla="*/ 495117 w 604539"/>
                  <a:gd name="connsiteY50" fmla="*/ 54075 h 508988"/>
                  <a:gd name="connsiteX51" fmla="*/ 495117 w 604539"/>
                  <a:gd name="connsiteY51" fmla="*/ 23244 h 508988"/>
                  <a:gd name="connsiteX52" fmla="*/ 518273 w 604539"/>
                  <a:gd name="connsiteY52" fmla="*/ 0 h 50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04539" h="508988">
                    <a:moveTo>
                      <a:pt x="54158" y="287695"/>
                    </a:moveTo>
                    <a:lnTo>
                      <a:pt x="242194" y="287695"/>
                    </a:lnTo>
                    <a:cubicBezTo>
                      <a:pt x="253411" y="287695"/>
                      <a:pt x="263060" y="295766"/>
                      <a:pt x="264990" y="306729"/>
                    </a:cubicBezTo>
                    <a:lnTo>
                      <a:pt x="295264" y="478149"/>
                    </a:lnTo>
                    <a:cubicBezTo>
                      <a:pt x="296109" y="480559"/>
                      <a:pt x="296591" y="483088"/>
                      <a:pt x="296591" y="485739"/>
                    </a:cubicBezTo>
                    <a:cubicBezTo>
                      <a:pt x="296591" y="498628"/>
                      <a:pt x="286218" y="508988"/>
                      <a:pt x="273433" y="508988"/>
                    </a:cubicBezTo>
                    <a:lnTo>
                      <a:pt x="273071" y="508988"/>
                    </a:lnTo>
                    <a:lnTo>
                      <a:pt x="23160" y="508988"/>
                    </a:lnTo>
                    <a:cubicBezTo>
                      <a:pt x="16285" y="508988"/>
                      <a:pt x="9772" y="505977"/>
                      <a:pt x="5430" y="500676"/>
                    </a:cubicBezTo>
                    <a:cubicBezTo>
                      <a:pt x="967" y="495496"/>
                      <a:pt x="-842" y="488509"/>
                      <a:pt x="364" y="481763"/>
                    </a:cubicBezTo>
                    <a:lnTo>
                      <a:pt x="31241" y="306729"/>
                    </a:lnTo>
                    <a:cubicBezTo>
                      <a:pt x="33171" y="295766"/>
                      <a:pt x="42820" y="287695"/>
                      <a:pt x="54158" y="287695"/>
                    </a:cubicBezTo>
                    <a:close/>
                    <a:moveTo>
                      <a:pt x="362106" y="287554"/>
                    </a:moveTo>
                    <a:lnTo>
                      <a:pt x="550142" y="287554"/>
                    </a:lnTo>
                    <a:cubicBezTo>
                      <a:pt x="561359" y="287554"/>
                      <a:pt x="571008" y="295747"/>
                      <a:pt x="572938" y="306710"/>
                    </a:cubicBezTo>
                    <a:lnTo>
                      <a:pt x="603212" y="478147"/>
                    </a:lnTo>
                    <a:cubicBezTo>
                      <a:pt x="604057" y="480556"/>
                      <a:pt x="604539" y="483086"/>
                      <a:pt x="604539" y="485736"/>
                    </a:cubicBezTo>
                    <a:cubicBezTo>
                      <a:pt x="604539" y="498627"/>
                      <a:pt x="594166" y="508988"/>
                      <a:pt x="581381" y="508988"/>
                    </a:cubicBezTo>
                    <a:lnTo>
                      <a:pt x="581019" y="508988"/>
                    </a:lnTo>
                    <a:lnTo>
                      <a:pt x="331108" y="508988"/>
                    </a:lnTo>
                    <a:cubicBezTo>
                      <a:pt x="324233" y="508988"/>
                      <a:pt x="317720" y="505976"/>
                      <a:pt x="313378" y="500675"/>
                    </a:cubicBezTo>
                    <a:cubicBezTo>
                      <a:pt x="308915" y="495495"/>
                      <a:pt x="307106" y="488507"/>
                      <a:pt x="308312" y="481761"/>
                    </a:cubicBezTo>
                    <a:lnTo>
                      <a:pt x="339189" y="306710"/>
                    </a:lnTo>
                    <a:cubicBezTo>
                      <a:pt x="341119" y="295747"/>
                      <a:pt x="350768" y="287554"/>
                      <a:pt x="362106" y="287554"/>
                    </a:cubicBezTo>
                    <a:close/>
                    <a:moveTo>
                      <a:pt x="208081" y="54053"/>
                    </a:moveTo>
                    <a:lnTo>
                      <a:pt x="396118" y="54053"/>
                    </a:lnTo>
                    <a:cubicBezTo>
                      <a:pt x="407455" y="54053"/>
                      <a:pt x="417104" y="62122"/>
                      <a:pt x="419034" y="73201"/>
                    </a:cubicBezTo>
                    <a:lnTo>
                      <a:pt x="449308" y="244446"/>
                    </a:lnTo>
                    <a:cubicBezTo>
                      <a:pt x="450153" y="246855"/>
                      <a:pt x="450635" y="249504"/>
                      <a:pt x="450635" y="252154"/>
                    </a:cubicBezTo>
                    <a:cubicBezTo>
                      <a:pt x="450635" y="264919"/>
                      <a:pt x="440262" y="275275"/>
                      <a:pt x="427357" y="275275"/>
                    </a:cubicBezTo>
                    <a:lnTo>
                      <a:pt x="427115" y="275275"/>
                    </a:lnTo>
                    <a:lnTo>
                      <a:pt x="177204" y="275275"/>
                    </a:lnTo>
                    <a:cubicBezTo>
                      <a:pt x="170329" y="275275"/>
                      <a:pt x="163816" y="272265"/>
                      <a:pt x="159353" y="266966"/>
                    </a:cubicBezTo>
                    <a:cubicBezTo>
                      <a:pt x="155011" y="261788"/>
                      <a:pt x="153202" y="254803"/>
                      <a:pt x="154288" y="248059"/>
                    </a:cubicBezTo>
                    <a:lnTo>
                      <a:pt x="185285" y="73201"/>
                    </a:lnTo>
                    <a:cubicBezTo>
                      <a:pt x="187215" y="62122"/>
                      <a:pt x="196864" y="54053"/>
                      <a:pt x="208081" y="54053"/>
                    </a:cubicBezTo>
                    <a:close/>
                    <a:moveTo>
                      <a:pt x="518273" y="0"/>
                    </a:moveTo>
                    <a:cubicBezTo>
                      <a:pt x="531177" y="0"/>
                      <a:pt x="541548" y="10358"/>
                      <a:pt x="541548" y="23244"/>
                    </a:cubicBezTo>
                    <a:lnTo>
                      <a:pt x="541548" y="54075"/>
                    </a:lnTo>
                    <a:lnTo>
                      <a:pt x="572422" y="54075"/>
                    </a:lnTo>
                    <a:cubicBezTo>
                      <a:pt x="585205" y="54075"/>
                      <a:pt x="595577" y="64433"/>
                      <a:pt x="595577" y="77199"/>
                    </a:cubicBezTo>
                    <a:cubicBezTo>
                      <a:pt x="595577" y="89965"/>
                      <a:pt x="585205" y="100322"/>
                      <a:pt x="572422" y="100322"/>
                    </a:cubicBezTo>
                    <a:lnTo>
                      <a:pt x="541548" y="100322"/>
                    </a:lnTo>
                    <a:lnTo>
                      <a:pt x="541548" y="131274"/>
                    </a:lnTo>
                    <a:cubicBezTo>
                      <a:pt x="541548" y="144040"/>
                      <a:pt x="531177" y="154397"/>
                      <a:pt x="518273" y="154397"/>
                    </a:cubicBezTo>
                    <a:cubicBezTo>
                      <a:pt x="505489" y="154397"/>
                      <a:pt x="495117" y="144040"/>
                      <a:pt x="495117" y="131274"/>
                    </a:cubicBezTo>
                    <a:lnTo>
                      <a:pt x="495117" y="100322"/>
                    </a:lnTo>
                    <a:lnTo>
                      <a:pt x="464244" y="100322"/>
                    </a:lnTo>
                    <a:cubicBezTo>
                      <a:pt x="451340" y="100322"/>
                      <a:pt x="440968" y="89965"/>
                      <a:pt x="440968" y="77199"/>
                    </a:cubicBezTo>
                    <a:cubicBezTo>
                      <a:pt x="440968" y="64433"/>
                      <a:pt x="451340" y="54075"/>
                      <a:pt x="464244" y="54075"/>
                    </a:cubicBezTo>
                    <a:lnTo>
                      <a:pt x="495117" y="54075"/>
                    </a:lnTo>
                    <a:lnTo>
                      <a:pt x="495117" y="23244"/>
                    </a:lnTo>
                    <a:cubicBezTo>
                      <a:pt x="495117" y="10358"/>
                      <a:pt x="505489" y="0"/>
                      <a:pt x="5182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245" name="组合 244" descr="cfec3b6c-522b-4e99-b80a-9f8a68509284">
              <a:extLst>
                <a:ext uri="{FF2B5EF4-FFF2-40B4-BE49-F238E27FC236}">
                  <a16:creationId xmlns:a16="http://schemas.microsoft.com/office/drawing/2014/main" id="{ACDF1BAA-9BED-F2D4-606B-7D4E043D009D}"/>
                </a:ext>
              </a:extLst>
            </p:cNvPr>
            <p:cNvGrpSpPr/>
            <p:nvPr/>
          </p:nvGrpSpPr>
          <p:grpSpPr>
            <a:xfrm>
              <a:off x="9100367" y="3647918"/>
              <a:ext cx="2190022" cy="1742681"/>
              <a:chOff x="9100367" y="3647918"/>
              <a:chExt cx="2190022" cy="1742681"/>
            </a:xfrm>
          </p:grpSpPr>
          <p:sp>
            <p:nvSpPr>
              <p:cNvPr id="26" name="Bullet4" descr="bac8efd0-93c1-46db-84ea-bfba9dcd70ed">
                <a:extLst>
                  <a:ext uri="{FF2B5EF4-FFF2-40B4-BE49-F238E27FC236}">
                    <a16:creationId xmlns:a16="http://schemas.microsoft.com/office/drawing/2014/main" id="{B9B8A738-F807-47AB-A599-6A9A8AE85273}"/>
                  </a:ext>
                </a:extLst>
              </p:cNvPr>
              <p:cNvSpPr txBox="1"/>
              <p:nvPr/>
            </p:nvSpPr>
            <p:spPr bwMode="auto">
              <a:xfrm>
                <a:off x="9108951" y="3647918"/>
                <a:ext cx="2172855" cy="51181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应用迁移性</a:t>
                </a:r>
                <a:endPara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Text4" descr="5deff97f-6b2d-49b3-a2de-95ba26fead56">
                <a:extLst>
                  <a:ext uri="{FF2B5EF4-FFF2-40B4-BE49-F238E27FC236}">
                    <a16:creationId xmlns:a16="http://schemas.microsoft.com/office/drawing/2014/main" id="{78D8A6BB-28CF-49CE-9BDE-B43AC3EB3114}"/>
                  </a:ext>
                </a:extLst>
              </p:cNvPr>
              <p:cNvSpPr/>
              <p:nvPr/>
            </p:nvSpPr>
            <p:spPr bwMode="auto">
              <a:xfrm>
                <a:off x="9100367" y="4401554"/>
                <a:ext cx="2190022" cy="989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10568-B1AE-AD26-A3A7-FD228A9BF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5E257600-9512-B959-D866-A28CABEBAA2D}"/>
              </a:ext>
            </a:extLst>
          </p:cNvPr>
          <p:cNvSpPr/>
          <p:nvPr/>
        </p:nvSpPr>
        <p:spPr>
          <a:xfrm>
            <a:off x="3128735" y="2213526"/>
            <a:ext cx="5921829" cy="42672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 descr="77559d02-3ecc-406f-8a69-9450dd9b5bd4">
            <a:extLst>
              <a:ext uri="{FF2B5EF4-FFF2-40B4-BE49-F238E27FC236}">
                <a16:creationId xmlns:a16="http://schemas.microsoft.com/office/drawing/2014/main" id="{420E97E6-D3C5-FB13-7B6F-067407AD43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28587"/>
            <a:ext cx="10858500" cy="659112"/>
          </a:xfrm>
          <a:custGeom>
            <a:avLst/>
            <a:gdLst>
              <a:gd name="connsiteX0" fmla="*/ 0 w 10858500"/>
              <a:gd name="connsiteY0" fmla="*/ 0 h 659112"/>
              <a:gd name="connsiteX1" fmla="*/ 10858500 w 10858500"/>
              <a:gd name="connsiteY1" fmla="*/ 0 h 659112"/>
              <a:gd name="connsiteX2" fmla="*/ 10858500 w 10858500"/>
              <a:gd name="connsiteY2" fmla="*/ 659112 h 659112"/>
              <a:gd name="connsiteX3" fmla="*/ 0 w 10858500"/>
              <a:gd name="connsiteY3" fmla="*/ 659112 h 659112"/>
              <a:gd name="connsiteX4" fmla="*/ 0 w 10858500"/>
              <a:gd name="connsiteY4" fmla="*/ 0 h 6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659112" fill="none" extrusionOk="0">
                <a:moveTo>
                  <a:pt x="0" y="0"/>
                </a:moveTo>
                <a:cubicBezTo>
                  <a:pt x="3660186" y="61856"/>
                  <a:pt x="5813669" y="-93550"/>
                  <a:pt x="10858500" y="0"/>
                </a:cubicBezTo>
                <a:cubicBezTo>
                  <a:pt x="10894326" y="309659"/>
                  <a:pt x="10831923" y="357443"/>
                  <a:pt x="10858500" y="659112"/>
                </a:cubicBezTo>
                <a:cubicBezTo>
                  <a:pt x="9425241" y="706340"/>
                  <a:pt x="3357698" y="615938"/>
                  <a:pt x="0" y="659112"/>
                </a:cubicBezTo>
                <a:cubicBezTo>
                  <a:pt x="-51455" y="535472"/>
                  <a:pt x="-8015" y="113029"/>
                  <a:pt x="0" y="0"/>
                </a:cubicBezTo>
                <a:close/>
              </a:path>
              <a:path w="10858500" h="659112" stroke="0" extrusionOk="0">
                <a:moveTo>
                  <a:pt x="0" y="0"/>
                </a:moveTo>
                <a:cubicBezTo>
                  <a:pt x="2141181" y="-144006"/>
                  <a:pt x="9167089" y="-134616"/>
                  <a:pt x="10858500" y="0"/>
                </a:cubicBezTo>
                <a:cubicBezTo>
                  <a:pt x="10889286" y="138546"/>
                  <a:pt x="10823586" y="422399"/>
                  <a:pt x="10858500" y="659112"/>
                </a:cubicBezTo>
                <a:cubicBezTo>
                  <a:pt x="9097345" y="810498"/>
                  <a:pt x="2176540" y="624581"/>
                  <a:pt x="0" y="659112"/>
                </a:cubicBezTo>
                <a:cubicBezTo>
                  <a:pt x="41920" y="526028"/>
                  <a:pt x="29516" y="18385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4405179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i="0" u="none" dirty="0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内容的前后关联</a:t>
            </a:r>
            <a:endParaRPr lang="en-US" sz="2800" i="0" u="none" dirty="0"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微软雅黑"/>
            </a:endParaRPr>
          </a:p>
        </p:txBody>
      </p:sp>
      <p:sp>
        <p:nvSpPr>
          <p:cNvPr id="23" name="Title" descr="7716aa5f-73d5-41fa-a1a9-97e9547dfe9b">
            <a:extLst>
              <a:ext uri="{FF2B5EF4-FFF2-40B4-BE49-F238E27FC236}">
                <a16:creationId xmlns:a16="http://schemas.microsoft.com/office/drawing/2014/main" id="{88D8882C-A568-D64C-9FF9-B2AD5FC29DD8}"/>
              </a:ext>
            </a:extLst>
          </p:cNvPr>
          <p:cNvSpPr txBox="1"/>
          <p:nvPr/>
        </p:nvSpPr>
        <p:spPr>
          <a:xfrm>
            <a:off x="660400" y="1124196"/>
            <a:ext cx="10858500" cy="67092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/>
          <a:p>
            <a:pPr algn="ctr"/>
            <a:endParaRPr/>
          </a:p>
        </p:txBody>
      </p:sp>
      <p:grpSp>
        <p:nvGrpSpPr>
          <p:cNvPr id="24" name="组合 23" descr="6a6bb088-c311-4ffe-9a11-90d653859bae">
            <a:extLst>
              <a:ext uri="{FF2B5EF4-FFF2-40B4-BE49-F238E27FC236}">
                <a16:creationId xmlns:a16="http://schemas.microsoft.com/office/drawing/2014/main" id="{CA5273D4-C789-8E16-27B1-6B800D5346DB}"/>
              </a:ext>
            </a:extLst>
          </p:cNvPr>
          <p:cNvGrpSpPr/>
          <p:nvPr/>
        </p:nvGrpSpPr>
        <p:grpSpPr>
          <a:xfrm rot="5400000">
            <a:off x="6578773" y="-399064"/>
            <a:ext cx="509861" cy="4227310"/>
            <a:chOff x="1207042" y="1817421"/>
            <a:chExt cx="661893" cy="4227310"/>
          </a:xfrm>
        </p:grpSpPr>
        <p:sp>
          <p:nvSpPr>
            <p:cNvPr id="60" name="Shape1" descr="13c9f1e1-f59c-4c6f-8dfd-b442546a2a34">
              <a:extLst>
                <a:ext uri="{FF2B5EF4-FFF2-40B4-BE49-F238E27FC236}">
                  <a16:creationId xmlns:a16="http://schemas.microsoft.com/office/drawing/2014/main" id="{F56C1CE2-0A72-6878-F601-7F50FF7135B8}"/>
                </a:ext>
              </a:extLst>
            </p:cNvPr>
            <p:cNvSpPr/>
            <p:nvPr/>
          </p:nvSpPr>
          <p:spPr>
            <a:xfrm>
              <a:off x="1289985" y="1817421"/>
              <a:ext cx="496005" cy="1368728"/>
            </a:xfrm>
            <a:custGeom>
              <a:avLst/>
              <a:gdLst>
                <a:gd name="connsiteX0" fmla="*/ 0 w 561976"/>
                <a:gd name="connsiteY0" fmla="*/ 0 h 1550774"/>
                <a:gd name="connsiteX1" fmla="*/ 561976 w 561976"/>
                <a:gd name="connsiteY1" fmla="*/ 0 h 1550774"/>
                <a:gd name="connsiteX2" fmla="*/ 561975 w 561976"/>
                <a:gd name="connsiteY2" fmla="*/ 1269786 h 1550774"/>
                <a:gd name="connsiteX3" fmla="*/ 280987 w 561976"/>
                <a:gd name="connsiteY3" fmla="*/ 1550774 h 1550774"/>
                <a:gd name="connsiteX4" fmla="*/ 280988 w 561976"/>
                <a:gd name="connsiteY4" fmla="*/ 1550773 h 1550774"/>
                <a:gd name="connsiteX5" fmla="*/ 0 w 561976"/>
                <a:gd name="connsiteY5" fmla="*/ 1269785 h 1550774"/>
                <a:gd name="connsiteX6" fmla="*/ 0 w 561976"/>
                <a:gd name="connsiteY6" fmla="*/ 0 h 15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976" h="1550774">
                  <a:moveTo>
                    <a:pt x="0" y="0"/>
                  </a:moveTo>
                  <a:lnTo>
                    <a:pt x="561976" y="0"/>
                  </a:lnTo>
                  <a:lnTo>
                    <a:pt x="561975" y="1269786"/>
                  </a:lnTo>
                  <a:cubicBezTo>
                    <a:pt x="561975" y="1424971"/>
                    <a:pt x="436172" y="1550774"/>
                    <a:pt x="280987" y="1550774"/>
                  </a:cubicBezTo>
                  <a:lnTo>
                    <a:pt x="280988" y="1550773"/>
                  </a:lnTo>
                  <a:cubicBezTo>
                    <a:pt x="125803" y="1550773"/>
                    <a:pt x="0" y="1424970"/>
                    <a:pt x="0" y="12697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63" name="Bullet1" descr="3a7c95d7-3b26-4efa-833a-699de9dac144">
              <a:extLst>
                <a:ext uri="{FF2B5EF4-FFF2-40B4-BE49-F238E27FC236}">
                  <a16:creationId xmlns:a16="http://schemas.microsoft.com/office/drawing/2014/main" id="{AA132B50-6A4F-1967-5E3D-F2CA3B76D0A2}"/>
                </a:ext>
              </a:extLst>
            </p:cNvPr>
            <p:cNvSpPr/>
            <p:nvPr/>
          </p:nvSpPr>
          <p:spPr>
            <a:xfrm rot="16200000">
              <a:off x="531849" y="4707644"/>
              <a:ext cx="2012280" cy="661893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ctr"/>
              <a:r>
                <a:rPr lang="zh-CN" alt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rPr>
                <a:t>前后关联</a:t>
              </a:r>
              <a:endPara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CD69961-040D-91FF-8965-A8C68BE40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0" y="261674"/>
            <a:ext cx="512090" cy="5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0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184a65b-c419-4f3b-9cfd-52fd73b4a2ee"/>
          <p:cNvSpPr>
            <a:spLocks noGrp="1"/>
          </p:cNvSpPr>
          <p:nvPr>
            <p:ph type="title" hasCustomPrompt="1"/>
          </p:nvPr>
        </p:nvSpPr>
        <p:spPr>
          <a:xfrm>
            <a:off x="5852159" y="2866588"/>
            <a:ext cx="6339841" cy="112482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6000" b="1" i="0" u="none" dirty="0">
                <a:solidFill>
                  <a:srgbClr val="FFFFFF"/>
                </a:solidFill>
                <a:ea typeface="优设标题黑"/>
              </a:rPr>
              <a:t>四、</a:t>
            </a:r>
            <a:r>
              <a:rPr lang="en-US" sz="6000" b="1" i="0" u="none" dirty="0" err="1">
                <a:solidFill>
                  <a:srgbClr val="FFFFFF"/>
                </a:solidFill>
                <a:ea typeface="优设标题黑"/>
              </a:rPr>
              <a:t>单元学情分析</a:t>
            </a:r>
            <a:endParaRPr lang="en-US" sz="6000" b="1" i="0" u="none" dirty="0">
              <a:solidFill>
                <a:srgbClr val="FFFFFF"/>
              </a:solidFill>
              <a:ea typeface="优设标题黑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d177a945-bfb1-4255-8539-3d9c31bd742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ea typeface="优设标题黑"/>
              </a:rPr>
              <a:t>认知与身心发展特点</a:t>
            </a:r>
          </a:p>
        </p:txBody>
      </p:sp>
      <p:grpSp>
        <p:nvGrpSpPr>
          <p:cNvPr id="4" name="3ede6d0a-695c-486b-982f-e2444fdf18d6.source.3.zh-Hans.pptx" descr="2f57ffcb-3b0d-42ad-bb6e-a464975a5c12">
            <a:extLst>
              <a:ext uri="{FF2B5EF4-FFF2-40B4-BE49-F238E27FC236}">
                <a16:creationId xmlns:a16="http://schemas.microsoft.com/office/drawing/2014/main" id="{8902ECBA-19ED-1FF4-A7DD-1AF2F7857552}"/>
              </a:ext>
            </a:extLst>
          </p:cNvPr>
          <p:cNvGrpSpPr/>
          <p:nvPr/>
        </p:nvGrpSpPr>
        <p:grpSpPr>
          <a:xfrm>
            <a:off x="660400" y="1130300"/>
            <a:ext cx="10858500" cy="4999039"/>
            <a:chOff x="660400" y="1130300"/>
            <a:chExt cx="10858500" cy="4999039"/>
          </a:xfrm>
        </p:grpSpPr>
        <p:sp>
          <p:nvSpPr>
            <p:cNvPr id="5" name="Title" descr="6c926de3-352c-41a1-8fed-ad67ae7620a0">
              <a:extLst>
                <a:ext uri="{FF2B5EF4-FFF2-40B4-BE49-F238E27FC236}">
                  <a16:creationId xmlns:a16="http://schemas.microsoft.com/office/drawing/2014/main" id="{09A0829C-6230-A141-4A47-B631281DC460}"/>
                </a:ext>
              </a:extLst>
            </p:cNvPr>
            <p:cNvSpPr txBox="1"/>
            <p:nvPr/>
          </p:nvSpPr>
          <p:spPr>
            <a:xfrm>
              <a:off x="660400" y="1130300"/>
              <a:ext cx="10858500" cy="461665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id="133" name="组合 132" descr="98bf3502-9656-42b9-bba2-2ee1d42cc7de">
              <a:extLst>
                <a:ext uri="{FF2B5EF4-FFF2-40B4-BE49-F238E27FC236}">
                  <a16:creationId xmlns:a16="http://schemas.microsoft.com/office/drawing/2014/main" id="{FA8623AD-E301-1EDC-148B-B5CDD402447B}"/>
                </a:ext>
              </a:extLst>
            </p:cNvPr>
            <p:cNvGrpSpPr/>
            <p:nvPr/>
          </p:nvGrpSpPr>
          <p:grpSpPr>
            <a:xfrm>
              <a:off x="9136021" y="1785412"/>
              <a:ext cx="2382879" cy="4343927"/>
              <a:chOff x="9136021" y="1785412"/>
              <a:chExt cx="2382879" cy="4343927"/>
            </a:xfrm>
          </p:grpSpPr>
          <p:sp>
            <p:nvSpPr>
              <p:cNvPr id="26" name="任意多边形: 形状 25" descr="08be1b12-eafd-4537-be58-2c2af8fb3657">
                <a:extLst>
                  <a:ext uri="{FF2B5EF4-FFF2-40B4-BE49-F238E27FC236}">
                    <a16:creationId xmlns:a16="http://schemas.microsoft.com/office/drawing/2014/main" id="{58581FE2-7DD2-9943-0257-48A7D95469CC}"/>
                  </a:ext>
                </a:extLst>
              </p:cNvPr>
              <p:cNvSpPr/>
              <p:nvPr/>
            </p:nvSpPr>
            <p:spPr>
              <a:xfrm>
                <a:off x="9136021" y="2800176"/>
                <a:ext cx="2382879" cy="3137798"/>
              </a:xfrm>
              <a:custGeom>
                <a:avLst/>
                <a:gdLst>
                  <a:gd name="connsiteX0" fmla="*/ 83178 w 2382879"/>
                  <a:gd name="connsiteY0" fmla="*/ 1254114 h 3137798"/>
                  <a:gd name="connsiteX1" fmla="*/ 1627943 w 2382879"/>
                  <a:gd name="connsiteY1" fmla="*/ 32247 h 3137798"/>
                  <a:gd name="connsiteX2" fmla="*/ 2299741 w 2382879"/>
                  <a:gd name="connsiteY2" fmla="*/ 1883716 h 3137798"/>
                  <a:gd name="connsiteX3" fmla="*/ 754976 w 2382879"/>
                  <a:gd name="connsiteY3" fmla="*/ 3105583 h 3137798"/>
                  <a:gd name="connsiteX4" fmla="*/ 83178 w 2382879"/>
                  <a:gd name="connsiteY4" fmla="*/ 1254114 h 3137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2879" h="3137798">
                    <a:moveTo>
                      <a:pt x="83178" y="1254114"/>
                    </a:moveTo>
                    <a:cubicBezTo>
                      <a:pt x="324256" y="405341"/>
                      <a:pt x="1015866" y="-141680"/>
                      <a:pt x="1627943" y="32247"/>
                    </a:cubicBezTo>
                    <a:cubicBezTo>
                      <a:pt x="2240019" y="206078"/>
                      <a:pt x="2540723" y="1035039"/>
                      <a:pt x="2299741" y="1883716"/>
                    </a:cubicBezTo>
                    <a:cubicBezTo>
                      <a:pt x="2058663" y="2732394"/>
                      <a:pt x="1367053" y="3279415"/>
                      <a:pt x="754976" y="3105583"/>
                    </a:cubicBezTo>
                    <a:cubicBezTo>
                      <a:pt x="142900" y="2931752"/>
                      <a:pt x="-157900" y="2102791"/>
                      <a:pt x="83178" y="1254114"/>
                    </a:cubicBezTo>
                    <a:close/>
                  </a:path>
                </a:pathLst>
              </a:custGeom>
              <a:solidFill>
                <a:srgbClr val="FDD9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27" name="任意多边形: 形状 26" descr="b0873e6a-d8a0-4203-96e7-0ec8bb1ad3b8">
                <a:extLst>
                  <a:ext uri="{FF2B5EF4-FFF2-40B4-BE49-F238E27FC236}">
                    <a16:creationId xmlns:a16="http://schemas.microsoft.com/office/drawing/2014/main" id="{0735EA0C-D990-7EF9-12EE-09D100E34BBA}"/>
                  </a:ext>
                </a:extLst>
              </p:cNvPr>
              <p:cNvSpPr/>
              <p:nvPr/>
            </p:nvSpPr>
            <p:spPr>
              <a:xfrm>
                <a:off x="9705831" y="2486112"/>
                <a:ext cx="67913" cy="43415"/>
              </a:xfrm>
              <a:custGeom>
                <a:avLst/>
                <a:gdLst>
                  <a:gd name="connsiteX0" fmla="*/ 0 w 67913"/>
                  <a:gd name="connsiteY0" fmla="*/ 43415 h 43415"/>
                  <a:gd name="connsiteX1" fmla="*/ 25241 w 67913"/>
                  <a:gd name="connsiteY1" fmla="*/ 77 h 43415"/>
                  <a:gd name="connsiteX2" fmla="*/ 67913 w 67913"/>
                  <a:gd name="connsiteY2" fmla="*/ 41987 h 43415"/>
                  <a:gd name="connsiteX3" fmla="*/ 0 w 67913"/>
                  <a:gd name="connsiteY3" fmla="*/ 43415 h 4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13" h="43415">
                    <a:moveTo>
                      <a:pt x="0" y="43415"/>
                    </a:moveTo>
                    <a:cubicBezTo>
                      <a:pt x="0" y="43415"/>
                      <a:pt x="10668" y="-2114"/>
                      <a:pt x="25241" y="77"/>
                    </a:cubicBezTo>
                    <a:cubicBezTo>
                      <a:pt x="39815" y="2172"/>
                      <a:pt x="67913" y="41987"/>
                      <a:pt x="67913" y="41987"/>
                    </a:cubicBezTo>
                    <a:lnTo>
                      <a:pt x="0" y="43415"/>
                    </a:ln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28" name="任意多边形: 形状 27" descr="969cf453-c13c-4e1f-b18c-ab0ab5222fe1">
                <a:extLst>
                  <a:ext uri="{FF2B5EF4-FFF2-40B4-BE49-F238E27FC236}">
                    <a16:creationId xmlns:a16="http://schemas.microsoft.com/office/drawing/2014/main" id="{44EDC851-E806-B4F3-2BBE-F394238ABAAF}"/>
                  </a:ext>
                </a:extLst>
              </p:cNvPr>
              <p:cNvSpPr/>
              <p:nvPr/>
            </p:nvSpPr>
            <p:spPr>
              <a:xfrm>
                <a:off x="9665151" y="6005569"/>
                <a:ext cx="647265" cy="86770"/>
              </a:xfrm>
              <a:custGeom>
                <a:avLst/>
                <a:gdLst>
                  <a:gd name="connsiteX0" fmla="*/ 626468 w 647265"/>
                  <a:gd name="connsiteY0" fmla="*/ 53448 h 86770"/>
                  <a:gd name="connsiteX1" fmla="*/ 1247 w 647265"/>
                  <a:gd name="connsiteY1" fmla="*/ 27349 h 86770"/>
                  <a:gd name="connsiteX2" fmla="*/ 626468 w 647265"/>
                  <a:gd name="connsiteY2" fmla="*/ 53448 h 86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265" h="86770">
                    <a:moveTo>
                      <a:pt x="626468" y="53448"/>
                    </a:moveTo>
                    <a:cubicBezTo>
                      <a:pt x="465876" y="59258"/>
                      <a:pt x="59730" y="139744"/>
                      <a:pt x="1247" y="27349"/>
                    </a:cubicBezTo>
                    <a:cubicBezTo>
                      <a:pt x="-36282" y="-44660"/>
                      <a:pt x="787059" y="47637"/>
                      <a:pt x="626468" y="53448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29" name="任意多边形: 形状 28" descr="015bf908-35b8-4322-80b0-c3683969bddf">
                <a:extLst>
                  <a:ext uri="{FF2B5EF4-FFF2-40B4-BE49-F238E27FC236}">
                    <a16:creationId xmlns:a16="http://schemas.microsoft.com/office/drawing/2014/main" id="{FA2E9921-3FB7-E493-8033-E5C10598CDBE}"/>
                  </a:ext>
                </a:extLst>
              </p:cNvPr>
              <p:cNvSpPr/>
              <p:nvPr/>
            </p:nvSpPr>
            <p:spPr>
              <a:xfrm>
                <a:off x="10227415" y="5970947"/>
                <a:ext cx="649403" cy="61379"/>
              </a:xfrm>
              <a:custGeom>
                <a:avLst/>
                <a:gdLst>
                  <a:gd name="connsiteX0" fmla="*/ 628655 w 649403"/>
                  <a:gd name="connsiteY0" fmla="*/ 44731 h 61379"/>
                  <a:gd name="connsiteX1" fmla="*/ 188029 w 649403"/>
                  <a:gd name="connsiteY1" fmla="*/ 60923 h 61379"/>
                  <a:gd name="connsiteX2" fmla="*/ 1244 w 649403"/>
                  <a:gd name="connsiteY2" fmla="*/ 29586 h 61379"/>
                  <a:gd name="connsiteX3" fmla="*/ 628655 w 649403"/>
                  <a:gd name="connsiteY3" fmla="*/ 44731 h 61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9403" h="61379">
                    <a:moveTo>
                      <a:pt x="628655" y="44731"/>
                    </a:moveTo>
                    <a:cubicBezTo>
                      <a:pt x="528262" y="48350"/>
                      <a:pt x="335381" y="64257"/>
                      <a:pt x="188029" y="60923"/>
                    </a:cubicBezTo>
                    <a:cubicBezTo>
                      <a:pt x="99542" y="58923"/>
                      <a:pt x="23151" y="71782"/>
                      <a:pt x="1244" y="29586"/>
                    </a:cubicBezTo>
                    <a:cubicBezTo>
                      <a:pt x="-36285" y="-42423"/>
                      <a:pt x="789247" y="38921"/>
                      <a:pt x="628655" y="44731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30" name="任意多边形: 形状 29" descr="a1951040-105f-4e56-bdc0-536cac6c4950">
                <a:extLst>
                  <a:ext uri="{FF2B5EF4-FFF2-40B4-BE49-F238E27FC236}">
                    <a16:creationId xmlns:a16="http://schemas.microsoft.com/office/drawing/2014/main" id="{16735503-34B8-2C74-B829-C23B23F5138E}"/>
                  </a:ext>
                </a:extLst>
              </p:cNvPr>
              <p:cNvSpPr/>
              <p:nvPr/>
            </p:nvSpPr>
            <p:spPr>
              <a:xfrm>
                <a:off x="10508767" y="6083754"/>
                <a:ext cx="646913" cy="45585"/>
              </a:xfrm>
              <a:custGeom>
                <a:avLst/>
                <a:gdLst>
                  <a:gd name="connsiteX0" fmla="*/ 626576 w 646913"/>
                  <a:gd name="connsiteY0" fmla="*/ 40414 h 45585"/>
                  <a:gd name="connsiteX1" fmla="*/ 133658 w 646913"/>
                  <a:gd name="connsiteY1" fmla="*/ 38604 h 45585"/>
                  <a:gd name="connsiteX2" fmla="*/ 1355 w 646913"/>
                  <a:gd name="connsiteY2" fmla="*/ 14315 h 45585"/>
                  <a:gd name="connsiteX3" fmla="*/ 188807 w 646913"/>
                  <a:gd name="connsiteY3" fmla="*/ 8124 h 45585"/>
                  <a:gd name="connsiteX4" fmla="*/ 626576 w 646913"/>
                  <a:gd name="connsiteY4" fmla="*/ 40414 h 45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6913" h="45585">
                    <a:moveTo>
                      <a:pt x="626576" y="40414"/>
                    </a:moveTo>
                    <a:cubicBezTo>
                      <a:pt x="516563" y="44319"/>
                      <a:pt x="283391" y="50605"/>
                      <a:pt x="133658" y="38604"/>
                    </a:cubicBezTo>
                    <a:cubicBezTo>
                      <a:pt x="64792" y="33175"/>
                      <a:pt x="19834" y="49653"/>
                      <a:pt x="1355" y="14315"/>
                    </a:cubicBezTo>
                    <a:cubicBezTo>
                      <a:pt x="-11694" y="-10831"/>
                      <a:pt x="70888" y="3933"/>
                      <a:pt x="188807" y="8124"/>
                    </a:cubicBezTo>
                    <a:cubicBezTo>
                      <a:pt x="409216" y="15934"/>
                      <a:pt x="731161" y="36604"/>
                      <a:pt x="626576" y="40414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31" name="任意多边形: 形状 30" descr="6052fc24-6787-464f-bf68-6743e71ae2c3">
                <a:extLst>
                  <a:ext uri="{FF2B5EF4-FFF2-40B4-BE49-F238E27FC236}">
                    <a16:creationId xmlns:a16="http://schemas.microsoft.com/office/drawing/2014/main" id="{AF26911B-B72F-1482-8195-8A2D4F3F459E}"/>
                  </a:ext>
                </a:extLst>
              </p:cNvPr>
              <p:cNvSpPr/>
              <p:nvPr/>
            </p:nvSpPr>
            <p:spPr>
              <a:xfrm>
                <a:off x="9636421" y="4118964"/>
                <a:ext cx="736702" cy="232890"/>
              </a:xfrm>
              <a:custGeom>
                <a:avLst/>
                <a:gdLst>
                  <a:gd name="connsiteX0" fmla="*/ 60457 w 736702"/>
                  <a:gd name="connsiteY0" fmla="*/ 0 h 232890"/>
                  <a:gd name="connsiteX1" fmla="*/ 163 w 736702"/>
                  <a:gd name="connsiteY1" fmla="*/ 150209 h 232890"/>
                  <a:gd name="connsiteX2" fmla="*/ 437742 w 736702"/>
                  <a:gd name="connsiteY2" fmla="*/ 227552 h 232890"/>
                  <a:gd name="connsiteX3" fmla="*/ 735874 w 736702"/>
                  <a:gd name="connsiteY3" fmla="*/ 95059 h 232890"/>
                  <a:gd name="connsiteX4" fmla="*/ 60457 w 736702"/>
                  <a:gd name="connsiteY4" fmla="*/ 0 h 23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702" h="232890">
                    <a:moveTo>
                      <a:pt x="60457" y="0"/>
                    </a:moveTo>
                    <a:cubicBezTo>
                      <a:pt x="60457" y="0"/>
                      <a:pt x="-3647" y="124016"/>
                      <a:pt x="163" y="150209"/>
                    </a:cubicBezTo>
                    <a:cubicBezTo>
                      <a:pt x="3878" y="176403"/>
                      <a:pt x="328014" y="253746"/>
                      <a:pt x="437742" y="227552"/>
                    </a:cubicBezTo>
                    <a:cubicBezTo>
                      <a:pt x="547470" y="201359"/>
                      <a:pt x="751305" y="129635"/>
                      <a:pt x="735874" y="95059"/>
                    </a:cubicBezTo>
                    <a:cubicBezTo>
                      <a:pt x="720444" y="60579"/>
                      <a:pt x="60457" y="0"/>
                      <a:pt x="60457" y="0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32" name="任意多边形: 形状 31" descr="5d2b9968-5b10-4c2a-a503-d59fd8d18273">
                <a:extLst>
                  <a:ext uri="{FF2B5EF4-FFF2-40B4-BE49-F238E27FC236}">
                    <a16:creationId xmlns:a16="http://schemas.microsoft.com/office/drawing/2014/main" id="{D7995CC4-9657-797D-CAA4-F7FCA9B5509B}"/>
                  </a:ext>
                </a:extLst>
              </p:cNvPr>
              <p:cNvSpPr/>
              <p:nvPr/>
            </p:nvSpPr>
            <p:spPr>
              <a:xfrm>
                <a:off x="9632376" y="3671590"/>
                <a:ext cx="712778" cy="116381"/>
              </a:xfrm>
              <a:custGeom>
                <a:avLst/>
                <a:gdLst>
                  <a:gd name="connsiteX0" fmla="*/ 538942 w 712778"/>
                  <a:gd name="connsiteY0" fmla="*/ 110380 h 116381"/>
                  <a:gd name="connsiteX1" fmla="*/ 712773 w 712778"/>
                  <a:gd name="connsiteY1" fmla="*/ 62945 h 116381"/>
                  <a:gd name="connsiteX2" fmla="*/ 112 w 712778"/>
                  <a:gd name="connsiteY2" fmla="*/ 9891 h 116381"/>
                  <a:gd name="connsiteX3" fmla="*/ 538942 w 712778"/>
                  <a:gd name="connsiteY3" fmla="*/ 110380 h 11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778" h="116381">
                    <a:moveTo>
                      <a:pt x="538942" y="110380"/>
                    </a:moveTo>
                    <a:cubicBezTo>
                      <a:pt x="538942" y="110380"/>
                      <a:pt x="710487" y="102093"/>
                      <a:pt x="712773" y="62945"/>
                    </a:cubicBezTo>
                    <a:cubicBezTo>
                      <a:pt x="715059" y="23798"/>
                      <a:pt x="-10365" y="-20018"/>
                      <a:pt x="112" y="9891"/>
                    </a:cubicBezTo>
                    <a:cubicBezTo>
                      <a:pt x="10685" y="39799"/>
                      <a:pt x="370254" y="142003"/>
                      <a:pt x="538942" y="110380"/>
                    </a:cubicBezTo>
                    <a:close/>
                  </a:path>
                </a:pathLst>
              </a:custGeom>
              <a:solidFill>
                <a:srgbClr val="1213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33" name="任意多边形: 形状 32" descr="4a0d8b75-4780-443a-8894-e0ed23d28bb1">
                <a:extLst>
                  <a:ext uri="{FF2B5EF4-FFF2-40B4-BE49-F238E27FC236}">
                    <a16:creationId xmlns:a16="http://schemas.microsoft.com/office/drawing/2014/main" id="{04BB8F1D-0DFB-52E5-A113-4FD056129550}"/>
                  </a:ext>
                </a:extLst>
              </p:cNvPr>
              <p:cNvSpPr/>
              <p:nvPr/>
            </p:nvSpPr>
            <p:spPr>
              <a:xfrm>
                <a:off x="10068257" y="4119536"/>
                <a:ext cx="404841" cy="1772697"/>
              </a:xfrm>
              <a:custGeom>
                <a:avLst/>
                <a:gdLst>
                  <a:gd name="connsiteX0" fmla="*/ 0 w 404841"/>
                  <a:gd name="connsiteY0" fmla="*/ 128111 h 1772697"/>
                  <a:gd name="connsiteX1" fmla="*/ 11811 w 404841"/>
                  <a:gd name="connsiteY1" fmla="*/ 651796 h 1772697"/>
                  <a:gd name="connsiteX2" fmla="*/ 310229 w 404841"/>
                  <a:gd name="connsiteY2" fmla="*/ 1772698 h 1772697"/>
                  <a:gd name="connsiteX3" fmla="*/ 404717 w 404841"/>
                  <a:gd name="connsiteY3" fmla="*/ 1700498 h 1772697"/>
                  <a:gd name="connsiteX4" fmla="*/ 325850 w 404841"/>
                  <a:gd name="connsiteY4" fmla="*/ 822293 h 1772697"/>
                  <a:gd name="connsiteX5" fmla="*/ 254508 w 404841"/>
                  <a:gd name="connsiteY5" fmla="*/ 625221 h 1772697"/>
                  <a:gd name="connsiteX6" fmla="*/ 293179 w 404841"/>
                  <a:gd name="connsiteY6" fmla="*/ 0 h 1772697"/>
                  <a:gd name="connsiteX7" fmla="*/ 0 w 404841"/>
                  <a:gd name="connsiteY7" fmla="*/ 128111 h 177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841" h="1772697">
                    <a:moveTo>
                      <a:pt x="0" y="128111"/>
                    </a:moveTo>
                    <a:cubicBezTo>
                      <a:pt x="0" y="128111"/>
                      <a:pt x="4191" y="601409"/>
                      <a:pt x="11811" y="651796"/>
                    </a:cubicBezTo>
                    <a:cubicBezTo>
                      <a:pt x="19431" y="702278"/>
                      <a:pt x="310229" y="1772698"/>
                      <a:pt x="310229" y="1772698"/>
                    </a:cubicBezTo>
                    <a:cubicBezTo>
                      <a:pt x="310229" y="1772698"/>
                      <a:pt x="408813" y="1740027"/>
                      <a:pt x="404717" y="1700498"/>
                    </a:cubicBezTo>
                    <a:cubicBezTo>
                      <a:pt x="400621" y="1660969"/>
                      <a:pt x="354140" y="934402"/>
                      <a:pt x="325850" y="822293"/>
                    </a:cubicBezTo>
                    <a:cubicBezTo>
                      <a:pt x="297466" y="710184"/>
                      <a:pt x="254508" y="625221"/>
                      <a:pt x="254508" y="625221"/>
                    </a:cubicBezTo>
                    <a:lnTo>
                      <a:pt x="293179" y="0"/>
                    </a:lnTo>
                    <a:lnTo>
                      <a:pt x="0" y="128111"/>
                    </a:lnTo>
                    <a:close/>
                  </a:path>
                </a:pathLst>
              </a:custGeom>
              <a:solidFill>
                <a:srgbClr val="FFBF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34" name="任意多边形: 形状 33" descr="0a99fd84-82ea-455e-a411-7647a0fadd29">
                <a:extLst>
                  <a:ext uri="{FF2B5EF4-FFF2-40B4-BE49-F238E27FC236}">
                    <a16:creationId xmlns:a16="http://schemas.microsoft.com/office/drawing/2014/main" id="{B9BE0AA3-B832-4459-D08C-F0803B375EA8}"/>
                  </a:ext>
                </a:extLst>
              </p:cNvPr>
              <p:cNvSpPr/>
              <p:nvPr/>
            </p:nvSpPr>
            <p:spPr>
              <a:xfrm>
                <a:off x="10067781" y="4202594"/>
                <a:ext cx="288607" cy="209169"/>
              </a:xfrm>
              <a:custGeom>
                <a:avLst/>
                <a:gdLst>
                  <a:gd name="connsiteX0" fmla="*/ 0 w 288607"/>
                  <a:gd name="connsiteY0" fmla="*/ 62293 h 209169"/>
                  <a:gd name="connsiteX1" fmla="*/ 4572 w 288607"/>
                  <a:gd name="connsiteY1" fmla="*/ 209169 h 209169"/>
                  <a:gd name="connsiteX2" fmla="*/ 165449 w 288607"/>
                  <a:gd name="connsiteY2" fmla="*/ 88868 h 209169"/>
                  <a:gd name="connsiteX3" fmla="*/ 283083 w 288607"/>
                  <a:gd name="connsiteY3" fmla="*/ 83058 h 209169"/>
                  <a:gd name="connsiteX4" fmla="*/ 288607 w 288607"/>
                  <a:gd name="connsiteY4" fmla="*/ 0 h 209169"/>
                  <a:gd name="connsiteX5" fmla="*/ 0 w 288607"/>
                  <a:gd name="connsiteY5" fmla="*/ 62293 h 20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607" h="209169">
                    <a:moveTo>
                      <a:pt x="0" y="62293"/>
                    </a:moveTo>
                    <a:lnTo>
                      <a:pt x="4572" y="209169"/>
                    </a:lnTo>
                    <a:cubicBezTo>
                      <a:pt x="4572" y="209169"/>
                      <a:pt x="95060" y="117062"/>
                      <a:pt x="165449" y="88868"/>
                    </a:cubicBezTo>
                    <a:cubicBezTo>
                      <a:pt x="250889" y="54674"/>
                      <a:pt x="283083" y="83058"/>
                      <a:pt x="283083" y="83058"/>
                    </a:cubicBezTo>
                    <a:lnTo>
                      <a:pt x="288607" y="0"/>
                    </a:lnTo>
                    <a:lnTo>
                      <a:pt x="0" y="62293"/>
                    </a:lnTo>
                    <a:close/>
                  </a:path>
                </a:pathLst>
              </a:custGeom>
              <a:solidFill>
                <a:srgbClr val="EF5E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35" name="任意多边形: 形状 34" descr="c3713f3d-eebc-4da0-aab7-c5b9a7f93cf9">
                <a:extLst>
                  <a:ext uri="{FF2B5EF4-FFF2-40B4-BE49-F238E27FC236}">
                    <a16:creationId xmlns:a16="http://schemas.microsoft.com/office/drawing/2014/main" id="{B537181B-1A50-02F6-FF0D-F7842938A6B0}"/>
                  </a:ext>
                </a:extLst>
              </p:cNvPr>
              <p:cNvSpPr/>
              <p:nvPr/>
            </p:nvSpPr>
            <p:spPr>
              <a:xfrm>
                <a:off x="9715712" y="4119440"/>
                <a:ext cx="297440" cy="1681422"/>
              </a:xfrm>
              <a:custGeom>
                <a:avLst/>
                <a:gdLst>
                  <a:gd name="connsiteX0" fmla="*/ 596 w 297440"/>
                  <a:gd name="connsiteY0" fmla="*/ 0 h 1681422"/>
                  <a:gd name="connsiteX1" fmla="*/ 4882 w 297440"/>
                  <a:gd name="connsiteY1" fmla="*/ 469964 h 1681422"/>
                  <a:gd name="connsiteX2" fmla="*/ 11645 w 297440"/>
                  <a:gd name="connsiteY2" fmla="*/ 582644 h 1681422"/>
                  <a:gd name="connsiteX3" fmla="*/ 73653 w 297440"/>
                  <a:gd name="connsiteY3" fmla="*/ 975170 h 1681422"/>
                  <a:gd name="connsiteX4" fmla="*/ 116229 w 297440"/>
                  <a:gd name="connsiteY4" fmla="*/ 1666113 h 1681422"/>
                  <a:gd name="connsiteX5" fmla="*/ 221957 w 297440"/>
                  <a:gd name="connsiteY5" fmla="*/ 1669066 h 1681422"/>
                  <a:gd name="connsiteX6" fmla="*/ 285679 w 297440"/>
                  <a:gd name="connsiteY6" fmla="*/ 688848 h 1681422"/>
                  <a:gd name="connsiteX7" fmla="*/ 236149 w 297440"/>
                  <a:gd name="connsiteY7" fmla="*/ 470440 h 1681422"/>
                  <a:gd name="connsiteX8" fmla="*/ 287775 w 297440"/>
                  <a:gd name="connsiteY8" fmla="*/ 114967 h 1681422"/>
                  <a:gd name="connsiteX9" fmla="*/ 596 w 297440"/>
                  <a:gd name="connsiteY9" fmla="*/ 0 h 1681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440" h="1681422">
                    <a:moveTo>
                      <a:pt x="596" y="0"/>
                    </a:moveTo>
                    <a:cubicBezTo>
                      <a:pt x="596" y="0"/>
                      <a:pt x="-2357" y="406241"/>
                      <a:pt x="4882" y="469964"/>
                    </a:cubicBezTo>
                    <a:cubicBezTo>
                      <a:pt x="6883" y="487204"/>
                      <a:pt x="6216" y="550164"/>
                      <a:pt x="11645" y="582644"/>
                    </a:cubicBezTo>
                    <a:cubicBezTo>
                      <a:pt x="26314" y="670274"/>
                      <a:pt x="55650" y="775335"/>
                      <a:pt x="73653" y="975170"/>
                    </a:cubicBezTo>
                    <a:cubicBezTo>
                      <a:pt x="98418" y="1249014"/>
                      <a:pt x="116229" y="1666113"/>
                      <a:pt x="116229" y="1666113"/>
                    </a:cubicBezTo>
                    <a:cubicBezTo>
                      <a:pt x="116229" y="1666113"/>
                      <a:pt x="191763" y="1698498"/>
                      <a:pt x="221957" y="1669066"/>
                    </a:cubicBezTo>
                    <a:cubicBezTo>
                      <a:pt x="252246" y="1639634"/>
                      <a:pt x="325970" y="834295"/>
                      <a:pt x="285679" y="688848"/>
                    </a:cubicBezTo>
                    <a:cubicBezTo>
                      <a:pt x="245389" y="543401"/>
                      <a:pt x="236149" y="470440"/>
                      <a:pt x="236149" y="470440"/>
                    </a:cubicBezTo>
                    <a:lnTo>
                      <a:pt x="287775" y="114967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FFBF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36" name="任意多边形: 形状 35" descr="8a501cd1-d782-4fb9-ae69-bf878e691923">
                <a:extLst>
                  <a:ext uri="{FF2B5EF4-FFF2-40B4-BE49-F238E27FC236}">
                    <a16:creationId xmlns:a16="http://schemas.microsoft.com/office/drawing/2014/main" id="{889A2D72-3DD1-8FEB-1FE9-363FCABEEAD5}"/>
                  </a:ext>
                </a:extLst>
              </p:cNvPr>
              <p:cNvSpPr/>
              <p:nvPr/>
            </p:nvSpPr>
            <p:spPr>
              <a:xfrm>
                <a:off x="9715642" y="4241265"/>
                <a:ext cx="286966" cy="187071"/>
              </a:xfrm>
              <a:custGeom>
                <a:avLst/>
                <a:gdLst>
                  <a:gd name="connsiteX0" fmla="*/ 0 w 286966"/>
                  <a:gd name="connsiteY0" fmla="*/ 33814 h 187071"/>
                  <a:gd name="connsiteX1" fmla="*/ 222695 w 286966"/>
                  <a:gd name="connsiteY1" fmla="*/ 106966 h 187071"/>
                  <a:gd name="connsiteX2" fmla="*/ 258890 w 286966"/>
                  <a:gd name="connsiteY2" fmla="*/ 187071 h 187071"/>
                  <a:gd name="connsiteX3" fmla="*/ 286417 w 286966"/>
                  <a:gd name="connsiteY3" fmla="*/ 27527 h 187071"/>
                  <a:gd name="connsiteX4" fmla="*/ 381 w 286966"/>
                  <a:gd name="connsiteY4" fmla="*/ 0 h 187071"/>
                  <a:gd name="connsiteX5" fmla="*/ 0 w 286966"/>
                  <a:gd name="connsiteY5" fmla="*/ 33814 h 18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66" h="187071">
                    <a:moveTo>
                      <a:pt x="0" y="33814"/>
                    </a:moveTo>
                    <a:cubicBezTo>
                      <a:pt x="0" y="33814"/>
                      <a:pt x="177641" y="50292"/>
                      <a:pt x="222695" y="106966"/>
                    </a:cubicBezTo>
                    <a:cubicBezTo>
                      <a:pt x="249365" y="140494"/>
                      <a:pt x="258890" y="187071"/>
                      <a:pt x="258890" y="187071"/>
                    </a:cubicBezTo>
                    <a:cubicBezTo>
                      <a:pt x="258890" y="187071"/>
                      <a:pt x="291560" y="35909"/>
                      <a:pt x="286417" y="27527"/>
                    </a:cubicBezTo>
                    <a:cubicBezTo>
                      <a:pt x="281273" y="19145"/>
                      <a:pt x="381" y="0"/>
                      <a:pt x="381" y="0"/>
                    </a:cubicBezTo>
                    <a:lnTo>
                      <a:pt x="0" y="33814"/>
                    </a:lnTo>
                    <a:close/>
                  </a:path>
                </a:pathLst>
              </a:custGeom>
              <a:solidFill>
                <a:srgbClr val="EF5E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37" name="任意多边形: 形状 36" descr="d412930e-fff0-46e0-b81c-7dcf4dfa6644">
                <a:extLst>
                  <a:ext uri="{FF2B5EF4-FFF2-40B4-BE49-F238E27FC236}">
                    <a16:creationId xmlns:a16="http://schemas.microsoft.com/office/drawing/2014/main" id="{00EF2C93-418E-381A-04A3-878DB118E258}"/>
                  </a:ext>
                </a:extLst>
              </p:cNvPr>
              <p:cNvSpPr/>
              <p:nvPr/>
            </p:nvSpPr>
            <p:spPr>
              <a:xfrm>
                <a:off x="9800605" y="5241962"/>
                <a:ext cx="202025" cy="558943"/>
              </a:xfrm>
              <a:custGeom>
                <a:avLst/>
                <a:gdLst>
                  <a:gd name="connsiteX0" fmla="*/ 202025 w 202025"/>
                  <a:gd name="connsiteY0" fmla="*/ 0 h 558943"/>
                  <a:gd name="connsiteX1" fmla="*/ 101346 w 202025"/>
                  <a:gd name="connsiteY1" fmla="*/ 18478 h 558943"/>
                  <a:gd name="connsiteX2" fmla="*/ 0 w 202025"/>
                  <a:gd name="connsiteY2" fmla="*/ 190 h 558943"/>
                  <a:gd name="connsiteX3" fmla="*/ 31337 w 202025"/>
                  <a:gd name="connsiteY3" fmla="*/ 543592 h 558943"/>
                  <a:gd name="connsiteX4" fmla="*/ 137160 w 202025"/>
                  <a:gd name="connsiteY4" fmla="*/ 546544 h 558943"/>
                  <a:gd name="connsiteX5" fmla="*/ 202025 w 202025"/>
                  <a:gd name="connsiteY5" fmla="*/ 0 h 558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025" h="558943">
                    <a:moveTo>
                      <a:pt x="202025" y="0"/>
                    </a:moveTo>
                    <a:cubicBezTo>
                      <a:pt x="173165" y="6382"/>
                      <a:pt x="136112" y="13811"/>
                      <a:pt x="101346" y="18478"/>
                    </a:cubicBezTo>
                    <a:cubicBezTo>
                      <a:pt x="71914" y="22384"/>
                      <a:pt x="34195" y="12668"/>
                      <a:pt x="0" y="190"/>
                    </a:cubicBezTo>
                    <a:cubicBezTo>
                      <a:pt x="18479" y="255556"/>
                      <a:pt x="31337" y="543592"/>
                      <a:pt x="31337" y="543592"/>
                    </a:cubicBezTo>
                    <a:cubicBezTo>
                      <a:pt x="31337" y="543592"/>
                      <a:pt x="106871" y="576072"/>
                      <a:pt x="137160" y="546544"/>
                    </a:cubicBezTo>
                    <a:cubicBezTo>
                      <a:pt x="154591" y="529590"/>
                      <a:pt x="185833" y="256889"/>
                      <a:pt x="20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38" name="任意多边形: 形状 37" descr="10206df8-578c-4355-b041-1bf272369f5c">
                <a:extLst>
                  <a:ext uri="{FF2B5EF4-FFF2-40B4-BE49-F238E27FC236}">
                    <a16:creationId xmlns:a16="http://schemas.microsoft.com/office/drawing/2014/main" id="{3F5CB1F0-375D-EB49-17E0-3AD80552F52F}"/>
                  </a:ext>
                </a:extLst>
              </p:cNvPr>
              <p:cNvSpPr/>
              <p:nvPr/>
            </p:nvSpPr>
            <p:spPr>
              <a:xfrm>
                <a:off x="10495799" y="4068755"/>
                <a:ext cx="157493" cy="117989"/>
              </a:xfrm>
              <a:custGeom>
                <a:avLst/>
                <a:gdLst>
                  <a:gd name="connsiteX0" fmla="*/ 134148 w 157493"/>
                  <a:gd name="connsiteY0" fmla="*/ 116503 h 117989"/>
                  <a:gd name="connsiteX1" fmla="*/ 36 w 157493"/>
                  <a:gd name="connsiteY1" fmla="*/ 19444 h 117989"/>
                  <a:gd name="connsiteX2" fmla="*/ 58424 w 157493"/>
                  <a:gd name="connsiteY2" fmla="*/ 2489 h 117989"/>
                  <a:gd name="connsiteX3" fmla="*/ 157389 w 157493"/>
                  <a:gd name="connsiteY3" fmla="*/ 86500 h 117989"/>
                  <a:gd name="connsiteX4" fmla="*/ 134148 w 157493"/>
                  <a:gd name="connsiteY4" fmla="*/ 116503 h 117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493" h="117989">
                    <a:moveTo>
                      <a:pt x="134148" y="116503"/>
                    </a:moveTo>
                    <a:cubicBezTo>
                      <a:pt x="134148" y="116503"/>
                      <a:pt x="-2536" y="34207"/>
                      <a:pt x="36" y="19444"/>
                    </a:cubicBezTo>
                    <a:cubicBezTo>
                      <a:pt x="2608" y="4680"/>
                      <a:pt x="46899" y="-4750"/>
                      <a:pt x="58424" y="2489"/>
                    </a:cubicBezTo>
                    <a:cubicBezTo>
                      <a:pt x="69854" y="9728"/>
                      <a:pt x="161008" y="71831"/>
                      <a:pt x="157389" y="86500"/>
                    </a:cubicBezTo>
                    <a:cubicBezTo>
                      <a:pt x="153674" y="101263"/>
                      <a:pt x="150055" y="124028"/>
                      <a:pt x="134148" y="116503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39" name="任意多边形: 形状 38" descr="03b1a33e-b4d8-4287-85a6-7e99255496c4">
                <a:extLst>
                  <a:ext uri="{FF2B5EF4-FFF2-40B4-BE49-F238E27FC236}">
                    <a16:creationId xmlns:a16="http://schemas.microsoft.com/office/drawing/2014/main" id="{5AA71A85-CEB7-2AB4-9AE4-9F64972C1A84}"/>
                  </a:ext>
                </a:extLst>
              </p:cNvPr>
              <p:cNvSpPr/>
              <p:nvPr/>
            </p:nvSpPr>
            <p:spPr>
              <a:xfrm>
                <a:off x="10461917" y="3965907"/>
                <a:ext cx="200689" cy="220838"/>
              </a:xfrm>
              <a:custGeom>
                <a:avLst/>
                <a:gdLst>
                  <a:gd name="connsiteX0" fmla="*/ 51158 w 200689"/>
                  <a:gd name="connsiteY0" fmla="*/ 28375 h 220838"/>
                  <a:gd name="connsiteX1" fmla="*/ 3723 w 200689"/>
                  <a:gd name="connsiteY1" fmla="*/ 85049 h 220838"/>
                  <a:gd name="connsiteX2" fmla="*/ 18392 w 200689"/>
                  <a:gd name="connsiteY2" fmla="*/ 142675 h 220838"/>
                  <a:gd name="connsiteX3" fmla="*/ 70208 w 200689"/>
                  <a:gd name="connsiteY3" fmla="*/ 161535 h 220838"/>
                  <a:gd name="connsiteX4" fmla="*/ 41061 w 200689"/>
                  <a:gd name="connsiteY4" fmla="*/ 128007 h 220838"/>
                  <a:gd name="connsiteX5" fmla="*/ 62207 w 200689"/>
                  <a:gd name="connsiteY5" fmla="*/ 109242 h 220838"/>
                  <a:gd name="connsiteX6" fmla="*/ 132978 w 200689"/>
                  <a:gd name="connsiteY6" fmla="*/ 154200 h 220838"/>
                  <a:gd name="connsiteX7" fmla="*/ 91544 w 200689"/>
                  <a:gd name="connsiteY7" fmla="*/ 170012 h 220838"/>
                  <a:gd name="connsiteX8" fmla="*/ 76304 w 200689"/>
                  <a:gd name="connsiteY8" fmla="*/ 159153 h 220838"/>
                  <a:gd name="connsiteX9" fmla="*/ 66112 w 200689"/>
                  <a:gd name="connsiteY9" fmla="*/ 198682 h 220838"/>
                  <a:gd name="connsiteX10" fmla="*/ 92877 w 200689"/>
                  <a:gd name="connsiteY10" fmla="*/ 210683 h 220838"/>
                  <a:gd name="connsiteX11" fmla="*/ 136407 w 200689"/>
                  <a:gd name="connsiteY11" fmla="*/ 220780 h 220838"/>
                  <a:gd name="connsiteX12" fmla="*/ 186222 w 200689"/>
                  <a:gd name="connsiteY12" fmla="*/ 166678 h 220838"/>
                  <a:gd name="connsiteX13" fmla="*/ 162886 w 200689"/>
                  <a:gd name="connsiteY13" fmla="*/ 36090 h 220838"/>
                  <a:gd name="connsiteX14" fmla="*/ 138407 w 200689"/>
                  <a:gd name="connsiteY14" fmla="*/ 7039 h 220838"/>
                  <a:gd name="connsiteX15" fmla="*/ 51158 w 200689"/>
                  <a:gd name="connsiteY15" fmla="*/ 28375 h 22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89" h="220838">
                    <a:moveTo>
                      <a:pt x="51158" y="28375"/>
                    </a:moveTo>
                    <a:cubicBezTo>
                      <a:pt x="51158" y="28375"/>
                      <a:pt x="9248" y="69142"/>
                      <a:pt x="3723" y="85049"/>
                    </a:cubicBezTo>
                    <a:cubicBezTo>
                      <a:pt x="-1706" y="100956"/>
                      <a:pt x="-4278" y="135341"/>
                      <a:pt x="18392" y="142675"/>
                    </a:cubicBezTo>
                    <a:cubicBezTo>
                      <a:pt x="41061" y="150009"/>
                      <a:pt x="67065" y="178013"/>
                      <a:pt x="70208" y="161535"/>
                    </a:cubicBezTo>
                    <a:cubicBezTo>
                      <a:pt x="72113" y="151438"/>
                      <a:pt x="45252" y="139722"/>
                      <a:pt x="41061" y="128007"/>
                    </a:cubicBezTo>
                    <a:cubicBezTo>
                      <a:pt x="38394" y="120577"/>
                      <a:pt x="54301" y="110481"/>
                      <a:pt x="62207" y="109242"/>
                    </a:cubicBezTo>
                    <a:cubicBezTo>
                      <a:pt x="82590" y="105813"/>
                      <a:pt x="142883" y="122768"/>
                      <a:pt x="132978" y="154200"/>
                    </a:cubicBezTo>
                    <a:cubicBezTo>
                      <a:pt x="126405" y="175060"/>
                      <a:pt x="98402" y="175727"/>
                      <a:pt x="91544" y="170012"/>
                    </a:cubicBezTo>
                    <a:cubicBezTo>
                      <a:pt x="86591" y="165821"/>
                      <a:pt x="80685" y="158106"/>
                      <a:pt x="76304" y="159153"/>
                    </a:cubicBezTo>
                    <a:cubicBezTo>
                      <a:pt x="64683" y="161916"/>
                      <a:pt x="64112" y="187157"/>
                      <a:pt x="66112" y="198682"/>
                    </a:cubicBezTo>
                    <a:cubicBezTo>
                      <a:pt x="67255" y="205540"/>
                      <a:pt x="79161" y="206683"/>
                      <a:pt x="92877" y="210683"/>
                    </a:cubicBezTo>
                    <a:cubicBezTo>
                      <a:pt x="106784" y="214684"/>
                      <a:pt x="122595" y="221542"/>
                      <a:pt x="136407" y="220780"/>
                    </a:cubicBezTo>
                    <a:cubicBezTo>
                      <a:pt x="152885" y="219828"/>
                      <a:pt x="175840" y="177441"/>
                      <a:pt x="186222" y="166678"/>
                    </a:cubicBezTo>
                    <a:cubicBezTo>
                      <a:pt x="213940" y="137722"/>
                      <a:pt x="199462" y="90478"/>
                      <a:pt x="162886" y="36090"/>
                    </a:cubicBezTo>
                    <a:cubicBezTo>
                      <a:pt x="154980" y="24279"/>
                      <a:pt x="146979" y="12182"/>
                      <a:pt x="138407" y="7039"/>
                    </a:cubicBezTo>
                    <a:cubicBezTo>
                      <a:pt x="107450" y="-11821"/>
                      <a:pt x="73827" y="11325"/>
                      <a:pt x="51158" y="28375"/>
                    </a:cubicBezTo>
                    <a:close/>
                  </a:path>
                </a:pathLst>
              </a:custGeom>
              <a:solidFill>
                <a:srgbClr val="FFBF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40" name="任意多边形: 形状 39" descr="2bcca906-22f1-4f29-96cb-733521fc15af">
                <a:extLst>
                  <a:ext uri="{FF2B5EF4-FFF2-40B4-BE49-F238E27FC236}">
                    <a16:creationId xmlns:a16="http://schemas.microsoft.com/office/drawing/2014/main" id="{4C4624AD-90ED-3971-DB15-16510D156D5C}"/>
                  </a:ext>
                </a:extLst>
              </p:cNvPr>
              <p:cNvSpPr/>
              <p:nvPr/>
            </p:nvSpPr>
            <p:spPr>
              <a:xfrm>
                <a:off x="9635632" y="3540751"/>
                <a:ext cx="734568" cy="768554"/>
              </a:xfrm>
              <a:custGeom>
                <a:avLst/>
                <a:gdLst>
                  <a:gd name="connsiteX0" fmla="*/ 37338 w 734568"/>
                  <a:gd name="connsiteY0" fmla="*/ 73864 h 768554"/>
                  <a:gd name="connsiteX1" fmla="*/ 0 w 734568"/>
                  <a:gd name="connsiteY1" fmla="*/ 719945 h 768554"/>
                  <a:gd name="connsiteX2" fmla="*/ 75057 w 734568"/>
                  <a:gd name="connsiteY2" fmla="*/ 702514 h 768554"/>
                  <a:gd name="connsiteX3" fmla="*/ 383858 w 734568"/>
                  <a:gd name="connsiteY3" fmla="*/ 755759 h 768554"/>
                  <a:gd name="connsiteX4" fmla="*/ 734568 w 734568"/>
                  <a:gd name="connsiteY4" fmla="*/ 674892 h 768554"/>
                  <a:gd name="connsiteX5" fmla="*/ 660368 w 734568"/>
                  <a:gd name="connsiteY5" fmla="*/ 48051 h 768554"/>
                  <a:gd name="connsiteX6" fmla="*/ 37338 w 734568"/>
                  <a:gd name="connsiteY6" fmla="*/ 73864 h 768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4568" h="768554">
                    <a:moveTo>
                      <a:pt x="37338" y="73864"/>
                    </a:moveTo>
                    <a:lnTo>
                      <a:pt x="0" y="719945"/>
                    </a:lnTo>
                    <a:cubicBezTo>
                      <a:pt x="0" y="719945"/>
                      <a:pt x="27527" y="702038"/>
                      <a:pt x="75057" y="702514"/>
                    </a:cubicBezTo>
                    <a:cubicBezTo>
                      <a:pt x="160496" y="703371"/>
                      <a:pt x="299752" y="726612"/>
                      <a:pt x="383858" y="755759"/>
                    </a:cubicBezTo>
                    <a:cubicBezTo>
                      <a:pt x="539877" y="809861"/>
                      <a:pt x="734568" y="674892"/>
                      <a:pt x="734568" y="674892"/>
                    </a:cubicBezTo>
                    <a:cubicBezTo>
                      <a:pt x="734568" y="674892"/>
                      <a:pt x="726853" y="169495"/>
                      <a:pt x="660368" y="48051"/>
                    </a:cubicBezTo>
                    <a:cubicBezTo>
                      <a:pt x="593693" y="-73488"/>
                      <a:pt x="37338" y="73864"/>
                      <a:pt x="37338" y="73864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41" name="任意多边形: 形状 40" descr="2738db3c-93aa-4c04-8635-8d11c193c6ea">
                <a:extLst>
                  <a:ext uri="{FF2B5EF4-FFF2-40B4-BE49-F238E27FC236}">
                    <a16:creationId xmlns:a16="http://schemas.microsoft.com/office/drawing/2014/main" id="{66915267-DCDD-EB36-FB5C-6A3973B09510}"/>
                  </a:ext>
                </a:extLst>
              </p:cNvPr>
              <p:cNvSpPr/>
              <p:nvPr/>
            </p:nvSpPr>
            <p:spPr>
              <a:xfrm>
                <a:off x="10140242" y="1791335"/>
                <a:ext cx="264233" cy="934693"/>
              </a:xfrm>
              <a:custGeom>
                <a:avLst/>
                <a:gdLst>
                  <a:gd name="connsiteX0" fmla="*/ 256818 w 264233"/>
                  <a:gd name="connsiteY0" fmla="*/ 934694 h 934693"/>
                  <a:gd name="connsiteX1" fmla="*/ 256627 w 264233"/>
                  <a:gd name="connsiteY1" fmla="*/ 934694 h 934693"/>
                  <a:gd name="connsiteX2" fmla="*/ 252055 w 264233"/>
                  <a:gd name="connsiteY2" fmla="*/ 929741 h 934693"/>
                  <a:gd name="connsiteX3" fmla="*/ 189571 w 264233"/>
                  <a:gd name="connsiteY3" fmla="*/ 165455 h 934693"/>
                  <a:gd name="connsiteX4" fmla="*/ 48125 w 264233"/>
                  <a:gd name="connsiteY4" fmla="*/ 10292 h 934693"/>
                  <a:gd name="connsiteX5" fmla="*/ 8120 w 264233"/>
                  <a:gd name="connsiteY5" fmla="*/ 20103 h 934693"/>
                  <a:gd name="connsiteX6" fmla="*/ 1357 w 264233"/>
                  <a:gd name="connsiteY6" fmla="*/ 20008 h 934693"/>
                  <a:gd name="connsiteX7" fmla="*/ 1357 w 264233"/>
                  <a:gd name="connsiteY7" fmla="*/ 13340 h 934693"/>
                  <a:gd name="connsiteX8" fmla="*/ 49173 w 264233"/>
                  <a:gd name="connsiteY8" fmla="*/ 862 h 934693"/>
                  <a:gd name="connsiteX9" fmla="*/ 197953 w 264233"/>
                  <a:gd name="connsiteY9" fmla="*/ 161073 h 934693"/>
                  <a:gd name="connsiteX10" fmla="*/ 261485 w 264233"/>
                  <a:gd name="connsiteY10" fmla="*/ 930121 h 934693"/>
                  <a:gd name="connsiteX11" fmla="*/ 256818 w 264233"/>
                  <a:gd name="connsiteY11" fmla="*/ 934694 h 93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4233" h="934693">
                    <a:moveTo>
                      <a:pt x="256818" y="934694"/>
                    </a:moveTo>
                    <a:cubicBezTo>
                      <a:pt x="256723" y="934694"/>
                      <a:pt x="256723" y="934694"/>
                      <a:pt x="256627" y="934694"/>
                    </a:cubicBezTo>
                    <a:cubicBezTo>
                      <a:pt x="253960" y="934598"/>
                      <a:pt x="251960" y="932408"/>
                      <a:pt x="252055" y="929741"/>
                    </a:cubicBezTo>
                    <a:cubicBezTo>
                      <a:pt x="252246" y="923740"/>
                      <a:pt x="273201" y="326808"/>
                      <a:pt x="189571" y="165455"/>
                    </a:cubicBezTo>
                    <a:cubicBezTo>
                      <a:pt x="127849" y="46106"/>
                      <a:pt x="78605" y="15245"/>
                      <a:pt x="48125" y="10292"/>
                    </a:cubicBezTo>
                    <a:cubicBezTo>
                      <a:pt x="22693" y="6196"/>
                      <a:pt x="8692" y="19532"/>
                      <a:pt x="8120" y="20103"/>
                    </a:cubicBezTo>
                    <a:cubicBezTo>
                      <a:pt x="6215" y="21913"/>
                      <a:pt x="3262" y="21913"/>
                      <a:pt x="1357" y="20008"/>
                    </a:cubicBezTo>
                    <a:cubicBezTo>
                      <a:pt x="-452" y="18103"/>
                      <a:pt x="-452" y="15150"/>
                      <a:pt x="1357" y="13340"/>
                    </a:cubicBezTo>
                    <a:cubicBezTo>
                      <a:pt x="2024" y="12578"/>
                      <a:pt x="19169" y="-3900"/>
                      <a:pt x="49173" y="862"/>
                    </a:cubicBezTo>
                    <a:cubicBezTo>
                      <a:pt x="81844" y="6006"/>
                      <a:pt x="134136" y="37915"/>
                      <a:pt x="197953" y="161073"/>
                    </a:cubicBezTo>
                    <a:cubicBezTo>
                      <a:pt x="282726" y="324617"/>
                      <a:pt x="262342" y="905452"/>
                      <a:pt x="261485" y="930121"/>
                    </a:cubicBezTo>
                    <a:cubicBezTo>
                      <a:pt x="261485" y="932598"/>
                      <a:pt x="259390" y="934694"/>
                      <a:pt x="256818" y="934694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42" name="任意多边形: 形状 41" descr="f6b7c68c-f500-4da1-b97f-0ad830541ec0">
                <a:extLst>
                  <a:ext uri="{FF2B5EF4-FFF2-40B4-BE49-F238E27FC236}">
                    <a16:creationId xmlns:a16="http://schemas.microsoft.com/office/drawing/2014/main" id="{F51689BF-8385-D69F-22D4-05F7CF38E2BD}"/>
                  </a:ext>
                </a:extLst>
              </p:cNvPr>
              <p:cNvSpPr/>
              <p:nvPr/>
            </p:nvSpPr>
            <p:spPr>
              <a:xfrm>
                <a:off x="9770904" y="1791371"/>
                <a:ext cx="484710" cy="809022"/>
              </a:xfrm>
              <a:custGeom>
                <a:avLst/>
                <a:gdLst>
                  <a:gd name="connsiteX0" fmla="*/ 459 w 484710"/>
                  <a:gd name="connsiteY0" fmla="*/ 809022 h 809022"/>
                  <a:gd name="connsiteX1" fmla="*/ 151335 w 484710"/>
                  <a:gd name="connsiteY1" fmla="*/ 148654 h 809022"/>
                  <a:gd name="connsiteX2" fmla="*/ 416321 w 484710"/>
                  <a:gd name="connsiteY2" fmla="*/ 12351 h 809022"/>
                  <a:gd name="connsiteX3" fmla="*/ 484710 w 484710"/>
                  <a:gd name="connsiteY3" fmla="*/ 718535 h 809022"/>
                  <a:gd name="connsiteX4" fmla="*/ 459 w 484710"/>
                  <a:gd name="connsiteY4" fmla="*/ 809022 h 809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4710" h="809022">
                    <a:moveTo>
                      <a:pt x="459" y="809022"/>
                    </a:moveTo>
                    <a:cubicBezTo>
                      <a:pt x="459" y="809022"/>
                      <a:pt x="-16210" y="384493"/>
                      <a:pt x="151335" y="148654"/>
                    </a:cubicBezTo>
                    <a:cubicBezTo>
                      <a:pt x="227916" y="40736"/>
                      <a:pt x="392032" y="-29749"/>
                      <a:pt x="416321" y="12351"/>
                    </a:cubicBezTo>
                    <a:cubicBezTo>
                      <a:pt x="440609" y="54452"/>
                      <a:pt x="484710" y="718535"/>
                      <a:pt x="484710" y="718535"/>
                    </a:cubicBezTo>
                    <a:lnTo>
                      <a:pt x="459" y="809022"/>
                    </a:lnTo>
                    <a:close/>
                  </a:path>
                </a:pathLst>
              </a:custGeom>
              <a:solidFill>
                <a:srgbClr val="1213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43" name="任意多边形: 形状 42" descr="f1a47843-1164-4cc2-a100-ca6fa46c121b">
                <a:extLst>
                  <a:ext uri="{FF2B5EF4-FFF2-40B4-BE49-F238E27FC236}">
                    <a16:creationId xmlns:a16="http://schemas.microsoft.com/office/drawing/2014/main" id="{22255133-2F2C-9B92-680B-23563A6CB6C1}"/>
                  </a:ext>
                </a:extLst>
              </p:cNvPr>
              <p:cNvSpPr/>
              <p:nvPr/>
            </p:nvSpPr>
            <p:spPr>
              <a:xfrm>
                <a:off x="9510937" y="2490476"/>
                <a:ext cx="1097864" cy="1545525"/>
              </a:xfrm>
              <a:custGeom>
                <a:avLst/>
                <a:gdLst>
                  <a:gd name="connsiteX0" fmla="*/ 162033 w 1097864"/>
                  <a:gd name="connsiteY0" fmla="*/ 929830 h 1545525"/>
                  <a:gd name="connsiteX1" fmla="*/ 65068 w 1097864"/>
                  <a:gd name="connsiteY1" fmla="*/ 982027 h 1545525"/>
                  <a:gd name="connsiteX2" fmla="*/ 10109 w 1097864"/>
                  <a:gd name="connsiteY2" fmla="*/ 531304 h 1545525"/>
                  <a:gd name="connsiteX3" fmla="*/ 192703 w 1097864"/>
                  <a:gd name="connsiteY3" fmla="*/ 19526 h 1545525"/>
                  <a:gd name="connsiteX4" fmla="*/ 729913 w 1097864"/>
                  <a:gd name="connsiteY4" fmla="*/ 5048 h 1545525"/>
                  <a:gd name="connsiteX5" fmla="*/ 925271 w 1097864"/>
                  <a:gd name="connsiteY5" fmla="*/ 195167 h 1545525"/>
                  <a:gd name="connsiteX6" fmla="*/ 1042143 w 1097864"/>
                  <a:gd name="connsiteY6" fmla="*/ 896778 h 1545525"/>
                  <a:gd name="connsiteX7" fmla="*/ 1097864 w 1097864"/>
                  <a:gd name="connsiteY7" fmla="*/ 1482661 h 1545525"/>
                  <a:gd name="connsiteX8" fmla="*/ 1038142 w 1097864"/>
                  <a:gd name="connsiteY8" fmla="*/ 1500473 h 1545525"/>
                  <a:gd name="connsiteX9" fmla="*/ 964419 w 1097864"/>
                  <a:gd name="connsiteY9" fmla="*/ 1545526 h 1545525"/>
                  <a:gd name="connsiteX10" fmla="*/ 869074 w 1097864"/>
                  <a:gd name="connsiteY10" fmla="*/ 1030414 h 1545525"/>
                  <a:gd name="connsiteX11" fmla="*/ 792302 w 1097864"/>
                  <a:gd name="connsiteY11" fmla="*/ 676751 h 1545525"/>
                  <a:gd name="connsiteX12" fmla="*/ 778491 w 1097864"/>
                  <a:gd name="connsiteY12" fmla="*/ 907065 h 1545525"/>
                  <a:gd name="connsiteX13" fmla="*/ 840499 w 1097864"/>
                  <a:gd name="connsiteY13" fmla="*/ 1238440 h 1545525"/>
                  <a:gd name="connsiteX14" fmla="*/ 351104 w 1097864"/>
                  <a:gd name="connsiteY14" fmla="*/ 1227010 h 1545525"/>
                  <a:gd name="connsiteX15" fmla="*/ 121361 w 1097864"/>
                  <a:gd name="connsiteY15" fmla="*/ 1190339 h 1545525"/>
                  <a:gd name="connsiteX16" fmla="*/ 162033 w 1097864"/>
                  <a:gd name="connsiteY16" fmla="*/ 929830 h 154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7864" h="1545525">
                    <a:moveTo>
                      <a:pt x="162033" y="929830"/>
                    </a:moveTo>
                    <a:cubicBezTo>
                      <a:pt x="162033" y="929830"/>
                      <a:pt x="127743" y="1011459"/>
                      <a:pt x="65068" y="982027"/>
                    </a:cubicBezTo>
                    <a:cubicBezTo>
                      <a:pt x="2394" y="952595"/>
                      <a:pt x="-12846" y="646175"/>
                      <a:pt x="10109" y="531304"/>
                    </a:cubicBezTo>
                    <a:cubicBezTo>
                      <a:pt x="32969" y="416432"/>
                      <a:pt x="123266" y="49148"/>
                      <a:pt x="192703" y="19526"/>
                    </a:cubicBezTo>
                    <a:cubicBezTo>
                      <a:pt x="262141" y="-10192"/>
                      <a:pt x="649332" y="22764"/>
                      <a:pt x="729913" y="5048"/>
                    </a:cubicBezTo>
                    <a:cubicBezTo>
                      <a:pt x="810495" y="-12574"/>
                      <a:pt x="899458" y="8096"/>
                      <a:pt x="925271" y="195167"/>
                    </a:cubicBezTo>
                    <a:cubicBezTo>
                      <a:pt x="937844" y="286321"/>
                      <a:pt x="1003090" y="605027"/>
                      <a:pt x="1042143" y="896778"/>
                    </a:cubicBezTo>
                    <a:cubicBezTo>
                      <a:pt x="1083291" y="1204055"/>
                      <a:pt x="1097864" y="1482661"/>
                      <a:pt x="1097864" y="1482661"/>
                    </a:cubicBezTo>
                    <a:lnTo>
                      <a:pt x="1038142" y="1500473"/>
                    </a:lnTo>
                    <a:lnTo>
                      <a:pt x="964419" y="1545526"/>
                    </a:lnTo>
                    <a:cubicBezTo>
                      <a:pt x="964419" y="1545526"/>
                      <a:pt x="883361" y="1100518"/>
                      <a:pt x="869074" y="1030414"/>
                    </a:cubicBezTo>
                    <a:cubicBezTo>
                      <a:pt x="854786" y="960310"/>
                      <a:pt x="792302" y="676751"/>
                      <a:pt x="792302" y="676751"/>
                    </a:cubicBezTo>
                    <a:cubicBezTo>
                      <a:pt x="792302" y="676751"/>
                      <a:pt x="764203" y="839342"/>
                      <a:pt x="778491" y="907065"/>
                    </a:cubicBezTo>
                    <a:cubicBezTo>
                      <a:pt x="792874" y="974788"/>
                      <a:pt x="840499" y="1238440"/>
                      <a:pt x="840499" y="1238440"/>
                    </a:cubicBezTo>
                    <a:cubicBezTo>
                      <a:pt x="840499" y="1238440"/>
                      <a:pt x="509314" y="1216247"/>
                      <a:pt x="351104" y="1227010"/>
                    </a:cubicBezTo>
                    <a:cubicBezTo>
                      <a:pt x="253568" y="1233677"/>
                      <a:pt x="121361" y="1190339"/>
                      <a:pt x="121361" y="1190339"/>
                    </a:cubicBezTo>
                    <a:cubicBezTo>
                      <a:pt x="121361" y="1190339"/>
                      <a:pt x="133744" y="979836"/>
                      <a:pt x="162033" y="929830"/>
                    </a:cubicBezTo>
                    <a:close/>
                  </a:path>
                </a:pathLst>
              </a:custGeom>
              <a:solidFill>
                <a:srgbClr val="FC9F0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44" name="任意多边形: 形状 43" descr="877a0148-b1a0-440d-85c0-fb347d937fad">
                <a:extLst>
                  <a:ext uri="{FF2B5EF4-FFF2-40B4-BE49-F238E27FC236}">
                    <a16:creationId xmlns:a16="http://schemas.microsoft.com/office/drawing/2014/main" id="{E1271F09-90DD-D79A-475F-0F3E6A116256}"/>
                  </a:ext>
                </a:extLst>
              </p:cNvPr>
              <p:cNvSpPr/>
              <p:nvPr/>
            </p:nvSpPr>
            <p:spPr>
              <a:xfrm>
                <a:off x="9965102" y="2193867"/>
                <a:ext cx="225170" cy="363464"/>
              </a:xfrm>
              <a:custGeom>
                <a:avLst/>
                <a:gdLst>
                  <a:gd name="connsiteX0" fmla="*/ 16288 w 225170"/>
                  <a:gd name="connsiteY0" fmla="*/ 101155 h 363464"/>
                  <a:gd name="connsiteX1" fmla="*/ 14954 w 225170"/>
                  <a:gd name="connsiteY1" fmla="*/ 239744 h 363464"/>
                  <a:gd name="connsiteX2" fmla="*/ 0 w 225170"/>
                  <a:gd name="connsiteY2" fmla="*/ 355854 h 363464"/>
                  <a:gd name="connsiteX3" fmla="*/ 161163 w 225170"/>
                  <a:gd name="connsiteY3" fmla="*/ 354330 h 363464"/>
                  <a:gd name="connsiteX4" fmla="*/ 225171 w 225170"/>
                  <a:gd name="connsiteY4" fmla="*/ 274034 h 363464"/>
                  <a:gd name="connsiteX5" fmla="*/ 218123 w 225170"/>
                  <a:gd name="connsiteY5" fmla="*/ 0 h 363464"/>
                  <a:gd name="connsiteX6" fmla="*/ 16288 w 225170"/>
                  <a:gd name="connsiteY6" fmla="*/ 101155 h 36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170" h="363464">
                    <a:moveTo>
                      <a:pt x="16288" y="101155"/>
                    </a:moveTo>
                    <a:cubicBezTo>
                      <a:pt x="16288" y="101155"/>
                      <a:pt x="13049" y="201168"/>
                      <a:pt x="14954" y="239744"/>
                    </a:cubicBezTo>
                    <a:cubicBezTo>
                      <a:pt x="16954" y="278320"/>
                      <a:pt x="0" y="355854"/>
                      <a:pt x="0" y="355854"/>
                    </a:cubicBezTo>
                    <a:cubicBezTo>
                      <a:pt x="0" y="355854"/>
                      <a:pt x="124873" y="373951"/>
                      <a:pt x="161163" y="354330"/>
                    </a:cubicBezTo>
                    <a:cubicBezTo>
                      <a:pt x="197548" y="334708"/>
                      <a:pt x="225171" y="274034"/>
                      <a:pt x="225171" y="274034"/>
                    </a:cubicBezTo>
                    <a:lnTo>
                      <a:pt x="218123" y="0"/>
                    </a:lnTo>
                    <a:lnTo>
                      <a:pt x="16288" y="101155"/>
                    </a:lnTo>
                    <a:close/>
                  </a:path>
                </a:pathLst>
              </a:custGeom>
              <a:solidFill>
                <a:srgbClr val="FFBF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45" name="任意多边形: 形状 44" descr="812e7671-1da1-4774-8716-45978c071328">
                <a:extLst>
                  <a:ext uri="{FF2B5EF4-FFF2-40B4-BE49-F238E27FC236}">
                    <a16:creationId xmlns:a16="http://schemas.microsoft.com/office/drawing/2014/main" id="{6F636B5B-D62A-7FFF-0F21-3A5CFC0038CD}"/>
                  </a:ext>
                </a:extLst>
              </p:cNvPr>
              <p:cNvSpPr/>
              <p:nvPr/>
            </p:nvSpPr>
            <p:spPr>
              <a:xfrm>
                <a:off x="9943766" y="2262161"/>
                <a:ext cx="204787" cy="160591"/>
              </a:xfrm>
              <a:custGeom>
                <a:avLst/>
                <a:gdLst>
                  <a:gd name="connsiteX0" fmla="*/ 8001 w 204787"/>
                  <a:gd name="connsiteY0" fmla="*/ 63913 h 160591"/>
                  <a:gd name="connsiteX1" fmla="*/ 0 w 204787"/>
                  <a:gd name="connsiteY1" fmla="*/ 160592 h 160591"/>
                  <a:gd name="connsiteX2" fmla="*/ 155162 w 204787"/>
                  <a:gd name="connsiteY2" fmla="*/ 91821 h 160591"/>
                  <a:gd name="connsiteX3" fmla="*/ 204788 w 204787"/>
                  <a:gd name="connsiteY3" fmla="*/ 0 h 160591"/>
                  <a:gd name="connsiteX4" fmla="*/ 8001 w 204787"/>
                  <a:gd name="connsiteY4" fmla="*/ 63913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787" h="160591">
                    <a:moveTo>
                      <a:pt x="8001" y="63913"/>
                    </a:moveTo>
                    <a:lnTo>
                      <a:pt x="0" y="160592"/>
                    </a:lnTo>
                    <a:cubicBezTo>
                      <a:pt x="0" y="160592"/>
                      <a:pt x="97631" y="157067"/>
                      <a:pt x="155162" y="91821"/>
                    </a:cubicBezTo>
                    <a:cubicBezTo>
                      <a:pt x="195548" y="46006"/>
                      <a:pt x="204788" y="0"/>
                      <a:pt x="204788" y="0"/>
                    </a:cubicBezTo>
                    <a:lnTo>
                      <a:pt x="8001" y="63913"/>
                    </a:lnTo>
                    <a:close/>
                  </a:path>
                </a:pathLst>
              </a:custGeom>
              <a:solidFill>
                <a:srgbClr val="1213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49" name="任意多边形: 形状 48" descr="86b56dcc-d6fc-42b7-af4f-6f41be3f668a">
                <a:extLst>
                  <a:ext uri="{FF2B5EF4-FFF2-40B4-BE49-F238E27FC236}">
                    <a16:creationId xmlns:a16="http://schemas.microsoft.com/office/drawing/2014/main" id="{D8BEF3E2-CE20-622D-3153-F443AC1CC6AD}"/>
                  </a:ext>
                </a:extLst>
              </p:cNvPr>
              <p:cNvSpPr/>
              <p:nvPr/>
            </p:nvSpPr>
            <p:spPr>
              <a:xfrm>
                <a:off x="9845292" y="1846116"/>
                <a:ext cx="400129" cy="513273"/>
              </a:xfrm>
              <a:custGeom>
                <a:avLst/>
                <a:gdLst>
                  <a:gd name="connsiteX0" fmla="*/ 98664 w 400129"/>
                  <a:gd name="connsiteY0" fmla="*/ 97528 h 513273"/>
                  <a:gd name="connsiteX1" fmla="*/ 7033 w 400129"/>
                  <a:gd name="connsiteY1" fmla="*/ 418235 h 513273"/>
                  <a:gd name="connsiteX2" fmla="*/ 187913 w 400129"/>
                  <a:gd name="connsiteY2" fmla="*/ 502817 h 513273"/>
                  <a:gd name="connsiteX3" fmla="*/ 400130 w 400129"/>
                  <a:gd name="connsiteY3" fmla="*/ 300316 h 513273"/>
                  <a:gd name="connsiteX4" fmla="*/ 271066 w 400129"/>
                  <a:gd name="connsiteY4" fmla="*/ 1421 h 513273"/>
                  <a:gd name="connsiteX5" fmla="*/ 82757 w 400129"/>
                  <a:gd name="connsiteY5" fmla="*/ 110292 h 513273"/>
                  <a:gd name="connsiteX6" fmla="*/ 98664 w 400129"/>
                  <a:gd name="connsiteY6" fmla="*/ 97528 h 51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129" h="513273">
                    <a:moveTo>
                      <a:pt x="98664" y="97528"/>
                    </a:moveTo>
                    <a:cubicBezTo>
                      <a:pt x="98664" y="97528"/>
                      <a:pt x="-31162" y="315460"/>
                      <a:pt x="7033" y="418235"/>
                    </a:cubicBezTo>
                    <a:cubicBezTo>
                      <a:pt x="45324" y="521105"/>
                      <a:pt x="118952" y="523867"/>
                      <a:pt x="187913" y="502817"/>
                    </a:cubicBezTo>
                    <a:cubicBezTo>
                      <a:pt x="256874" y="481672"/>
                      <a:pt x="400130" y="300316"/>
                      <a:pt x="400130" y="300316"/>
                    </a:cubicBezTo>
                    <a:cubicBezTo>
                      <a:pt x="400130" y="300316"/>
                      <a:pt x="358791" y="-24011"/>
                      <a:pt x="271066" y="1421"/>
                    </a:cubicBezTo>
                    <a:cubicBezTo>
                      <a:pt x="183341" y="26948"/>
                      <a:pt x="82757" y="110292"/>
                      <a:pt x="82757" y="110292"/>
                    </a:cubicBezTo>
                    <a:lnTo>
                      <a:pt x="98664" y="97528"/>
                    </a:lnTo>
                    <a:close/>
                  </a:path>
                </a:pathLst>
              </a:custGeom>
              <a:solidFill>
                <a:srgbClr val="FFBF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50" name="任意多边形: 形状 49" descr="375d3f82-67df-4b4a-8223-23fd3d85ffe0">
                <a:extLst>
                  <a:ext uri="{FF2B5EF4-FFF2-40B4-BE49-F238E27FC236}">
                    <a16:creationId xmlns:a16="http://schemas.microsoft.com/office/drawing/2014/main" id="{DE5453E9-00BF-EA49-6FE6-C157675E7E11}"/>
                  </a:ext>
                </a:extLst>
              </p:cNvPr>
              <p:cNvSpPr/>
              <p:nvPr/>
            </p:nvSpPr>
            <p:spPr>
              <a:xfrm>
                <a:off x="10127789" y="1791293"/>
                <a:ext cx="235285" cy="1005696"/>
              </a:xfrm>
              <a:custGeom>
                <a:avLst/>
                <a:gdLst>
                  <a:gd name="connsiteX0" fmla="*/ 0 w 235285"/>
                  <a:gd name="connsiteY0" fmla="*/ 3952 h 1005696"/>
                  <a:gd name="connsiteX1" fmla="*/ 39529 w 235285"/>
                  <a:gd name="connsiteY1" fmla="*/ 325326 h 1005696"/>
                  <a:gd name="connsiteX2" fmla="*/ 22003 w 235285"/>
                  <a:gd name="connsiteY2" fmla="*/ 1005696 h 1005696"/>
                  <a:gd name="connsiteX3" fmla="*/ 85249 w 235285"/>
                  <a:gd name="connsiteY3" fmla="*/ 1000362 h 1005696"/>
                  <a:gd name="connsiteX4" fmla="*/ 108299 w 235285"/>
                  <a:gd name="connsiteY4" fmla="*/ 911970 h 1005696"/>
                  <a:gd name="connsiteX5" fmla="*/ 118491 w 235285"/>
                  <a:gd name="connsiteY5" fmla="*/ 1003506 h 1005696"/>
                  <a:gd name="connsiteX6" fmla="*/ 202120 w 235285"/>
                  <a:gd name="connsiteY6" fmla="*/ 990456 h 1005696"/>
                  <a:gd name="connsiteX7" fmla="*/ 234982 w 235285"/>
                  <a:gd name="connsiteY7" fmla="*/ 455342 h 1005696"/>
                  <a:gd name="connsiteX8" fmla="*/ 0 w 235285"/>
                  <a:gd name="connsiteY8" fmla="*/ 3952 h 100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285" h="1005696">
                    <a:moveTo>
                      <a:pt x="0" y="3952"/>
                    </a:moveTo>
                    <a:cubicBezTo>
                      <a:pt x="0" y="3952"/>
                      <a:pt x="36290" y="138350"/>
                      <a:pt x="39529" y="325326"/>
                    </a:cubicBezTo>
                    <a:cubicBezTo>
                      <a:pt x="42767" y="512301"/>
                      <a:pt x="22003" y="1005696"/>
                      <a:pt x="22003" y="1005696"/>
                    </a:cubicBezTo>
                    <a:lnTo>
                      <a:pt x="85249" y="1000362"/>
                    </a:lnTo>
                    <a:lnTo>
                      <a:pt x="108299" y="911970"/>
                    </a:lnTo>
                    <a:lnTo>
                      <a:pt x="118491" y="1003506"/>
                    </a:lnTo>
                    <a:lnTo>
                      <a:pt x="202120" y="990456"/>
                    </a:lnTo>
                    <a:cubicBezTo>
                      <a:pt x="202120" y="990456"/>
                      <a:pt x="238982" y="692229"/>
                      <a:pt x="234982" y="455342"/>
                    </a:cubicBezTo>
                    <a:cubicBezTo>
                      <a:pt x="228981" y="94630"/>
                      <a:pt x="85249" y="-24147"/>
                      <a:pt x="0" y="3952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51" name="任意多边形: 形状 50" descr="86317130-ce51-4044-b39d-642b2aab699d">
                <a:extLst>
                  <a:ext uri="{FF2B5EF4-FFF2-40B4-BE49-F238E27FC236}">
                    <a16:creationId xmlns:a16="http://schemas.microsoft.com/office/drawing/2014/main" id="{EE6E7366-2E6B-F520-4594-6B726F1E3BF4}"/>
                  </a:ext>
                </a:extLst>
              </p:cNvPr>
              <p:cNvSpPr/>
              <p:nvPr/>
            </p:nvSpPr>
            <p:spPr>
              <a:xfrm>
                <a:off x="9884615" y="1785412"/>
                <a:ext cx="294001" cy="215382"/>
              </a:xfrm>
              <a:custGeom>
                <a:avLst/>
                <a:gdLst>
                  <a:gd name="connsiteX0" fmla="*/ 0 w 294001"/>
                  <a:gd name="connsiteY0" fmla="*/ 215382 h 215382"/>
                  <a:gd name="connsiteX1" fmla="*/ 291941 w 294001"/>
                  <a:gd name="connsiteY1" fmla="*/ 56696 h 215382"/>
                  <a:gd name="connsiteX2" fmla="*/ 243078 w 294001"/>
                  <a:gd name="connsiteY2" fmla="*/ 3642 h 215382"/>
                  <a:gd name="connsiteX3" fmla="*/ 104489 w 294001"/>
                  <a:gd name="connsiteY3" fmla="*/ 37455 h 215382"/>
                  <a:gd name="connsiteX4" fmla="*/ 0 w 294001"/>
                  <a:gd name="connsiteY4" fmla="*/ 215382 h 21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01" h="215382">
                    <a:moveTo>
                      <a:pt x="0" y="215382"/>
                    </a:moveTo>
                    <a:cubicBezTo>
                      <a:pt x="0" y="215382"/>
                      <a:pt x="273368" y="81747"/>
                      <a:pt x="291941" y="56696"/>
                    </a:cubicBezTo>
                    <a:cubicBezTo>
                      <a:pt x="301085" y="44409"/>
                      <a:pt x="278892" y="10023"/>
                      <a:pt x="243078" y="3642"/>
                    </a:cubicBezTo>
                    <a:cubicBezTo>
                      <a:pt x="206407" y="-2835"/>
                      <a:pt x="151638" y="-5312"/>
                      <a:pt x="104489" y="37455"/>
                    </a:cubicBezTo>
                    <a:cubicBezTo>
                      <a:pt x="31242" y="104130"/>
                      <a:pt x="0" y="215382"/>
                      <a:pt x="0" y="215382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52" name="任意多边形: 形状 51" descr="3ef2479b-f26d-4c15-a75b-14a15ce3751a">
                <a:extLst>
                  <a:ext uri="{FF2B5EF4-FFF2-40B4-BE49-F238E27FC236}">
                    <a16:creationId xmlns:a16="http://schemas.microsoft.com/office/drawing/2014/main" id="{C0486457-C4DE-F44F-A0CB-E4345CA1B52A}"/>
                  </a:ext>
                </a:extLst>
              </p:cNvPr>
              <p:cNvSpPr/>
              <p:nvPr/>
            </p:nvSpPr>
            <p:spPr>
              <a:xfrm>
                <a:off x="10198178" y="2071419"/>
                <a:ext cx="89693" cy="149657"/>
              </a:xfrm>
              <a:custGeom>
                <a:avLst/>
                <a:gdLst>
                  <a:gd name="connsiteX0" fmla="*/ 857 w 89693"/>
                  <a:gd name="connsiteY0" fmla="*/ 59773 h 149657"/>
                  <a:gd name="connsiteX1" fmla="*/ 80867 w 89693"/>
                  <a:gd name="connsiteY1" fmla="*/ 5575 h 149657"/>
                  <a:gd name="connsiteX2" fmla="*/ 24765 w 89693"/>
                  <a:gd name="connsiteY2" fmla="*/ 149498 h 149657"/>
                  <a:gd name="connsiteX3" fmla="*/ 0 w 89693"/>
                  <a:gd name="connsiteY3" fmla="*/ 124828 h 149657"/>
                  <a:gd name="connsiteX4" fmla="*/ 857 w 89693"/>
                  <a:gd name="connsiteY4" fmla="*/ 59773 h 14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93" h="149657">
                    <a:moveTo>
                      <a:pt x="857" y="59773"/>
                    </a:moveTo>
                    <a:cubicBezTo>
                      <a:pt x="857" y="59773"/>
                      <a:pt x="47530" y="-21666"/>
                      <a:pt x="80867" y="5575"/>
                    </a:cubicBezTo>
                    <a:cubicBezTo>
                      <a:pt x="114205" y="32817"/>
                      <a:pt x="43720" y="147022"/>
                      <a:pt x="24765" y="149498"/>
                    </a:cubicBezTo>
                    <a:cubicBezTo>
                      <a:pt x="5810" y="151975"/>
                      <a:pt x="0" y="124828"/>
                      <a:pt x="0" y="124828"/>
                    </a:cubicBezTo>
                    <a:lnTo>
                      <a:pt x="857" y="59773"/>
                    </a:lnTo>
                    <a:close/>
                  </a:path>
                </a:pathLst>
              </a:custGeom>
              <a:solidFill>
                <a:srgbClr val="FFBF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53" name="任意多边形: 形状 52" descr="0bf47d12-9171-4095-9fd7-13b630fe0e84">
                <a:extLst>
                  <a:ext uri="{FF2B5EF4-FFF2-40B4-BE49-F238E27FC236}">
                    <a16:creationId xmlns:a16="http://schemas.microsoft.com/office/drawing/2014/main" id="{757AFFA4-361A-82CF-1EF7-9580C3C2C87D}"/>
                  </a:ext>
                </a:extLst>
              </p:cNvPr>
              <p:cNvSpPr/>
              <p:nvPr/>
            </p:nvSpPr>
            <p:spPr>
              <a:xfrm>
                <a:off x="10040680" y="2074447"/>
                <a:ext cx="112798" cy="57411"/>
              </a:xfrm>
              <a:custGeom>
                <a:avLst/>
                <a:gdLst>
                  <a:gd name="connsiteX0" fmla="*/ 107968 w 112798"/>
                  <a:gd name="connsiteY0" fmla="*/ 57412 h 57411"/>
                  <a:gd name="connsiteX1" fmla="*/ 106730 w 112798"/>
                  <a:gd name="connsiteY1" fmla="*/ 57221 h 57411"/>
                  <a:gd name="connsiteX2" fmla="*/ 72345 w 112798"/>
                  <a:gd name="connsiteY2" fmla="*/ 35504 h 57411"/>
                  <a:gd name="connsiteX3" fmla="*/ 38150 w 112798"/>
                  <a:gd name="connsiteY3" fmla="*/ 12549 h 57411"/>
                  <a:gd name="connsiteX4" fmla="*/ 9099 w 112798"/>
                  <a:gd name="connsiteY4" fmla="*/ 18740 h 57411"/>
                  <a:gd name="connsiteX5" fmla="*/ 2907 w 112798"/>
                  <a:gd name="connsiteY5" fmla="*/ 21217 h 57411"/>
                  <a:gd name="connsiteX6" fmla="*/ 336 w 112798"/>
                  <a:gd name="connsiteY6" fmla="*/ 15026 h 57411"/>
                  <a:gd name="connsiteX7" fmla="*/ 9575 w 112798"/>
                  <a:gd name="connsiteY7" fmla="*/ 4358 h 57411"/>
                  <a:gd name="connsiteX8" fmla="*/ 41769 w 112798"/>
                  <a:gd name="connsiteY8" fmla="*/ 3691 h 57411"/>
                  <a:gd name="connsiteX9" fmla="*/ 78441 w 112798"/>
                  <a:gd name="connsiteY9" fmla="*/ 28075 h 57411"/>
                  <a:gd name="connsiteX10" fmla="*/ 109302 w 112798"/>
                  <a:gd name="connsiteY10" fmla="*/ 47887 h 57411"/>
                  <a:gd name="connsiteX11" fmla="*/ 112635 w 112798"/>
                  <a:gd name="connsiteY11" fmla="*/ 53697 h 57411"/>
                  <a:gd name="connsiteX12" fmla="*/ 107968 w 112798"/>
                  <a:gd name="connsiteY12" fmla="*/ 57412 h 5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2798" h="57411">
                    <a:moveTo>
                      <a:pt x="107968" y="57412"/>
                    </a:moveTo>
                    <a:cubicBezTo>
                      <a:pt x="107587" y="57412"/>
                      <a:pt x="107111" y="57317"/>
                      <a:pt x="106730" y="57221"/>
                    </a:cubicBezTo>
                    <a:cubicBezTo>
                      <a:pt x="94633" y="53888"/>
                      <a:pt x="83775" y="45029"/>
                      <a:pt x="72345" y="35504"/>
                    </a:cubicBezTo>
                    <a:cubicBezTo>
                      <a:pt x="61772" y="26741"/>
                      <a:pt x="50723" y="17788"/>
                      <a:pt x="38150" y="12549"/>
                    </a:cubicBezTo>
                    <a:cubicBezTo>
                      <a:pt x="16433" y="3596"/>
                      <a:pt x="9861" y="17121"/>
                      <a:pt x="9099" y="18740"/>
                    </a:cubicBezTo>
                    <a:cubicBezTo>
                      <a:pt x="8051" y="21122"/>
                      <a:pt x="5289" y="22360"/>
                      <a:pt x="2907" y="21217"/>
                    </a:cubicBezTo>
                    <a:cubicBezTo>
                      <a:pt x="526" y="20169"/>
                      <a:pt x="-617" y="17502"/>
                      <a:pt x="336" y="15026"/>
                    </a:cubicBezTo>
                    <a:cubicBezTo>
                      <a:pt x="621" y="14359"/>
                      <a:pt x="3098" y="8549"/>
                      <a:pt x="9575" y="4358"/>
                    </a:cubicBezTo>
                    <a:cubicBezTo>
                      <a:pt x="15480" y="452"/>
                      <a:pt x="25863" y="-2786"/>
                      <a:pt x="41769" y="3691"/>
                    </a:cubicBezTo>
                    <a:cubicBezTo>
                      <a:pt x="55676" y="9406"/>
                      <a:pt x="67296" y="18931"/>
                      <a:pt x="78441" y="28075"/>
                    </a:cubicBezTo>
                    <a:cubicBezTo>
                      <a:pt x="89109" y="36838"/>
                      <a:pt x="99205" y="45125"/>
                      <a:pt x="109302" y="47887"/>
                    </a:cubicBezTo>
                    <a:cubicBezTo>
                      <a:pt x="111873" y="48554"/>
                      <a:pt x="113302" y="51221"/>
                      <a:pt x="112635" y="53697"/>
                    </a:cubicBezTo>
                    <a:cubicBezTo>
                      <a:pt x="111969" y="55983"/>
                      <a:pt x="110064" y="57412"/>
                      <a:pt x="107968" y="57412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54" name="任意多边形: 形状 53" descr="efa3cea7-e515-4437-bea6-168a794cb28b">
                <a:extLst>
                  <a:ext uri="{FF2B5EF4-FFF2-40B4-BE49-F238E27FC236}">
                    <a16:creationId xmlns:a16="http://schemas.microsoft.com/office/drawing/2014/main" id="{40E260E5-5DD3-BF9C-C3C5-4A2F0A38BC8D}"/>
                  </a:ext>
                </a:extLst>
              </p:cNvPr>
              <p:cNvSpPr/>
              <p:nvPr/>
            </p:nvSpPr>
            <p:spPr>
              <a:xfrm>
                <a:off x="9895025" y="2010830"/>
                <a:ext cx="94651" cy="59592"/>
              </a:xfrm>
              <a:custGeom>
                <a:avLst/>
                <a:gdLst>
                  <a:gd name="connsiteX0" fmla="*/ 89889 w 94651"/>
                  <a:gd name="connsiteY0" fmla="*/ 59593 h 59592"/>
                  <a:gd name="connsiteX1" fmla="*/ 85126 w 94651"/>
                  <a:gd name="connsiteY1" fmla="*/ 54830 h 59592"/>
                  <a:gd name="connsiteX2" fmla="*/ 61409 w 94651"/>
                  <a:gd name="connsiteY2" fmla="*/ 20540 h 59592"/>
                  <a:gd name="connsiteX3" fmla="*/ 3497 w 94651"/>
                  <a:gd name="connsiteY3" fmla="*/ 9396 h 59592"/>
                  <a:gd name="connsiteX4" fmla="*/ 163 w 94651"/>
                  <a:gd name="connsiteY4" fmla="*/ 3491 h 59592"/>
                  <a:gd name="connsiteX5" fmla="*/ 6069 w 94651"/>
                  <a:gd name="connsiteY5" fmla="*/ 157 h 59592"/>
                  <a:gd name="connsiteX6" fmla="*/ 62742 w 94651"/>
                  <a:gd name="connsiteY6" fmla="*/ 11111 h 59592"/>
                  <a:gd name="connsiteX7" fmla="*/ 94651 w 94651"/>
                  <a:gd name="connsiteY7" fmla="*/ 54830 h 59592"/>
                  <a:gd name="connsiteX8" fmla="*/ 89889 w 94651"/>
                  <a:gd name="connsiteY8" fmla="*/ 59593 h 59592"/>
                  <a:gd name="connsiteX9" fmla="*/ 89889 w 94651"/>
                  <a:gd name="connsiteY9" fmla="*/ 59593 h 59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651" h="59592">
                    <a:moveTo>
                      <a:pt x="89889" y="59593"/>
                    </a:moveTo>
                    <a:cubicBezTo>
                      <a:pt x="87222" y="59593"/>
                      <a:pt x="85126" y="57497"/>
                      <a:pt x="85126" y="54830"/>
                    </a:cubicBezTo>
                    <a:cubicBezTo>
                      <a:pt x="85126" y="53592"/>
                      <a:pt x="84745" y="23874"/>
                      <a:pt x="61409" y="20540"/>
                    </a:cubicBezTo>
                    <a:cubicBezTo>
                      <a:pt x="26071" y="15587"/>
                      <a:pt x="4449" y="9587"/>
                      <a:pt x="3497" y="9396"/>
                    </a:cubicBezTo>
                    <a:cubicBezTo>
                      <a:pt x="925" y="8729"/>
                      <a:pt x="-504" y="6062"/>
                      <a:pt x="163" y="3491"/>
                    </a:cubicBezTo>
                    <a:cubicBezTo>
                      <a:pt x="830" y="1014"/>
                      <a:pt x="3497" y="-510"/>
                      <a:pt x="6069" y="157"/>
                    </a:cubicBezTo>
                    <a:cubicBezTo>
                      <a:pt x="6259" y="252"/>
                      <a:pt x="28167" y="6158"/>
                      <a:pt x="62742" y="11111"/>
                    </a:cubicBezTo>
                    <a:cubicBezTo>
                      <a:pt x="87888" y="14730"/>
                      <a:pt x="94556" y="41210"/>
                      <a:pt x="94651" y="54830"/>
                    </a:cubicBezTo>
                    <a:cubicBezTo>
                      <a:pt x="94651" y="57402"/>
                      <a:pt x="92460" y="59593"/>
                      <a:pt x="89889" y="59593"/>
                    </a:cubicBezTo>
                    <a:cubicBezTo>
                      <a:pt x="89889" y="59593"/>
                      <a:pt x="89889" y="59593"/>
                      <a:pt x="89889" y="59593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55" name="任意多边形: 形状 54" descr="1de9471c-f40d-48e3-9d92-3e03088cec37">
                <a:extLst>
                  <a:ext uri="{FF2B5EF4-FFF2-40B4-BE49-F238E27FC236}">
                    <a16:creationId xmlns:a16="http://schemas.microsoft.com/office/drawing/2014/main" id="{E050DF48-AFB3-F1A0-4B37-E0B76B28C312}"/>
                  </a:ext>
                </a:extLst>
              </p:cNvPr>
              <p:cNvSpPr/>
              <p:nvPr/>
            </p:nvSpPr>
            <p:spPr>
              <a:xfrm>
                <a:off x="9892474" y="2215869"/>
                <a:ext cx="140826" cy="76300"/>
              </a:xfrm>
              <a:custGeom>
                <a:avLst/>
                <a:gdLst>
                  <a:gd name="connsiteX0" fmla="*/ 1476 w 140826"/>
                  <a:gd name="connsiteY0" fmla="*/ 0 h 76300"/>
                  <a:gd name="connsiteX1" fmla="*/ 54721 w 140826"/>
                  <a:gd name="connsiteY1" fmla="*/ 20384 h 76300"/>
                  <a:gd name="connsiteX2" fmla="*/ 140827 w 140826"/>
                  <a:gd name="connsiteY2" fmla="*/ 24765 h 76300"/>
                  <a:gd name="connsiteX3" fmla="*/ 33385 w 140826"/>
                  <a:gd name="connsiteY3" fmla="*/ 75819 h 76300"/>
                  <a:gd name="connsiteX4" fmla="*/ 1476 w 140826"/>
                  <a:gd name="connsiteY4" fmla="*/ 0 h 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826" h="76300">
                    <a:moveTo>
                      <a:pt x="1476" y="0"/>
                    </a:moveTo>
                    <a:cubicBezTo>
                      <a:pt x="1476" y="0"/>
                      <a:pt x="25670" y="19812"/>
                      <a:pt x="54721" y="20384"/>
                    </a:cubicBezTo>
                    <a:cubicBezTo>
                      <a:pt x="83867" y="20955"/>
                      <a:pt x="140827" y="24765"/>
                      <a:pt x="140827" y="24765"/>
                    </a:cubicBezTo>
                    <a:cubicBezTo>
                      <a:pt x="140827" y="24765"/>
                      <a:pt x="77200" y="82106"/>
                      <a:pt x="33385" y="75819"/>
                    </a:cubicBezTo>
                    <a:cubicBezTo>
                      <a:pt x="-10430" y="69533"/>
                      <a:pt x="1476" y="0"/>
                      <a:pt x="1476" y="0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56" name="任意多边形: 形状 55" descr="6b161ec9-dd66-4628-a918-f669b72e39b9">
                <a:extLst>
                  <a:ext uri="{FF2B5EF4-FFF2-40B4-BE49-F238E27FC236}">
                    <a16:creationId xmlns:a16="http://schemas.microsoft.com/office/drawing/2014/main" id="{7F6B0A35-784D-8862-3141-C3AAD053F6AB}"/>
                  </a:ext>
                </a:extLst>
              </p:cNvPr>
              <p:cNvSpPr/>
              <p:nvPr/>
            </p:nvSpPr>
            <p:spPr>
              <a:xfrm>
                <a:off x="9903665" y="2225013"/>
                <a:ext cx="108108" cy="37358"/>
              </a:xfrm>
              <a:custGeom>
                <a:avLst/>
                <a:gdLst>
                  <a:gd name="connsiteX0" fmla="*/ 4667 w 108108"/>
                  <a:gd name="connsiteY0" fmla="*/ 0 h 37358"/>
                  <a:gd name="connsiteX1" fmla="*/ 0 w 108108"/>
                  <a:gd name="connsiteY1" fmla="*/ 21145 h 37358"/>
                  <a:gd name="connsiteX2" fmla="*/ 29528 w 108108"/>
                  <a:gd name="connsiteY2" fmla="*/ 36862 h 37358"/>
                  <a:gd name="connsiteX3" fmla="*/ 100584 w 108108"/>
                  <a:gd name="connsiteY3" fmla="*/ 32290 h 37358"/>
                  <a:gd name="connsiteX4" fmla="*/ 108109 w 108108"/>
                  <a:gd name="connsiteY4" fmla="*/ 14478 h 37358"/>
                  <a:gd name="connsiteX5" fmla="*/ 43625 w 108108"/>
                  <a:gd name="connsiteY5" fmla="*/ 11144 h 37358"/>
                  <a:gd name="connsiteX6" fmla="*/ 4667 w 108108"/>
                  <a:gd name="connsiteY6" fmla="*/ 0 h 37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108" h="37358">
                    <a:moveTo>
                      <a:pt x="4667" y="0"/>
                    </a:moveTo>
                    <a:lnTo>
                      <a:pt x="0" y="21145"/>
                    </a:lnTo>
                    <a:cubicBezTo>
                      <a:pt x="0" y="21145"/>
                      <a:pt x="10573" y="34576"/>
                      <a:pt x="29528" y="36862"/>
                    </a:cubicBezTo>
                    <a:cubicBezTo>
                      <a:pt x="48578" y="39243"/>
                      <a:pt x="100584" y="32290"/>
                      <a:pt x="100584" y="32290"/>
                    </a:cubicBezTo>
                    <a:lnTo>
                      <a:pt x="108109" y="14478"/>
                    </a:lnTo>
                    <a:cubicBezTo>
                      <a:pt x="90678" y="13335"/>
                      <a:pt x="65437" y="11525"/>
                      <a:pt x="43625" y="11144"/>
                    </a:cubicBezTo>
                    <a:cubicBezTo>
                      <a:pt x="27813" y="10858"/>
                      <a:pt x="14478" y="5429"/>
                      <a:pt x="4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57" name="任意多边形: 形状 56" descr="4ec15a05-4271-4191-af20-2cc734c1475b">
                <a:extLst>
                  <a:ext uri="{FF2B5EF4-FFF2-40B4-BE49-F238E27FC236}">
                    <a16:creationId xmlns:a16="http://schemas.microsoft.com/office/drawing/2014/main" id="{2CAED441-C62D-A76B-27C1-BA33ABCEAD4B}"/>
                  </a:ext>
                </a:extLst>
              </p:cNvPr>
              <p:cNvSpPr/>
              <p:nvPr/>
            </p:nvSpPr>
            <p:spPr>
              <a:xfrm>
                <a:off x="9875757" y="2786512"/>
                <a:ext cx="43809" cy="107473"/>
              </a:xfrm>
              <a:custGeom>
                <a:avLst/>
                <a:gdLst>
                  <a:gd name="connsiteX0" fmla="*/ 38671 w 43809"/>
                  <a:gd name="connsiteY0" fmla="*/ 0 h 107473"/>
                  <a:gd name="connsiteX1" fmla="*/ 43148 w 43809"/>
                  <a:gd name="connsiteY1" fmla="*/ 69628 h 107473"/>
                  <a:gd name="connsiteX2" fmla="*/ 14573 w 43809"/>
                  <a:gd name="connsiteY2" fmla="*/ 107252 h 107473"/>
                  <a:gd name="connsiteX3" fmla="*/ 0 w 43809"/>
                  <a:gd name="connsiteY3" fmla="*/ 48101 h 107473"/>
                  <a:gd name="connsiteX4" fmla="*/ 38671 w 43809"/>
                  <a:gd name="connsiteY4" fmla="*/ 0 h 10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09" h="107473">
                    <a:moveTo>
                      <a:pt x="38671" y="0"/>
                    </a:moveTo>
                    <a:cubicBezTo>
                      <a:pt x="38671" y="0"/>
                      <a:pt x="46006" y="56293"/>
                      <a:pt x="43148" y="69628"/>
                    </a:cubicBezTo>
                    <a:cubicBezTo>
                      <a:pt x="40291" y="82963"/>
                      <a:pt x="22288" y="110204"/>
                      <a:pt x="14573" y="107252"/>
                    </a:cubicBezTo>
                    <a:cubicBezTo>
                      <a:pt x="6858" y="104299"/>
                      <a:pt x="0" y="48101"/>
                      <a:pt x="0" y="48101"/>
                    </a:cubicBezTo>
                    <a:lnTo>
                      <a:pt x="38671" y="0"/>
                    </a:lnTo>
                    <a:close/>
                  </a:path>
                </a:pathLst>
              </a:custGeom>
              <a:solidFill>
                <a:srgbClr val="EF5E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58" name="任意多边形: 形状 57" descr="282d8e88-7933-488f-bd1f-0a6e716823fb">
                <a:extLst>
                  <a:ext uri="{FF2B5EF4-FFF2-40B4-BE49-F238E27FC236}">
                    <a16:creationId xmlns:a16="http://schemas.microsoft.com/office/drawing/2014/main" id="{78F56FC5-A3E7-4F74-E6E2-31B933F0C648}"/>
                  </a:ext>
                </a:extLst>
              </p:cNvPr>
              <p:cNvSpPr/>
              <p:nvPr/>
            </p:nvSpPr>
            <p:spPr>
              <a:xfrm>
                <a:off x="9507616" y="3042725"/>
                <a:ext cx="386057" cy="442064"/>
              </a:xfrm>
              <a:custGeom>
                <a:avLst/>
                <a:gdLst>
                  <a:gd name="connsiteX0" fmla="*/ 90297 w 386057"/>
                  <a:gd name="connsiteY0" fmla="*/ 442064 h 442064"/>
                  <a:gd name="connsiteX1" fmla="*/ 70771 w 386057"/>
                  <a:gd name="connsiteY1" fmla="*/ 436730 h 442064"/>
                  <a:gd name="connsiteX2" fmla="*/ 0 w 386057"/>
                  <a:gd name="connsiteY2" fmla="*/ 141741 h 442064"/>
                  <a:gd name="connsiteX3" fmla="*/ 4667 w 386057"/>
                  <a:gd name="connsiteY3" fmla="*/ 136883 h 442064"/>
                  <a:gd name="connsiteX4" fmla="*/ 4763 w 386057"/>
                  <a:gd name="connsiteY4" fmla="*/ 136883 h 442064"/>
                  <a:gd name="connsiteX5" fmla="*/ 9525 w 386057"/>
                  <a:gd name="connsiteY5" fmla="*/ 141551 h 442064"/>
                  <a:gd name="connsiteX6" fmla="*/ 75629 w 386057"/>
                  <a:gd name="connsiteY6" fmla="*/ 428444 h 442064"/>
                  <a:gd name="connsiteX7" fmla="*/ 102299 w 386057"/>
                  <a:gd name="connsiteY7" fmla="*/ 430444 h 442064"/>
                  <a:gd name="connsiteX8" fmla="*/ 376904 w 386057"/>
                  <a:gd name="connsiteY8" fmla="*/ 2867 h 442064"/>
                  <a:gd name="connsiteX9" fmla="*/ 383191 w 386057"/>
                  <a:gd name="connsiteY9" fmla="*/ 390 h 442064"/>
                  <a:gd name="connsiteX10" fmla="*/ 385667 w 386057"/>
                  <a:gd name="connsiteY10" fmla="*/ 6677 h 442064"/>
                  <a:gd name="connsiteX11" fmla="*/ 105251 w 386057"/>
                  <a:gd name="connsiteY11" fmla="*/ 439493 h 442064"/>
                  <a:gd name="connsiteX12" fmla="*/ 90297 w 386057"/>
                  <a:gd name="connsiteY12" fmla="*/ 442064 h 44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6057" h="442064">
                    <a:moveTo>
                      <a:pt x="90297" y="442064"/>
                    </a:moveTo>
                    <a:cubicBezTo>
                      <a:pt x="83344" y="442064"/>
                      <a:pt x="76772" y="440255"/>
                      <a:pt x="70771" y="436730"/>
                    </a:cubicBezTo>
                    <a:cubicBezTo>
                      <a:pt x="4096" y="397202"/>
                      <a:pt x="95" y="152123"/>
                      <a:pt x="0" y="141741"/>
                    </a:cubicBezTo>
                    <a:cubicBezTo>
                      <a:pt x="0" y="139074"/>
                      <a:pt x="2096" y="136979"/>
                      <a:pt x="4667" y="136883"/>
                    </a:cubicBezTo>
                    <a:cubicBezTo>
                      <a:pt x="4667" y="136883"/>
                      <a:pt x="4667" y="136883"/>
                      <a:pt x="4763" y="136883"/>
                    </a:cubicBezTo>
                    <a:cubicBezTo>
                      <a:pt x="7334" y="136883"/>
                      <a:pt x="9525" y="138979"/>
                      <a:pt x="9525" y="141551"/>
                    </a:cubicBezTo>
                    <a:cubicBezTo>
                      <a:pt x="9525" y="144027"/>
                      <a:pt x="13526" y="391677"/>
                      <a:pt x="75629" y="428444"/>
                    </a:cubicBezTo>
                    <a:cubicBezTo>
                      <a:pt x="83439" y="433016"/>
                      <a:pt x="92107" y="433682"/>
                      <a:pt x="102299" y="430444"/>
                    </a:cubicBezTo>
                    <a:cubicBezTo>
                      <a:pt x="203549" y="397773"/>
                      <a:pt x="375190" y="6867"/>
                      <a:pt x="376904" y="2867"/>
                    </a:cubicBezTo>
                    <a:cubicBezTo>
                      <a:pt x="377952" y="485"/>
                      <a:pt x="380810" y="-658"/>
                      <a:pt x="383191" y="390"/>
                    </a:cubicBezTo>
                    <a:cubicBezTo>
                      <a:pt x="385572" y="1438"/>
                      <a:pt x="386715" y="4295"/>
                      <a:pt x="385667" y="6677"/>
                    </a:cubicBezTo>
                    <a:cubicBezTo>
                      <a:pt x="378524" y="22964"/>
                      <a:pt x="210503" y="405488"/>
                      <a:pt x="105251" y="439493"/>
                    </a:cubicBezTo>
                    <a:cubicBezTo>
                      <a:pt x="100108" y="441302"/>
                      <a:pt x="95155" y="442064"/>
                      <a:pt x="90297" y="442064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59" name="任意多边形: 形状 58" descr="b9aeae4a-7015-423e-a39f-50d55062d3a4">
                <a:extLst>
                  <a:ext uri="{FF2B5EF4-FFF2-40B4-BE49-F238E27FC236}">
                    <a16:creationId xmlns:a16="http://schemas.microsoft.com/office/drawing/2014/main" id="{0E142311-7061-A9A5-AD9C-5A44C313AC40}"/>
                  </a:ext>
                </a:extLst>
              </p:cNvPr>
              <p:cNvSpPr/>
              <p:nvPr/>
            </p:nvSpPr>
            <p:spPr>
              <a:xfrm>
                <a:off x="9728977" y="2470853"/>
                <a:ext cx="171837" cy="501777"/>
              </a:xfrm>
              <a:custGeom>
                <a:avLst/>
                <a:gdLst>
                  <a:gd name="connsiteX0" fmla="*/ 0 w 171837"/>
                  <a:gd name="connsiteY0" fmla="*/ 16002 h 501777"/>
                  <a:gd name="connsiteX1" fmla="*/ 74486 w 171837"/>
                  <a:gd name="connsiteY1" fmla="*/ 213836 h 501777"/>
                  <a:gd name="connsiteX2" fmla="*/ 136588 w 171837"/>
                  <a:gd name="connsiteY2" fmla="*/ 501777 h 501777"/>
                  <a:gd name="connsiteX3" fmla="*/ 171831 w 171837"/>
                  <a:gd name="connsiteY3" fmla="*/ 420243 h 501777"/>
                  <a:gd name="connsiteX4" fmla="*/ 151638 w 171837"/>
                  <a:gd name="connsiteY4" fmla="*/ 251555 h 501777"/>
                  <a:gd name="connsiteX5" fmla="*/ 85058 w 171837"/>
                  <a:gd name="connsiteY5" fmla="*/ 0 h 501777"/>
                  <a:gd name="connsiteX6" fmla="*/ 0 w 171837"/>
                  <a:gd name="connsiteY6" fmla="*/ 16002 h 50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837" h="501777">
                    <a:moveTo>
                      <a:pt x="0" y="16002"/>
                    </a:moveTo>
                    <a:cubicBezTo>
                      <a:pt x="0" y="16002"/>
                      <a:pt x="43244" y="100013"/>
                      <a:pt x="74486" y="213836"/>
                    </a:cubicBezTo>
                    <a:cubicBezTo>
                      <a:pt x="105727" y="327565"/>
                      <a:pt x="136588" y="501777"/>
                      <a:pt x="136588" y="501777"/>
                    </a:cubicBezTo>
                    <a:cubicBezTo>
                      <a:pt x="136588" y="501777"/>
                      <a:pt x="171164" y="497300"/>
                      <a:pt x="171831" y="420243"/>
                    </a:cubicBezTo>
                    <a:cubicBezTo>
                      <a:pt x="172212" y="384905"/>
                      <a:pt x="156305" y="275844"/>
                      <a:pt x="151638" y="251555"/>
                    </a:cubicBezTo>
                    <a:cubicBezTo>
                      <a:pt x="128873" y="134779"/>
                      <a:pt x="85058" y="0"/>
                      <a:pt x="85058" y="0"/>
                    </a:cubicBezTo>
                    <a:lnTo>
                      <a:pt x="0" y="16002"/>
                    </a:ln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60" name="任意多边形: 形状 59" descr="1e987afb-d082-48a5-a682-1b1ac095c0ba">
                <a:extLst>
                  <a:ext uri="{FF2B5EF4-FFF2-40B4-BE49-F238E27FC236}">
                    <a16:creationId xmlns:a16="http://schemas.microsoft.com/office/drawing/2014/main" id="{7DC0FF18-3BB4-D07D-B8D0-AF83EA1F2970}"/>
                  </a:ext>
                </a:extLst>
              </p:cNvPr>
              <p:cNvSpPr/>
              <p:nvPr/>
            </p:nvSpPr>
            <p:spPr>
              <a:xfrm>
                <a:off x="10165845" y="2619158"/>
                <a:ext cx="129012" cy="575976"/>
              </a:xfrm>
              <a:custGeom>
                <a:avLst/>
                <a:gdLst>
                  <a:gd name="connsiteX0" fmla="*/ 129012 w 129012"/>
                  <a:gd name="connsiteY0" fmla="*/ 575977 h 575976"/>
                  <a:gd name="connsiteX1" fmla="*/ 139 w 129012"/>
                  <a:gd name="connsiteY1" fmla="*/ 143256 h 575976"/>
                  <a:gd name="connsiteX2" fmla="*/ 45287 w 129012"/>
                  <a:gd name="connsiteY2" fmla="*/ 0 h 575976"/>
                  <a:gd name="connsiteX3" fmla="*/ 64528 w 129012"/>
                  <a:gd name="connsiteY3" fmla="*/ 324136 h 575976"/>
                  <a:gd name="connsiteX4" fmla="*/ 129012 w 129012"/>
                  <a:gd name="connsiteY4" fmla="*/ 575977 h 57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012" h="575976">
                    <a:moveTo>
                      <a:pt x="129012" y="575977"/>
                    </a:moveTo>
                    <a:cubicBezTo>
                      <a:pt x="129012" y="575977"/>
                      <a:pt x="9187" y="409384"/>
                      <a:pt x="139" y="143256"/>
                    </a:cubicBezTo>
                    <a:cubicBezTo>
                      <a:pt x="-2909" y="51721"/>
                      <a:pt x="45287" y="0"/>
                      <a:pt x="45287" y="0"/>
                    </a:cubicBezTo>
                    <a:cubicBezTo>
                      <a:pt x="45287" y="0"/>
                      <a:pt x="48240" y="203264"/>
                      <a:pt x="64528" y="324136"/>
                    </a:cubicBezTo>
                    <a:cubicBezTo>
                      <a:pt x="80720" y="444913"/>
                      <a:pt x="129012" y="575977"/>
                      <a:pt x="129012" y="575977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61" name="任意多边形: 形状 60" descr="ce08625d-137d-49c3-9770-8ea58fa6ec99">
                <a:extLst>
                  <a:ext uri="{FF2B5EF4-FFF2-40B4-BE49-F238E27FC236}">
                    <a16:creationId xmlns:a16="http://schemas.microsoft.com/office/drawing/2014/main" id="{A82125FC-7F9B-B8C4-6318-D5F02AC74EB0}"/>
                  </a:ext>
                </a:extLst>
              </p:cNvPr>
              <p:cNvSpPr/>
              <p:nvPr/>
            </p:nvSpPr>
            <p:spPr>
              <a:xfrm>
                <a:off x="10084304" y="1844296"/>
                <a:ext cx="69204" cy="888114"/>
              </a:xfrm>
              <a:custGeom>
                <a:avLst/>
                <a:gdLst>
                  <a:gd name="connsiteX0" fmla="*/ 4718 w 69204"/>
                  <a:gd name="connsiteY0" fmla="*/ 888114 h 888114"/>
                  <a:gd name="connsiteX1" fmla="*/ 1860 w 69204"/>
                  <a:gd name="connsiteY1" fmla="*/ 887162 h 888114"/>
                  <a:gd name="connsiteX2" fmla="*/ 1003 w 69204"/>
                  <a:gd name="connsiteY2" fmla="*/ 880494 h 888114"/>
                  <a:gd name="connsiteX3" fmla="*/ 59677 w 69204"/>
                  <a:gd name="connsiteY3" fmla="*/ 464633 h 888114"/>
                  <a:gd name="connsiteX4" fmla="*/ 47771 w 69204"/>
                  <a:gd name="connsiteY4" fmla="*/ 4956 h 888114"/>
                  <a:gd name="connsiteX5" fmla="*/ 52343 w 69204"/>
                  <a:gd name="connsiteY5" fmla="*/ 3 h 888114"/>
                  <a:gd name="connsiteX6" fmla="*/ 57296 w 69204"/>
                  <a:gd name="connsiteY6" fmla="*/ 4575 h 888114"/>
                  <a:gd name="connsiteX7" fmla="*/ 69202 w 69204"/>
                  <a:gd name="connsiteY7" fmla="*/ 464633 h 888114"/>
                  <a:gd name="connsiteX8" fmla="*/ 8528 w 69204"/>
                  <a:gd name="connsiteY8" fmla="*/ 886304 h 888114"/>
                  <a:gd name="connsiteX9" fmla="*/ 4718 w 69204"/>
                  <a:gd name="connsiteY9" fmla="*/ 888114 h 88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204" h="888114">
                    <a:moveTo>
                      <a:pt x="4718" y="888114"/>
                    </a:moveTo>
                    <a:cubicBezTo>
                      <a:pt x="3670" y="888114"/>
                      <a:pt x="2717" y="887828"/>
                      <a:pt x="1860" y="887162"/>
                    </a:cubicBezTo>
                    <a:cubicBezTo>
                      <a:pt x="-235" y="885542"/>
                      <a:pt x="-616" y="882590"/>
                      <a:pt x="1003" y="880494"/>
                    </a:cubicBezTo>
                    <a:cubicBezTo>
                      <a:pt x="18910" y="857158"/>
                      <a:pt x="59582" y="630177"/>
                      <a:pt x="59677" y="464633"/>
                    </a:cubicBezTo>
                    <a:cubicBezTo>
                      <a:pt x="59867" y="306232"/>
                      <a:pt x="47866" y="7909"/>
                      <a:pt x="47771" y="4956"/>
                    </a:cubicBezTo>
                    <a:cubicBezTo>
                      <a:pt x="47675" y="2289"/>
                      <a:pt x="49676" y="98"/>
                      <a:pt x="52343" y="3"/>
                    </a:cubicBezTo>
                    <a:cubicBezTo>
                      <a:pt x="54819" y="-92"/>
                      <a:pt x="57200" y="2003"/>
                      <a:pt x="57296" y="4575"/>
                    </a:cubicBezTo>
                    <a:cubicBezTo>
                      <a:pt x="57391" y="7528"/>
                      <a:pt x="69392" y="306041"/>
                      <a:pt x="69202" y="464633"/>
                    </a:cubicBezTo>
                    <a:cubicBezTo>
                      <a:pt x="69107" y="625796"/>
                      <a:pt x="29578" y="858872"/>
                      <a:pt x="8528" y="886304"/>
                    </a:cubicBezTo>
                    <a:cubicBezTo>
                      <a:pt x="7480" y="887447"/>
                      <a:pt x="6146" y="888114"/>
                      <a:pt x="4718" y="888114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62" name="任意多边形: 形状 61" descr="9fe64547-2614-4588-8250-58f2b6432f11">
                <a:extLst>
                  <a:ext uri="{FF2B5EF4-FFF2-40B4-BE49-F238E27FC236}">
                    <a16:creationId xmlns:a16="http://schemas.microsoft.com/office/drawing/2014/main" id="{B5FDAB59-E4C4-F977-B7A0-CF862F095EEB}"/>
                  </a:ext>
                </a:extLst>
              </p:cNvPr>
              <p:cNvSpPr/>
              <p:nvPr/>
            </p:nvSpPr>
            <p:spPr>
              <a:xfrm>
                <a:off x="10421662" y="2892233"/>
                <a:ext cx="25186" cy="65823"/>
              </a:xfrm>
              <a:custGeom>
                <a:avLst/>
                <a:gdLst>
                  <a:gd name="connsiteX0" fmla="*/ 20356 w 25186"/>
                  <a:gd name="connsiteY0" fmla="*/ 65824 h 65823"/>
                  <a:gd name="connsiteX1" fmla="*/ 15784 w 25186"/>
                  <a:gd name="connsiteY1" fmla="*/ 62300 h 65823"/>
                  <a:gd name="connsiteX2" fmla="*/ 163 w 25186"/>
                  <a:gd name="connsiteY2" fmla="*/ 6102 h 65823"/>
                  <a:gd name="connsiteX3" fmla="*/ 3497 w 25186"/>
                  <a:gd name="connsiteY3" fmla="*/ 197 h 65823"/>
                  <a:gd name="connsiteX4" fmla="*/ 9402 w 25186"/>
                  <a:gd name="connsiteY4" fmla="*/ 3530 h 65823"/>
                  <a:gd name="connsiteX5" fmla="*/ 25023 w 25186"/>
                  <a:gd name="connsiteY5" fmla="*/ 59728 h 65823"/>
                  <a:gd name="connsiteX6" fmla="*/ 21690 w 25186"/>
                  <a:gd name="connsiteY6" fmla="*/ 65633 h 65823"/>
                  <a:gd name="connsiteX7" fmla="*/ 20356 w 25186"/>
                  <a:gd name="connsiteY7" fmla="*/ 65824 h 65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86" h="65823">
                    <a:moveTo>
                      <a:pt x="20356" y="65824"/>
                    </a:moveTo>
                    <a:cubicBezTo>
                      <a:pt x="18261" y="65824"/>
                      <a:pt x="16356" y="64490"/>
                      <a:pt x="15784" y="62300"/>
                    </a:cubicBezTo>
                    <a:lnTo>
                      <a:pt x="163" y="6102"/>
                    </a:lnTo>
                    <a:cubicBezTo>
                      <a:pt x="-504" y="3530"/>
                      <a:pt x="925" y="959"/>
                      <a:pt x="3497" y="197"/>
                    </a:cubicBezTo>
                    <a:cubicBezTo>
                      <a:pt x="6069" y="-565"/>
                      <a:pt x="8640" y="959"/>
                      <a:pt x="9402" y="3530"/>
                    </a:cubicBezTo>
                    <a:lnTo>
                      <a:pt x="25023" y="59728"/>
                    </a:lnTo>
                    <a:cubicBezTo>
                      <a:pt x="25690" y="62300"/>
                      <a:pt x="24261" y="64871"/>
                      <a:pt x="21690" y="65633"/>
                    </a:cubicBezTo>
                    <a:cubicBezTo>
                      <a:pt x="21213" y="65729"/>
                      <a:pt x="20737" y="65824"/>
                      <a:pt x="20356" y="658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63" name="任意多边形: 形状 62" descr="0d8077db-4013-4a83-b1b8-318df17c576c">
                <a:extLst>
                  <a:ext uri="{FF2B5EF4-FFF2-40B4-BE49-F238E27FC236}">
                    <a16:creationId xmlns:a16="http://schemas.microsoft.com/office/drawing/2014/main" id="{12DE55E3-6F6C-633B-1CCC-3429464C5CA3}"/>
                  </a:ext>
                </a:extLst>
              </p:cNvPr>
              <p:cNvSpPr/>
              <p:nvPr/>
            </p:nvSpPr>
            <p:spPr>
              <a:xfrm>
                <a:off x="10461584" y="3127197"/>
                <a:ext cx="23637" cy="66128"/>
              </a:xfrm>
              <a:custGeom>
                <a:avLst/>
                <a:gdLst>
                  <a:gd name="connsiteX0" fmla="*/ 18915 w 23637"/>
                  <a:gd name="connsiteY0" fmla="*/ 66128 h 66128"/>
                  <a:gd name="connsiteX1" fmla="*/ 14248 w 23637"/>
                  <a:gd name="connsiteY1" fmla="*/ 62509 h 66128"/>
                  <a:gd name="connsiteX2" fmla="*/ 151 w 23637"/>
                  <a:gd name="connsiteY2" fmla="*/ 5930 h 66128"/>
                  <a:gd name="connsiteX3" fmla="*/ 3580 w 23637"/>
                  <a:gd name="connsiteY3" fmla="*/ 120 h 66128"/>
                  <a:gd name="connsiteX4" fmla="*/ 9390 w 23637"/>
                  <a:gd name="connsiteY4" fmla="*/ 3549 h 66128"/>
                  <a:gd name="connsiteX5" fmla="*/ 23487 w 23637"/>
                  <a:gd name="connsiteY5" fmla="*/ 60127 h 66128"/>
                  <a:gd name="connsiteX6" fmla="*/ 20058 w 23637"/>
                  <a:gd name="connsiteY6" fmla="*/ 65938 h 66128"/>
                  <a:gd name="connsiteX7" fmla="*/ 18915 w 23637"/>
                  <a:gd name="connsiteY7" fmla="*/ 66128 h 6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37" h="66128">
                    <a:moveTo>
                      <a:pt x="18915" y="66128"/>
                    </a:moveTo>
                    <a:cubicBezTo>
                      <a:pt x="16819" y="66128"/>
                      <a:pt x="14819" y="64699"/>
                      <a:pt x="14248" y="62509"/>
                    </a:cubicBezTo>
                    <a:lnTo>
                      <a:pt x="151" y="5930"/>
                    </a:lnTo>
                    <a:cubicBezTo>
                      <a:pt x="-516" y="3358"/>
                      <a:pt x="1103" y="787"/>
                      <a:pt x="3580" y="120"/>
                    </a:cubicBezTo>
                    <a:cubicBezTo>
                      <a:pt x="6151" y="-452"/>
                      <a:pt x="8723" y="1072"/>
                      <a:pt x="9390" y="3549"/>
                    </a:cubicBezTo>
                    <a:lnTo>
                      <a:pt x="23487" y="60127"/>
                    </a:lnTo>
                    <a:cubicBezTo>
                      <a:pt x="24154" y="62699"/>
                      <a:pt x="22534" y="65271"/>
                      <a:pt x="20058" y="65938"/>
                    </a:cubicBezTo>
                    <a:cubicBezTo>
                      <a:pt x="19677" y="66033"/>
                      <a:pt x="19296" y="66128"/>
                      <a:pt x="18915" y="661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64" name="任意多边形: 形状 63" descr="d2506255-2cd8-43af-8cc5-5f6e32d70448">
                <a:extLst>
                  <a:ext uri="{FF2B5EF4-FFF2-40B4-BE49-F238E27FC236}">
                    <a16:creationId xmlns:a16="http://schemas.microsoft.com/office/drawing/2014/main" id="{3E3F84EB-9FCE-9A3B-806C-3BE6C12BDB90}"/>
                  </a:ext>
                </a:extLst>
              </p:cNvPr>
              <p:cNvSpPr/>
              <p:nvPr/>
            </p:nvSpPr>
            <p:spPr>
              <a:xfrm>
                <a:off x="10447583" y="3258421"/>
                <a:ext cx="23636" cy="66253"/>
              </a:xfrm>
              <a:custGeom>
                <a:avLst/>
                <a:gdLst>
                  <a:gd name="connsiteX0" fmla="*/ 18819 w 23636"/>
                  <a:gd name="connsiteY0" fmla="*/ 66254 h 66253"/>
                  <a:gd name="connsiteX1" fmla="*/ 14152 w 23636"/>
                  <a:gd name="connsiteY1" fmla="*/ 62634 h 66253"/>
                  <a:gd name="connsiteX2" fmla="*/ 150 w 23636"/>
                  <a:gd name="connsiteY2" fmla="*/ 5961 h 66253"/>
                  <a:gd name="connsiteX3" fmla="*/ 3675 w 23636"/>
                  <a:gd name="connsiteY3" fmla="*/ 150 h 66253"/>
                  <a:gd name="connsiteX4" fmla="*/ 9485 w 23636"/>
                  <a:gd name="connsiteY4" fmla="*/ 3675 h 66253"/>
                  <a:gd name="connsiteX5" fmla="*/ 23487 w 23636"/>
                  <a:gd name="connsiteY5" fmla="*/ 60348 h 66253"/>
                  <a:gd name="connsiteX6" fmla="*/ 19962 w 23636"/>
                  <a:gd name="connsiteY6" fmla="*/ 66158 h 66253"/>
                  <a:gd name="connsiteX7" fmla="*/ 18819 w 23636"/>
                  <a:gd name="connsiteY7" fmla="*/ 66254 h 66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36" h="66253">
                    <a:moveTo>
                      <a:pt x="18819" y="66254"/>
                    </a:moveTo>
                    <a:cubicBezTo>
                      <a:pt x="16724" y="66254"/>
                      <a:pt x="14724" y="64825"/>
                      <a:pt x="14152" y="62634"/>
                    </a:cubicBezTo>
                    <a:lnTo>
                      <a:pt x="150" y="5961"/>
                    </a:lnTo>
                    <a:cubicBezTo>
                      <a:pt x="-517" y="3389"/>
                      <a:pt x="1103" y="817"/>
                      <a:pt x="3675" y="150"/>
                    </a:cubicBezTo>
                    <a:cubicBezTo>
                      <a:pt x="6246" y="-517"/>
                      <a:pt x="8818" y="1103"/>
                      <a:pt x="9485" y="3675"/>
                    </a:cubicBezTo>
                    <a:lnTo>
                      <a:pt x="23487" y="60348"/>
                    </a:lnTo>
                    <a:cubicBezTo>
                      <a:pt x="24153" y="62920"/>
                      <a:pt x="22534" y="65492"/>
                      <a:pt x="19962" y="66158"/>
                    </a:cubicBezTo>
                    <a:cubicBezTo>
                      <a:pt x="19581" y="66158"/>
                      <a:pt x="19200" y="66254"/>
                      <a:pt x="18819" y="662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65" name="任意多边形: 形状 64" descr="1e422838-6eb5-4bbd-8771-508ff73d531e">
                <a:extLst>
                  <a:ext uri="{FF2B5EF4-FFF2-40B4-BE49-F238E27FC236}">
                    <a16:creationId xmlns:a16="http://schemas.microsoft.com/office/drawing/2014/main" id="{9BD348D8-C3DA-E0FC-F85A-8386B54352D3}"/>
                  </a:ext>
                </a:extLst>
              </p:cNvPr>
              <p:cNvSpPr/>
              <p:nvPr/>
            </p:nvSpPr>
            <p:spPr>
              <a:xfrm>
                <a:off x="10504094" y="3556509"/>
                <a:ext cx="15008" cy="67535"/>
              </a:xfrm>
              <a:custGeom>
                <a:avLst/>
                <a:gdLst>
                  <a:gd name="connsiteX0" fmla="*/ 10314 w 15008"/>
                  <a:gd name="connsiteY0" fmla="*/ 67536 h 67535"/>
                  <a:gd name="connsiteX1" fmla="*/ 5552 w 15008"/>
                  <a:gd name="connsiteY1" fmla="*/ 63250 h 67535"/>
                  <a:gd name="connsiteX2" fmla="*/ 27 w 15008"/>
                  <a:gd name="connsiteY2" fmla="*/ 5147 h 67535"/>
                  <a:gd name="connsiteX3" fmla="*/ 4313 w 15008"/>
                  <a:gd name="connsiteY3" fmla="*/ 4 h 67535"/>
                  <a:gd name="connsiteX4" fmla="*/ 9457 w 15008"/>
                  <a:gd name="connsiteY4" fmla="*/ 4290 h 67535"/>
                  <a:gd name="connsiteX5" fmla="*/ 14981 w 15008"/>
                  <a:gd name="connsiteY5" fmla="*/ 62393 h 67535"/>
                  <a:gd name="connsiteX6" fmla="*/ 10695 w 15008"/>
                  <a:gd name="connsiteY6" fmla="*/ 67536 h 67535"/>
                  <a:gd name="connsiteX7" fmla="*/ 10314 w 15008"/>
                  <a:gd name="connsiteY7" fmla="*/ 67536 h 6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8" h="67535">
                    <a:moveTo>
                      <a:pt x="10314" y="67536"/>
                    </a:moveTo>
                    <a:cubicBezTo>
                      <a:pt x="7933" y="67536"/>
                      <a:pt x="5837" y="65726"/>
                      <a:pt x="5552" y="63250"/>
                    </a:cubicBezTo>
                    <a:lnTo>
                      <a:pt x="27" y="5147"/>
                    </a:lnTo>
                    <a:cubicBezTo>
                      <a:pt x="-259" y="2576"/>
                      <a:pt x="1742" y="194"/>
                      <a:pt x="4313" y="4"/>
                    </a:cubicBezTo>
                    <a:cubicBezTo>
                      <a:pt x="6790" y="-92"/>
                      <a:pt x="9266" y="1623"/>
                      <a:pt x="9457" y="4290"/>
                    </a:cubicBezTo>
                    <a:lnTo>
                      <a:pt x="14981" y="62393"/>
                    </a:lnTo>
                    <a:cubicBezTo>
                      <a:pt x="15267" y="64964"/>
                      <a:pt x="13267" y="67345"/>
                      <a:pt x="10695" y="67536"/>
                    </a:cubicBezTo>
                    <a:cubicBezTo>
                      <a:pt x="10600" y="67536"/>
                      <a:pt x="10505" y="67536"/>
                      <a:pt x="10314" y="675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66" name="任意多边形: 形状 65" descr="324939c2-665e-43b0-a622-ef5ed4e4ceb6">
                <a:extLst>
                  <a:ext uri="{FF2B5EF4-FFF2-40B4-BE49-F238E27FC236}">
                    <a16:creationId xmlns:a16="http://schemas.microsoft.com/office/drawing/2014/main" id="{EB76A331-4E18-2C49-7EA8-6BDA03C740D1}"/>
                  </a:ext>
                </a:extLst>
              </p:cNvPr>
              <p:cNvSpPr/>
              <p:nvPr/>
            </p:nvSpPr>
            <p:spPr>
              <a:xfrm>
                <a:off x="10270446" y="3614612"/>
                <a:ext cx="15008" cy="67536"/>
              </a:xfrm>
              <a:custGeom>
                <a:avLst/>
                <a:gdLst>
                  <a:gd name="connsiteX0" fmla="*/ 10314 w 15008"/>
                  <a:gd name="connsiteY0" fmla="*/ 67536 h 67536"/>
                  <a:gd name="connsiteX1" fmla="*/ 5552 w 15008"/>
                  <a:gd name="connsiteY1" fmla="*/ 63250 h 67536"/>
                  <a:gd name="connsiteX2" fmla="*/ 27 w 15008"/>
                  <a:gd name="connsiteY2" fmla="*/ 5147 h 67536"/>
                  <a:gd name="connsiteX3" fmla="*/ 4314 w 15008"/>
                  <a:gd name="connsiteY3" fmla="*/ 4 h 67536"/>
                  <a:gd name="connsiteX4" fmla="*/ 9457 w 15008"/>
                  <a:gd name="connsiteY4" fmla="*/ 4290 h 67536"/>
                  <a:gd name="connsiteX5" fmla="*/ 14981 w 15008"/>
                  <a:gd name="connsiteY5" fmla="*/ 62393 h 67536"/>
                  <a:gd name="connsiteX6" fmla="*/ 10695 w 15008"/>
                  <a:gd name="connsiteY6" fmla="*/ 67536 h 67536"/>
                  <a:gd name="connsiteX7" fmla="*/ 10314 w 15008"/>
                  <a:gd name="connsiteY7" fmla="*/ 67536 h 6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8" h="67536">
                    <a:moveTo>
                      <a:pt x="10314" y="67536"/>
                    </a:moveTo>
                    <a:cubicBezTo>
                      <a:pt x="7933" y="67536"/>
                      <a:pt x="5837" y="65726"/>
                      <a:pt x="5552" y="63250"/>
                    </a:cubicBezTo>
                    <a:lnTo>
                      <a:pt x="27" y="5147"/>
                    </a:lnTo>
                    <a:cubicBezTo>
                      <a:pt x="-259" y="2576"/>
                      <a:pt x="1742" y="194"/>
                      <a:pt x="4314" y="4"/>
                    </a:cubicBezTo>
                    <a:cubicBezTo>
                      <a:pt x="6790" y="-91"/>
                      <a:pt x="9266" y="1623"/>
                      <a:pt x="9457" y="4290"/>
                    </a:cubicBezTo>
                    <a:lnTo>
                      <a:pt x="14981" y="62393"/>
                    </a:lnTo>
                    <a:cubicBezTo>
                      <a:pt x="15267" y="64964"/>
                      <a:pt x="13267" y="67346"/>
                      <a:pt x="10695" y="67536"/>
                    </a:cubicBezTo>
                    <a:cubicBezTo>
                      <a:pt x="10600" y="67536"/>
                      <a:pt x="10410" y="67536"/>
                      <a:pt x="10314" y="675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67" name="任意多边形: 形状 66" descr="78fa210d-632f-4ee4-a882-affca326d009">
                <a:extLst>
                  <a:ext uri="{FF2B5EF4-FFF2-40B4-BE49-F238E27FC236}">
                    <a16:creationId xmlns:a16="http://schemas.microsoft.com/office/drawing/2014/main" id="{4736BE86-662B-8337-1878-84BBA5E37A94}"/>
                  </a:ext>
                </a:extLst>
              </p:cNvPr>
              <p:cNvSpPr/>
              <p:nvPr/>
            </p:nvSpPr>
            <p:spPr>
              <a:xfrm>
                <a:off x="10499880" y="3386251"/>
                <a:ext cx="17531" cy="67201"/>
              </a:xfrm>
              <a:custGeom>
                <a:avLst/>
                <a:gdLst>
                  <a:gd name="connsiteX0" fmla="*/ 12719 w 17531"/>
                  <a:gd name="connsiteY0" fmla="*/ 67202 h 67201"/>
                  <a:gd name="connsiteX1" fmla="*/ 8052 w 17531"/>
                  <a:gd name="connsiteY1" fmla="*/ 63106 h 67201"/>
                  <a:gd name="connsiteX2" fmla="*/ 51 w 17531"/>
                  <a:gd name="connsiteY2" fmla="*/ 5385 h 67201"/>
                  <a:gd name="connsiteX3" fmla="*/ 4146 w 17531"/>
                  <a:gd name="connsiteY3" fmla="*/ 51 h 67201"/>
                  <a:gd name="connsiteX4" fmla="*/ 9480 w 17531"/>
                  <a:gd name="connsiteY4" fmla="*/ 4146 h 67201"/>
                  <a:gd name="connsiteX5" fmla="*/ 17481 w 17531"/>
                  <a:gd name="connsiteY5" fmla="*/ 61868 h 67201"/>
                  <a:gd name="connsiteX6" fmla="*/ 13386 w 17531"/>
                  <a:gd name="connsiteY6" fmla="*/ 67202 h 67201"/>
                  <a:gd name="connsiteX7" fmla="*/ 12719 w 17531"/>
                  <a:gd name="connsiteY7" fmla="*/ 67202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31" h="67201">
                    <a:moveTo>
                      <a:pt x="12719" y="67202"/>
                    </a:moveTo>
                    <a:cubicBezTo>
                      <a:pt x="10338" y="67202"/>
                      <a:pt x="8337" y="65487"/>
                      <a:pt x="8052" y="63106"/>
                    </a:cubicBezTo>
                    <a:lnTo>
                      <a:pt x="51" y="5385"/>
                    </a:lnTo>
                    <a:cubicBezTo>
                      <a:pt x="-330" y="2813"/>
                      <a:pt x="1479" y="336"/>
                      <a:pt x="4146" y="51"/>
                    </a:cubicBezTo>
                    <a:cubicBezTo>
                      <a:pt x="6528" y="-330"/>
                      <a:pt x="9195" y="1479"/>
                      <a:pt x="9480" y="4146"/>
                    </a:cubicBezTo>
                    <a:lnTo>
                      <a:pt x="17481" y="61868"/>
                    </a:lnTo>
                    <a:cubicBezTo>
                      <a:pt x="17862" y="64440"/>
                      <a:pt x="16053" y="66916"/>
                      <a:pt x="13386" y="67202"/>
                    </a:cubicBezTo>
                    <a:cubicBezTo>
                      <a:pt x="13195" y="67202"/>
                      <a:pt x="13005" y="67202"/>
                      <a:pt x="12719" y="67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68" name="任意多边形: 形状 67" descr="f497af6f-a7ff-4570-87e2-e2b763758378">
                <a:extLst>
                  <a:ext uri="{FF2B5EF4-FFF2-40B4-BE49-F238E27FC236}">
                    <a16:creationId xmlns:a16="http://schemas.microsoft.com/office/drawing/2014/main" id="{45CE52ED-DD0C-22C0-3C3A-869E98AFBA5C}"/>
                  </a:ext>
                </a:extLst>
              </p:cNvPr>
              <p:cNvSpPr/>
              <p:nvPr/>
            </p:nvSpPr>
            <p:spPr>
              <a:xfrm>
                <a:off x="10212606" y="3536099"/>
                <a:ext cx="17531" cy="67277"/>
              </a:xfrm>
              <a:custGeom>
                <a:avLst/>
                <a:gdLst>
                  <a:gd name="connsiteX0" fmla="*/ 12719 w 17531"/>
                  <a:gd name="connsiteY0" fmla="*/ 67277 h 67277"/>
                  <a:gd name="connsiteX1" fmla="*/ 8052 w 17531"/>
                  <a:gd name="connsiteY1" fmla="*/ 63182 h 67277"/>
                  <a:gd name="connsiteX2" fmla="*/ 51 w 17531"/>
                  <a:gd name="connsiteY2" fmla="*/ 5365 h 67277"/>
                  <a:gd name="connsiteX3" fmla="*/ 4146 w 17531"/>
                  <a:gd name="connsiteY3" fmla="*/ 31 h 67277"/>
                  <a:gd name="connsiteX4" fmla="*/ 9480 w 17531"/>
                  <a:gd name="connsiteY4" fmla="*/ 4127 h 67277"/>
                  <a:gd name="connsiteX5" fmla="*/ 17481 w 17531"/>
                  <a:gd name="connsiteY5" fmla="*/ 61944 h 67277"/>
                  <a:gd name="connsiteX6" fmla="*/ 13386 w 17531"/>
                  <a:gd name="connsiteY6" fmla="*/ 67277 h 67277"/>
                  <a:gd name="connsiteX7" fmla="*/ 12719 w 17531"/>
                  <a:gd name="connsiteY7" fmla="*/ 67277 h 67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31" h="67277">
                    <a:moveTo>
                      <a:pt x="12719" y="67277"/>
                    </a:moveTo>
                    <a:cubicBezTo>
                      <a:pt x="10338" y="67277"/>
                      <a:pt x="8337" y="65563"/>
                      <a:pt x="8052" y="63182"/>
                    </a:cubicBezTo>
                    <a:lnTo>
                      <a:pt x="51" y="5365"/>
                    </a:lnTo>
                    <a:cubicBezTo>
                      <a:pt x="-330" y="2793"/>
                      <a:pt x="1479" y="317"/>
                      <a:pt x="4146" y="31"/>
                    </a:cubicBezTo>
                    <a:cubicBezTo>
                      <a:pt x="6718" y="-255"/>
                      <a:pt x="9195" y="1460"/>
                      <a:pt x="9480" y="4127"/>
                    </a:cubicBezTo>
                    <a:lnTo>
                      <a:pt x="17481" y="61944"/>
                    </a:lnTo>
                    <a:cubicBezTo>
                      <a:pt x="17862" y="64515"/>
                      <a:pt x="16053" y="66992"/>
                      <a:pt x="13386" y="67277"/>
                    </a:cubicBezTo>
                    <a:cubicBezTo>
                      <a:pt x="13100" y="67182"/>
                      <a:pt x="12909" y="67277"/>
                      <a:pt x="12719" y="672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69" name="任意多边形: 形状 68" descr="6008f10f-3645-43a9-bbfa-fab83b7d7727">
                <a:extLst>
                  <a:ext uri="{FF2B5EF4-FFF2-40B4-BE49-F238E27FC236}">
                    <a16:creationId xmlns:a16="http://schemas.microsoft.com/office/drawing/2014/main" id="{8BBC2EC7-051A-7A1B-CFF0-D6D0F9D496E6}"/>
                  </a:ext>
                </a:extLst>
              </p:cNvPr>
              <p:cNvSpPr/>
              <p:nvPr/>
            </p:nvSpPr>
            <p:spPr>
              <a:xfrm>
                <a:off x="10368054" y="2658731"/>
                <a:ext cx="17531" cy="67297"/>
              </a:xfrm>
              <a:custGeom>
                <a:avLst/>
                <a:gdLst>
                  <a:gd name="connsiteX0" fmla="*/ 12719 w 17531"/>
                  <a:gd name="connsiteY0" fmla="*/ 67297 h 67297"/>
                  <a:gd name="connsiteX1" fmla="*/ 8052 w 17531"/>
                  <a:gd name="connsiteY1" fmla="*/ 63201 h 67297"/>
                  <a:gd name="connsiteX2" fmla="*/ 51 w 17531"/>
                  <a:gd name="connsiteY2" fmla="*/ 5385 h 67297"/>
                  <a:gd name="connsiteX3" fmla="*/ 4146 w 17531"/>
                  <a:gd name="connsiteY3" fmla="*/ 51 h 67297"/>
                  <a:gd name="connsiteX4" fmla="*/ 9480 w 17531"/>
                  <a:gd name="connsiteY4" fmla="*/ 4146 h 67297"/>
                  <a:gd name="connsiteX5" fmla="*/ 17481 w 17531"/>
                  <a:gd name="connsiteY5" fmla="*/ 61963 h 67297"/>
                  <a:gd name="connsiteX6" fmla="*/ 13386 w 17531"/>
                  <a:gd name="connsiteY6" fmla="*/ 67297 h 67297"/>
                  <a:gd name="connsiteX7" fmla="*/ 12719 w 17531"/>
                  <a:gd name="connsiteY7" fmla="*/ 67297 h 6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31" h="67297">
                    <a:moveTo>
                      <a:pt x="12719" y="67297"/>
                    </a:moveTo>
                    <a:cubicBezTo>
                      <a:pt x="10338" y="67297"/>
                      <a:pt x="8337" y="65583"/>
                      <a:pt x="8052" y="63201"/>
                    </a:cubicBezTo>
                    <a:lnTo>
                      <a:pt x="51" y="5385"/>
                    </a:lnTo>
                    <a:cubicBezTo>
                      <a:pt x="-330" y="2813"/>
                      <a:pt x="1479" y="336"/>
                      <a:pt x="4146" y="51"/>
                    </a:cubicBezTo>
                    <a:cubicBezTo>
                      <a:pt x="6718" y="-330"/>
                      <a:pt x="9195" y="1479"/>
                      <a:pt x="9480" y="4146"/>
                    </a:cubicBezTo>
                    <a:lnTo>
                      <a:pt x="17481" y="61963"/>
                    </a:lnTo>
                    <a:cubicBezTo>
                      <a:pt x="17862" y="64535"/>
                      <a:pt x="16053" y="67011"/>
                      <a:pt x="13386" y="67297"/>
                    </a:cubicBezTo>
                    <a:cubicBezTo>
                      <a:pt x="13100" y="67202"/>
                      <a:pt x="12909" y="67297"/>
                      <a:pt x="12719" y="672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70" name="任意多边形: 形状 69" descr="35193436-0891-4861-acd6-2fbd4eaea074">
                <a:extLst>
                  <a:ext uri="{FF2B5EF4-FFF2-40B4-BE49-F238E27FC236}">
                    <a16:creationId xmlns:a16="http://schemas.microsoft.com/office/drawing/2014/main" id="{74B8872A-8F93-3DBE-9050-39A8CCC38CBE}"/>
                  </a:ext>
                </a:extLst>
              </p:cNvPr>
              <p:cNvSpPr/>
              <p:nvPr/>
            </p:nvSpPr>
            <p:spPr>
              <a:xfrm>
                <a:off x="10413678" y="2748552"/>
                <a:ext cx="17531" cy="67297"/>
              </a:xfrm>
              <a:custGeom>
                <a:avLst/>
                <a:gdLst>
                  <a:gd name="connsiteX0" fmla="*/ 12719 w 17531"/>
                  <a:gd name="connsiteY0" fmla="*/ 67297 h 67297"/>
                  <a:gd name="connsiteX1" fmla="*/ 8052 w 17531"/>
                  <a:gd name="connsiteY1" fmla="*/ 63201 h 67297"/>
                  <a:gd name="connsiteX2" fmla="*/ 51 w 17531"/>
                  <a:gd name="connsiteY2" fmla="*/ 5385 h 67297"/>
                  <a:gd name="connsiteX3" fmla="*/ 4146 w 17531"/>
                  <a:gd name="connsiteY3" fmla="*/ 51 h 67297"/>
                  <a:gd name="connsiteX4" fmla="*/ 9480 w 17531"/>
                  <a:gd name="connsiteY4" fmla="*/ 4146 h 67297"/>
                  <a:gd name="connsiteX5" fmla="*/ 17481 w 17531"/>
                  <a:gd name="connsiteY5" fmla="*/ 61963 h 67297"/>
                  <a:gd name="connsiteX6" fmla="*/ 13386 w 17531"/>
                  <a:gd name="connsiteY6" fmla="*/ 67297 h 67297"/>
                  <a:gd name="connsiteX7" fmla="*/ 12719 w 17531"/>
                  <a:gd name="connsiteY7" fmla="*/ 67297 h 6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31" h="67297">
                    <a:moveTo>
                      <a:pt x="12719" y="67297"/>
                    </a:moveTo>
                    <a:cubicBezTo>
                      <a:pt x="10338" y="67297"/>
                      <a:pt x="8337" y="65583"/>
                      <a:pt x="8052" y="63201"/>
                    </a:cubicBezTo>
                    <a:lnTo>
                      <a:pt x="51" y="5385"/>
                    </a:lnTo>
                    <a:cubicBezTo>
                      <a:pt x="-330" y="2813"/>
                      <a:pt x="1479" y="336"/>
                      <a:pt x="4146" y="51"/>
                    </a:cubicBezTo>
                    <a:cubicBezTo>
                      <a:pt x="6623" y="-330"/>
                      <a:pt x="9195" y="1479"/>
                      <a:pt x="9480" y="4146"/>
                    </a:cubicBezTo>
                    <a:lnTo>
                      <a:pt x="17481" y="61963"/>
                    </a:lnTo>
                    <a:cubicBezTo>
                      <a:pt x="17862" y="64535"/>
                      <a:pt x="16053" y="67011"/>
                      <a:pt x="13386" y="67297"/>
                    </a:cubicBezTo>
                    <a:cubicBezTo>
                      <a:pt x="13100" y="67297"/>
                      <a:pt x="12909" y="67297"/>
                      <a:pt x="12719" y="672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71" name="任意多边形: 形状 70" descr="2e6eb47c-f90b-4380-851c-25e2c8be23a0">
                <a:extLst>
                  <a:ext uri="{FF2B5EF4-FFF2-40B4-BE49-F238E27FC236}">
                    <a16:creationId xmlns:a16="http://schemas.microsoft.com/office/drawing/2014/main" id="{0A2D57E2-6378-EA37-F771-B38FEAC20CE2}"/>
                  </a:ext>
                </a:extLst>
              </p:cNvPr>
              <p:cNvSpPr/>
              <p:nvPr/>
            </p:nvSpPr>
            <p:spPr>
              <a:xfrm>
                <a:off x="10451874" y="3472833"/>
                <a:ext cx="17531" cy="67297"/>
              </a:xfrm>
              <a:custGeom>
                <a:avLst/>
                <a:gdLst>
                  <a:gd name="connsiteX0" fmla="*/ 12719 w 17531"/>
                  <a:gd name="connsiteY0" fmla="*/ 67297 h 67297"/>
                  <a:gd name="connsiteX1" fmla="*/ 8052 w 17531"/>
                  <a:gd name="connsiteY1" fmla="*/ 63201 h 67297"/>
                  <a:gd name="connsiteX2" fmla="*/ 51 w 17531"/>
                  <a:gd name="connsiteY2" fmla="*/ 5385 h 67297"/>
                  <a:gd name="connsiteX3" fmla="*/ 4146 w 17531"/>
                  <a:gd name="connsiteY3" fmla="*/ 51 h 67297"/>
                  <a:gd name="connsiteX4" fmla="*/ 9480 w 17531"/>
                  <a:gd name="connsiteY4" fmla="*/ 4146 h 67297"/>
                  <a:gd name="connsiteX5" fmla="*/ 17481 w 17531"/>
                  <a:gd name="connsiteY5" fmla="*/ 61963 h 67297"/>
                  <a:gd name="connsiteX6" fmla="*/ 13386 w 17531"/>
                  <a:gd name="connsiteY6" fmla="*/ 67297 h 67297"/>
                  <a:gd name="connsiteX7" fmla="*/ 12719 w 17531"/>
                  <a:gd name="connsiteY7" fmla="*/ 67297 h 6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31" h="67297">
                    <a:moveTo>
                      <a:pt x="12719" y="67297"/>
                    </a:moveTo>
                    <a:cubicBezTo>
                      <a:pt x="10338" y="67297"/>
                      <a:pt x="8337" y="65583"/>
                      <a:pt x="8052" y="63201"/>
                    </a:cubicBezTo>
                    <a:lnTo>
                      <a:pt x="51" y="5385"/>
                    </a:lnTo>
                    <a:cubicBezTo>
                      <a:pt x="-330" y="2813"/>
                      <a:pt x="1479" y="336"/>
                      <a:pt x="4146" y="51"/>
                    </a:cubicBezTo>
                    <a:cubicBezTo>
                      <a:pt x="6718" y="-330"/>
                      <a:pt x="9195" y="1479"/>
                      <a:pt x="9480" y="4146"/>
                    </a:cubicBezTo>
                    <a:lnTo>
                      <a:pt x="17481" y="61963"/>
                    </a:lnTo>
                    <a:cubicBezTo>
                      <a:pt x="17862" y="64535"/>
                      <a:pt x="16053" y="67011"/>
                      <a:pt x="13386" y="67297"/>
                    </a:cubicBezTo>
                    <a:cubicBezTo>
                      <a:pt x="13100" y="67297"/>
                      <a:pt x="12909" y="67297"/>
                      <a:pt x="12719" y="672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72" name="任意多边形: 形状 71" descr="b9218b76-54e9-478d-b262-2a852482dff7">
                <a:extLst>
                  <a:ext uri="{FF2B5EF4-FFF2-40B4-BE49-F238E27FC236}">
                    <a16:creationId xmlns:a16="http://schemas.microsoft.com/office/drawing/2014/main" id="{8F08B72D-D6B5-3F20-38C5-480524C25929}"/>
                  </a:ext>
                </a:extLst>
              </p:cNvPr>
              <p:cNvSpPr/>
              <p:nvPr/>
            </p:nvSpPr>
            <p:spPr>
              <a:xfrm>
                <a:off x="10264612" y="3478282"/>
                <a:ext cx="17531" cy="67277"/>
              </a:xfrm>
              <a:custGeom>
                <a:avLst/>
                <a:gdLst>
                  <a:gd name="connsiteX0" fmla="*/ 12719 w 17531"/>
                  <a:gd name="connsiteY0" fmla="*/ 67277 h 67277"/>
                  <a:gd name="connsiteX1" fmla="*/ 8052 w 17531"/>
                  <a:gd name="connsiteY1" fmla="*/ 63182 h 67277"/>
                  <a:gd name="connsiteX2" fmla="*/ 51 w 17531"/>
                  <a:gd name="connsiteY2" fmla="*/ 5365 h 67277"/>
                  <a:gd name="connsiteX3" fmla="*/ 4146 w 17531"/>
                  <a:gd name="connsiteY3" fmla="*/ 31 h 67277"/>
                  <a:gd name="connsiteX4" fmla="*/ 9480 w 17531"/>
                  <a:gd name="connsiteY4" fmla="*/ 4127 h 67277"/>
                  <a:gd name="connsiteX5" fmla="*/ 17481 w 17531"/>
                  <a:gd name="connsiteY5" fmla="*/ 61944 h 67277"/>
                  <a:gd name="connsiteX6" fmla="*/ 13386 w 17531"/>
                  <a:gd name="connsiteY6" fmla="*/ 67277 h 67277"/>
                  <a:gd name="connsiteX7" fmla="*/ 12719 w 17531"/>
                  <a:gd name="connsiteY7" fmla="*/ 67277 h 67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31" h="67277">
                    <a:moveTo>
                      <a:pt x="12719" y="67277"/>
                    </a:moveTo>
                    <a:cubicBezTo>
                      <a:pt x="10338" y="67277"/>
                      <a:pt x="8337" y="65563"/>
                      <a:pt x="8052" y="63182"/>
                    </a:cubicBezTo>
                    <a:lnTo>
                      <a:pt x="51" y="5365"/>
                    </a:lnTo>
                    <a:cubicBezTo>
                      <a:pt x="-330" y="2793"/>
                      <a:pt x="1479" y="317"/>
                      <a:pt x="4146" y="31"/>
                    </a:cubicBezTo>
                    <a:cubicBezTo>
                      <a:pt x="6623" y="-255"/>
                      <a:pt x="9195" y="1460"/>
                      <a:pt x="9480" y="4127"/>
                    </a:cubicBezTo>
                    <a:lnTo>
                      <a:pt x="17481" y="61944"/>
                    </a:lnTo>
                    <a:cubicBezTo>
                      <a:pt x="17862" y="64515"/>
                      <a:pt x="16053" y="66992"/>
                      <a:pt x="13386" y="67277"/>
                    </a:cubicBezTo>
                    <a:cubicBezTo>
                      <a:pt x="13195" y="67182"/>
                      <a:pt x="13005" y="67277"/>
                      <a:pt x="12719" y="672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73" name="任意多边形: 形状 72" descr="6d6604c8-821a-4d1c-8c83-75e3f32b6c14">
                <a:extLst>
                  <a:ext uri="{FF2B5EF4-FFF2-40B4-BE49-F238E27FC236}">
                    <a16:creationId xmlns:a16="http://schemas.microsoft.com/office/drawing/2014/main" id="{6EBE5BDB-9D01-DF79-A391-B5DF98F94C66}"/>
                  </a:ext>
                </a:extLst>
              </p:cNvPr>
              <p:cNvSpPr/>
              <p:nvPr/>
            </p:nvSpPr>
            <p:spPr>
              <a:xfrm>
                <a:off x="10571889" y="3877550"/>
                <a:ext cx="17531" cy="67297"/>
              </a:xfrm>
              <a:custGeom>
                <a:avLst/>
                <a:gdLst>
                  <a:gd name="connsiteX0" fmla="*/ 12719 w 17531"/>
                  <a:gd name="connsiteY0" fmla="*/ 67297 h 67297"/>
                  <a:gd name="connsiteX1" fmla="*/ 8052 w 17531"/>
                  <a:gd name="connsiteY1" fmla="*/ 63201 h 67297"/>
                  <a:gd name="connsiteX2" fmla="*/ 51 w 17531"/>
                  <a:gd name="connsiteY2" fmla="*/ 5385 h 67297"/>
                  <a:gd name="connsiteX3" fmla="*/ 4146 w 17531"/>
                  <a:gd name="connsiteY3" fmla="*/ 51 h 67297"/>
                  <a:gd name="connsiteX4" fmla="*/ 9480 w 17531"/>
                  <a:gd name="connsiteY4" fmla="*/ 4146 h 67297"/>
                  <a:gd name="connsiteX5" fmla="*/ 17481 w 17531"/>
                  <a:gd name="connsiteY5" fmla="*/ 61963 h 67297"/>
                  <a:gd name="connsiteX6" fmla="*/ 13386 w 17531"/>
                  <a:gd name="connsiteY6" fmla="*/ 67297 h 67297"/>
                  <a:gd name="connsiteX7" fmla="*/ 12719 w 17531"/>
                  <a:gd name="connsiteY7" fmla="*/ 67297 h 6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31" h="67297">
                    <a:moveTo>
                      <a:pt x="12719" y="67297"/>
                    </a:moveTo>
                    <a:cubicBezTo>
                      <a:pt x="10338" y="67297"/>
                      <a:pt x="8337" y="65583"/>
                      <a:pt x="8052" y="63201"/>
                    </a:cubicBezTo>
                    <a:lnTo>
                      <a:pt x="51" y="5385"/>
                    </a:lnTo>
                    <a:cubicBezTo>
                      <a:pt x="-330" y="2813"/>
                      <a:pt x="1479" y="336"/>
                      <a:pt x="4146" y="51"/>
                    </a:cubicBezTo>
                    <a:cubicBezTo>
                      <a:pt x="6718" y="-330"/>
                      <a:pt x="9195" y="1479"/>
                      <a:pt x="9480" y="4146"/>
                    </a:cubicBezTo>
                    <a:lnTo>
                      <a:pt x="17481" y="61963"/>
                    </a:lnTo>
                    <a:cubicBezTo>
                      <a:pt x="17862" y="64535"/>
                      <a:pt x="16053" y="67011"/>
                      <a:pt x="13386" y="67297"/>
                    </a:cubicBezTo>
                    <a:cubicBezTo>
                      <a:pt x="13100" y="67297"/>
                      <a:pt x="12909" y="67297"/>
                      <a:pt x="12719" y="672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74" name="任意多边形: 形状 73" descr="fdb726fb-e39c-4c87-8a40-6075e2c737b0">
                <a:extLst>
                  <a:ext uri="{FF2B5EF4-FFF2-40B4-BE49-F238E27FC236}">
                    <a16:creationId xmlns:a16="http://schemas.microsoft.com/office/drawing/2014/main" id="{6C797864-DF70-A9B8-A642-78507F36E44F}"/>
                  </a:ext>
                </a:extLst>
              </p:cNvPr>
              <p:cNvSpPr/>
              <p:nvPr/>
            </p:nvSpPr>
            <p:spPr>
              <a:xfrm>
                <a:off x="10535884" y="3790777"/>
                <a:ext cx="17531" cy="67297"/>
              </a:xfrm>
              <a:custGeom>
                <a:avLst/>
                <a:gdLst>
                  <a:gd name="connsiteX0" fmla="*/ 12719 w 17531"/>
                  <a:gd name="connsiteY0" fmla="*/ 67297 h 67297"/>
                  <a:gd name="connsiteX1" fmla="*/ 8052 w 17531"/>
                  <a:gd name="connsiteY1" fmla="*/ 63201 h 67297"/>
                  <a:gd name="connsiteX2" fmla="*/ 51 w 17531"/>
                  <a:gd name="connsiteY2" fmla="*/ 5385 h 67297"/>
                  <a:gd name="connsiteX3" fmla="*/ 4146 w 17531"/>
                  <a:gd name="connsiteY3" fmla="*/ 51 h 67297"/>
                  <a:gd name="connsiteX4" fmla="*/ 9480 w 17531"/>
                  <a:gd name="connsiteY4" fmla="*/ 4146 h 67297"/>
                  <a:gd name="connsiteX5" fmla="*/ 17481 w 17531"/>
                  <a:gd name="connsiteY5" fmla="*/ 61963 h 67297"/>
                  <a:gd name="connsiteX6" fmla="*/ 13386 w 17531"/>
                  <a:gd name="connsiteY6" fmla="*/ 67297 h 67297"/>
                  <a:gd name="connsiteX7" fmla="*/ 12719 w 17531"/>
                  <a:gd name="connsiteY7" fmla="*/ 67297 h 6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31" h="67297">
                    <a:moveTo>
                      <a:pt x="12719" y="67297"/>
                    </a:moveTo>
                    <a:cubicBezTo>
                      <a:pt x="10338" y="67297"/>
                      <a:pt x="8337" y="65583"/>
                      <a:pt x="8052" y="63201"/>
                    </a:cubicBezTo>
                    <a:lnTo>
                      <a:pt x="51" y="5385"/>
                    </a:lnTo>
                    <a:cubicBezTo>
                      <a:pt x="-330" y="2813"/>
                      <a:pt x="1479" y="336"/>
                      <a:pt x="4146" y="51"/>
                    </a:cubicBezTo>
                    <a:cubicBezTo>
                      <a:pt x="6718" y="-330"/>
                      <a:pt x="9195" y="1479"/>
                      <a:pt x="9480" y="4146"/>
                    </a:cubicBezTo>
                    <a:lnTo>
                      <a:pt x="17481" y="61963"/>
                    </a:lnTo>
                    <a:cubicBezTo>
                      <a:pt x="17862" y="64535"/>
                      <a:pt x="16053" y="67011"/>
                      <a:pt x="13386" y="67297"/>
                    </a:cubicBezTo>
                    <a:cubicBezTo>
                      <a:pt x="13195" y="67297"/>
                      <a:pt x="12909" y="67297"/>
                      <a:pt x="12719" y="672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75" name="任意多边形: 形状 74" descr="e8e182c9-ca6c-4656-b83c-1df28b30f188">
                <a:extLst>
                  <a:ext uri="{FF2B5EF4-FFF2-40B4-BE49-F238E27FC236}">
                    <a16:creationId xmlns:a16="http://schemas.microsoft.com/office/drawing/2014/main" id="{CB03AD79-3DDA-B046-8C98-BB0217463722}"/>
                  </a:ext>
                </a:extLst>
              </p:cNvPr>
              <p:cNvSpPr/>
              <p:nvPr/>
            </p:nvSpPr>
            <p:spPr>
              <a:xfrm>
                <a:off x="10487878" y="3704100"/>
                <a:ext cx="17531" cy="67297"/>
              </a:xfrm>
              <a:custGeom>
                <a:avLst/>
                <a:gdLst>
                  <a:gd name="connsiteX0" fmla="*/ 12719 w 17531"/>
                  <a:gd name="connsiteY0" fmla="*/ 67297 h 67297"/>
                  <a:gd name="connsiteX1" fmla="*/ 8052 w 17531"/>
                  <a:gd name="connsiteY1" fmla="*/ 63201 h 67297"/>
                  <a:gd name="connsiteX2" fmla="*/ 51 w 17531"/>
                  <a:gd name="connsiteY2" fmla="*/ 5385 h 67297"/>
                  <a:gd name="connsiteX3" fmla="*/ 4146 w 17531"/>
                  <a:gd name="connsiteY3" fmla="*/ 51 h 67297"/>
                  <a:gd name="connsiteX4" fmla="*/ 9480 w 17531"/>
                  <a:gd name="connsiteY4" fmla="*/ 4146 h 67297"/>
                  <a:gd name="connsiteX5" fmla="*/ 17481 w 17531"/>
                  <a:gd name="connsiteY5" fmla="*/ 61963 h 67297"/>
                  <a:gd name="connsiteX6" fmla="*/ 13386 w 17531"/>
                  <a:gd name="connsiteY6" fmla="*/ 67297 h 67297"/>
                  <a:gd name="connsiteX7" fmla="*/ 12719 w 17531"/>
                  <a:gd name="connsiteY7" fmla="*/ 67297 h 6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31" h="67297">
                    <a:moveTo>
                      <a:pt x="12719" y="67297"/>
                    </a:moveTo>
                    <a:cubicBezTo>
                      <a:pt x="10338" y="67297"/>
                      <a:pt x="8337" y="65583"/>
                      <a:pt x="8052" y="63201"/>
                    </a:cubicBezTo>
                    <a:lnTo>
                      <a:pt x="51" y="5385"/>
                    </a:lnTo>
                    <a:cubicBezTo>
                      <a:pt x="-330" y="2813"/>
                      <a:pt x="1479" y="336"/>
                      <a:pt x="4146" y="51"/>
                    </a:cubicBezTo>
                    <a:cubicBezTo>
                      <a:pt x="6623" y="-330"/>
                      <a:pt x="9195" y="1479"/>
                      <a:pt x="9480" y="4146"/>
                    </a:cubicBezTo>
                    <a:lnTo>
                      <a:pt x="17481" y="61963"/>
                    </a:lnTo>
                    <a:cubicBezTo>
                      <a:pt x="17862" y="64535"/>
                      <a:pt x="16053" y="67011"/>
                      <a:pt x="13386" y="67297"/>
                    </a:cubicBezTo>
                    <a:cubicBezTo>
                      <a:pt x="13195" y="67297"/>
                      <a:pt x="12909" y="67297"/>
                      <a:pt x="12719" y="672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76" name="任意多边形: 形状 75" descr="cde1dd45-0fd1-47b0-bea3-1ee3eff4b5fc">
                <a:extLst>
                  <a:ext uri="{FF2B5EF4-FFF2-40B4-BE49-F238E27FC236}">
                    <a16:creationId xmlns:a16="http://schemas.microsoft.com/office/drawing/2014/main" id="{EBB3840C-1171-E31D-5FCF-6AD192B38096}"/>
                  </a:ext>
                </a:extLst>
              </p:cNvPr>
              <p:cNvSpPr/>
              <p:nvPr/>
            </p:nvSpPr>
            <p:spPr>
              <a:xfrm>
                <a:off x="10539885" y="3646283"/>
                <a:ext cx="17531" cy="67297"/>
              </a:xfrm>
              <a:custGeom>
                <a:avLst/>
                <a:gdLst>
                  <a:gd name="connsiteX0" fmla="*/ 12719 w 17531"/>
                  <a:gd name="connsiteY0" fmla="*/ 67297 h 67297"/>
                  <a:gd name="connsiteX1" fmla="*/ 8052 w 17531"/>
                  <a:gd name="connsiteY1" fmla="*/ 63201 h 67297"/>
                  <a:gd name="connsiteX2" fmla="*/ 51 w 17531"/>
                  <a:gd name="connsiteY2" fmla="*/ 5385 h 67297"/>
                  <a:gd name="connsiteX3" fmla="*/ 4146 w 17531"/>
                  <a:gd name="connsiteY3" fmla="*/ 51 h 67297"/>
                  <a:gd name="connsiteX4" fmla="*/ 9480 w 17531"/>
                  <a:gd name="connsiteY4" fmla="*/ 4146 h 67297"/>
                  <a:gd name="connsiteX5" fmla="*/ 17481 w 17531"/>
                  <a:gd name="connsiteY5" fmla="*/ 61963 h 67297"/>
                  <a:gd name="connsiteX6" fmla="*/ 13386 w 17531"/>
                  <a:gd name="connsiteY6" fmla="*/ 67297 h 67297"/>
                  <a:gd name="connsiteX7" fmla="*/ 12719 w 17531"/>
                  <a:gd name="connsiteY7" fmla="*/ 67297 h 6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31" h="67297">
                    <a:moveTo>
                      <a:pt x="12719" y="67297"/>
                    </a:moveTo>
                    <a:cubicBezTo>
                      <a:pt x="10338" y="67297"/>
                      <a:pt x="8337" y="65583"/>
                      <a:pt x="8052" y="63201"/>
                    </a:cubicBezTo>
                    <a:lnTo>
                      <a:pt x="51" y="5385"/>
                    </a:lnTo>
                    <a:cubicBezTo>
                      <a:pt x="-330" y="2813"/>
                      <a:pt x="1479" y="336"/>
                      <a:pt x="4146" y="51"/>
                    </a:cubicBezTo>
                    <a:cubicBezTo>
                      <a:pt x="6718" y="-330"/>
                      <a:pt x="9195" y="1479"/>
                      <a:pt x="9480" y="4146"/>
                    </a:cubicBezTo>
                    <a:lnTo>
                      <a:pt x="17481" y="61963"/>
                    </a:lnTo>
                    <a:cubicBezTo>
                      <a:pt x="17862" y="64535"/>
                      <a:pt x="16053" y="67011"/>
                      <a:pt x="13386" y="67297"/>
                    </a:cubicBezTo>
                    <a:cubicBezTo>
                      <a:pt x="13100" y="67297"/>
                      <a:pt x="12909" y="67297"/>
                      <a:pt x="12719" y="672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77" name="任意多边形: 形状 76" descr="c99bf107-4caf-4d9b-9d79-088df231e9b8">
                <a:extLst>
                  <a:ext uri="{FF2B5EF4-FFF2-40B4-BE49-F238E27FC236}">
                    <a16:creationId xmlns:a16="http://schemas.microsoft.com/office/drawing/2014/main" id="{7C4711BF-BFB2-2E60-1637-C76B536B8E01}"/>
                  </a:ext>
                </a:extLst>
              </p:cNvPr>
              <p:cNvSpPr/>
              <p:nvPr/>
            </p:nvSpPr>
            <p:spPr>
              <a:xfrm>
                <a:off x="10405946" y="3028631"/>
                <a:ext cx="25281" cy="65823"/>
              </a:xfrm>
              <a:custGeom>
                <a:avLst/>
                <a:gdLst>
                  <a:gd name="connsiteX0" fmla="*/ 20451 w 25281"/>
                  <a:gd name="connsiteY0" fmla="*/ 65824 h 65823"/>
                  <a:gd name="connsiteX1" fmla="*/ 15879 w 25281"/>
                  <a:gd name="connsiteY1" fmla="*/ 62300 h 65823"/>
                  <a:gd name="connsiteX2" fmla="*/ 163 w 25281"/>
                  <a:gd name="connsiteY2" fmla="*/ 6102 h 65823"/>
                  <a:gd name="connsiteX3" fmla="*/ 3497 w 25281"/>
                  <a:gd name="connsiteY3" fmla="*/ 197 h 65823"/>
                  <a:gd name="connsiteX4" fmla="*/ 9402 w 25281"/>
                  <a:gd name="connsiteY4" fmla="*/ 3530 h 65823"/>
                  <a:gd name="connsiteX5" fmla="*/ 25119 w 25281"/>
                  <a:gd name="connsiteY5" fmla="*/ 59728 h 65823"/>
                  <a:gd name="connsiteX6" fmla="*/ 21785 w 25281"/>
                  <a:gd name="connsiteY6" fmla="*/ 65633 h 65823"/>
                  <a:gd name="connsiteX7" fmla="*/ 20451 w 25281"/>
                  <a:gd name="connsiteY7" fmla="*/ 65824 h 65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81" h="65823">
                    <a:moveTo>
                      <a:pt x="20451" y="65824"/>
                    </a:moveTo>
                    <a:cubicBezTo>
                      <a:pt x="18356" y="65824"/>
                      <a:pt x="16451" y="64490"/>
                      <a:pt x="15879" y="62300"/>
                    </a:cubicBezTo>
                    <a:lnTo>
                      <a:pt x="163" y="6102"/>
                    </a:lnTo>
                    <a:cubicBezTo>
                      <a:pt x="-504" y="3530"/>
                      <a:pt x="925" y="959"/>
                      <a:pt x="3497" y="197"/>
                    </a:cubicBezTo>
                    <a:cubicBezTo>
                      <a:pt x="6069" y="-565"/>
                      <a:pt x="8640" y="959"/>
                      <a:pt x="9402" y="3530"/>
                    </a:cubicBezTo>
                    <a:lnTo>
                      <a:pt x="25119" y="59728"/>
                    </a:lnTo>
                    <a:cubicBezTo>
                      <a:pt x="25785" y="62300"/>
                      <a:pt x="24357" y="64871"/>
                      <a:pt x="21785" y="65633"/>
                    </a:cubicBezTo>
                    <a:cubicBezTo>
                      <a:pt x="21309" y="65824"/>
                      <a:pt x="20832" y="65824"/>
                      <a:pt x="20451" y="658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78" name="任意多边形: 形状 77" descr="fa244fcb-e09b-4b18-9ef4-339643456173">
                <a:extLst>
                  <a:ext uri="{FF2B5EF4-FFF2-40B4-BE49-F238E27FC236}">
                    <a16:creationId xmlns:a16="http://schemas.microsoft.com/office/drawing/2014/main" id="{A79E5FB3-5061-1405-101F-2075B6BD4EAC}"/>
                  </a:ext>
                </a:extLst>
              </p:cNvPr>
              <p:cNvSpPr/>
              <p:nvPr/>
            </p:nvSpPr>
            <p:spPr>
              <a:xfrm>
                <a:off x="9949104" y="2048412"/>
                <a:ext cx="68678" cy="104782"/>
              </a:xfrm>
              <a:custGeom>
                <a:avLst/>
                <a:gdLst>
                  <a:gd name="connsiteX0" fmla="*/ 4758 w 68678"/>
                  <a:gd name="connsiteY0" fmla="*/ 104782 h 104782"/>
                  <a:gd name="connsiteX1" fmla="*/ 567 w 68678"/>
                  <a:gd name="connsiteY1" fmla="*/ 102306 h 104782"/>
                  <a:gd name="connsiteX2" fmla="*/ 2472 w 68678"/>
                  <a:gd name="connsiteY2" fmla="*/ 95829 h 104782"/>
                  <a:gd name="connsiteX3" fmla="*/ 59527 w 68678"/>
                  <a:gd name="connsiteY3" fmla="*/ 2960 h 104782"/>
                  <a:gd name="connsiteX4" fmla="*/ 65718 w 68678"/>
                  <a:gd name="connsiteY4" fmla="*/ 388 h 104782"/>
                  <a:gd name="connsiteX5" fmla="*/ 68290 w 68678"/>
                  <a:gd name="connsiteY5" fmla="*/ 6580 h 104782"/>
                  <a:gd name="connsiteX6" fmla="*/ 6949 w 68678"/>
                  <a:gd name="connsiteY6" fmla="*/ 104211 h 104782"/>
                  <a:gd name="connsiteX7" fmla="*/ 4758 w 68678"/>
                  <a:gd name="connsiteY7" fmla="*/ 104782 h 10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78" h="104782">
                    <a:moveTo>
                      <a:pt x="4758" y="104782"/>
                    </a:moveTo>
                    <a:cubicBezTo>
                      <a:pt x="3044" y="104782"/>
                      <a:pt x="1425" y="103925"/>
                      <a:pt x="567" y="102306"/>
                    </a:cubicBezTo>
                    <a:cubicBezTo>
                      <a:pt x="-671" y="100020"/>
                      <a:pt x="186" y="97067"/>
                      <a:pt x="2472" y="95829"/>
                    </a:cubicBezTo>
                    <a:cubicBezTo>
                      <a:pt x="22475" y="85066"/>
                      <a:pt x="50478" y="25153"/>
                      <a:pt x="59527" y="2960"/>
                    </a:cubicBezTo>
                    <a:cubicBezTo>
                      <a:pt x="60480" y="484"/>
                      <a:pt x="63337" y="-659"/>
                      <a:pt x="65718" y="388"/>
                    </a:cubicBezTo>
                    <a:cubicBezTo>
                      <a:pt x="68195" y="1341"/>
                      <a:pt x="69338" y="4198"/>
                      <a:pt x="68290" y="6580"/>
                    </a:cubicBezTo>
                    <a:cubicBezTo>
                      <a:pt x="66861" y="10009"/>
                      <a:pt x="34095" y="89542"/>
                      <a:pt x="6949" y="104211"/>
                    </a:cubicBezTo>
                    <a:cubicBezTo>
                      <a:pt x="6282" y="104592"/>
                      <a:pt x="5520" y="104782"/>
                      <a:pt x="4758" y="104782"/>
                    </a:cubicBezTo>
                    <a:close/>
                  </a:path>
                </a:pathLst>
              </a:custGeom>
              <a:solidFill>
                <a:srgbClr val="1213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79" name="任意多边形: 形状 78" descr="d93736c2-b71d-436c-95e2-64c73a13cd1a">
                <a:extLst>
                  <a:ext uri="{FF2B5EF4-FFF2-40B4-BE49-F238E27FC236}">
                    <a16:creationId xmlns:a16="http://schemas.microsoft.com/office/drawing/2014/main" id="{DAD7AFE1-B1F5-13D2-F921-6DD4D35CAE4A}"/>
                  </a:ext>
                </a:extLst>
              </p:cNvPr>
              <p:cNvSpPr/>
              <p:nvPr/>
            </p:nvSpPr>
            <p:spPr>
              <a:xfrm>
                <a:off x="10507265" y="4238122"/>
                <a:ext cx="64198" cy="1640205"/>
              </a:xfrm>
              <a:custGeom>
                <a:avLst/>
                <a:gdLst>
                  <a:gd name="connsiteX0" fmla="*/ 32099 w 64198"/>
                  <a:gd name="connsiteY0" fmla="*/ 0 h 1640205"/>
                  <a:gd name="connsiteX1" fmla="*/ 32099 w 64198"/>
                  <a:gd name="connsiteY1" fmla="*/ 0 h 1640205"/>
                  <a:gd name="connsiteX2" fmla="*/ 64198 w 64198"/>
                  <a:gd name="connsiteY2" fmla="*/ 36386 h 1640205"/>
                  <a:gd name="connsiteX3" fmla="*/ 64198 w 64198"/>
                  <a:gd name="connsiteY3" fmla="*/ 1603820 h 1640205"/>
                  <a:gd name="connsiteX4" fmla="*/ 32099 w 64198"/>
                  <a:gd name="connsiteY4" fmla="*/ 1640205 h 1640205"/>
                  <a:gd name="connsiteX5" fmla="*/ 32099 w 64198"/>
                  <a:gd name="connsiteY5" fmla="*/ 1640205 h 1640205"/>
                  <a:gd name="connsiteX6" fmla="*/ 0 w 64198"/>
                  <a:gd name="connsiteY6" fmla="*/ 1603820 h 1640205"/>
                  <a:gd name="connsiteX7" fmla="*/ 0 w 64198"/>
                  <a:gd name="connsiteY7" fmla="*/ 36290 h 1640205"/>
                  <a:gd name="connsiteX8" fmla="*/ 32099 w 64198"/>
                  <a:gd name="connsiteY8" fmla="*/ 0 h 1640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198" h="1640205">
                    <a:moveTo>
                      <a:pt x="32099" y="0"/>
                    </a:moveTo>
                    <a:lnTo>
                      <a:pt x="32099" y="0"/>
                    </a:lnTo>
                    <a:cubicBezTo>
                      <a:pt x="49816" y="0"/>
                      <a:pt x="64198" y="16288"/>
                      <a:pt x="64198" y="36386"/>
                    </a:cubicBezTo>
                    <a:lnTo>
                      <a:pt x="64198" y="1603820"/>
                    </a:lnTo>
                    <a:cubicBezTo>
                      <a:pt x="64198" y="1623822"/>
                      <a:pt x="49911" y="1640205"/>
                      <a:pt x="32099" y="1640205"/>
                    </a:cubicBezTo>
                    <a:lnTo>
                      <a:pt x="32099" y="1640205"/>
                    </a:lnTo>
                    <a:cubicBezTo>
                      <a:pt x="14478" y="1640205"/>
                      <a:pt x="0" y="1623917"/>
                      <a:pt x="0" y="1603820"/>
                    </a:cubicBezTo>
                    <a:lnTo>
                      <a:pt x="0" y="36290"/>
                    </a:lnTo>
                    <a:cubicBezTo>
                      <a:pt x="0" y="16288"/>
                      <a:pt x="14383" y="0"/>
                      <a:pt x="32099" y="0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80" name="任意多边形: 形状 79" descr="3d476d2f-351f-4282-8108-b519b378c8cd">
                <a:extLst>
                  <a:ext uri="{FF2B5EF4-FFF2-40B4-BE49-F238E27FC236}">
                    <a16:creationId xmlns:a16="http://schemas.microsoft.com/office/drawing/2014/main" id="{A96A6395-8F95-7704-C7A3-4477E46F6FD2}"/>
                  </a:ext>
                </a:extLst>
              </p:cNvPr>
              <p:cNvSpPr/>
              <p:nvPr/>
            </p:nvSpPr>
            <p:spPr>
              <a:xfrm>
                <a:off x="10520695" y="5822320"/>
                <a:ext cx="37337" cy="226599"/>
              </a:xfrm>
              <a:custGeom>
                <a:avLst/>
                <a:gdLst>
                  <a:gd name="connsiteX0" fmla="*/ 18669 w 37337"/>
                  <a:gd name="connsiteY0" fmla="*/ 0 h 226599"/>
                  <a:gd name="connsiteX1" fmla="*/ 18669 w 37337"/>
                  <a:gd name="connsiteY1" fmla="*/ 0 h 226599"/>
                  <a:gd name="connsiteX2" fmla="*/ 37338 w 37337"/>
                  <a:gd name="connsiteY2" fmla="*/ 18955 h 226599"/>
                  <a:gd name="connsiteX3" fmla="*/ 37338 w 37337"/>
                  <a:gd name="connsiteY3" fmla="*/ 207645 h 226599"/>
                  <a:gd name="connsiteX4" fmla="*/ 18669 w 37337"/>
                  <a:gd name="connsiteY4" fmla="*/ 226600 h 226599"/>
                  <a:gd name="connsiteX5" fmla="*/ 18669 w 37337"/>
                  <a:gd name="connsiteY5" fmla="*/ 226600 h 226599"/>
                  <a:gd name="connsiteX6" fmla="*/ 0 w 37337"/>
                  <a:gd name="connsiteY6" fmla="*/ 207645 h 226599"/>
                  <a:gd name="connsiteX7" fmla="*/ 0 w 37337"/>
                  <a:gd name="connsiteY7" fmla="*/ 18955 h 226599"/>
                  <a:gd name="connsiteX8" fmla="*/ 18669 w 37337"/>
                  <a:gd name="connsiteY8" fmla="*/ 0 h 22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37" h="226599">
                    <a:moveTo>
                      <a:pt x="18669" y="0"/>
                    </a:moveTo>
                    <a:lnTo>
                      <a:pt x="18669" y="0"/>
                    </a:lnTo>
                    <a:cubicBezTo>
                      <a:pt x="28956" y="0"/>
                      <a:pt x="37338" y="8477"/>
                      <a:pt x="37338" y="18955"/>
                    </a:cubicBezTo>
                    <a:lnTo>
                      <a:pt x="37338" y="207645"/>
                    </a:lnTo>
                    <a:cubicBezTo>
                      <a:pt x="37338" y="218027"/>
                      <a:pt x="28956" y="226600"/>
                      <a:pt x="18669" y="226600"/>
                    </a:cubicBezTo>
                    <a:lnTo>
                      <a:pt x="18669" y="226600"/>
                    </a:lnTo>
                    <a:cubicBezTo>
                      <a:pt x="8382" y="226600"/>
                      <a:pt x="0" y="218122"/>
                      <a:pt x="0" y="207645"/>
                    </a:cubicBezTo>
                    <a:lnTo>
                      <a:pt x="0" y="18955"/>
                    </a:lnTo>
                    <a:cubicBezTo>
                      <a:pt x="0" y="8572"/>
                      <a:pt x="8382" y="0"/>
                      <a:pt x="18669" y="0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81" name="任意多边形: 形状 80" descr="ad20eb05-b0e2-4774-ad10-fde3b1f1402c">
                <a:extLst>
                  <a:ext uri="{FF2B5EF4-FFF2-40B4-BE49-F238E27FC236}">
                    <a16:creationId xmlns:a16="http://schemas.microsoft.com/office/drawing/2014/main" id="{32D02FC7-EC42-C2AF-7CC2-21C790D294A9}"/>
                  </a:ext>
                </a:extLst>
              </p:cNvPr>
              <p:cNvSpPr/>
              <p:nvPr/>
            </p:nvSpPr>
            <p:spPr>
              <a:xfrm>
                <a:off x="10510312" y="6024682"/>
                <a:ext cx="61055" cy="89388"/>
              </a:xfrm>
              <a:custGeom>
                <a:avLst/>
                <a:gdLst>
                  <a:gd name="connsiteX0" fmla="*/ 7525 w 61055"/>
                  <a:gd name="connsiteY0" fmla="*/ 3759 h 89388"/>
                  <a:gd name="connsiteX1" fmla="*/ 0 w 61055"/>
                  <a:gd name="connsiteY1" fmla="*/ 72339 h 89388"/>
                  <a:gd name="connsiteX2" fmla="*/ 26956 w 61055"/>
                  <a:gd name="connsiteY2" fmla="*/ 89389 h 89388"/>
                  <a:gd name="connsiteX3" fmla="*/ 61055 w 61055"/>
                  <a:gd name="connsiteY3" fmla="*/ 73768 h 89388"/>
                  <a:gd name="connsiteX4" fmla="*/ 51245 w 61055"/>
                  <a:gd name="connsiteY4" fmla="*/ 3092 h 89388"/>
                  <a:gd name="connsiteX5" fmla="*/ 29337 w 61055"/>
                  <a:gd name="connsiteY5" fmla="*/ 44 h 89388"/>
                  <a:gd name="connsiteX6" fmla="*/ 7525 w 61055"/>
                  <a:gd name="connsiteY6" fmla="*/ 3759 h 8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055" h="89388">
                    <a:moveTo>
                      <a:pt x="7525" y="3759"/>
                    </a:moveTo>
                    <a:lnTo>
                      <a:pt x="0" y="72339"/>
                    </a:lnTo>
                    <a:cubicBezTo>
                      <a:pt x="0" y="72339"/>
                      <a:pt x="11049" y="89389"/>
                      <a:pt x="26956" y="89389"/>
                    </a:cubicBezTo>
                    <a:cubicBezTo>
                      <a:pt x="42863" y="89389"/>
                      <a:pt x="61055" y="73768"/>
                      <a:pt x="61055" y="73768"/>
                    </a:cubicBezTo>
                    <a:lnTo>
                      <a:pt x="51245" y="3092"/>
                    </a:lnTo>
                    <a:cubicBezTo>
                      <a:pt x="51245" y="3092"/>
                      <a:pt x="44863" y="-432"/>
                      <a:pt x="29337" y="44"/>
                    </a:cubicBezTo>
                    <a:cubicBezTo>
                      <a:pt x="13716" y="425"/>
                      <a:pt x="7525" y="3759"/>
                      <a:pt x="7525" y="3759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82" name="任意多边形: 形状 81" descr="371e4a2f-599e-43b1-89a4-13ccd8ce4f46">
                <a:extLst>
                  <a:ext uri="{FF2B5EF4-FFF2-40B4-BE49-F238E27FC236}">
                    <a16:creationId xmlns:a16="http://schemas.microsoft.com/office/drawing/2014/main" id="{EE1BB953-3AE7-9204-6361-497ACDE18E18}"/>
                  </a:ext>
                </a:extLst>
              </p:cNvPr>
              <p:cNvSpPr/>
              <p:nvPr/>
            </p:nvSpPr>
            <p:spPr>
              <a:xfrm>
                <a:off x="10490647" y="4012805"/>
                <a:ext cx="331758" cy="285678"/>
              </a:xfrm>
              <a:custGeom>
                <a:avLst/>
                <a:gdLst>
                  <a:gd name="connsiteX0" fmla="*/ 187972 w 331758"/>
                  <a:gd name="connsiteY0" fmla="*/ 336 h 285678"/>
                  <a:gd name="connsiteX1" fmla="*/ 34429 w 331758"/>
                  <a:gd name="connsiteY1" fmla="*/ 29387 h 285678"/>
                  <a:gd name="connsiteX2" fmla="*/ 329 w 331758"/>
                  <a:gd name="connsiteY2" fmla="*/ 64820 h 285678"/>
                  <a:gd name="connsiteX3" fmla="*/ 41763 w 331758"/>
                  <a:gd name="connsiteY3" fmla="*/ 89014 h 285678"/>
                  <a:gd name="connsiteX4" fmla="*/ 170922 w 331758"/>
                  <a:gd name="connsiteY4" fmla="*/ 80822 h 285678"/>
                  <a:gd name="connsiteX5" fmla="*/ 237216 w 331758"/>
                  <a:gd name="connsiteY5" fmla="*/ 217983 h 285678"/>
                  <a:gd name="connsiteX6" fmla="*/ 67481 w 331758"/>
                  <a:gd name="connsiteY6" fmla="*/ 222459 h 285678"/>
                  <a:gd name="connsiteX7" fmla="*/ 30143 w 331758"/>
                  <a:gd name="connsiteY7" fmla="*/ 262178 h 285678"/>
                  <a:gd name="connsiteX8" fmla="*/ 69862 w 331758"/>
                  <a:gd name="connsiteY8" fmla="*/ 285610 h 285678"/>
                  <a:gd name="connsiteX9" fmla="*/ 288842 w 331758"/>
                  <a:gd name="connsiteY9" fmla="*/ 277800 h 285678"/>
                  <a:gd name="connsiteX10" fmla="*/ 331704 w 331758"/>
                  <a:gd name="connsiteY10" fmla="*/ 250844 h 285678"/>
                  <a:gd name="connsiteX11" fmla="*/ 326751 w 331758"/>
                  <a:gd name="connsiteY11" fmla="*/ 227317 h 285678"/>
                  <a:gd name="connsiteX12" fmla="*/ 227405 w 331758"/>
                  <a:gd name="connsiteY12" fmla="*/ 21863 h 285678"/>
                  <a:gd name="connsiteX13" fmla="*/ 187972 w 331758"/>
                  <a:gd name="connsiteY13" fmla="*/ 336 h 28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1758" h="285678">
                    <a:moveTo>
                      <a:pt x="187972" y="336"/>
                    </a:moveTo>
                    <a:lnTo>
                      <a:pt x="34429" y="29387"/>
                    </a:lnTo>
                    <a:cubicBezTo>
                      <a:pt x="13569" y="32245"/>
                      <a:pt x="-2528" y="43580"/>
                      <a:pt x="329" y="64820"/>
                    </a:cubicBezTo>
                    <a:cubicBezTo>
                      <a:pt x="3092" y="85966"/>
                      <a:pt x="20808" y="91872"/>
                      <a:pt x="41763" y="89014"/>
                    </a:cubicBezTo>
                    <a:lnTo>
                      <a:pt x="170922" y="80822"/>
                    </a:lnTo>
                    <a:lnTo>
                      <a:pt x="237216" y="217983"/>
                    </a:lnTo>
                    <a:lnTo>
                      <a:pt x="67481" y="222459"/>
                    </a:lnTo>
                    <a:cubicBezTo>
                      <a:pt x="46335" y="223031"/>
                      <a:pt x="29666" y="240747"/>
                      <a:pt x="30143" y="262178"/>
                    </a:cubicBezTo>
                    <a:cubicBezTo>
                      <a:pt x="30714" y="283610"/>
                      <a:pt x="48716" y="286182"/>
                      <a:pt x="69862" y="285610"/>
                    </a:cubicBezTo>
                    <a:lnTo>
                      <a:pt x="288842" y="277800"/>
                    </a:lnTo>
                    <a:cubicBezTo>
                      <a:pt x="314750" y="277133"/>
                      <a:pt x="330752" y="273894"/>
                      <a:pt x="331704" y="250844"/>
                    </a:cubicBezTo>
                    <a:cubicBezTo>
                      <a:pt x="332085" y="243128"/>
                      <a:pt x="330466" y="235127"/>
                      <a:pt x="326751" y="227317"/>
                    </a:cubicBezTo>
                    <a:lnTo>
                      <a:pt x="227405" y="21863"/>
                    </a:lnTo>
                    <a:cubicBezTo>
                      <a:pt x="220071" y="6813"/>
                      <a:pt x="204164" y="-1855"/>
                      <a:pt x="187972" y="336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83" name="任意多边形: 形状 82" descr="4752e5cc-6541-4a01-83f7-3c8a0415f269">
                <a:extLst>
                  <a:ext uri="{FF2B5EF4-FFF2-40B4-BE49-F238E27FC236}">
                    <a16:creationId xmlns:a16="http://schemas.microsoft.com/office/drawing/2014/main" id="{9542A3D1-78CF-6055-FF3F-A6B28D3E4590}"/>
                  </a:ext>
                </a:extLst>
              </p:cNvPr>
              <p:cNvSpPr/>
              <p:nvPr/>
            </p:nvSpPr>
            <p:spPr>
              <a:xfrm>
                <a:off x="10473248" y="3967152"/>
                <a:ext cx="139918" cy="76660"/>
              </a:xfrm>
              <a:custGeom>
                <a:avLst/>
                <a:gdLst>
                  <a:gd name="connsiteX0" fmla="*/ 4775 w 139918"/>
                  <a:gd name="connsiteY0" fmla="*/ 76661 h 76660"/>
                  <a:gd name="connsiteX1" fmla="*/ 1441 w 139918"/>
                  <a:gd name="connsiteY1" fmla="*/ 75327 h 76660"/>
                  <a:gd name="connsiteX2" fmla="*/ 1346 w 139918"/>
                  <a:gd name="connsiteY2" fmla="*/ 68564 h 76660"/>
                  <a:gd name="connsiteX3" fmla="*/ 134315 w 139918"/>
                  <a:gd name="connsiteY3" fmla="*/ 79 h 76660"/>
                  <a:gd name="connsiteX4" fmla="*/ 139839 w 139918"/>
                  <a:gd name="connsiteY4" fmla="*/ 3890 h 76660"/>
                  <a:gd name="connsiteX5" fmla="*/ 136029 w 139918"/>
                  <a:gd name="connsiteY5" fmla="*/ 9414 h 76660"/>
                  <a:gd name="connsiteX6" fmla="*/ 8204 w 139918"/>
                  <a:gd name="connsiteY6" fmla="*/ 75232 h 76660"/>
                  <a:gd name="connsiteX7" fmla="*/ 4775 w 139918"/>
                  <a:gd name="connsiteY7" fmla="*/ 76661 h 7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918" h="76660">
                    <a:moveTo>
                      <a:pt x="4775" y="76661"/>
                    </a:moveTo>
                    <a:cubicBezTo>
                      <a:pt x="3536" y="76661"/>
                      <a:pt x="2393" y="76184"/>
                      <a:pt x="1441" y="75327"/>
                    </a:cubicBezTo>
                    <a:cubicBezTo>
                      <a:pt x="-464" y="73517"/>
                      <a:pt x="-464" y="70469"/>
                      <a:pt x="1346" y="68564"/>
                    </a:cubicBezTo>
                    <a:cubicBezTo>
                      <a:pt x="3536" y="66374"/>
                      <a:pt x="55638" y="14176"/>
                      <a:pt x="134315" y="79"/>
                    </a:cubicBezTo>
                    <a:cubicBezTo>
                      <a:pt x="136791" y="-397"/>
                      <a:pt x="139363" y="1318"/>
                      <a:pt x="139839" y="3890"/>
                    </a:cubicBezTo>
                    <a:cubicBezTo>
                      <a:pt x="140315" y="6461"/>
                      <a:pt x="138601" y="8938"/>
                      <a:pt x="136029" y="9414"/>
                    </a:cubicBezTo>
                    <a:cubicBezTo>
                      <a:pt x="60401" y="22940"/>
                      <a:pt x="8680" y="74660"/>
                      <a:pt x="8204" y="75232"/>
                    </a:cubicBezTo>
                    <a:cubicBezTo>
                      <a:pt x="7251" y="76184"/>
                      <a:pt x="6013" y="76661"/>
                      <a:pt x="4775" y="76661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90" name="任意多边形: 形状 89" descr="23f26dd6-c4b4-421f-965f-43c3ff813888">
                <a:extLst>
                  <a:ext uri="{FF2B5EF4-FFF2-40B4-BE49-F238E27FC236}">
                    <a16:creationId xmlns:a16="http://schemas.microsoft.com/office/drawing/2014/main" id="{FBA0B0A9-3006-8459-BD82-E09302A30491}"/>
                  </a:ext>
                </a:extLst>
              </p:cNvPr>
              <p:cNvSpPr/>
              <p:nvPr/>
            </p:nvSpPr>
            <p:spPr>
              <a:xfrm>
                <a:off x="10264548" y="3009092"/>
                <a:ext cx="219272" cy="1035768"/>
              </a:xfrm>
              <a:custGeom>
                <a:avLst/>
                <a:gdLst>
                  <a:gd name="connsiteX0" fmla="*/ 214522 w 219272"/>
                  <a:gd name="connsiteY0" fmla="*/ 1035768 h 1035768"/>
                  <a:gd name="connsiteX1" fmla="*/ 209855 w 219272"/>
                  <a:gd name="connsiteY1" fmla="*/ 1031958 h 1035768"/>
                  <a:gd name="connsiteX2" fmla="*/ 120225 w 219272"/>
                  <a:gd name="connsiteY2" fmla="*/ 569805 h 1035768"/>
                  <a:gd name="connsiteX3" fmla="*/ 115 w 219272"/>
                  <a:gd name="connsiteY3" fmla="*/ 5830 h 1035768"/>
                  <a:gd name="connsiteX4" fmla="*/ 3734 w 219272"/>
                  <a:gd name="connsiteY4" fmla="*/ 115 h 1035768"/>
                  <a:gd name="connsiteX5" fmla="*/ 9449 w 219272"/>
                  <a:gd name="connsiteY5" fmla="*/ 3734 h 1035768"/>
                  <a:gd name="connsiteX6" fmla="*/ 129655 w 219272"/>
                  <a:gd name="connsiteY6" fmla="*/ 568567 h 1035768"/>
                  <a:gd name="connsiteX7" fmla="*/ 219190 w 219272"/>
                  <a:gd name="connsiteY7" fmla="*/ 1030053 h 1035768"/>
                  <a:gd name="connsiteX8" fmla="*/ 215475 w 219272"/>
                  <a:gd name="connsiteY8" fmla="*/ 1035673 h 1035768"/>
                  <a:gd name="connsiteX9" fmla="*/ 214522 w 219272"/>
                  <a:gd name="connsiteY9" fmla="*/ 1035768 h 1035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272" h="1035768">
                    <a:moveTo>
                      <a:pt x="214522" y="1035768"/>
                    </a:moveTo>
                    <a:cubicBezTo>
                      <a:pt x="212332" y="1035768"/>
                      <a:pt x="210331" y="1034244"/>
                      <a:pt x="209855" y="1031958"/>
                    </a:cubicBezTo>
                    <a:cubicBezTo>
                      <a:pt x="209093" y="1028053"/>
                      <a:pt x="129083" y="636861"/>
                      <a:pt x="120225" y="569805"/>
                    </a:cubicBezTo>
                    <a:cubicBezTo>
                      <a:pt x="111367" y="503130"/>
                      <a:pt x="1258" y="10783"/>
                      <a:pt x="115" y="5830"/>
                    </a:cubicBezTo>
                    <a:cubicBezTo>
                      <a:pt x="-457" y="3258"/>
                      <a:pt x="1162" y="686"/>
                      <a:pt x="3734" y="115"/>
                    </a:cubicBezTo>
                    <a:cubicBezTo>
                      <a:pt x="6306" y="-457"/>
                      <a:pt x="8878" y="1162"/>
                      <a:pt x="9449" y="3734"/>
                    </a:cubicBezTo>
                    <a:cubicBezTo>
                      <a:pt x="14021" y="24023"/>
                      <a:pt x="120797" y="501416"/>
                      <a:pt x="129655" y="568567"/>
                    </a:cubicBezTo>
                    <a:cubicBezTo>
                      <a:pt x="138513" y="635242"/>
                      <a:pt x="218332" y="1026053"/>
                      <a:pt x="219190" y="1030053"/>
                    </a:cubicBezTo>
                    <a:cubicBezTo>
                      <a:pt x="219666" y="1032625"/>
                      <a:pt x="218047" y="1035196"/>
                      <a:pt x="215475" y="1035673"/>
                    </a:cubicBezTo>
                    <a:cubicBezTo>
                      <a:pt x="215189" y="1035768"/>
                      <a:pt x="214808" y="1035768"/>
                      <a:pt x="214522" y="1035768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91" name="任意多边形: 形状 90" descr="eff60032-7ae0-4046-b622-ea6d229e6858">
                <a:extLst>
                  <a:ext uri="{FF2B5EF4-FFF2-40B4-BE49-F238E27FC236}">
                    <a16:creationId xmlns:a16="http://schemas.microsoft.com/office/drawing/2014/main" id="{618F0A66-A868-34FD-A68D-77370D2508D6}"/>
                  </a:ext>
                </a:extLst>
              </p:cNvPr>
              <p:cNvSpPr/>
              <p:nvPr/>
            </p:nvSpPr>
            <p:spPr>
              <a:xfrm>
                <a:off x="10524191" y="3967751"/>
                <a:ext cx="153567" cy="226842"/>
              </a:xfrm>
              <a:custGeom>
                <a:avLst/>
                <a:gdLst>
                  <a:gd name="connsiteX0" fmla="*/ 76324 w 153567"/>
                  <a:gd name="connsiteY0" fmla="*/ 226842 h 226842"/>
                  <a:gd name="connsiteX1" fmla="*/ 75181 w 153567"/>
                  <a:gd name="connsiteY1" fmla="*/ 226652 h 226842"/>
                  <a:gd name="connsiteX2" fmla="*/ 7363 w 153567"/>
                  <a:gd name="connsiteY2" fmla="*/ 209126 h 226842"/>
                  <a:gd name="connsiteX3" fmla="*/ 3838 w 153567"/>
                  <a:gd name="connsiteY3" fmla="*/ 205030 h 226842"/>
                  <a:gd name="connsiteX4" fmla="*/ 28 w 153567"/>
                  <a:gd name="connsiteY4" fmla="*/ 169978 h 226842"/>
                  <a:gd name="connsiteX5" fmla="*/ 4219 w 153567"/>
                  <a:gd name="connsiteY5" fmla="*/ 164739 h 226842"/>
                  <a:gd name="connsiteX6" fmla="*/ 9458 w 153567"/>
                  <a:gd name="connsiteY6" fmla="*/ 168930 h 226842"/>
                  <a:gd name="connsiteX7" fmla="*/ 12887 w 153567"/>
                  <a:gd name="connsiteY7" fmla="*/ 200648 h 226842"/>
                  <a:gd name="connsiteX8" fmla="*/ 74704 w 153567"/>
                  <a:gd name="connsiteY8" fmla="*/ 216555 h 226842"/>
                  <a:gd name="connsiteX9" fmla="*/ 127854 w 153567"/>
                  <a:gd name="connsiteY9" fmla="*/ 154547 h 226842"/>
                  <a:gd name="connsiteX10" fmla="*/ 143475 w 153567"/>
                  <a:gd name="connsiteY10" fmla="*/ 101779 h 226842"/>
                  <a:gd name="connsiteX11" fmla="*/ 78133 w 153567"/>
                  <a:gd name="connsiteY11" fmla="*/ 7481 h 226842"/>
                  <a:gd name="connsiteX12" fmla="*/ 79372 w 153567"/>
                  <a:gd name="connsiteY12" fmla="*/ 814 h 226842"/>
                  <a:gd name="connsiteX13" fmla="*/ 86039 w 153567"/>
                  <a:gd name="connsiteY13" fmla="*/ 2052 h 226842"/>
                  <a:gd name="connsiteX14" fmla="*/ 152714 w 153567"/>
                  <a:gd name="connsiteY14" fmla="*/ 98255 h 226842"/>
                  <a:gd name="connsiteX15" fmla="*/ 153381 w 153567"/>
                  <a:gd name="connsiteY15" fmla="*/ 102350 h 226842"/>
                  <a:gd name="connsiteX16" fmla="*/ 136807 w 153567"/>
                  <a:gd name="connsiteY16" fmla="*/ 158358 h 226842"/>
                  <a:gd name="connsiteX17" fmla="*/ 135855 w 153567"/>
                  <a:gd name="connsiteY17" fmla="*/ 160072 h 226842"/>
                  <a:gd name="connsiteX18" fmla="*/ 80134 w 153567"/>
                  <a:gd name="connsiteY18" fmla="*/ 225128 h 226842"/>
                  <a:gd name="connsiteX19" fmla="*/ 76324 w 153567"/>
                  <a:gd name="connsiteY19" fmla="*/ 226842 h 22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3567" h="226842">
                    <a:moveTo>
                      <a:pt x="76324" y="226842"/>
                    </a:moveTo>
                    <a:cubicBezTo>
                      <a:pt x="75943" y="226842"/>
                      <a:pt x="75562" y="226842"/>
                      <a:pt x="75181" y="226652"/>
                    </a:cubicBezTo>
                    <a:lnTo>
                      <a:pt x="7363" y="209126"/>
                    </a:lnTo>
                    <a:cubicBezTo>
                      <a:pt x="5458" y="208650"/>
                      <a:pt x="4029" y="207030"/>
                      <a:pt x="3838" y="205030"/>
                    </a:cubicBezTo>
                    <a:lnTo>
                      <a:pt x="28" y="169978"/>
                    </a:lnTo>
                    <a:cubicBezTo>
                      <a:pt x="-257" y="167406"/>
                      <a:pt x="1648" y="165025"/>
                      <a:pt x="4219" y="164739"/>
                    </a:cubicBezTo>
                    <a:cubicBezTo>
                      <a:pt x="6696" y="164454"/>
                      <a:pt x="9172" y="166359"/>
                      <a:pt x="9458" y="168930"/>
                    </a:cubicBezTo>
                    <a:lnTo>
                      <a:pt x="12887" y="200648"/>
                    </a:lnTo>
                    <a:lnTo>
                      <a:pt x="74704" y="216555"/>
                    </a:lnTo>
                    <a:lnTo>
                      <a:pt x="127854" y="154547"/>
                    </a:lnTo>
                    <a:lnTo>
                      <a:pt x="143475" y="101779"/>
                    </a:lnTo>
                    <a:lnTo>
                      <a:pt x="78133" y="7481"/>
                    </a:lnTo>
                    <a:cubicBezTo>
                      <a:pt x="76609" y="5291"/>
                      <a:pt x="77181" y="2338"/>
                      <a:pt x="79372" y="814"/>
                    </a:cubicBezTo>
                    <a:cubicBezTo>
                      <a:pt x="81562" y="-615"/>
                      <a:pt x="84515" y="-138"/>
                      <a:pt x="86039" y="2052"/>
                    </a:cubicBezTo>
                    <a:lnTo>
                      <a:pt x="152714" y="98255"/>
                    </a:lnTo>
                    <a:cubicBezTo>
                      <a:pt x="153571" y="99398"/>
                      <a:pt x="153762" y="100922"/>
                      <a:pt x="153381" y="102350"/>
                    </a:cubicBezTo>
                    <a:lnTo>
                      <a:pt x="136807" y="158358"/>
                    </a:lnTo>
                    <a:cubicBezTo>
                      <a:pt x="136617" y="159024"/>
                      <a:pt x="136331" y="159596"/>
                      <a:pt x="135855" y="160072"/>
                    </a:cubicBezTo>
                    <a:lnTo>
                      <a:pt x="80134" y="225128"/>
                    </a:lnTo>
                    <a:cubicBezTo>
                      <a:pt x="79086" y="226176"/>
                      <a:pt x="77752" y="226842"/>
                      <a:pt x="76324" y="226842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94" name="任意多边形: 形状 93" descr="310c49b3-0e01-4f0a-ba8f-8c080ba2f040">
                <a:extLst>
                  <a:ext uri="{FF2B5EF4-FFF2-40B4-BE49-F238E27FC236}">
                    <a16:creationId xmlns:a16="http://schemas.microsoft.com/office/drawing/2014/main" id="{DCA34788-2D29-AB6C-BC7D-D73B2AE68828}"/>
                  </a:ext>
                </a:extLst>
              </p:cNvPr>
              <p:cNvSpPr/>
              <p:nvPr/>
            </p:nvSpPr>
            <p:spPr>
              <a:xfrm>
                <a:off x="10276053" y="3169055"/>
                <a:ext cx="80009" cy="571861"/>
              </a:xfrm>
              <a:custGeom>
                <a:avLst/>
                <a:gdLst>
                  <a:gd name="connsiteX0" fmla="*/ 75287 w 80009"/>
                  <a:gd name="connsiteY0" fmla="*/ 571862 h 571861"/>
                  <a:gd name="connsiteX1" fmla="*/ 74906 w 80009"/>
                  <a:gd name="connsiteY1" fmla="*/ 571862 h 571861"/>
                  <a:gd name="connsiteX2" fmla="*/ 70524 w 80009"/>
                  <a:gd name="connsiteY2" fmla="*/ 566718 h 571861"/>
                  <a:gd name="connsiteX3" fmla="*/ 1373 w 80009"/>
                  <a:gd name="connsiteY3" fmla="*/ 216865 h 571861"/>
                  <a:gd name="connsiteX4" fmla="*/ 24138 w 80009"/>
                  <a:gd name="connsiteY4" fmla="*/ 3981 h 571861"/>
                  <a:gd name="connsiteX5" fmla="*/ 29662 w 80009"/>
                  <a:gd name="connsiteY5" fmla="*/ 76 h 571861"/>
                  <a:gd name="connsiteX6" fmla="*/ 33567 w 80009"/>
                  <a:gd name="connsiteY6" fmla="*/ 5601 h 571861"/>
                  <a:gd name="connsiteX7" fmla="*/ 10612 w 80009"/>
                  <a:gd name="connsiteY7" fmla="*/ 214579 h 571861"/>
                  <a:gd name="connsiteX8" fmla="*/ 79954 w 80009"/>
                  <a:gd name="connsiteY8" fmla="*/ 567480 h 571861"/>
                  <a:gd name="connsiteX9" fmla="*/ 75287 w 80009"/>
                  <a:gd name="connsiteY9" fmla="*/ 571862 h 57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009" h="571861">
                    <a:moveTo>
                      <a:pt x="75287" y="571862"/>
                    </a:moveTo>
                    <a:cubicBezTo>
                      <a:pt x="75192" y="571862"/>
                      <a:pt x="75001" y="571862"/>
                      <a:pt x="74906" y="571862"/>
                    </a:cubicBezTo>
                    <a:cubicBezTo>
                      <a:pt x="72239" y="571671"/>
                      <a:pt x="70334" y="569385"/>
                      <a:pt x="70524" y="566718"/>
                    </a:cubicBezTo>
                    <a:cubicBezTo>
                      <a:pt x="72429" y="542716"/>
                      <a:pt x="11184" y="257442"/>
                      <a:pt x="1373" y="216865"/>
                    </a:cubicBezTo>
                    <a:cubicBezTo>
                      <a:pt x="-6628" y="183623"/>
                      <a:pt x="22899" y="11316"/>
                      <a:pt x="24138" y="3981"/>
                    </a:cubicBezTo>
                    <a:cubicBezTo>
                      <a:pt x="24614" y="1410"/>
                      <a:pt x="27090" y="-400"/>
                      <a:pt x="29662" y="76"/>
                    </a:cubicBezTo>
                    <a:cubicBezTo>
                      <a:pt x="32234" y="553"/>
                      <a:pt x="34044" y="3029"/>
                      <a:pt x="33567" y="5601"/>
                    </a:cubicBezTo>
                    <a:cubicBezTo>
                      <a:pt x="22995" y="66942"/>
                      <a:pt x="4611" y="189528"/>
                      <a:pt x="10612" y="214579"/>
                    </a:cubicBezTo>
                    <a:cubicBezTo>
                      <a:pt x="18613" y="247536"/>
                      <a:pt x="82145" y="540429"/>
                      <a:pt x="79954" y="567480"/>
                    </a:cubicBezTo>
                    <a:cubicBezTo>
                      <a:pt x="79764" y="569957"/>
                      <a:pt x="77668" y="571862"/>
                      <a:pt x="75287" y="571862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95" name="任意多边形: 形状 94" descr="271953f8-c0b4-4a16-9251-1c76101500a5">
                <a:extLst>
                  <a:ext uri="{FF2B5EF4-FFF2-40B4-BE49-F238E27FC236}">
                    <a16:creationId xmlns:a16="http://schemas.microsoft.com/office/drawing/2014/main" id="{96B09523-FDBD-1A4C-62D1-CAC4BA30FC1F}"/>
                  </a:ext>
                </a:extLst>
              </p:cNvPr>
              <p:cNvSpPr/>
              <p:nvPr/>
            </p:nvSpPr>
            <p:spPr>
              <a:xfrm>
                <a:off x="9639918" y="3172084"/>
                <a:ext cx="183451" cy="410337"/>
              </a:xfrm>
              <a:custGeom>
                <a:avLst/>
                <a:gdLst>
                  <a:gd name="connsiteX0" fmla="*/ 183452 w 183451"/>
                  <a:gd name="connsiteY0" fmla="*/ 0 h 410337"/>
                  <a:gd name="connsiteX1" fmla="*/ 83153 w 183451"/>
                  <a:gd name="connsiteY1" fmla="*/ 312325 h 410337"/>
                  <a:gd name="connsiteX2" fmla="*/ 0 w 183451"/>
                  <a:gd name="connsiteY2" fmla="*/ 410337 h 410337"/>
                  <a:gd name="connsiteX3" fmla="*/ 8191 w 183451"/>
                  <a:gd name="connsiteY3" fmla="*/ 343567 h 410337"/>
                  <a:gd name="connsiteX4" fmla="*/ 21717 w 183451"/>
                  <a:gd name="connsiteY4" fmla="*/ 274130 h 410337"/>
                  <a:gd name="connsiteX5" fmla="*/ 106871 w 183451"/>
                  <a:gd name="connsiteY5" fmla="*/ 144780 h 410337"/>
                  <a:gd name="connsiteX6" fmla="*/ 183452 w 183451"/>
                  <a:gd name="connsiteY6" fmla="*/ 0 h 41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451" h="410337">
                    <a:moveTo>
                      <a:pt x="183452" y="0"/>
                    </a:moveTo>
                    <a:cubicBezTo>
                      <a:pt x="183452" y="0"/>
                      <a:pt x="126206" y="237077"/>
                      <a:pt x="83153" y="312325"/>
                    </a:cubicBezTo>
                    <a:cubicBezTo>
                      <a:pt x="65722" y="342805"/>
                      <a:pt x="0" y="410337"/>
                      <a:pt x="0" y="410337"/>
                    </a:cubicBezTo>
                    <a:lnTo>
                      <a:pt x="8191" y="343567"/>
                    </a:lnTo>
                    <a:lnTo>
                      <a:pt x="21717" y="274130"/>
                    </a:lnTo>
                    <a:cubicBezTo>
                      <a:pt x="21717" y="274130"/>
                      <a:pt x="81439" y="184213"/>
                      <a:pt x="106871" y="144780"/>
                    </a:cubicBezTo>
                    <a:cubicBezTo>
                      <a:pt x="132398" y="105251"/>
                      <a:pt x="183452" y="0"/>
                      <a:pt x="183452" y="0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96" name="任意多边形: 形状 95" descr="1f6ed3fe-7271-401c-9e22-8863fc41ad3c">
                <a:extLst>
                  <a:ext uri="{FF2B5EF4-FFF2-40B4-BE49-F238E27FC236}">
                    <a16:creationId xmlns:a16="http://schemas.microsoft.com/office/drawing/2014/main" id="{2C010725-EEE8-6168-4BCC-C88C158CD28C}"/>
                  </a:ext>
                </a:extLst>
              </p:cNvPr>
              <p:cNvSpPr/>
              <p:nvPr/>
            </p:nvSpPr>
            <p:spPr>
              <a:xfrm>
                <a:off x="9578642" y="2955263"/>
                <a:ext cx="187323" cy="240157"/>
              </a:xfrm>
              <a:custGeom>
                <a:avLst/>
                <a:gdLst>
                  <a:gd name="connsiteX0" fmla="*/ 4793 w 187323"/>
                  <a:gd name="connsiteY0" fmla="*/ 240157 h 240157"/>
                  <a:gd name="connsiteX1" fmla="*/ 2030 w 187323"/>
                  <a:gd name="connsiteY1" fmla="*/ 239300 h 240157"/>
                  <a:gd name="connsiteX2" fmla="*/ 887 w 187323"/>
                  <a:gd name="connsiteY2" fmla="*/ 232633 h 240157"/>
                  <a:gd name="connsiteX3" fmla="*/ 179386 w 187323"/>
                  <a:gd name="connsiteY3" fmla="*/ 1175 h 240157"/>
                  <a:gd name="connsiteX4" fmla="*/ 186149 w 187323"/>
                  <a:gd name="connsiteY4" fmla="*/ 1556 h 240157"/>
                  <a:gd name="connsiteX5" fmla="*/ 185768 w 187323"/>
                  <a:gd name="connsiteY5" fmla="*/ 8319 h 240157"/>
                  <a:gd name="connsiteX6" fmla="*/ 8793 w 187323"/>
                  <a:gd name="connsiteY6" fmla="*/ 238157 h 240157"/>
                  <a:gd name="connsiteX7" fmla="*/ 4793 w 187323"/>
                  <a:gd name="connsiteY7" fmla="*/ 240157 h 24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323" h="240157">
                    <a:moveTo>
                      <a:pt x="4793" y="240157"/>
                    </a:moveTo>
                    <a:cubicBezTo>
                      <a:pt x="3840" y="240157"/>
                      <a:pt x="2888" y="239872"/>
                      <a:pt x="2030" y="239300"/>
                    </a:cubicBezTo>
                    <a:cubicBezTo>
                      <a:pt x="-160" y="237776"/>
                      <a:pt x="-637" y="234824"/>
                      <a:pt x="887" y="232633"/>
                    </a:cubicBezTo>
                    <a:cubicBezTo>
                      <a:pt x="6602" y="224537"/>
                      <a:pt x="142048" y="34036"/>
                      <a:pt x="179386" y="1175"/>
                    </a:cubicBezTo>
                    <a:cubicBezTo>
                      <a:pt x="181386" y="-539"/>
                      <a:pt x="184339" y="-349"/>
                      <a:pt x="186149" y="1556"/>
                    </a:cubicBezTo>
                    <a:cubicBezTo>
                      <a:pt x="187863" y="3557"/>
                      <a:pt x="187673" y="6509"/>
                      <a:pt x="185768" y="8319"/>
                    </a:cubicBezTo>
                    <a:cubicBezTo>
                      <a:pt x="149287" y="40513"/>
                      <a:pt x="10127" y="236252"/>
                      <a:pt x="8793" y="238157"/>
                    </a:cubicBezTo>
                    <a:cubicBezTo>
                      <a:pt x="7745" y="239491"/>
                      <a:pt x="6317" y="240157"/>
                      <a:pt x="4793" y="240157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97" name="任意多边形: 形状 96" descr="5f7001c3-628b-40eb-931e-f3a499ca57be">
                <a:extLst>
                  <a:ext uri="{FF2B5EF4-FFF2-40B4-BE49-F238E27FC236}">
                    <a16:creationId xmlns:a16="http://schemas.microsoft.com/office/drawing/2014/main" id="{4666FCEA-9371-C0B6-9510-E336AB149D3B}"/>
                  </a:ext>
                </a:extLst>
              </p:cNvPr>
              <p:cNvSpPr/>
              <p:nvPr/>
            </p:nvSpPr>
            <p:spPr>
              <a:xfrm>
                <a:off x="9757388" y="2956765"/>
                <a:ext cx="142432" cy="82719"/>
              </a:xfrm>
              <a:custGeom>
                <a:avLst/>
                <a:gdLst>
                  <a:gd name="connsiteX0" fmla="*/ 47408 w 142432"/>
                  <a:gd name="connsiteY0" fmla="*/ 18057 h 82719"/>
                  <a:gd name="connsiteX1" fmla="*/ 164 w 142432"/>
                  <a:gd name="connsiteY1" fmla="*/ 3864 h 82719"/>
                  <a:gd name="connsiteX2" fmla="*/ 141515 w 142432"/>
                  <a:gd name="connsiteY2" fmla="*/ 81493 h 82719"/>
                  <a:gd name="connsiteX3" fmla="*/ 109606 w 142432"/>
                  <a:gd name="connsiteY3" fmla="*/ 51870 h 82719"/>
                  <a:gd name="connsiteX4" fmla="*/ 47408 w 142432"/>
                  <a:gd name="connsiteY4" fmla="*/ 18057 h 82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32" h="82719">
                    <a:moveTo>
                      <a:pt x="47408" y="18057"/>
                    </a:moveTo>
                    <a:cubicBezTo>
                      <a:pt x="47408" y="18057"/>
                      <a:pt x="6450" y="-10042"/>
                      <a:pt x="164" y="3864"/>
                    </a:cubicBezTo>
                    <a:cubicBezTo>
                      <a:pt x="-5456" y="16247"/>
                      <a:pt x="135514" y="93304"/>
                      <a:pt x="141515" y="81493"/>
                    </a:cubicBezTo>
                    <a:cubicBezTo>
                      <a:pt x="147420" y="69682"/>
                      <a:pt x="123417" y="58824"/>
                      <a:pt x="109606" y="51870"/>
                    </a:cubicBezTo>
                    <a:cubicBezTo>
                      <a:pt x="95795" y="45012"/>
                      <a:pt x="47408" y="18057"/>
                      <a:pt x="47408" y="18057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98" name="任意多边形: 形状 97" descr="1119421b-65df-4994-97ed-31869ea9fcd7">
                <a:extLst>
                  <a:ext uri="{FF2B5EF4-FFF2-40B4-BE49-F238E27FC236}">
                    <a16:creationId xmlns:a16="http://schemas.microsoft.com/office/drawing/2014/main" id="{90A10F70-F754-0DE8-9DF2-A86C6814331F}"/>
                  </a:ext>
                </a:extLst>
              </p:cNvPr>
              <p:cNvSpPr/>
              <p:nvPr/>
            </p:nvSpPr>
            <p:spPr>
              <a:xfrm>
                <a:off x="9774989" y="2710633"/>
                <a:ext cx="140591" cy="317909"/>
              </a:xfrm>
              <a:custGeom>
                <a:avLst/>
                <a:gdLst>
                  <a:gd name="connsiteX0" fmla="*/ 13424 w 140591"/>
                  <a:gd name="connsiteY0" fmla="*/ 267713 h 317909"/>
                  <a:gd name="connsiteX1" fmla="*/ 2851 w 140591"/>
                  <a:gd name="connsiteY1" fmla="*/ 130457 h 317909"/>
                  <a:gd name="connsiteX2" fmla="*/ 71907 w 140591"/>
                  <a:gd name="connsiteY2" fmla="*/ 8442 h 317909"/>
                  <a:gd name="connsiteX3" fmla="*/ 94196 w 140591"/>
                  <a:gd name="connsiteY3" fmla="*/ 19872 h 317909"/>
                  <a:gd name="connsiteX4" fmla="*/ 72098 w 140591"/>
                  <a:gd name="connsiteY4" fmla="*/ 71879 h 317909"/>
                  <a:gd name="connsiteX5" fmla="*/ 122294 w 140591"/>
                  <a:gd name="connsiteY5" fmla="*/ 29016 h 317909"/>
                  <a:gd name="connsiteX6" fmla="*/ 107340 w 140591"/>
                  <a:gd name="connsiteY6" fmla="*/ 93215 h 317909"/>
                  <a:gd name="connsiteX7" fmla="*/ 140487 w 140591"/>
                  <a:gd name="connsiteY7" fmla="*/ 81975 h 317909"/>
                  <a:gd name="connsiteX8" fmla="*/ 91433 w 140591"/>
                  <a:gd name="connsiteY8" fmla="*/ 185321 h 317909"/>
                  <a:gd name="connsiteX9" fmla="*/ 120961 w 140591"/>
                  <a:gd name="connsiteY9" fmla="*/ 241424 h 317909"/>
                  <a:gd name="connsiteX10" fmla="*/ 108007 w 140591"/>
                  <a:gd name="connsiteY10" fmla="*/ 317909 h 317909"/>
                  <a:gd name="connsiteX11" fmla="*/ 13424 w 140591"/>
                  <a:gd name="connsiteY11" fmla="*/ 267713 h 31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591" h="317909">
                    <a:moveTo>
                      <a:pt x="13424" y="267713"/>
                    </a:moveTo>
                    <a:cubicBezTo>
                      <a:pt x="13424" y="267713"/>
                      <a:pt x="-7436" y="168176"/>
                      <a:pt x="2851" y="130457"/>
                    </a:cubicBezTo>
                    <a:cubicBezTo>
                      <a:pt x="13043" y="92834"/>
                      <a:pt x="66478" y="25492"/>
                      <a:pt x="71907" y="8442"/>
                    </a:cubicBezTo>
                    <a:cubicBezTo>
                      <a:pt x="77336" y="-8512"/>
                      <a:pt x="97244" y="2537"/>
                      <a:pt x="94196" y="19872"/>
                    </a:cubicBezTo>
                    <a:cubicBezTo>
                      <a:pt x="91148" y="37208"/>
                      <a:pt x="72098" y="71879"/>
                      <a:pt x="72098" y="71879"/>
                    </a:cubicBezTo>
                    <a:cubicBezTo>
                      <a:pt x="72098" y="71879"/>
                      <a:pt x="121151" y="8633"/>
                      <a:pt x="122294" y="29016"/>
                    </a:cubicBezTo>
                    <a:cubicBezTo>
                      <a:pt x="123437" y="49400"/>
                      <a:pt x="114103" y="84356"/>
                      <a:pt x="107340" y="93215"/>
                    </a:cubicBezTo>
                    <a:cubicBezTo>
                      <a:pt x="100577" y="102073"/>
                      <a:pt x="142964" y="51781"/>
                      <a:pt x="140487" y="81975"/>
                    </a:cubicBezTo>
                    <a:cubicBezTo>
                      <a:pt x="138011" y="112169"/>
                      <a:pt x="88862" y="169700"/>
                      <a:pt x="91433" y="185321"/>
                    </a:cubicBezTo>
                    <a:cubicBezTo>
                      <a:pt x="94005" y="200942"/>
                      <a:pt x="114960" y="210372"/>
                      <a:pt x="120961" y="241424"/>
                    </a:cubicBezTo>
                    <a:cubicBezTo>
                      <a:pt x="126962" y="272380"/>
                      <a:pt x="108007" y="317909"/>
                      <a:pt x="108007" y="317909"/>
                    </a:cubicBezTo>
                    <a:lnTo>
                      <a:pt x="13424" y="267713"/>
                    </a:lnTo>
                    <a:close/>
                  </a:path>
                </a:pathLst>
              </a:custGeom>
              <a:solidFill>
                <a:srgbClr val="FFBF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99" name="任意多边形: 形状 98" descr="73430150-e25f-4752-979a-7222a52330c5">
                <a:extLst>
                  <a:ext uri="{FF2B5EF4-FFF2-40B4-BE49-F238E27FC236}">
                    <a16:creationId xmlns:a16="http://schemas.microsoft.com/office/drawing/2014/main" id="{704B4843-0B94-1A8E-BD50-F84C6CFB63EE}"/>
                  </a:ext>
                </a:extLst>
              </p:cNvPr>
              <p:cNvSpPr/>
              <p:nvPr/>
            </p:nvSpPr>
            <p:spPr>
              <a:xfrm>
                <a:off x="10174937" y="5081846"/>
                <a:ext cx="293369" cy="738473"/>
              </a:xfrm>
              <a:custGeom>
                <a:avLst/>
                <a:gdLst>
                  <a:gd name="connsiteX0" fmla="*/ 238601 w 293369"/>
                  <a:gd name="connsiteY0" fmla="*/ 0 h 738473"/>
                  <a:gd name="connsiteX1" fmla="*/ 138684 w 293369"/>
                  <a:gd name="connsiteY1" fmla="*/ 52959 h 738473"/>
                  <a:gd name="connsiteX2" fmla="*/ 0 w 293369"/>
                  <a:gd name="connsiteY2" fmla="*/ 54483 h 738473"/>
                  <a:gd name="connsiteX3" fmla="*/ 184023 w 293369"/>
                  <a:gd name="connsiteY3" fmla="*/ 738473 h 738473"/>
                  <a:gd name="connsiteX4" fmla="*/ 293370 w 293369"/>
                  <a:gd name="connsiteY4" fmla="*/ 672846 h 738473"/>
                  <a:gd name="connsiteX5" fmla="*/ 238601 w 293369"/>
                  <a:gd name="connsiteY5" fmla="*/ 0 h 73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369" h="738473">
                    <a:moveTo>
                      <a:pt x="238601" y="0"/>
                    </a:moveTo>
                    <a:cubicBezTo>
                      <a:pt x="211455" y="14954"/>
                      <a:pt x="176117" y="34195"/>
                      <a:pt x="138684" y="52959"/>
                    </a:cubicBezTo>
                    <a:cubicBezTo>
                      <a:pt x="91154" y="76867"/>
                      <a:pt x="32290" y="64294"/>
                      <a:pt x="0" y="54483"/>
                    </a:cubicBezTo>
                    <a:cubicBezTo>
                      <a:pt x="78677" y="349282"/>
                      <a:pt x="163449" y="662273"/>
                      <a:pt x="184023" y="738473"/>
                    </a:cubicBezTo>
                    <a:lnTo>
                      <a:pt x="293370" y="672846"/>
                    </a:lnTo>
                    <a:cubicBezTo>
                      <a:pt x="285940" y="572548"/>
                      <a:pt x="262414" y="221552"/>
                      <a:pt x="2386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00" name="任意多边形: 形状 99" descr="95d6a561-87ac-462b-a8ac-17bd76d28198">
                <a:extLst>
                  <a:ext uri="{FF2B5EF4-FFF2-40B4-BE49-F238E27FC236}">
                    <a16:creationId xmlns:a16="http://schemas.microsoft.com/office/drawing/2014/main" id="{1737659C-F27B-03FD-3E67-B226E2FDB623}"/>
                  </a:ext>
                </a:extLst>
              </p:cNvPr>
              <p:cNvSpPr/>
              <p:nvPr/>
            </p:nvSpPr>
            <p:spPr>
              <a:xfrm>
                <a:off x="9668834" y="5733589"/>
                <a:ext cx="322117" cy="301125"/>
              </a:xfrm>
              <a:custGeom>
                <a:avLst/>
                <a:gdLst>
                  <a:gd name="connsiteX0" fmla="*/ 167871 w 322117"/>
                  <a:gd name="connsiteY0" fmla="*/ 20151 h 301125"/>
                  <a:gd name="connsiteX1" fmla="*/ 115483 w 322117"/>
                  <a:gd name="connsiteY1" fmla="*/ 155120 h 301125"/>
                  <a:gd name="connsiteX2" fmla="*/ 6232 w 322117"/>
                  <a:gd name="connsiteY2" fmla="*/ 300281 h 301125"/>
                  <a:gd name="connsiteX3" fmla="*/ 314175 w 322117"/>
                  <a:gd name="connsiteY3" fmla="*/ 249418 h 301125"/>
                  <a:gd name="connsiteX4" fmla="*/ 304174 w 322117"/>
                  <a:gd name="connsiteY4" fmla="*/ 121878 h 301125"/>
                  <a:gd name="connsiteX5" fmla="*/ 291696 w 322117"/>
                  <a:gd name="connsiteY5" fmla="*/ 7102 h 301125"/>
                  <a:gd name="connsiteX6" fmla="*/ 167871 w 322117"/>
                  <a:gd name="connsiteY6" fmla="*/ 20151 h 30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117" h="301125">
                    <a:moveTo>
                      <a:pt x="167871" y="20151"/>
                    </a:moveTo>
                    <a:cubicBezTo>
                      <a:pt x="159775" y="18627"/>
                      <a:pt x="148440" y="123211"/>
                      <a:pt x="115483" y="155120"/>
                    </a:cubicBezTo>
                    <a:cubicBezTo>
                      <a:pt x="82622" y="187029"/>
                      <a:pt x="-27106" y="293899"/>
                      <a:pt x="6232" y="300281"/>
                    </a:cubicBezTo>
                    <a:cubicBezTo>
                      <a:pt x="39569" y="306663"/>
                      <a:pt x="280075" y="275611"/>
                      <a:pt x="314175" y="249418"/>
                    </a:cubicBezTo>
                    <a:cubicBezTo>
                      <a:pt x="333892" y="234273"/>
                      <a:pt x="311603" y="179599"/>
                      <a:pt x="304174" y="121878"/>
                    </a:cubicBezTo>
                    <a:cubicBezTo>
                      <a:pt x="298744" y="79587"/>
                      <a:pt x="296744" y="16436"/>
                      <a:pt x="291696" y="7102"/>
                    </a:cubicBezTo>
                    <a:cubicBezTo>
                      <a:pt x="279790" y="-14997"/>
                      <a:pt x="175967" y="21675"/>
                      <a:pt x="167871" y="20151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01" name="任意多边形: 形状 100" descr="a6c15ad1-e1eb-4482-9050-ba1e57dec60c">
                <a:extLst>
                  <a:ext uri="{FF2B5EF4-FFF2-40B4-BE49-F238E27FC236}">
                    <a16:creationId xmlns:a16="http://schemas.microsoft.com/office/drawing/2014/main" id="{FF85452B-560F-149B-6740-97FFADF29629}"/>
                  </a:ext>
                </a:extLst>
              </p:cNvPr>
              <p:cNvSpPr/>
              <p:nvPr/>
            </p:nvSpPr>
            <p:spPr>
              <a:xfrm>
                <a:off x="10229729" y="5680701"/>
                <a:ext cx="279164" cy="324785"/>
              </a:xfrm>
              <a:custGeom>
                <a:avLst/>
                <a:gdLst>
                  <a:gd name="connsiteX0" fmla="*/ 103228 w 279164"/>
                  <a:gd name="connsiteY0" fmla="*/ 34558 h 324785"/>
                  <a:gd name="connsiteX1" fmla="*/ 84940 w 279164"/>
                  <a:gd name="connsiteY1" fmla="*/ 179910 h 324785"/>
                  <a:gd name="connsiteX2" fmla="*/ 7883 w 279164"/>
                  <a:gd name="connsiteY2" fmla="*/ 324785 h 324785"/>
                  <a:gd name="connsiteX3" fmla="*/ 272202 w 279164"/>
                  <a:gd name="connsiteY3" fmla="*/ 260682 h 324785"/>
                  <a:gd name="connsiteX4" fmla="*/ 246961 w 279164"/>
                  <a:gd name="connsiteY4" fmla="*/ 115711 h 324785"/>
                  <a:gd name="connsiteX5" fmla="*/ 233054 w 279164"/>
                  <a:gd name="connsiteY5" fmla="*/ 4459 h 324785"/>
                  <a:gd name="connsiteX6" fmla="*/ 103228 w 279164"/>
                  <a:gd name="connsiteY6" fmla="*/ 34558 h 324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164" h="324785">
                    <a:moveTo>
                      <a:pt x="103228" y="34558"/>
                    </a:moveTo>
                    <a:cubicBezTo>
                      <a:pt x="94942" y="34654"/>
                      <a:pt x="111039" y="142096"/>
                      <a:pt x="84940" y="179910"/>
                    </a:cubicBezTo>
                    <a:cubicBezTo>
                      <a:pt x="58842" y="217724"/>
                      <a:pt x="-26026" y="325071"/>
                      <a:pt x="7883" y="324785"/>
                    </a:cubicBezTo>
                    <a:cubicBezTo>
                      <a:pt x="41887" y="324499"/>
                      <a:pt x="243817" y="293162"/>
                      <a:pt x="272202" y="260682"/>
                    </a:cubicBezTo>
                    <a:cubicBezTo>
                      <a:pt x="288585" y="241918"/>
                      <a:pt x="274393" y="180672"/>
                      <a:pt x="246961" y="115711"/>
                    </a:cubicBezTo>
                    <a:cubicBezTo>
                      <a:pt x="230387" y="76468"/>
                      <a:pt x="239722" y="12555"/>
                      <a:pt x="233054" y="4459"/>
                    </a:cubicBezTo>
                    <a:cubicBezTo>
                      <a:pt x="217052" y="-14781"/>
                      <a:pt x="111420" y="34463"/>
                      <a:pt x="103228" y="34558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02" name="任意多边形: 形状 101" descr="7fdca684-f14b-44d8-80da-acf617320a3c">
                <a:extLst>
                  <a:ext uri="{FF2B5EF4-FFF2-40B4-BE49-F238E27FC236}">
                    <a16:creationId xmlns:a16="http://schemas.microsoft.com/office/drawing/2014/main" id="{98FE895C-757F-C88C-DDED-5433B9E42662}"/>
                  </a:ext>
                </a:extLst>
              </p:cNvPr>
              <p:cNvSpPr/>
              <p:nvPr/>
            </p:nvSpPr>
            <p:spPr>
              <a:xfrm>
                <a:off x="10124931" y="4820957"/>
                <a:ext cx="116776" cy="51131"/>
              </a:xfrm>
              <a:custGeom>
                <a:avLst/>
                <a:gdLst>
                  <a:gd name="connsiteX0" fmla="*/ 0 w 116776"/>
                  <a:gd name="connsiteY0" fmla="*/ 20003 h 51131"/>
                  <a:gd name="connsiteX1" fmla="*/ 60769 w 116776"/>
                  <a:gd name="connsiteY1" fmla="*/ 22384 h 51131"/>
                  <a:gd name="connsiteX2" fmla="*/ 116777 w 116776"/>
                  <a:gd name="connsiteY2" fmla="*/ 0 h 51131"/>
                  <a:gd name="connsiteX3" fmla="*/ 52102 w 116776"/>
                  <a:gd name="connsiteY3" fmla="*/ 50387 h 51131"/>
                  <a:gd name="connsiteX4" fmla="*/ 0 w 116776"/>
                  <a:gd name="connsiteY4" fmla="*/ 20003 h 5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76" h="51131">
                    <a:moveTo>
                      <a:pt x="0" y="20003"/>
                    </a:moveTo>
                    <a:cubicBezTo>
                      <a:pt x="0" y="20003"/>
                      <a:pt x="29146" y="32766"/>
                      <a:pt x="60769" y="22384"/>
                    </a:cubicBezTo>
                    <a:cubicBezTo>
                      <a:pt x="92297" y="12002"/>
                      <a:pt x="116777" y="0"/>
                      <a:pt x="116777" y="0"/>
                    </a:cubicBezTo>
                    <a:cubicBezTo>
                      <a:pt x="116777" y="0"/>
                      <a:pt x="83629" y="44005"/>
                      <a:pt x="52102" y="50387"/>
                    </a:cubicBezTo>
                    <a:cubicBezTo>
                      <a:pt x="20479" y="56769"/>
                      <a:pt x="0" y="20003"/>
                      <a:pt x="0" y="20003"/>
                    </a:cubicBezTo>
                    <a:close/>
                  </a:path>
                </a:pathLst>
              </a:custGeom>
              <a:solidFill>
                <a:srgbClr val="EF5E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03" name="任意多边形: 形状 102" descr="03edcd6a-12a0-4e29-a777-7abf1a45886c">
                <a:extLst>
                  <a:ext uri="{FF2B5EF4-FFF2-40B4-BE49-F238E27FC236}">
                    <a16:creationId xmlns:a16="http://schemas.microsoft.com/office/drawing/2014/main" id="{C74C6CB6-6155-A68C-01C1-8488E4171894}"/>
                  </a:ext>
                </a:extLst>
              </p:cNvPr>
              <p:cNvSpPr/>
              <p:nvPr/>
            </p:nvSpPr>
            <p:spPr>
              <a:xfrm>
                <a:off x="10189606" y="5163095"/>
                <a:ext cx="240125" cy="123585"/>
              </a:xfrm>
              <a:custGeom>
                <a:avLst/>
                <a:gdLst>
                  <a:gd name="connsiteX0" fmla="*/ 231648 w 240125"/>
                  <a:gd name="connsiteY0" fmla="*/ 0 h 123585"/>
                  <a:gd name="connsiteX1" fmla="*/ 133826 w 240125"/>
                  <a:gd name="connsiteY1" fmla="*/ 42101 h 123585"/>
                  <a:gd name="connsiteX2" fmla="*/ 0 w 240125"/>
                  <a:gd name="connsiteY2" fmla="*/ 27337 h 123585"/>
                  <a:gd name="connsiteX3" fmla="*/ 22765 w 240125"/>
                  <a:gd name="connsiteY3" fmla="*/ 112300 h 123585"/>
                  <a:gd name="connsiteX4" fmla="*/ 120396 w 240125"/>
                  <a:gd name="connsiteY4" fmla="*/ 123444 h 123585"/>
                  <a:gd name="connsiteX5" fmla="*/ 240125 w 240125"/>
                  <a:gd name="connsiteY5" fmla="*/ 88392 h 123585"/>
                  <a:gd name="connsiteX6" fmla="*/ 231648 w 240125"/>
                  <a:gd name="connsiteY6" fmla="*/ 0 h 12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0125" h="123585">
                    <a:moveTo>
                      <a:pt x="231648" y="0"/>
                    </a:moveTo>
                    <a:cubicBezTo>
                      <a:pt x="208883" y="14192"/>
                      <a:pt x="173736" y="33242"/>
                      <a:pt x="133826" y="42101"/>
                    </a:cubicBezTo>
                    <a:cubicBezTo>
                      <a:pt x="101632" y="49340"/>
                      <a:pt x="42386" y="37243"/>
                      <a:pt x="0" y="27337"/>
                    </a:cubicBezTo>
                    <a:cubicBezTo>
                      <a:pt x="9811" y="64103"/>
                      <a:pt x="13049" y="76105"/>
                      <a:pt x="22765" y="112300"/>
                    </a:cubicBezTo>
                    <a:cubicBezTo>
                      <a:pt x="51244" y="118586"/>
                      <a:pt x="87344" y="124587"/>
                      <a:pt x="120396" y="123444"/>
                    </a:cubicBezTo>
                    <a:cubicBezTo>
                      <a:pt x="163354" y="122016"/>
                      <a:pt x="211741" y="101822"/>
                      <a:pt x="240125" y="88392"/>
                    </a:cubicBezTo>
                    <a:cubicBezTo>
                      <a:pt x="237268" y="57150"/>
                      <a:pt x="234410" y="29433"/>
                      <a:pt x="231648" y="0"/>
                    </a:cubicBezTo>
                    <a:close/>
                  </a:path>
                </a:pathLst>
              </a:custGeom>
              <a:solidFill>
                <a:srgbClr val="FC9F0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04" name="任意多边形: 形状 103" descr="e0e05dd2-1054-47c4-b944-aab1b6482f49">
                <a:extLst>
                  <a:ext uri="{FF2B5EF4-FFF2-40B4-BE49-F238E27FC236}">
                    <a16:creationId xmlns:a16="http://schemas.microsoft.com/office/drawing/2014/main" id="{7667DA87-3EFB-2A5F-A544-BC643C1DCC23}"/>
                  </a:ext>
                </a:extLst>
              </p:cNvPr>
              <p:cNvSpPr/>
              <p:nvPr/>
            </p:nvSpPr>
            <p:spPr>
              <a:xfrm>
                <a:off x="9953835" y="3261444"/>
                <a:ext cx="307690" cy="89614"/>
              </a:xfrm>
              <a:custGeom>
                <a:avLst/>
                <a:gdLst>
                  <a:gd name="connsiteX0" fmla="*/ 218531 w 307690"/>
                  <a:gd name="connsiteY0" fmla="*/ 89614 h 89614"/>
                  <a:gd name="connsiteX1" fmla="*/ 4313 w 307690"/>
                  <a:gd name="connsiteY1" fmla="*/ 77994 h 89614"/>
                  <a:gd name="connsiteX2" fmla="*/ 27 w 307690"/>
                  <a:gd name="connsiteY2" fmla="*/ 72850 h 89614"/>
                  <a:gd name="connsiteX3" fmla="*/ 5171 w 307690"/>
                  <a:gd name="connsiteY3" fmla="*/ 68469 h 89614"/>
                  <a:gd name="connsiteX4" fmla="*/ 298350 w 307690"/>
                  <a:gd name="connsiteY4" fmla="*/ 72755 h 89614"/>
                  <a:gd name="connsiteX5" fmla="*/ 63178 w 307690"/>
                  <a:gd name="connsiteY5" fmla="*/ 9414 h 89614"/>
                  <a:gd name="connsiteX6" fmla="*/ 59368 w 307690"/>
                  <a:gd name="connsiteY6" fmla="*/ 3889 h 89614"/>
                  <a:gd name="connsiteX7" fmla="*/ 64892 w 307690"/>
                  <a:gd name="connsiteY7" fmla="*/ 79 h 89614"/>
                  <a:gd name="connsiteX8" fmla="*/ 305875 w 307690"/>
                  <a:gd name="connsiteY8" fmla="*/ 67993 h 89614"/>
                  <a:gd name="connsiteX9" fmla="*/ 307494 w 307690"/>
                  <a:gd name="connsiteY9" fmla="*/ 75137 h 89614"/>
                  <a:gd name="connsiteX10" fmla="*/ 218531 w 307690"/>
                  <a:gd name="connsiteY10" fmla="*/ 89614 h 8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7690" h="89614">
                    <a:moveTo>
                      <a:pt x="218531" y="89614"/>
                    </a:moveTo>
                    <a:cubicBezTo>
                      <a:pt x="153856" y="89614"/>
                      <a:pt x="66988" y="83328"/>
                      <a:pt x="4313" y="77994"/>
                    </a:cubicBezTo>
                    <a:cubicBezTo>
                      <a:pt x="1742" y="77803"/>
                      <a:pt x="-259" y="75422"/>
                      <a:pt x="27" y="72850"/>
                    </a:cubicBezTo>
                    <a:cubicBezTo>
                      <a:pt x="218" y="70183"/>
                      <a:pt x="2599" y="68469"/>
                      <a:pt x="5171" y="68469"/>
                    </a:cubicBezTo>
                    <a:cubicBezTo>
                      <a:pt x="141759" y="80185"/>
                      <a:pt x="288730" y="84947"/>
                      <a:pt x="298350" y="72755"/>
                    </a:cubicBezTo>
                    <a:cubicBezTo>
                      <a:pt x="293873" y="59992"/>
                      <a:pt x="175382" y="30274"/>
                      <a:pt x="63178" y="9414"/>
                    </a:cubicBezTo>
                    <a:cubicBezTo>
                      <a:pt x="60606" y="8938"/>
                      <a:pt x="58892" y="6461"/>
                      <a:pt x="59368" y="3889"/>
                    </a:cubicBezTo>
                    <a:cubicBezTo>
                      <a:pt x="59844" y="1318"/>
                      <a:pt x="62416" y="-397"/>
                      <a:pt x="64892" y="79"/>
                    </a:cubicBezTo>
                    <a:cubicBezTo>
                      <a:pt x="87752" y="4366"/>
                      <a:pt x="288730" y="42370"/>
                      <a:pt x="305875" y="67993"/>
                    </a:cubicBezTo>
                    <a:cubicBezTo>
                      <a:pt x="307875" y="70945"/>
                      <a:pt x="307875" y="73517"/>
                      <a:pt x="307494" y="75137"/>
                    </a:cubicBezTo>
                    <a:cubicBezTo>
                      <a:pt x="305208" y="85900"/>
                      <a:pt x="268442" y="89614"/>
                      <a:pt x="218531" y="89614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05" name="任意多边形: 形状 104" descr="c0886100-ccc9-4653-aca5-0fdcee37320f">
                <a:extLst>
                  <a:ext uri="{FF2B5EF4-FFF2-40B4-BE49-F238E27FC236}">
                    <a16:creationId xmlns:a16="http://schemas.microsoft.com/office/drawing/2014/main" id="{7F7E4F34-AE9F-CFF6-6CF6-5D1458BF6EA4}"/>
                  </a:ext>
                </a:extLst>
              </p:cNvPr>
              <p:cNvSpPr/>
              <p:nvPr/>
            </p:nvSpPr>
            <p:spPr>
              <a:xfrm>
                <a:off x="10315345" y="4180864"/>
                <a:ext cx="185987" cy="1688985"/>
              </a:xfrm>
              <a:custGeom>
                <a:avLst/>
                <a:gdLst>
                  <a:gd name="connsiteX0" fmla="*/ 181251 w 185987"/>
                  <a:gd name="connsiteY0" fmla="*/ 1688986 h 1688985"/>
                  <a:gd name="connsiteX1" fmla="*/ 176774 w 185987"/>
                  <a:gd name="connsiteY1" fmla="*/ 1685747 h 1688985"/>
                  <a:gd name="connsiteX2" fmla="*/ 147056 w 185987"/>
                  <a:gd name="connsiteY2" fmla="*/ 1588973 h 1688985"/>
                  <a:gd name="connsiteX3" fmla="*/ 110290 w 185987"/>
                  <a:gd name="connsiteY3" fmla="*/ 1159681 h 1688985"/>
                  <a:gd name="connsiteX4" fmla="*/ 76000 w 185987"/>
                  <a:gd name="connsiteY4" fmla="*/ 763060 h 1688985"/>
                  <a:gd name="connsiteX5" fmla="*/ 27994 w 185987"/>
                  <a:gd name="connsiteY5" fmla="*/ 634092 h 1688985"/>
                  <a:gd name="connsiteX6" fmla="*/ 181 w 185987"/>
                  <a:gd name="connsiteY6" fmla="*/ 558368 h 1688985"/>
                  <a:gd name="connsiteX7" fmla="*/ 36185 w 185987"/>
                  <a:gd name="connsiteY7" fmla="*/ 4489 h 1688985"/>
                  <a:gd name="connsiteX8" fmla="*/ 41234 w 185987"/>
                  <a:gd name="connsiteY8" fmla="*/ 13 h 1688985"/>
                  <a:gd name="connsiteX9" fmla="*/ 45710 w 185987"/>
                  <a:gd name="connsiteY9" fmla="*/ 5061 h 1688985"/>
                  <a:gd name="connsiteX10" fmla="*/ 9611 w 185987"/>
                  <a:gd name="connsiteY10" fmla="*/ 559892 h 1688985"/>
                  <a:gd name="connsiteX11" fmla="*/ 36662 w 185987"/>
                  <a:gd name="connsiteY11" fmla="*/ 630091 h 1688985"/>
                  <a:gd name="connsiteX12" fmla="*/ 85429 w 185987"/>
                  <a:gd name="connsiteY12" fmla="*/ 761632 h 1688985"/>
                  <a:gd name="connsiteX13" fmla="*/ 119815 w 185987"/>
                  <a:gd name="connsiteY13" fmla="*/ 1158824 h 1688985"/>
                  <a:gd name="connsiteX14" fmla="*/ 156486 w 185987"/>
                  <a:gd name="connsiteY14" fmla="*/ 1587925 h 1688985"/>
                  <a:gd name="connsiteX15" fmla="*/ 185728 w 185987"/>
                  <a:gd name="connsiteY15" fmla="*/ 1682604 h 1688985"/>
                  <a:gd name="connsiteX16" fmla="*/ 182775 w 185987"/>
                  <a:gd name="connsiteY16" fmla="*/ 1688700 h 1688985"/>
                  <a:gd name="connsiteX17" fmla="*/ 181251 w 185987"/>
                  <a:gd name="connsiteY17" fmla="*/ 1688986 h 168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987" h="1688985">
                    <a:moveTo>
                      <a:pt x="181251" y="1688986"/>
                    </a:moveTo>
                    <a:cubicBezTo>
                      <a:pt x="179251" y="1688986"/>
                      <a:pt x="177441" y="1687747"/>
                      <a:pt x="176774" y="1685747"/>
                    </a:cubicBezTo>
                    <a:cubicBezTo>
                      <a:pt x="175631" y="1682413"/>
                      <a:pt x="148675" y="1604594"/>
                      <a:pt x="147056" y="1588973"/>
                    </a:cubicBezTo>
                    <a:cubicBezTo>
                      <a:pt x="139817" y="1521441"/>
                      <a:pt x="124863" y="1337513"/>
                      <a:pt x="110290" y="1159681"/>
                    </a:cubicBezTo>
                    <a:cubicBezTo>
                      <a:pt x="94859" y="971182"/>
                      <a:pt x="80381" y="793159"/>
                      <a:pt x="76000" y="763060"/>
                    </a:cubicBezTo>
                    <a:cubicBezTo>
                      <a:pt x="70856" y="727723"/>
                      <a:pt x="47044" y="675811"/>
                      <a:pt x="27994" y="634092"/>
                    </a:cubicBezTo>
                    <a:cubicBezTo>
                      <a:pt x="9039" y="592753"/>
                      <a:pt x="-1534" y="568941"/>
                      <a:pt x="181" y="558368"/>
                    </a:cubicBezTo>
                    <a:cubicBezTo>
                      <a:pt x="3705" y="537318"/>
                      <a:pt x="35900" y="9823"/>
                      <a:pt x="36185" y="4489"/>
                    </a:cubicBezTo>
                    <a:cubicBezTo>
                      <a:pt x="36376" y="1822"/>
                      <a:pt x="38662" y="-178"/>
                      <a:pt x="41234" y="13"/>
                    </a:cubicBezTo>
                    <a:cubicBezTo>
                      <a:pt x="43900" y="203"/>
                      <a:pt x="45901" y="2394"/>
                      <a:pt x="45710" y="5061"/>
                    </a:cubicBezTo>
                    <a:cubicBezTo>
                      <a:pt x="44377" y="26873"/>
                      <a:pt x="13230" y="538366"/>
                      <a:pt x="9611" y="559892"/>
                    </a:cubicBezTo>
                    <a:cubicBezTo>
                      <a:pt x="8277" y="568084"/>
                      <a:pt x="22660" y="599611"/>
                      <a:pt x="36662" y="630091"/>
                    </a:cubicBezTo>
                    <a:cubicBezTo>
                      <a:pt x="55997" y="672382"/>
                      <a:pt x="80096" y="724960"/>
                      <a:pt x="85429" y="761632"/>
                    </a:cubicBezTo>
                    <a:cubicBezTo>
                      <a:pt x="89906" y="791921"/>
                      <a:pt x="104384" y="970134"/>
                      <a:pt x="119815" y="1158824"/>
                    </a:cubicBezTo>
                    <a:cubicBezTo>
                      <a:pt x="134293" y="1336656"/>
                      <a:pt x="149342" y="1520488"/>
                      <a:pt x="156486" y="1587925"/>
                    </a:cubicBezTo>
                    <a:cubicBezTo>
                      <a:pt x="157724" y="1599927"/>
                      <a:pt x="178013" y="1660315"/>
                      <a:pt x="185728" y="1682604"/>
                    </a:cubicBezTo>
                    <a:cubicBezTo>
                      <a:pt x="186585" y="1685080"/>
                      <a:pt x="185251" y="1687843"/>
                      <a:pt x="182775" y="1688700"/>
                    </a:cubicBezTo>
                    <a:cubicBezTo>
                      <a:pt x="182299" y="1688890"/>
                      <a:pt x="181822" y="1688986"/>
                      <a:pt x="181251" y="1688986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06" name="任意多边形: 形状 105" descr="ec7cd428-5c1f-49b1-94eb-93876b0533af">
                <a:extLst>
                  <a:ext uri="{FF2B5EF4-FFF2-40B4-BE49-F238E27FC236}">
                    <a16:creationId xmlns:a16="http://schemas.microsoft.com/office/drawing/2014/main" id="{DE521FC1-127A-9C35-3CFC-E4DE395063B3}"/>
                  </a:ext>
                </a:extLst>
              </p:cNvPr>
              <p:cNvSpPr/>
              <p:nvPr/>
            </p:nvSpPr>
            <p:spPr>
              <a:xfrm>
                <a:off x="10168212" y="5082238"/>
                <a:ext cx="243008" cy="72950"/>
              </a:xfrm>
              <a:custGeom>
                <a:avLst/>
                <a:gdLst>
                  <a:gd name="connsiteX0" fmla="*/ 79877 w 243008"/>
                  <a:gd name="connsiteY0" fmla="*/ 72951 h 72950"/>
                  <a:gd name="connsiteX1" fmla="*/ 1010 w 243008"/>
                  <a:gd name="connsiteY1" fmla="*/ 55806 h 72950"/>
                  <a:gd name="connsiteX2" fmla="*/ 1772 w 243008"/>
                  <a:gd name="connsiteY2" fmla="*/ 49138 h 72950"/>
                  <a:gd name="connsiteX3" fmla="*/ 8439 w 243008"/>
                  <a:gd name="connsiteY3" fmla="*/ 49900 h 72950"/>
                  <a:gd name="connsiteX4" fmla="*/ 120644 w 243008"/>
                  <a:gd name="connsiteY4" fmla="*/ 59140 h 72950"/>
                  <a:gd name="connsiteX5" fmla="*/ 235897 w 243008"/>
                  <a:gd name="connsiteY5" fmla="*/ 656 h 72950"/>
                  <a:gd name="connsiteX6" fmla="*/ 242373 w 243008"/>
                  <a:gd name="connsiteY6" fmla="*/ 2371 h 72950"/>
                  <a:gd name="connsiteX7" fmla="*/ 240659 w 243008"/>
                  <a:gd name="connsiteY7" fmla="*/ 8848 h 72950"/>
                  <a:gd name="connsiteX8" fmla="*/ 123406 w 243008"/>
                  <a:gd name="connsiteY8" fmla="*/ 68188 h 72950"/>
                  <a:gd name="connsiteX9" fmla="*/ 79877 w 243008"/>
                  <a:gd name="connsiteY9" fmla="*/ 72951 h 7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3008" h="72950">
                    <a:moveTo>
                      <a:pt x="79877" y="72951"/>
                    </a:moveTo>
                    <a:cubicBezTo>
                      <a:pt x="47111" y="72951"/>
                      <a:pt x="9963" y="67331"/>
                      <a:pt x="1010" y="55806"/>
                    </a:cubicBezTo>
                    <a:cubicBezTo>
                      <a:pt x="-609" y="53711"/>
                      <a:pt x="-228" y="50758"/>
                      <a:pt x="1772" y="49138"/>
                    </a:cubicBezTo>
                    <a:cubicBezTo>
                      <a:pt x="3867" y="47519"/>
                      <a:pt x="6820" y="47900"/>
                      <a:pt x="8439" y="49900"/>
                    </a:cubicBezTo>
                    <a:cubicBezTo>
                      <a:pt x="17869" y="61997"/>
                      <a:pt x="91307" y="68093"/>
                      <a:pt x="120644" y="59140"/>
                    </a:cubicBezTo>
                    <a:cubicBezTo>
                      <a:pt x="148933" y="50567"/>
                      <a:pt x="235039" y="1228"/>
                      <a:pt x="235897" y="656"/>
                    </a:cubicBezTo>
                    <a:cubicBezTo>
                      <a:pt x="238182" y="-677"/>
                      <a:pt x="241040" y="85"/>
                      <a:pt x="242373" y="2371"/>
                    </a:cubicBezTo>
                    <a:cubicBezTo>
                      <a:pt x="243707" y="4657"/>
                      <a:pt x="242850" y="7514"/>
                      <a:pt x="240659" y="8848"/>
                    </a:cubicBezTo>
                    <a:cubicBezTo>
                      <a:pt x="237039" y="10943"/>
                      <a:pt x="152743" y="59235"/>
                      <a:pt x="123406" y="68188"/>
                    </a:cubicBezTo>
                    <a:cubicBezTo>
                      <a:pt x="113310" y="71332"/>
                      <a:pt x="97212" y="72951"/>
                      <a:pt x="79877" y="72951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07" name="任意多边形: 形状 106" descr="ce5fb12b-9873-4cb5-a770-b105bd4f5400">
                <a:extLst>
                  <a:ext uri="{FF2B5EF4-FFF2-40B4-BE49-F238E27FC236}">
                    <a16:creationId xmlns:a16="http://schemas.microsoft.com/office/drawing/2014/main" id="{1D2D5D47-E4CA-26B1-1828-760C4D4DEAE5}"/>
                  </a:ext>
                </a:extLst>
              </p:cNvPr>
              <p:cNvSpPr/>
              <p:nvPr/>
            </p:nvSpPr>
            <p:spPr>
              <a:xfrm>
                <a:off x="9795351" y="5235331"/>
                <a:ext cx="210917" cy="32158"/>
              </a:xfrm>
              <a:custGeom>
                <a:avLst/>
                <a:gdLst>
                  <a:gd name="connsiteX0" fmla="*/ 110790 w 210917"/>
                  <a:gd name="connsiteY0" fmla="*/ 32158 h 32158"/>
                  <a:gd name="connsiteX1" fmla="*/ 3348 w 210917"/>
                  <a:gd name="connsiteY1" fmla="*/ 9298 h 32158"/>
                  <a:gd name="connsiteX2" fmla="*/ 205 w 210917"/>
                  <a:gd name="connsiteY2" fmla="*/ 3392 h 32158"/>
                  <a:gd name="connsiteX3" fmla="*/ 6111 w 210917"/>
                  <a:gd name="connsiteY3" fmla="*/ 249 h 32158"/>
                  <a:gd name="connsiteX4" fmla="*/ 113838 w 210917"/>
                  <a:gd name="connsiteY4" fmla="*/ 22633 h 32158"/>
                  <a:gd name="connsiteX5" fmla="*/ 205088 w 210917"/>
                  <a:gd name="connsiteY5" fmla="*/ 6821 h 32158"/>
                  <a:gd name="connsiteX6" fmla="*/ 210803 w 210917"/>
                  <a:gd name="connsiteY6" fmla="*/ 10441 h 32158"/>
                  <a:gd name="connsiteX7" fmla="*/ 207184 w 210917"/>
                  <a:gd name="connsiteY7" fmla="*/ 16156 h 32158"/>
                  <a:gd name="connsiteX8" fmla="*/ 114410 w 210917"/>
                  <a:gd name="connsiteY8" fmla="*/ 32158 h 32158"/>
                  <a:gd name="connsiteX9" fmla="*/ 110790 w 210917"/>
                  <a:gd name="connsiteY9" fmla="*/ 32158 h 3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917" h="32158">
                    <a:moveTo>
                      <a:pt x="110790" y="32158"/>
                    </a:moveTo>
                    <a:cubicBezTo>
                      <a:pt x="78120" y="32158"/>
                      <a:pt x="6492" y="10250"/>
                      <a:pt x="3348" y="9298"/>
                    </a:cubicBezTo>
                    <a:cubicBezTo>
                      <a:pt x="872" y="8536"/>
                      <a:pt x="-557" y="5869"/>
                      <a:pt x="205" y="3392"/>
                    </a:cubicBezTo>
                    <a:cubicBezTo>
                      <a:pt x="967" y="821"/>
                      <a:pt x="3634" y="-608"/>
                      <a:pt x="6111" y="249"/>
                    </a:cubicBezTo>
                    <a:cubicBezTo>
                      <a:pt x="6873" y="535"/>
                      <a:pt x="85073" y="24443"/>
                      <a:pt x="113838" y="22633"/>
                    </a:cubicBezTo>
                    <a:cubicBezTo>
                      <a:pt x="143176" y="20823"/>
                      <a:pt x="204517" y="7012"/>
                      <a:pt x="205088" y="6821"/>
                    </a:cubicBezTo>
                    <a:cubicBezTo>
                      <a:pt x="207660" y="6155"/>
                      <a:pt x="210232" y="7869"/>
                      <a:pt x="210803" y="10441"/>
                    </a:cubicBezTo>
                    <a:cubicBezTo>
                      <a:pt x="211375" y="13013"/>
                      <a:pt x="209755" y="15584"/>
                      <a:pt x="207184" y="16156"/>
                    </a:cubicBezTo>
                    <a:cubicBezTo>
                      <a:pt x="204612" y="16728"/>
                      <a:pt x="144509" y="30348"/>
                      <a:pt x="114410" y="32158"/>
                    </a:cubicBezTo>
                    <a:cubicBezTo>
                      <a:pt x="113362" y="32158"/>
                      <a:pt x="112124" y="32158"/>
                      <a:pt x="110790" y="32158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08" name="任意多边形: 形状 107" descr="d02ab3aa-70c4-40cf-990e-2733685503c4">
                <a:extLst>
                  <a:ext uri="{FF2B5EF4-FFF2-40B4-BE49-F238E27FC236}">
                    <a16:creationId xmlns:a16="http://schemas.microsoft.com/office/drawing/2014/main" id="{486EE9C2-39A1-69E9-4CEA-E0E60D17AD9E}"/>
                  </a:ext>
                </a:extLst>
              </p:cNvPr>
              <p:cNvSpPr/>
              <p:nvPr/>
            </p:nvSpPr>
            <p:spPr>
              <a:xfrm>
                <a:off x="9805272" y="5309018"/>
                <a:ext cx="192214" cy="87430"/>
              </a:xfrm>
              <a:custGeom>
                <a:avLst/>
                <a:gdLst>
                  <a:gd name="connsiteX0" fmla="*/ 192215 w 192214"/>
                  <a:gd name="connsiteY0" fmla="*/ 0 h 87430"/>
                  <a:gd name="connsiteX1" fmla="*/ 81058 w 192214"/>
                  <a:gd name="connsiteY1" fmla="*/ 24289 h 87430"/>
                  <a:gd name="connsiteX2" fmla="*/ 0 w 192214"/>
                  <a:gd name="connsiteY2" fmla="*/ 7906 h 87430"/>
                  <a:gd name="connsiteX3" fmla="*/ 3524 w 192214"/>
                  <a:gd name="connsiteY3" fmla="*/ 66199 h 87430"/>
                  <a:gd name="connsiteX4" fmla="*/ 70199 w 192214"/>
                  <a:gd name="connsiteY4" fmla="*/ 85535 h 87430"/>
                  <a:gd name="connsiteX5" fmla="*/ 186119 w 192214"/>
                  <a:gd name="connsiteY5" fmla="*/ 79153 h 87430"/>
                  <a:gd name="connsiteX6" fmla="*/ 192215 w 192214"/>
                  <a:gd name="connsiteY6" fmla="*/ 0 h 87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214" h="87430">
                    <a:moveTo>
                      <a:pt x="192215" y="0"/>
                    </a:moveTo>
                    <a:cubicBezTo>
                      <a:pt x="161449" y="7906"/>
                      <a:pt x="111919" y="20384"/>
                      <a:pt x="81058" y="24289"/>
                    </a:cubicBezTo>
                    <a:cubicBezTo>
                      <a:pt x="51816" y="28004"/>
                      <a:pt x="20860" y="16669"/>
                      <a:pt x="0" y="7906"/>
                    </a:cubicBezTo>
                    <a:cubicBezTo>
                      <a:pt x="1333" y="28385"/>
                      <a:pt x="2286" y="45815"/>
                      <a:pt x="3524" y="66199"/>
                    </a:cubicBezTo>
                    <a:cubicBezTo>
                      <a:pt x="22574" y="72009"/>
                      <a:pt x="49244" y="80296"/>
                      <a:pt x="70199" y="85535"/>
                    </a:cubicBezTo>
                    <a:cubicBezTo>
                      <a:pt x="91345" y="90869"/>
                      <a:pt x="150876" y="83725"/>
                      <a:pt x="186119" y="79153"/>
                    </a:cubicBezTo>
                    <a:cubicBezTo>
                      <a:pt x="188404" y="52959"/>
                      <a:pt x="190309" y="26575"/>
                      <a:pt x="192215" y="0"/>
                    </a:cubicBezTo>
                    <a:close/>
                  </a:path>
                </a:pathLst>
              </a:custGeom>
              <a:solidFill>
                <a:srgbClr val="FC9F0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09" name="任意多边形: 形状 108" descr="1d7286b9-e07c-4d34-91a6-fa3ad635cd81">
                <a:extLst>
                  <a:ext uri="{FF2B5EF4-FFF2-40B4-BE49-F238E27FC236}">
                    <a16:creationId xmlns:a16="http://schemas.microsoft.com/office/drawing/2014/main" id="{204A40B8-4FB5-32D2-8B3D-A508C96A69AF}"/>
                  </a:ext>
                </a:extLst>
              </p:cNvPr>
              <p:cNvSpPr/>
              <p:nvPr/>
            </p:nvSpPr>
            <p:spPr>
              <a:xfrm>
                <a:off x="9947418" y="4266646"/>
                <a:ext cx="71788" cy="723569"/>
              </a:xfrm>
              <a:custGeom>
                <a:avLst/>
                <a:gdLst>
                  <a:gd name="connsiteX0" fmla="*/ 67023 w 71788"/>
                  <a:gd name="connsiteY0" fmla="*/ 723570 h 723569"/>
                  <a:gd name="connsiteX1" fmla="*/ 62261 w 71788"/>
                  <a:gd name="connsiteY1" fmla="*/ 718902 h 723569"/>
                  <a:gd name="connsiteX2" fmla="*/ 57784 w 71788"/>
                  <a:gd name="connsiteY2" fmla="*/ 584314 h 723569"/>
                  <a:gd name="connsiteX3" fmla="*/ 158 w 71788"/>
                  <a:gd name="connsiteY3" fmla="*/ 328092 h 723569"/>
                  <a:gd name="connsiteX4" fmla="*/ 63 w 71788"/>
                  <a:gd name="connsiteY4" fmla="*/ 326187 h 723569"/>
                  <a:gd name="connsiteX5" fmla="*/ 51117 w 71788"/>
                  <a:gd name="connsiteY5" fmla="*/ 4051 h 723569"/>
                  <a:gd name="connsiteX6" fmla="*/ 56546 w 71788"/>
                  <a:gd name="connsiteY6" fmla="*/ 51 h 723569"/>
                  <a:gd name="connsiteX7" fmla="*/ 60546 w 71788"/>
                  <a:gd name="connsiteY7" fmla="*/ 5480 h 723569"/>
                  <a:gd name="connsiteX8" fmla="*/ 9683 w 71788"/>
                  <a:gd name="connsiteY8" fmla="*/ 326663 h 723569"/>
                  <a:gd name="connsiteX9" fmla="*/ 67309 w 71788"/>
                  <a:gd name="connsiteY9" fmla="*/ 583933 h 723569"/>
                  <a:gd name="connsiteX10" fmla="*/ 71786 w 71788"/>
                  <a:gd name="connsiteY10" fmla="*/ 718617 h 723569"/>
                  <a:gd name="connsiteX11" fmla="*/ 67119 w 71788"/>
                  <a:gd name="connsiteY11" fmla="*/ 723475 h 723569"/>
                  <a:gd name="connsiteX12" fmla="*/ 67023 w 71788"/>
                  <a:gd name="connsiteY12" fmla="*/ 723570 h 723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788" h="723569">
                    <a:moveTo>
                      <a:pt x="67023" y="723570"/>
                    </a:moveTo>
                    <a:cubicBezTo>
                      <a:pt x="64452" y="723570"/>
                      <a:pt x="62356" y="721569"/>
                      <a:pt x="62261" y="718902"/>
                    </a:cubicBezTo>
                    <a:cubicBezTo>
                      <a:pt x="62261" y="717950"/>
                      <a:pt x="59308" y="618795"/>
                      <a:pt x="57784" y="584314"/>
                    </a:cubicBezTo>
                    <a:cubicBezTo>
                      <a:pt x="56355" y="550310"/>
                      <a:pt x="729" y="330283"/>
                      <a:pt x="158" y="328092"/>
                    </a:cubicBezTo>
                    <a:cubicBezTo>
                      <a:pt x="-33" y="327425"/>
                      <a:pt x="-33" y="326853"/>
                      <a:pt x="63" y="326187"/>
                    </a:cubicBezTo>
                    <a:lnTo>
                      <a:pt x="51117" y="4051"/>
                    </a:lnTo>
                    <a:cubicBezTo>
                      <a:pt x="51498" y="1479"/>
                      <a:pt x="53974" y="-330"/>
                      <a:pt x="56546" y="51"/>
                    </a:cubicBezTo>
                    <a:cubicBezTo>
                      <a:pt x="59118" y="432"/>
                      <a:pt x="60927" y="2908"/>
                      <a:pt x="60546" y="5480"/>
                    </a:cubicBezTo>
                    <a:lnTo>
                      <a:pt x="9683" y="326663"/>
                    </a:lnTo>
                    <a:cubicBezTo>
                      <a:pt x="14255" y="344570"/>
                      <a:pt x="65976" y="549738"/>
                      <a:pt x="67309" y="583933"/>
                    </a:cubicBezTo>
                    <a:cubicBezTo>
                      <a:pt x="68738" y="618509"/>
                      <a:pt x="71786" y="717664"/>
                      <a:pt x="71786" y="718617"/>
                    </a:cubicBezTo>
                    <a:cubicBezTo>
                      <a:pt x="71881" y="721284"/>
                      <a:pt x="69786" y="723475"/>
                      <a:pt x="67119" y="723475"/>
                    </a:cubicBezTo>
                    <a:cubicBezTo>
                      <a:pt x="67119" y="723570"/>
                      <a:pt x="67023" y="723570"/>
                      <a:pt x="67023" y="723570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10" name="任意多边形: 形状 109" descr="94c0f4ee-1a2b-428b-8270-c3f74e234b24">
                <a:extLst>
                  <a:ext uri="{FF2B5EF4-FFF2-40B4-BE49-F238E27FC236}">
                    <a16:creationId xmlns:a16="http://schemas.microsoft.com/office/drawing/2014/main" id="{8DEC5C14-0B02-6ED4-E80B-52C4D3078E49}"/>
                  </a:ext>
                </a:extLst>
              </p:cNvPr>
              <p:cNvSpPr/>
              <p:nvPr/>
            </p:nvSpPr>
            <p:spPr>
              <a:xfrm>
                <a:off x="9776878" y="5862604"/>
                <a:ext cx="26803" cy="34106"/>
              </a:xfrm>
              <a:custGeom>
                <a:avLst/>
                <a:gdLst>
                  <a:gd name="connsiteX0" fmla="*/ 24203 w 26803"/>
                  <a:gd name="connsiteY0" fmla="*/ 34107 h 34106"/>
                  <a:gd name="connsiteX1" fmla="*/ 10 w 26803"/>
                  <a:gd name="connsiteY1" fmla="*/ 19724 h 34106"/>
                  <a:gd name="connsiteX2" fmla="*/ 23822 w 26803"/>
                  <a:gd name="connsiteY2" fmla="*/ 7 h 34106"/>
                  <a:gd name="connsiteX3" fmla="*/ 24203 w 26803"/>
                  <a:gd name="connsiteY3" fmla="*/ 34107 h 3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03" h="34106">
                    <a:moveTo>
                      <a:pt x="24203" y="34107"/>
                    </a:moveTo>
                    <a:cubicBezTo>
                      <a:pt x="24203" y="34107"/>
                      <a:pt x="-562" y="28963"/>
                      <a:pt x="10" y="19724"/>
                    </a:cubicBezTo>
                    <a:cubicBezTo>
                      <a:pt x="581" y="10485"/>
                      <a:pt x="17345" y="674"/>
                      <a:pt x="23822" y="7"/>
                    </a:cubicBezTo>
                    <a:cubicBezTo>
                      <a:pt x="30299" y="-564"/>
                      <a:pt x="24203" y="34107"/>
                      <a:pt x="24203" y="34107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11" name="任意多边形: 形状 110" descr="9651883f-0c8f-466a-8e02-2db955854a57">
                <a:extLst>
                  <a:ext uri="{FF2B5EF4-FFF2-40B4-BE49-F238E27FC236}">
                    <a16:creationId xmlns:a16="http://schemas.microsoft.com/office/drawing/2014/main" id="{270726FE-8CC1-5E76-3F20-E5D1ABDF43D1}"/>
                  </a:ext>
                </a:extLst>
              </p:cNvPr>
              <p:cNvSpPr/>
              <p:nvPr/>
            </p:nvSpPr>
            <p:spPr>
              <a:xfrm>
                <a:off x="10315171" y="5786358"/>
                <a:ext cx="137473" cy="78538"/>
              </a:xfrm>
              <a:custGeom>
                <a:avLst/>
                <a:gdLst>
                  <a:gd name="connsiteX0" fmla="*/ 4737 w 137473"/>
                  <a:gd name="connsiteY0" fmla="*/ 78538 h 78538"/>
                  <a:gd name="connsiteX1" fmla="*/ 546 w 137473"/>
                  <a:gd name="connsiteY1" fmla="*/ 75966 h 78538"/>
                  <a:gd name="connsiteX2" fmla="*/ 2546 w 137473"/>
                  <a:gd name="connsiteY2" fmla="*/ 69585 h 78538"/>
                  <a:gd name="connsiteX3" fmla="*/ 88652 w 137473"/>
                  <a:gd name="connsiteY3" fmla="*/ 45582 h 78538"/>
                  <a:gd name="connsiteX4" fmla="*/ 127229 w 137473"/>
                  <a:gd name="connsiteY4" fmla="*/ 49106 h 78538"/>
                  <a:gd name="connsiteX5" fmla="*/ 127800 w 137473"/>
                  <a:gd name="connsiteY5" fmla="*/ 45391 h 78538"/>
                  <a:gd name="connsiteX6" fmla="*/ 73793 w 137473"/>
                  <a:gd name="connsiteY6" fmla="*/ 9577 h 78538"/>
                  <a:gd name="connsiteX7" fmla="*/ 11690 w 137473"/>
                  <a:gd name="connsiteY7" fmla="*/ 39010 h 78538"/>
                  <a:gd name="connsiteX8" fmla="*/ 5023 w 137473"/>
                  <a:gd name="connsiteY8" fmla="*/ 38438 h 78538"/>
                  <a:gd name="connsiteX9" fmla="*/ 5594 w 137473"/>
                  <a:gd name="connsiteY9" fmla="*/ 31771 h 78538"/>
                  <a:gd name="connsiteX10" fmla="*/ 73127 w 137473"/>
                  <a:gd name="connsiteY10" fmla="*/ 148 h 78538"/>
                  <a:gd name="connsiteX11" fmla="*/ 137135 w 137473"/>
                  <a:gd name="connsiteY11" fmla="*/ 43772 h 78538"/>
                  <a:gd name="connsiteX12" fmla="*/ 133706 w 137473"/>
                  <a:gd name="connsiteY12" fmla="*/ 56250 h 78538"/>
                  <a:gd name="connsiteX13" fmla="*/ 86176 w 137473"/>
                  <a:gd name="connsiteY13" fmla="*/ 55012 h 78538"/>
                  <a:gd name="connsiteX14" fmla="*/ 6928 w 137473"/>
                  <a:gd name="connsiteY14" fmla="*/ 78253 h 78538"/>
                  <a:gd name="connsiteX15" fmla="*/ 4737 w 137473"/>
                  <a:gd name="connsiteY15" fmla="*/ 78538 h 7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473" h="78538">
                    <a:moveTo>
                      <a:pt x="4737" y="78538"/>
                    </a:moveTo>
                    <a:cubicBezTo>
                      <a:pt x="3023" y="78538"/>
                      <a:pt x="1403" y="77586"/>
                      <a:pt x="546" y="75966"/>
                    </a:cubicBezTo>
                    <a:cubicBezTo>
                      <a:pt x="-692" y="73681"/>
                      <a:pt x="260" y="70728"/>
                      <a:pt x="2546" y="69585"/>
                    </a:cubicBezTo>
                    <a:cubicBezTo>
                      <a:pt x="4928" y="68347"/>
                      <a:pt x="62268" y="38533"/>
                      <a:pt x="88652" y="45582"/>
                    </a:cubicBezTo>
                    <a:cubicBezTo>
                      <a:pt x="117323" y="53202"/>
                      <a:pt x="125133" y="51011"/>
                      <a:pt x="127229" y="49106"/>
                    </a:cubicBezTo>
                    <a:cubicBezTo>
                      <a:pt x="127514" y="48820"/>
                      <a:pt x="128276" y="48154"/>
                      <a:pt x="127800" y="45391"/>
                    </a:cubicBezTo>
                    <a:cubicBezTo>
                      <a:pt x="125228" y="31866"/>
                      <a:pt x="101892" y="7291"/>
                      <a:pt x="73793" y="9577"/>
                    </a:cubicBezTo>
                    <a:cubicBezTo>
                      <a:pt x="44266" y="11768"/>
                      <a:pt x="12071" y="38724"/>
                      <a:pt x="11690" y="39010"/>
                    </a:cubicBezTo>
                    <a:cubicBezTo>
                      <a:pt x="9690" y="40724"/>
                      <a:pt x="6642" y="40438"/>
                      <a:pt x="5023" y="38438"/>
                    </a:cubicBezTo>
                    <a:cubicBezTo>
                      <a:pt x="3308" y="36438"/>
                      <a:pt x="3594" y="33390"/>
                      <a:pt x="5594" y="31771"/>
                    </a:cubicBezTo>
                    <a:cubicBezTo>
                      <a:pt x="7023" y="30628"/>
                      <a:pt x="40551" y="2624"/>
                      <a:pt x="73127" y="148"/>
                    </a:cubicBezTo>
                    <a:cubicBezTo>
                      <a:pt x="106274" y="-2234"/>
                      <a:pt x="133515" y="24722"/>
                      <a:pt x="137135" y="43772"/>
                    </a:cubicBezTo>
                    <a:cubicBezTo>
                      <a:pt x="138373" y="50344"/>
                      <a:pt x="135992" y="54154"/>
                      <a:pt x="133706" y="56250"/>
                    </a:cubicBezTo>
                    <a:cubicBezTo>
                      <a:pt x="127038" y="62441"/>
                      <a:pt x="112846" y="62060"/>
                      <a:pt x="86176" y="55012"/>
                    </a:cubicBezTo>
                    <a:cubicBezTo>
                      <a:pt x="67221" y="49963"/>
                      <a:pt x="22549" y="70061"/>
                      <a:pt x="6928" y="78253"/>
                    </a:cubicBezTo>
                    <a:cubicBezTo>
                      <a:pt x="6261" y="78348"/>
                      <a:pt x="5499" y="78538"/>
                      <a:pt x="4737" y="785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12" name="任意多边形: 形状 111" descr="d1f09ee5-b40b-490f-883e-cc27bf6e5799">
                <a:extLst>
                  <a:ext uri="{FF2B5EF4-FFF2-40B4-BE49-F238E27FC236}">
                    <a16:creationId xmlns:a16="http://schemas.microsoft.com/office/drawing/2014/main" id="{3F452704-ABEA-7B21-491A-C9E6EF8DA441}"/>
                  </a:ext>
                </a:extLst>
              </p:cNvPr>
              <p:cNvSpPr/>
              <p:nvPr/>
            </p:nvSpPr>
            <p:spPr>
              <a:xfrm>
                <a:off x="9769662" y="5857417"/>
                <a:ext cx="134705" cy="89204"/>
              </a:xfrm>
              <a:custGeom>
                <a:avLst/>
                <a:gdLst>
                  <a:gd name="connsiteX0" fmla="*/ 105809 w 134705"/>
                  <a:gd name="connsiteY0" fmla="*/ 89205 h 89204"/>
                  <a:gd name="connsiteX1" fmla="*/ 102570 w 134705"/>
                  <a:gd name="connsiteY1" fmla="*/ 87966 h 89204"/>
                  <a:gd name="connsiteX2" fmla="*/ 51802 w 134705"/>
                  <a:gd name="connsiteY2" fmla="*/ 48533 h 89204"/>
                  <a:gd name="connsiteX3" fmla="*/ 25989 w 134705"/>
                  <a:gd name="connsiteY3" fmla="*/ 41770 h 89204"/>
                  <a:gd name="connsiteX4" fmla="*/ 558 w 134705"/>
                  <a:gd name="connsiteY4" fmla="*/ 26816 h 89204"/>
                  <a:gd name="connsiteX5" fmla="*/ 4368 w 134705"/>
                  <a:gd name="connsiteY5" fmla="*/ 12243 h 89204"/>
                  <a:gd name="connsiteX6" fmla="*/ 60279 w 134705"/>
                  <a:gd name="connsiteY6" fmla="*/ 1384 h 89204"/>
                  <a:gd name="connsiteX7" fmla="*/ 132765 w 134705"/>
                  <a:gd name="connsiteY7" fmla="*/ 42627 h 89204"/>
                  <a:gd name="connsiteX8" fmla="*/ 133812 w 134705"/>
                  <a:gd name="connsiteY8" fmla="*/ 49295 h 89204"/>
                  <a:gd name="connsiteX9" fmla="*/ 127145 w 134705"/>
                  <a:gd name="connsiteY9" fmla="*/ 50343 h 89204"/>
                  <a:gd name="connsiteX10" fmla="*/ 58374 w 134705"/>
                  <a:gd name="connsiteY10" fmla="*/ 10719 h 89204"/>
                  <a:gd name="connsiteX11" fmla="*/ 11321 w 134705"/>
                  <a:gd name="connsiteY11" fmla="*/ 18720 h 89204"/>
                  <a:gd name="connsiteX12" fmla="*/ 9702 w 134705"/>
                  <a:gd name="connsiteY12" fmla="*/ 24244 h 89204"/>
                  <a:gd name="connsiteX13" fmla="*/ 26847 w 134705"/>
                  <a:gd name="connsiteY13" fmla="*/ 32245 h 89204"/>
                  <a:gd name="connsiteX14" fmla="*/ 56374 w 134705"/>
                  <a:gd name="connsiteY14" fmla="*/ 40151 h 89204"/>
                  <a:gd name="connsiteX15" fmla="*/ 108952 w 134705"/>
                  <a:gd name="connsiteY15" fmla="*/ 80918 h 89204"/>
                  <a:gd name="connsiteX16" fmla="*/ 109238 w 134705"/>
                  <a:gd name="connsiteY16" fmla="*/ 87681 h 89204"/>
                  <a:gd name="connsiteX17" fmla="*/ 105809 w 134705"/>
                  <a:gd name="connsiteY17" fmla="*/ 89205 h 8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4705" h="89204">
                    <a:moveTo>
                      <a:pt x="105809" y="89205"/>
                    </a:moveTo>
                    <a:cubicBezTo>
                      <a:pt x="104666" y="89205"/>
                      <a:pt x="103523" y="88823"/>
                      <a:pt x="102570" y="87966"/>
                    </a:cubicBezTo>
                    <a:cubicBezTo>
                      <a:pt x="102285" y="87681"/>
                      <a:pt x="73043" y="60534"/>
                      <a:pt x="51802" y="48533"/>
                    </a:cubicBezTo>
                    <a:cubicBezTo>
                      <a:pt x="42944" y="43580"/>
                      <a:pt x="33895" y="42627"/>
                      <a:pt x="25989" y="41770"/>
                    </a:cubicBezTo>
                    <a:cubicBezTo>
                      <a:pt x="15226" y="40627"/>
                      <a:pt x="4082" y="39484"/>
                      <a:pt x="558" y="26816"/>
                    </a:cubicBezTo>
                    <a:cubicBezTo>
                      <a:pt x="-871" y="21482"/>
                      <a:pt x="462" y="16434"/>
                      <a:pt x="4368" y="12243"/>
                    </a:cubicBezTo>
                    <a:cubicBezTo>
                      <a:pt x="14464" y="1479"/>
                      <a:pt x="42277" y="-2331"/>
                      <a:pt x="60279" y="1384"/>
                    </a:cubicBezTo>
                    <a:cubicBezTo>
                      <a:pt x="82377" y="6051"/>
                      <a:pt x="130669" y="41198"/>
                      <a:pt x="132765" y="42627"/>
                    </a:cubicBezTo>
                    <a:cubicBezTo>
                      <a:pt x="134860" y="44151"/>
                      <a:pt x="135336" y="47199"/>
                      <a:pt x="133812" y="49295"/>
                    </a:cubicBezTo>
                    <a:cubicBezTo>
                      <a:pt x="132288" y="51390"/>
                      <a:pt x="129240" y="51867"/>
                      <a:pt x="127145" y="50343"/>
                    </a:cubicBezTo>
                    <a:cubicBezTo>
                      <a:pt x="126669" y="49962"/>
                      <a:pt x="78377" y="14910"/>
                      <a:pt x="58374" y="10719"/>
                    </a:cubicBezTo>
                    <a:cubicBezTo>
                      <a:pt x="41991" y="7289"/>
                      <a:pt x="18274" y="11385"/>
                      <a:pt x="11321" y="18720"/>
                    </a:cubicBezTo>
                    <a:cubicBezTo>
                      <a:pt x="9225" y="21006"/>
                      <a:pt x="9321" y="22911"/>
                      <a:pt x="9702" y="24244"/>
                    </a:cubicBezTo>
                    <a:cubicBezTo>
                      <a:pt x="11321" y="30150"/>
                      <a:pt x="15417" y="31102"/>
                      <a:pt x="26847" y="32245"/>
                    </a:cubicBezTo>
                    <a:cubicBezTo>
                      <a:pt x="35324" y="33102"/>
                      <a:pt x="45801" y="34245"/>
                      <a:pt x="56374" y="40151"/>
                    </a:cubicBezTo>
                    <a:cubicBezTo>
                      <a:pt x="78663" y="52724"/>
                      <a:pt x="107714" y="79775"/>
                      <a:pt x="108952" y="80918"/>
                    </a:cubicBezTo>
                    <a:cubicBezTo>
                      <a:pt x="110857" y="82728"/>
                      <a:pt x="110952" y="85680"/>
                      <a:pt x="109238" y="87681"/>
                    </a:cubicBezTo>
                    <a:cubicBezTo>
                      <a:pt x="108381" y="88633"/>
                      <a:pt x="107047" y="89205"/>
                      <a:pt x="105809" y="892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13" name="任意多边形: 形状 112" descr="b0531e85-54af-4828-b591-ddb6d17cc683">
                <a:extLst>
                  <a:ext uri="{FF2B5EF4-FFF2-40B4-BE49-F238E27FC236}">
                    <a16:creationId xmlns:a16="http://schemas.microsoft.com/office/drawing/2014/main" id="{225048BC-4A87-E8F1-BF80-E2110A0237D9}"/>
                  </a:ext>
                </a:extLst>
              </p:cNvPr>
              <p:cNvSpPr/>
              <p:nvPr/>
            </p:nvSpPr>
            <p:spPr>
              <a:xfrm>
                <a:off x="9948785" y="4977616"/>
                <a:ext cx="70907" cy="790411"/>
              </a:xfrm>
              <a:custGeom>
                <a:avLst/>
                <a:gdLst>
                  <a:gd name="connsiteX0" fmla="*/ 4791 w 70907"/>
                  <a:gd name="connsiteY0" fmla="*/ 790412 h 790411"/>
                  <a:gd name="connsiteX1" fmla="*/ 4219 w 70907"/>
                  <a:gd name="connsiteY1" fmla="*/ 790412 h 790411"/>
                  <a:gd name="connsiteX2" fmla="*/ 28 w 70907"/>
                  <a:gd name="connsiteY2" fmla="*/ 785173 h 790411"/>
                  <a:gd name="connsiteX3" fmla="*/ 51559 w 70907"/>
                  <a:gd name="connsiteY3" fmla="*/ 259012 h 790411"/>
                  <a:gd name="connsiteX4" fmla="*/ 61084 w 70907"/>
                  <a:gd name="connsiteY4" fmla="*/ 19458 h 790411"/>
                  <a:gd name="connsiteX5" fmla="*/ 61369 w 70907"/>
                  <a:gd name="connsiteY5" fmla="*/ 4313 h 790411"/>
                  <a:gd name="connsiteX6" fmla="*/ 66608 w 70907"/>
                  <a:gd name="connsiteY6" fmla="*/ 27 h 790411"/>
                  <a:gd name="connsiteX7" fmla="*/ 70894 w 70907"/>
                  <a:gd name="connsiteY7" fmla="*/ 5266 h 790411"/>
                  <a:gd name="connsiteX8" fmla="*/ 70704 w 70907"/>
                  <a:gd name="connsiteY8" fmla="*/ 19553 h 790411"/>
                  <a:gd name="connsiteX9" fmla="*/ 61179 w 70907"/>
                  <a:gd name="connsiteY9" fmla="*/ 259774 h 790411"/>
                  <a:gd name="connsiteX10" fmla="*/ 9553 w 70907"/>
                  <a:gd name="connsiteY10" fmla="*/ 786221 h 790411"/>
                  <a:gd name="connsiteX11" fmla="*/ 4791 w 70907"/>
                  <a:gd name="connsiteY11" fmla="*/ 790412 h 790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907" h="790411">
                    <a:moveTo>
                      <a:pt x="4791" y="790412"/>
                    </a:moveTo>
                    <a:cubicBezTo>
                      <a:pt x="4600" y="790412"/>
                      <a:pt x="4410" y="790412"/>
                      <a:pt x="4219" y="790412"/>
                    </a:cubicBezTo>
                    <a:cubicBezTo>
                      <a:pt x="1648" y="790126"/>
                      <a:pt x="-257" y="787745"/>
                      <a:pt x="28" y="785173"/>
                    </a:cubicBezTo>
                    <a:cubicBezTo>
                      <a:pt x="409" y="782220"/>
                      <a:pt x="33937" y="484469"/>
                      <a:pt x="51559" y="259012"/>
                    </a:cubicBezTo>
                    <a:cubicBezTo>
                      <a:pt x="60131" y="149379"/>
                      <a:pt x="60798" y="54986"/>
                      <a:pt x="61084" y="19458"/>
                    </a:cubicBezTo>
                    <a:cubicBezTo>
                      <a:pt x="61179" y="9171"/>
                      <a:pt x="61179" y="5552"/>
                      <a:pt x="61369" y="4313"/>
                    </a:cubicBezTo>
                    <a:cubicBezTo>
                      <a:pt x="61655" y="1742"/>
                      <a:pt x="64036" y="-259"/>
                      <a:pt x="66608" y="27"/>
                    </a:cubicBezTo>
                    <a:cubicBezTo>
                      <a:pt x="69180" y="313"/>
                      <a:pt x="71085" y="2599"/>
                      <a:pt x="70894" y="5266"/>
                    </a:cubicBezTo>
                    <a:cubicBezTo>
                      <a:pt x="70799" y="6218"/>
                      <a:pt x="70799" y="12124"/>
                      <a:pt x="70704" y="19553"/>
                    </a:cubicBezTo>
                    <a:cubicBezTo>
                      <a:pt x="70418" y="55177"/>
                      <a:pt x="69751" y="149760"/>
                      <a:pt x="61179" y="259774"/>
                    </a:cubicBezTo>
                    <a:cubicBezTo>
                      <a:pt x="43462" y="485421"/>
                      <a:pt x="9934" y="783268"/>
                      <a:pt x="9553" y="786221"/>
                    </a:cubicBezTo>
                    <a:cubicBezTo>
                      <a:pt x="9172" y="788602"/>
                      <a:pt x="7172" y="790412"/>
                      <a:pt x="4791" y="790412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14" name="任意多边形: 形状 113" descr="f2732234-a655-4592-8783-a1adf0513480">
                <a:extLst>
                  <a:ext uri="{FF2B5EF4-FFF2-40B4-BE49-F238E27FC236}">
                    <a16:creationId xmlns:a16="http://schemas.microsoft.com/office/drawing/2014/main" id="{DAA28435-1CEA-77C5-FAA4-F2D4CE4DA03A}"/>
                  </a:ext>
                </a:extLst>
              </p:cNvPr>
              <p:cNvSpPr/>
              <p:nvPr/>
            </p:nvSpPr>
            <p:spPr>
              <a:xfrm>
                <a:off x="10048436" y="2008141"/>
                <a:ext cx="113833" cy="75426"/>
              </a:xfrm>
              <a:custGeom>
                <a:avLst/>
                <a:gdLst>
                  <a:gd name="connsiteX0" fmla="*/ 9 w 113833"/>
                  <a:gd name="connsiteY0" fmla="*/ 84 h 75426"/>
                  <a:gd name="connsiteX1" fmla="*/ 9249 w 113833"/>
                  <a:gd name="connsiteY1" fmla="*/ 34374 h 75426"/>
                  <a:gd name="connsiteX2" fmla="*/ 55731 w 113833"/>
                  <a:gd name="connsiteY2" fmla="*/ 42279 h 75426"/>
                  <a:gd name="connsiteX3" fmla="*/ 113833 w 113833"/>
                  <a:gd name="connsiteY3" fmla="*/ 75426 h 75426"/>
                  <a:gd name="connsiteX4" fmla="*/ 109356 w 113833"/>
                  <a:gd name="connsiteY4" fmla="*/ 50376 h 75426"/>
                  <a:gd name="connsiteX5" fmla="*/ 56397 w 113833"/>
                  <a:gd name="connsiteY5" fmla="*/ 11514 h 75426"/>
                  <a:gd name="connsiteX6" fmla="*/ 18678 w 113833"/>
                  <a:gd name="connsiteY6" fmla="*/ 2274 h 75426"/>
                  <a:gd name="connsiteX7" fmla="*/ 11820 w 113833"/>
                  <a:gd name="connsiteY7" fmla="*/ 18372 h 75426"/>
                  <a:gd name="connsiteX8" fmla="*/ 9 w 113833"/>
                  <a:gd name="connsiteY8" fmla="*/ 84 h 7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833" h="75426">
                    <a:moveTo>
                      <a:pt x="9" y="84"/>
                    </a:moveTo>
                    <a:cubicBezTo>
                      <a:pt x="9" y="84"/>
                      <a:pt x="-657" y="27230"/>
                      <a:pt x="9249" y="34374"/>
                    </a:cubicBezTo>
                    <a:cubicBezTo>
                      <a:pt x="19250" y="41613"/>
                      <a:pt x="39157" y="34469"/>
                      <a:pt x="55731" y="42279"/>
                    </a:cubicBezTo>
                    <a:cubicBezTo>
                      <a:pt x="72304" y="50090"/>
                      <a:pt x="113833" y="75426"/>
                      <a:pt x="113833" y="75426"/>
                    </a:cubicBezTo>
                    <a:lnTo>
                      <a:pt x="109356" y="50376"/>
                    </a:lnTo>
                    <a:cubicBezTo>
                      <a:pt x="109356" y="50376"/>
                      <a:pt x="76686" y="21610"/>
                      <a:pt x="56397" y="11514"/>
                    </a:cubicBezTo>
                    <a:cubicBezTo>
                      <a:pt x="43443" y="5132"/>
                      <a:pt x="24489" y="-297"/>
                      <a:pt x="18678" y="2274"/>
                    </a:cubicBezTo>
                    <a:cubicBezTo>
                      <a:pt x="12868" y="4846"/>
                      <a:pt x="11820" y="18372"/>
                      <a:pt x="11820" y="18372"/>
                    </a:cubicBezTo>
                    <a:cubicBezTo>
                      <a:pt x="11820" y="18372"/>
                      <a:pt x="7248" y="-1440"/>
                      <a:pt x="9" y="84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15" name="任意多边形: 形状 114" descr="d16702fe-90b3-43ae-808b-6e905baa29d9">
                <a:extLst>
                  <a:ext uri="{FF2B5EF4-FFF2-40B4-BE49-F238E27FC236}">
                    <a16:creationId xmlns:a16="http://schemas.microsoft.com/office/drawing/2014/main" id="{F3A99870-EC9F-BCA3-77F2-90563952DF97}"/>
                  </a:ext>
                </a:extLst>
              </p:cNvPr>
              <p:cNvSpPr/>
              <p:nvPr/>
            </p:nvSpPr>
            <p:spPr>
              <a:xfrm>
                <a:off x="9905475" y="1964924"/>
                <a:ext cx="135159" cy="51320"/>
              </a:xfrm>
              <a:custGeom>
                <a:avLst/>
                <a:gdLst>
                  <a:gd name="connsiteX0" fmla="*/ 135160 w 135159"/>
                  <a:gd name="connsiteY0" fmla="*/ 30442 h 51320"/>
                  <a:gd name="connsiteX1" fmla="*/ 106775 w 135159"/>
                  <a:gd name="connsiteY1" fmla="*/ 51301 h 51320"/>
                  <a:gd name="connsiteX2" fmla="*/ 65723 w 135159"/>
                  <a:gd name="connsiteY2" fmla="*/ 27965 h 51320"/>
                  <a:gd name="connsiteX3" fmla="*/ 0 w 135159"/>
                  <a:gd name="connsiteY3" fmla="*/ 16916 h 51320"/>
                  <a:gd name="connsiteX4" fmla="*/ 18955 w 135159"/>
                  <a:gd name="connsiteY4" fmla="*/ 247 h 51320"/>
                  <a:gd name="connsiteX5" fmla="*/ 84296 w 135159"/>
                  <a:gd name="connsiteY5" fmla="*/ 3676 h 51320"/>
                  <a:gd name="connsiteX6" fmla="*/ 119348 w 135159"/>
                  <a:gd name="connsiteY6" fmla="*/ 20345 h 51320"/>
                  <a:gd name="connsiteX7" fmla="*/ 114871 w 135159"/>
                  <a:gd name="connsiteY7" fmla="*/ 37300 h 51320"/>
                  <a:gd name="connsiteX8" fmla="*/ 135160 w 135159"/>
                  <a:gd name="connsiteY8" fmla="*/ 30442 h 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159" h="51320">
                    <a:moveTo>
                      <a:pt x="135160" y="30442"/>
                    </a:moveTo>
                    <a:cubicBezTo>
                      <a:pt x="135160" y="30442"/>
                      <a:pt x="118967" y="52063"/>
                      <a:pt x="106775" y="51301"/>
                    </a:cubicBezTo>
                    <a:cubicBezTo>
                      <a:pt x="94583" y="50539"/>
                      <a:pt x="83439" y="32347"/>
                      <a:pt x="65723" y="27965"/>
                    </a:cubicBezTo>
                    <a:cubicBezTo>
                      <a:pt x="48006" y="23584"/>
                      <a:pt x="0" y="16916"/>
                      <a:pt x="0" y="16916"/>
                    </a:cubicBezTo>
                    <a:lnTo>
                      <a:pt x="18955" y="247"/>
                    </a:lnTo>
                    <a:cubicBezTo>
                      <a:pt x="18955" y="247"/>
                      <a:pt x="62103" y="-1372"/>
                      <a:pt x="84296" y="3676"/>
                    </a:cubicBezTo>
                    <a:cubicBezTo>
                      <a:pt x="98298" y="6820"/>
                      <a:pt x="116491" y="14725"/>
                      <a:pt x="119348" y="20345"/>
                    </a:cubicBezTo>
                    <a:cubicBezTo>
                      <a:pt x="122301" y="26155"/>
                      <a:pt x="114871" y="37300"/>
                      <a:pt x="114871" y="37300"/>
                    </a:cubicBezTo>
                    <a:cubicBezTo>
                      <a:pt x="114871" y="37300"/>
                      <a:pt x="130493" y="24631"/>
                      <a:pt x="135160" y="30442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16" name="任意多边形: 形状 115" descr="e0a0c23c-44f3-4c59-af73-4a4f6f5286ba">
                <a:extLst>
                  <a:ext uri="{FF2B5EF4-FFF2-40B4-BE49-F238E27FC236}">
                    <a16:creationId xmlns:a16="http://schemas.microsoft.com/office/drawing/2014/main" id="{36C83122-D41F-E6C5-F6CD-C4D16A274745}"/>
                  </a:ext>
                </a:extLst>
              </p:cNvPr>
              <p:cNvSpPr/>
              <p:nvPr/>
            </p:nvSpPr>
            <p:spPr>
              <a:xfrm>
                <a:off x="9913512" y="2493817"/>
                <a:ext cx="312376" cy="68095"/>
              </a:xfrm>
              <a:custGeom>
                <a:avLst/>
                <a:gdLst>
                  <a:gd name="connsiteX0" fmla="*/ 122932 w 312376"/>
                  <a:gd name="connsiteY0" fmla="*/ 68096 h 68095"/>
                  <a:gd name="connsiteX1" fmla="*/ 3298 w 312376"/>
                  <a:gd name="connsiteY1" fmla="*/ 51427 h 68095"/>
                  <a:gd name="connsiteX2" fmla="*/ 250 w 312376"/>
                  <a:gd name="connsiteY2" fmla="*/ 45426 h 68095"/>
                  <a:gd name="connsiteX3" fmla="*/ 6251 w 312376"/>
                  <a:gd name="connsiteY3" fmla="*/ 42378 h 68095"/>
                  <a:gd name="connsiteX4" fmla="*/ 304669 w 312376"/>
                  <a:gd name="connsiteY4" fmla="*/ 1040 h 68095"/>
                  <a:gd name="connsiteX5" fmla="*/ 311336 w 312376"/>
                  <a:gd name="connsiteY5" fmla="*/ 1802 h 68095"/>
                  <a:gd name="connsiteX6" fmla="*/ 310575 w 312376"/>
                  <a:gd name="connsiteY6" fmla="*/ 8469 h 68095"/>
                  <a:gd name="connsiteX7" fmla="*/ 122932 w 312376"/>
                  <a:gd name="connsiteY7" fmla="*/ 68096 h 6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376" h="68095">
                    <a:moveTo>
                      <a:pt x="122932" y="68096"/>
                    </a:moveTo>
                    <a:cubicBezTo>
                      <a:pt x="55971" y="68096"/>
                      <a:pt x="4250" y="51808"/>
                      <a:pt x="3298" y="51427"/>
                    </a:cubicBezTo>
                    <a:cubicBezTo>
                      <a:pt x="821" y="50665"/>
                      <a:pt x="-607" y="47903"/>
                      <a:pt x="250" y="45426"/>
                    </a:cubicBezTo>
                    <a:cubicBezTo>
                      <a:pt x="1012" y="42950"/>
                      <a:pt x="3774" y="41521"/>
                      <a:pt x="6251" y="42378"/>
                    </a:cubicBezTo>
                    <a:cubicBezTo>
                      <a:pt x="7965" y="42950"/>
                      <a:pt x="183892" y="98385"/>
                      <a:pt x="304669" y="1040"/>
                    </a:cubicBezTo>
                    <a:cubicBezTo>
                      <a:pt x="306669" y="-580"/>
                      <a:pt x="309717" y="-294"/>
                      <a:pt x="311336" y="1802"/>
                    </a:cubicBezTo>
                    <a:cubicBezTo>
                      <a:pt x="312956" y="3802"/>
                      <a:pt x="312670" y="6850"/>
                      <a:pt x="310575" y="8469"/>
                    </a:cubicBezTo>
                    <a:cubicBezTo>
                      <a:pt x="252281" y="55523"/>
                      <a:pt x="181701" y="68096"/>
                      <a:pt x="122932" y="68096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17" name="任意多边形: 形状 116" descr="bf446319-3156-4a34-966c-f60eb39cc33d">
                <a:extLst>
                  <a:ext uri="{FF2B5EF4-FFF2-40B4-BE49-F238E27FC236}">
                    <a16:creationId xmlns:a16="http://schemas.microsoft.com/office/drawing/2014/main" id="{818FD75E-B72A-26A8-B41D-FA1348EFFC3B}"/>
                  </a:ext>
                </a:extLst>
              </p:cNvPr>
              <p:cNvSpPr/>
              <p:nvPr/>
            </p:nvSpPr>
            <p:spPr>
              <a:xfrm>
                <a:off x="9663908" y="3712624"/>
                <a:ext cx="38220" cy="461013"/>
              </a:xfrm>
              <a:custGeom>
                <a:avLst/>
                <a:gdLst>
                  <a:gd name="connsiteX0" fmla="*/ 4775 w 38220"/>
                  <a:gd name="connsiteY0" fmla="*/ 461013 h 461013"/>
                  <a:gd name="connsiteX1" fmla="*/ 4489 w 38220"/>
                  <a:gd name="connsiteY1" fmla="*/ 461013 h 461013"/>
                  <a:gd name="connsiteX2" fmla="*/ 13 w 38220"/>
                  <a:gd name="connsiteY2" fmla="*/ 455965 h 461013"/>
                  <a:gd name="connsiteX3" fmla="*/ 2108 w 38220"/>
                  <a:gd name="connsiteY3" fmla="*/ 422723 h 461013"/>
                  <a:gd name="connsiteX4" fmla="*/ 7156 w 38220"/>
                  <a:gd name="connsiteY4" fmla="*/ 418246 h 461013"/>
                  <a:gd name="connsiteX5" fmla="*/ 11633 w 38220"/>
                  <a:gd name="connsiteY5" fmla="*/ 423294 h 461013"/>
                  <a:gd name="connsiteX6" fmla="*/ 9538 w 38220"/>
                  <a:gd name="connsiteY6" fmla="*/ 456537 h 461013"/>
                  <a:gd name="connsiteX7" fmla="*/ 4775 w 38220"/>
                  <a:gd name="connsiteY7" fmla="*/ 461013 h 461013"/>
                  <a:gd name="connsiteX8" fmla="*/ 11443 w 38220"/>
                  <a:gd name="connsiteY8" fmla="*/ 356429 h 461013"/>
                  <a:gd name="connsiteX9" fmla="*/ 11157 w 38220"/>
                  <a:gd name="connsiteY9" fmla="*/ 356429 h 461013"/>
                  <a:gd name="connsiteX10" fmla="*/ 6680 w 38220"/>
                  <a:gd name="connsiteY10" fmla="*/ 351381 h 461013"/>
                  <a:gd name="connsiteX11" fmla="*/ 8776 w 38220"/>
                  <a:gd name="connsiteY11" fmla="*/ 318138 h 461013"/>
                  <a:gd name="connsiteX12" fmla="*/ 13824 w 38220"/>
                  <a:gd name="connsiteY12" fmla="*/ 313662 h 461013"/>
                  <a:gd name="connsiteX13" fmla="*/ 18301 w 38220"/>
                  <a:gd name="connsiteY13" fmla="*/ 318710 h 461013"/>
                  <a:gd name="connsiteX14" fmla="*/ 16205 w 38220"/>
                  <a:gd name="connsiteY14" fmla="*/ 351952 h 461013"/>
                  <a:gd name="connsiteX15" fmla="*/ 11443 w 38220"/>
                  <a:gd name="connsiteY15" fmla="*/ 356429 h 461013"/>
                  <a:gd name="connsiteX16" fmla="*/ 18110 w 38220"/>
                  <a:gd name="connsiteY16" fmla="*/ 251940 h 461013"/>
                  <a:gd name="connsiteX17" fmla="*/ 17824 w 38220"/>
                  <a:gd name="connsiteY17" fmla="*/ 251940 h 461013"/>
                  <a:gd name="connsiteX18" fmla="*/ 13348 w 38220"/>
                  <a:gd name="connsiteY18" fmla="*/ 246891 h 461013"/>
                  <a:gd name="connsiteX19" fmla="*/ 15443 w 38220"/>
                  <a:gd name="connsiteY19" fmla="*/ 213649 h 461013"/>
                  <a:gd name="connsiteX20" fmla="*/ 20491 w 38220"/>
                  <a:gd name="connsiteY20" fmla="*/ 209172 h 461013"/>
                  <a:gd name="connsiteX21" fmla="*/ 24968 w 38220"/>
                  <a:gd name="connsiteY21" fmla="*/ 214221 h 461013"/>
                  <a:gd name="connsiteX22" fmla="*/ 22873 w 38220"/>
                  <a:gd name="connsiteY22" fmla="*/ 247463 h 461013"/>
                  <a:gd name="connsiteX23" fmla="*/ 18110 w 38220"/>
                  <a:gd name="connsiteY23" fmla="*/ 251940 h 461013"/>
                  <a:gd name="connsiteX24" fmla="*/ 24682 w 38220"/>
                  <a:gd name="connsiteY24" fmla="*/ 147355 h 461013"/>
                  <a:gd name="connsiteX25" fmla="*/ 24397 w 38220"/>
                  <a:gd name="connsiteY25" fmla="*/ 147355 h 461013"/>
                  <a:gd name="connsiteX26" fmla="*/ 19920 w 38220"/>
                  <a:gd name="connsiteY26" fmla="*/ 142307 h 461013"/>
                  <a:gd name="connsiteX27" fmla="*/ 22015 w 38220"/>
                  <a:gd name="connsiteY27" fmla="*/ 109065 h 461013"/>
                  <a:gd name="connsiteX28" fmla="*/ 27064 w 38220"/>
                  <a:gd name="connsiteY28" fmla="*/ 104588 h 461013"/>
                  <a:gd name="connsiteX29" fmla="*/ 31540 w 38220"/>
                  <a:gd name="connsiteY29" fmla="*/ 109636 h 461013"/>
                  <a:gd name="connsiteX30" fmla="*/ 29445 w 38220"/>
                  <a:gd name="connsiteY30" fmla="*/ 142878 h 461013"/>
                  <a:gd name="connsiteX31" fmla="*/ 24682 w 38220"/>
                  <a:gd name="connsiteY31" fmla="*/ 147355 h 461013"/>
                  <a:gd name="connsiteX32" fmla="*/ 31350 w 38220"/>
                  <a:gd name="connsiteY32" fmla="*/ 42771 h 461013"/>
                  <a:gd name="connsiteX33" fmla="*/ 31064 w 38220"/>
                  <a:gd name="connsiteY33" fmla="*/ 42771 h 461013"/>
                  <a:gd name="connsiteX34" fmla="*/ 26587 w 38220"/>
                  <a:gd name="connsiteY34" fmla="*/ 37722 h 461013"/>
                  <a:gd name="connsiteX35" fmla="*/ 28683 w 38220"/>
                  <a:gd name="connsiteY35" fmla="*/ 4480 h 461013"/>
                  <a:gd name="connsiteX36" fmla="*/ 33731 w 38220"/>
                  <a:gd name="connsiteY36" fmla="*/ 3 h 461013"/>
                  <a:gd name="connsiteX37" fmla="*/ 38208 w 38220"/>
                  <a:gd name="connsiteY37" fmla="*/ 5052 h 461013"/>
                  <a:gd name="connsiteX38" fmla="*/ 36112 w 38220"/>
                  <a:gd name="connsiteY38" fmla="*/ 38294 h 461013"/>
                  <a:gd name="connsiteX39" fmla="*/ 31350 w 38220"/>
                  <a:gd name="connsiteY39" fmla="*/ 42771 h 461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8220" h="461013">
                    <a:moveTo>
                      <a:pt x="4775" y="461013"/>
                    </a:moveTo>
                    <a:cubicBezTo>
                      <a:pt x="4680" y="461013"/>
                      <a:pt x="4585" y="461013"/>
                      <a:pt x="4489" y="461013"/>
                    </a:cubicBezTo>
                    <a:cubicBezTo>
                      <a:pt x="1822" y="460823"/>
                      <a:pt x="-178" y="458632"/>
                      <a:pt x="13" y="455965"/>
                    </a:cubicBezTo>
                    <a:lnTo>
                      <a:pt x="2108" y="422723"/>
                    </a:lnTo>
                    <a:cubicBezTo>
                      <a:pt x="2299" y="420056"/>
                      <a:pt x="4585" y="417960"/>
                      <a:pt x="7156" y="418246"/>
                    </a:cubicBezTo>
                    <a:cubicBezTo>
                      <a:pt x="9823" y="418437"/>
                      <a:pt x="11824" y="420627"/>
                      <a:pt x="11633" y="423294"/>
                    </a:cubicBezTo>
                    <a:lnTo>
                      <a:pt x="9538" y="456537"/>
                    </a:lnTo>
                    <a:cubicBezTo>
                      <a:pt x="9442" y="459108"/>
                      <a:pt x="7347" y="461013"/>
                      <a:pt x="4775" y="461013"/>
                    </a:cubicBezTo>
                    <a:close/>
                    <a:moveTo>
                      <a:pt x="11443" y="356429"/>
                    </a:moveTo>
                    <a:cubicBezTo>
                      <a:pt x="11347" y="356429"/>
                      <a:pt x="11252" y="356429"/>
                      <a:pt x="11157" y="356429"/>
                    </a:cubicBezTo>
                    <a:cubicBezTo>
                      <a:pt x="8490" y="356238"/>
                      <a:pt x="6490" y="354048"/>
                      <a:pt x="6680" y="351381"/>
                    </a:cubicBezTo>
                    <a:lnTo>
                      <a:pt x="8776" y="318138"/>
                    </a:lnTo>
                    <a:cubicBezTo>
                      <a:pt x="8966" y="315471"/>
                      <a:pt x="11062" y="313471"/>
                      <a:pt x="13824" y="313662"/>
                    </a:cubicBezTo>
                    <a:cubicBezTo>
                      <a:pt x="16491" y="313852"/>
                      <a:pt x="18491" y="316043"/>
                      <a:pt x="18301" y="318710"/>
                    </a:cubicBezTo>
                    <a:lnTo>
                      <a:pt x="16205" y="351952"/>
                    </a:lnTo>
                    <a:cubicBezTo>
                      <a:pt x="16015" y="354524"/>
                      <a:pt x="13919" y="356429"/>
                      <a:pt x="11443" y="356429"/>
                    </a:cubicBezTo>
                    <a:close/>
                    <a:moveTo>
                      <a:pt x="18110" y="251940"/>
                    </a:moveTo>
                    <a:cubicBezTo>
                      <a:pt x="18015" y="251940"/>
                      <a:pt x="17920" y="251940"/>
                      <a:pt x="17824" y="251940"/>
                    </a:cubicBezTo>
                    <a:cubicBezTo>
                      <a:pt x="15157" y="251749"/>
                      <a:pt x="13157" y="249558"/>
                      <a:pt x="13348" y="246891"/>
                    </a:cubicBezTo>
                    <a:lnTo>
                      <a:pt x="15443" y="213649"/>
                    </a:lnTo>
                    <a:cubicBezTo>
                      <a:pt x="15634" y="210982"/>
                      <a:pt x="17634" y="208887"/>
                      <a:pt x="20491" y="209172"/>
                    </a:cubicBezTo>
                    <a:cubicBezTo>
                      <a:pt x="23158" y="209363"/>
                      <a:pt x="25159" y="211554"/>
                      <a:pt x="24968" y="214221"/>
                    </a:cubicBezTo>
                    <a:lnTo>
                      <a:pt x="22873" y="247463"/>
                    </a:lnTo>
                    <a:cubicBezTo>
                      <a:pt x="22682" y="249939"/>
                      <a:pt x="20587" y="251940"/>
                      <a:pt x="18110" y="251940"/>
                    </a:cubicBezTo>
                    <a:close/>
                    <a:moveTo>
                      <a:pt x="24682" y="147355"/>
                    </a:moveTo>
                    <a:cubicBezTo>
                      <a:pt x="24587" y="147355"/>
                      <a:pt x="24492" y="147355"/>
                      <a:pt x="24397" y="147355"/>
                    </a:cubicBezTo>
                    <a:cubicBezTo>
                      <a:pt x="21730" y="147165"/>
                      <a:pt x="19825" y="144974"/>
                      <a:pt x="19920" y="142307"/>
                    </a:cubicBezTo>
                    <a:lnTo>
                      <a:pt x="22015" y="109065"/>
                    </a:lnTo>
                    <a:cubicBezTo>
                      <a:pt x="22206" y="106493"/>
                      <a:pt x="23920" y="104397"/>
                      <a:pt x="27064" y="104588"/>
                    </a:cubicBezTo>
                    <a:cubicBezTo>
                      <a:pt x="29731" y="104778"/>
                      <a:pt x="31636" y="106969"/>
                      <a:pt x="31540" y="109636"/>
                    </a:cubicBezTo>
                    <a:lnTo>
                      <a:pt x="29445" y="142878"/>
                    </a:lnTo>
                    <a:cubicBezTo>
                      <a:pt x="29350" y="145355"/>
                      <a:pt x="27254" y="147355"/>
                      <a:pt x="24682" y="147355"/>
                    </a:cubicBezTo>
                    <a:close/>
                    <a:moveTo>
                      <a:pt x="31350" y="42771"/>
                    </a:moveTo>
                    <a:cubicBezTo>
                      <a:pt x="31255" y="42771"/>
                      <a:pt x="31159" y="42771"/>
                      <a:pt x="31064" y="42771"/>
                    </a:cubicBezTo>
                    <a:cubicBezTo>
                      <a:pt x="28397" y="42580"/>
                      <a:pt x="26397" y="40389"/>
                      <a:pt x="26587" y="37722"/>
                    </a:cubicBezTo>
                    <a:lnTo>
                      <a:pt x="28683" y="4480"/>
                    </a:lnTo>
                    <a:cubicBezTo>
                      <a:pt x="28873" y="1813"/>
                      <a:pt x="30969" y="-92"/>
                      <a:pt x="33731" y="3"/>
                    </a:cubicBezTo>
                    <a:cubicBezTo>
                      <a:pt x="36398" y="194"/>
                      <a:pt x="38398" y="2385"/>
                      <a:pt x="38208" y="5052"/>
                    </a:cubicBezTo>
                    <a:lnTo>
                      <a:pt x="36112" y="38294"/>
                    </a:lnTo>
                    <a:cubicBezTo>
                      <a:pt x="35922" y="40866"/>
                      <a:pt x="33826" y="42771"/>
                      <a:pt x="31350" y="427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18" name="任意多边形: 形状 117" descr="50247a23-b9ea-4341-b4a5-ff532d5c80eb">
                <a:extLst>
                  <a:ext uri="{FF2B5EF4-FFF2-40B4-BE49-F238E27FC236}">
                    <a16:creationId xmlns:a16="http://schemas.microsoft.com/office/drawing/2014/main" id="{F5F28DA1-A9A0-749A-21F6-A8A1B462FFBA}"/>
                  </a:ext>
                </a:extLst>
              </p:cNvPr>
              <p:cNvSpPr/>
              <p:nvPr/>
            </p:nvSpPr>
            <p:spPr>
              <a:xfrm>
                <a:off x="10207938" y="2105696"/>
                <a:ext cx="70059" cy="81175"/>
              </a:xfrm>
              <a:custGeom>
                <a:avLst/>
                <a:gdLst>
                  <a:gd name="connsiteX0" fmla="*/ 146 w 70059"/>
                  <a:gd name="connsiteY0" fmla="*/ 55786 h 81175"/>
                  <a:gd name="connsiteX1" fmla="*/ 19863 w 70059"/>
                  <a:gd name="connsiteY1" fmla="*/ 77884 h 81175"/>
                  <a:gd name="connsiteX2" fmla="*/ 65678 w 70059"/>
                  <a:gd name="connsiteY2" fmla="*/ 922 h 81175"/>
                  <a:gd name="connsiteX3" fmla="*/ 146 w 70059"/>
                  <a:gd name="connsiteY3" fmla="*/ 55786 h 8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059" h="81175">
                    <a:moveTo>
                      <a:pt x="146" y="55786"/>
                    </a:moveTo>
                    <a:cubicBezTo>
                      <a:pt x="146" y="55786"/>
                      <a:pt x="-2997" y="92076"/>
                      <a:pt x="19863" y="77884"/>
                    </a:cubicBezTo>
                    <a:cubicBezTo>
                      <a:pt x="42723" y="63692"/>
                      <a:pt x="83490" y="8066"/>
                      <a:pt x="65678" y="922"/>
                    </a:cubicBezTo>
                    <a:cubicBezTo>
                      <a:pt x="47866" y="-6222"/>
                      <a:pt x="9671" y="29687"/>
                      <a:pt x="146" y="55786"/>
                    </a:cubicBezTo>
                    <a:close/>
                  </a:path>
                </a:pathLst>
              </a:custGeom>
              <a:solidFill>
                <a:srgbClr val="EF5E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19" name="任意多边形: 形状 118" descr="94930c10-b4f3-416c-8279-5a726cf242a3">
                <a:extLst>
                  <a:ext uri="{FF2B5EF4-FFF2-40B4-BE49-F238E27FC236}">
                    <a16:creationId xmlns:a16="http://schemas.microsoft.com/office/drawing/2014/main" id="{DA5A0322-3D10-BEFA-6EEA-186C4BFA1792}"/>
                  </a:ext>
                </a:extLst>
              </p:cNvPr>
              <p:cNvSpPr/>
              <p:nvPr/>
            </p:nvSpPr>
            <p:spPr>
              <a:xfrm>
                <a:off x="10511083" y="6085032"/>
                <a:ext cx="64843" cy="26847"/>
              </a:xfrm>
              <a:custGeom>
                <a:avLst/>
                <a:gdLst>
                  <a:gd name="connsiteX0" fmla="*/ 27899 w 64843"/>
                  <a:gd name="connsiteY0" fmla="*/ 26848 h 26847"/>
                  <a:gd name="connsiteX1" fmla="*/ 182 w 64843"/>
                  <a:gd name="connsiteY1" fmla="*/ 6464 h 26847"/>
                  <a:gd name="connsiteX2" fmla="*/ 1420 w 64843"/>
                  <a:gd name="connsiteY2" fmla="*/ 3321 h 26847"/>
                  <a:gd name="connsiteX3" fmla="*/ 4563 w 64843"/>
                  <a:gd name="connsiteY3" fmla="*/ 4559 h 26847"/>
                  <a:gd name="connsiteX4" fmla="*/ 27995 w 64843"/>
                  <a:gd name="connsiteY4" fmla="*/ 22085 h 26847"/>
                  <a:gd name="connsiteX5" fmla="*/ 28376 w 64843"/>
                  <a:gd name="connsiteY5" fmla="*/ 22085 h 26847"/>
                  <a:gd name="connsiteX6" fmla="*/ 60570 w 64843"/>
                  <a:gd name="connsiteY6" fmla="*/ 940 h 26847"/>
                  <a:gd name="connsiteX7" fmla="*/ 63904 w 64843"/>
                  <a:gd name="connsiteY7" fmla="*/ 464 h 26847"/>
                  <a:gd name="connsiteX8" fmla="*/ 64380 w 64843"/>
                  <a:gd name="connsiteY8" fmla="*/ 3797 h 26847"/>
                  <a:gd name="connsiteX9" fmla="*/ 28471 w 64843"/>
                  <a:gd name="connsiteY9" fmla="*/ 26848 h 26847"/>
                  <a:gd name="connsiteX10" fmla="*/ 27899 w 64843"/>
                  <a:gd name="connsiteY10" fmla="*/ 26848 h 2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43" h="26847">
                    <a:moveTo>
                      <a:pt x="27899" y="26848"/>
                    </a:moveTo>
                    <a:cubicBezTo>
                      <a:pt x="9135" y="26848"/>
                      <a:pt x="467" y="7226"/>
                      <a:pt x="182" y="6464"/>
                    </a:cubicBezTo>
                    <a:cubicBezTo>
                      <a:pt x="-295" y="5226"/>
                      <a:pt x="182" y="3892"/>
                      <a:pt x="1420" y="3321"/>
                    </a:cubicBezTo>
                    <a:cubicBezTo>
                      <a:pt x="2658" y="2845"/>
                      <a:pt x="3992" y="3321"/>
                      <a:pt x="4563" y="4559"/>
                    </a:cubicBezTo>
                    <a:cubicBezTo>
                      <a:pt x="4658" y="4750"/>
                      <a:pt x="12278" y="22085"/>
                      <a:pt x="27995" y="22085"/>
                    </a:cubicBezTo>
                    <a:cubicBezTo>
                      <a:pt x="28185" y="22085"/>
                      <a:pt x="28280" y="22085"/>
                      <a:pt x="28376" y="22085"/>
                    </a:cubicBezTo>
                    <a:cubicBezTo>
                      <a:pt x="44854" y="21799"/>
                      <a:pt x="60475" y="1130"/>
                      <a:pt x="60570" y="940"/>
                    </a:cubicBezTo>
                    <a:cubicBezTo>
                      <a:pt x="61332" y="-108"/>
                      <a:pt x="62856" y="-299"/>
                      <a:pt x="63904" y="464"/>
                    </a:cubicBezTo>
                    <a:cubicBezTo>
                      <a:pt x="64952" y="1225"/>
                      <a:pt x="65142" y="2749"/>
                      <a:pt x="64380" y="3797"/>
                    </a:cubicBezTo>
                    <a:cubicBezTo>
                      <a:pt x="63713" y="4750"/>
                      <a:pt x="47235" y="26467"/>
                      <a:pt x="28471" y="26848"/>
                    </a:cubicBezTo>
                    <a:cubicBezTo>
                      <a:pt x="28280" y="26848"/>
                      <a:pt x="28090" y="26848"/>
                      <a:pt x="27899" y="26848"/>
                    </a:cubicBezTo>
                    <a:close/>
                  </a:path>
                </a:pathLst>
              </a:custGeom>
              <a:solidFill>
                <a:srgbClr val="FEFB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20" name="任意多边形: 形状 119" descr="fb96027e-9403-4ab1-b0c3-b770317a5482">
                <a:extLst>
                  <a:ext uri="{FF2B5EF4-FFF2-40B4-BE49-F238E27FC236}">
                    <a16:creationId xmlns:a16="http://schemas.microsoft.com/office/drawing/2014/main" id="{8DB37DDD-1D8F-CCCB-BE4E-578594AB3ECA}"/>
                  </a:ext>
                </a:extLst>
              </p:cNvPr>
              <p:cNvSpPr/>
              <p:nvPr/>
            </p:nvSpPr>
            <p:spPr>
              <a:xfrm>
                <a:off x="10510782" y="5868897"/>
                <a:ext cx="14579" cy="223742"/>
              </a:xfrm>
              <a:custGeom>
                <a:avLst/>
                <a:gdLst>
                  <a:gd name="connsiteX0" fmla="*/ 2388 w 14579"/>
                  <a:gd name="connsiteY0" fmla="*/ 223742 h 223742"/>
                  <a:gd name="connsiteX1" fmla="*/ 2197 w 14579"/>
                  <a:gd name="connsiteY1" fmla="*/ 223742 h 223742"/>
                  <a:gd name="connsiteX2" fmla="*/ 7 w 14579"/>
                  <a:gd name="connsiteY2" fmla="*/ 221171 h 223742"/>
                  <a:gd name="connsiteX3" fmla="*/ 5150 w 14579"/>
                  <a:gd name="connsiteY3" fmla="*/ 154877 h 223742"/>
                  <a:gd name="connsiteX4" fmla="*/ 6198 w 14579"/>
                  <a:gd name="connsiteY4" fmla="*/ 153067 h 223742"/>
                  <a:gd name="connsiteX5" fmla="*/ 9817 w 14579"/>
                  <a:gd name="connsiteY5" fmla="*/ 150590 h 223742"/>
                  <a:gd name="connsiteX6" fmla="*/ 8293 w 14579"/>
                  <a:gd name="connsiteY6" fmla="*/ 2381 h 223742"/>
                  <a:gd name="connsiteX7" fmla="*/ 10675 w 14579"/>
                  <a:gd name="connsiteY7" fmla="*/ 0 h 223742"/>
                  <a:gd name="connsiteX8" fmla="*/ 10675 w 14579"/>
                  <a:gd name="connsiteY8" fmla="*/ 0 h 223742"/>
                  <a:gd name="connsiteX9" fmla="*/ 13056 w 14579"/>
                  <a:gd name="connsiteY9" fmla="*/ 2381 h 223742"/>
                  <a:gd name="connsiteX10" fmla="*/ 14580 w 14579"/>
                  <a:gd name="connsiteY10" fmla="*/ 151829 h 223742"/>
                  <a:gd name="connsiteX11" fmla="*/ 13532 w 14579"/>
                  <a:gd name="connsiteY11" fmla="*/ 153829 h 223742"/>
                  <a:gd name="connsiteX12" fmla="*/ 9817 w 14579"/>
                  <a:gd name="connsiteY12" fmla="*/ 156401 h 223742"/>
                  <a:gd name="connsiteX13" fmla="*/ 4769 w 14579"/>
                  <a:gd name="connsiteY13" fmla="*/ 221647 h 223742"/>
                  <a:gd name="connsiteX14" fmla="*/ 2388 w 14579"/>
                  <a:gd name="connsiteY14" fmla="*/ 223742 h 223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79" h="223742">
                    <a:moveTo>
                      <a:pt x="2388" y="223742"/>
                    </a:moveTo>
                    <a:cubicBezTo>
                      <a:pt x="2293" y="223742"/>
                      <a:pt x="2293" y="223742"/>
                      <a:pt x="2197" y="223742"/>
                    </a:cubicBezTo>
                    <a:cubicBezTo>
                      <a:pt x="864" y="223647"/>
                      <a:pt x="-89" y="222504"/>
                      <a:pt x="7" y="221171"/>
                    </a:cubicBezTo>
                    <a:lnTo>
                      <a:pt x="5150" y="154877"/>
                    </a:lnTo>
                    <a:cubicBezTo>
                      <a:pt x="5245" y="154115"/>
                      <a:pt x="5531" y="153543"/>
                      <a:pt x="6198" y="153067"/>
                    </a:cubicBezTo>
                    <a:lnTo>
                      <a:pt x="9817" y="150590"/>
                    </a:lnTo>
                    <a:lnTo>
                      <a:pt x="8293" y="2381"/>
                    </a:lnTo>
                    <a:cubicBezTo>
                      <a:pt x="8293" y="1048"/>
                      <a:pt x="9341" y="0"/>
                      <a:pt x="10675" y="0"/>
                    </a:cubicBezTo>
                    <a:cubicBezTo>
                      <a:pt x="10675" y="0"/>
                      <a:pt x="10675" y="0"/>
                      <a:pt x="10675" y="0"/>
                    </a:cubicBezTo>
                    <a:cubicBezTo>
                      <a:pt x="12008" y="0"/>
                      <a:pt x="13056" y="1048"/>
                      <a:pt x="13056" y="2381"/>
                    </a:cubicBezTo>
                    <a:lnTo>
                      <a:pt x="14580" y="151829"/>
                    </a:lnTo>
                    <a:cubicBezTo>
                      <a:pt x="14580" y="152591"/>
                      <a:pt x="14199" y="153353"/>
                      <a:pt x="13532" y="153829"/>
                    </a:cubicBezTo>
                    <a:lnTo>
                      <a:pt x="9817" y="156401"/>
                    </a:lnTo>
                    <a:lnTo>
                      <a:pt x="4769" y="221647"/>
                    </a:lnTo>
                    <a:cubicBezTo>
                      <a:pt x="4674" y="222790"/>
                      <a:pt x="3626" y="223742"/>
                      <a:pt x="2388" y="223742"/>
                    </a:cubicBezTo>
                    <a:close/>
                  </a:path>
                </a:pathLst>
              </a:custGeom>
              <a:solidFill>
                <a:srgbClr val="FEFB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21" name="任意多边形: 形状 120" descr="bfb03562-3340-4085-950c-330090af4b76">
                <a:extLst>
                  <a:ext uri="{FF2B5EF4-FFF2-40B4-BE49-F238E27FC236}">
                    <a16:creationId xmlns:a16="http://schemas.microsoft.com/office/drawing/2014/main" id="{1DB19E9A-A6CE-CDC4-6E26-ACEC139EFEA8}"/>
                  </a:ext>
                </a:extLst>
              </p:cNvPr>
              <p:cNvSpPr/>
              <p:nvPr/>
            </p:nvSpPr>
            <p:spPr>
              <a:xfrm>
                <a:off x="10207991" y="2102949"/>
                <a:ext cx="66912" cy="60341"/>
              </a:xfrm>
              <a:custGeom>
                <a:avLst/>
                <a:gdLst>
                  <a:gd name="connsiteX0" fmla="*/ 4761 w 66912"/>
                  <a:gd name="connsiteY0" fmla="*/ 60342 h 60341"/>
                  <a:gd name="connsiteX1" fmla="*/ 2094 w 66912"/>
                  <a:gd name="connsiteY1" fmla="*/ 59485 h 60341"/>
                  <a:gd name="connsiteX2" fmla="*/ 856 w 66912"/>
                  <a:gd name="connsiteY2" fmla="*/ 52912 h 60341"/>
                  <a:gd name="connsiteX3" fmla="*/ 61530 w 66912"/>
                  <a:gd name="connsiteY3" fmla="*/ 49 h 60341"/>
                  <a:gd name="connsiteX4" fmla="*/ 66864 w 66912"/>
                  <a:gd name="connsiteY4" fmla="*/ 4144 h 60341"/>
                  <a:gd name="connsiteX5" fmla="*/ 62768 w 66912"/>
                  <a:gd name="connsiteY5" fmla="*/ 9478 h 60341"/>
                  <a:gd name="connsiteX6" fmla="*/ 8761 w 66912"/>
                  <a:gd name="connsiteY6" fmla="*/ 58342 h 60341"/>
                  <a:gd name="connsiteX7" fmla="*/ 4761 w 66912"/>
                  <a:gd name="connsiteY7" fmla="*/ 60342 h 6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912" h="60341">
                    <a:moveTo>
                      <a:pt x="4761" y="60342"/>
                    </a:moveTo>
                    <a:cubicBezTo>
                      <a:pt x="3808" y="60342"/>
                      <a:pt x="2856" y="60056"/>
                      <a:pt x="2094" y="59485"/>
                    </a:cubicBezTo>
                    <a:cubicBezTo>
                      <a:pt x="-97" y="57961"/>
                      <a:pt x="-668" y="55008"/>
                      <a:pt x="856" y="52912"/>
                    </a:cubicBezTo>
                    <a:cubicBezTo>
                      <a:pt x="2189" y="50912"/>
                      <a:pt x="35050" y="3478"/>
                      <a:pt x="61530" y="49"/>
                    </a:cubicBezTo>
                    <a:cubicBezTo>
                      <a:pt x="64102" y="-332"/>
                      <a:pt x="66483" y="1573"/>
                      <a:pt x="66864" y="4144"/>
                    </a:cubicBezTo>
                    <a:cubicBezTo>
                      <a:pt x="67245" y="6716"/>
                      <a:pt x="65340" y="9097"/>
                      <a:pt x="62768" y="9478"/>
                    </a:cubicBezTo>
                    <a:cubicBezTo>
                      <a:pt x="44290" y="11860"/>
                      <a:pt x="17524" y="45578"/>
                      <a:pt x="8761" y="58342"/>
                    </a:cubicBezTo>
                    <a:cubicBezTo>
                      <a:pt x="7714" y="59675"/>
                      <a:pt x="6190" y="60342"/>
                      <a:pt x="4761" y="60342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22" name="任意多边形: 形状 121" descr="b94c7e1f-8d88-43d3-8dfb-cd9ab81df1c9">
                <a:extLst>
                  <a:ext uri="{FF2B5EF4-FFF2-40B4-BE49-F238E27FC236}">
                    <a16:creationId xmlns:a16="http://schemas.microsoft.com/office/drawing/2014/main" id="{405D2A58-D82A-F22F-0511-72523E3B1D26}"/>
                  </a:ext>
                </a:extLst>
              </p:cNvPr>
              <p:cNvSpPr/>
              <p:nvPr/>
            </p:nvSpPr>
            <p:spPr>
              <a:xfrm>
                <a:off x="9913892" y="2016631"/>
                <a:ext cx="28409" cy="49004"/>
              </a:xfrm>
              <a:custGeom>
                <a:avLst/>
                <a:gdLst>
                  <a:gd name="connsiteX0" fmla="*/ 3299 w 28409"/>
                  <a:gd name="connsiteY0" fmla="*/ 20359 h 49004"/>
                  <a:gd name="connsiteX1" fmla="*/ 23301 w 28409"/>
                  <a:gd name="connsiteY1" fmla="*/ 356 h 49004"/>
                  <a:gd name="connsiteX2" fmla="*/ 25111 w 28409"/>
                  <a:gd name="connsiteY2" fmla="*/ 28646 h 49004"/>
                  <a:gd name="connsiteX3" fmla="*/ 5108 w 28409"/>
                  <a:gd name="connsiteY3" fmla="*/ 48648 h 49004"/>
                  <a:gd name="connsiteX4" fmla="*/ 3299 w 28409"/>
                  <a:gd name="connsiteY4" fmla="*/ 20359 h 4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09" h="49004">
                    <a:moveTo>
                      <a:pt x="3299" y="20359"/>
                    </a:moveTo>
                    <a:cubicBezTo>
                      <a:pt x="8347" y="7024"/>
                      <a:pt x="17300" y="-1930"/>
                      <a:pt x="23301" y="356"/>
                    </a:cubicBezTo>
                    <a:cubicBezTo>
                      <a:pt x="29302" y="2642"/>
                      <a:pt x="30159" y="15311"/>
                      <a:pt x="25111" y="28646"/>
                    </a:cubicBezTo>
                    <a:cubicBezTo>
                      <a:pt x="20063" y="41981"/>
                      <a:pt x="11109" y="50934"/>
                      <a:pt x="5108" y="48648"/>
                    </a:cubicBezTo>
                    <a:cubicBezTo>
                      <a:pt x="-892" y="46362"/>
                      <a:pt x="-1750" y="33694"/>
                      <a:pt x="3299" y="20359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23" name="任意多边形: 形状 122" descr="fe9b2c8f-0dcd-45b8-ad88-8022fccd3306">
                <a:extLst>
                  <a:ext uri="{FF2B5EF4-FFF2-40B4-BE49-F238E27FC236}">
                    <a16:creationId xmlns:a16="http://schemas.microsoft.com/office/drawing/2014/main" id="{105C5929-34A0-5792-170C-4EC541A53641}"/>
                  </a:ext>
                </a:extLst>
              </p:cNvPr>
              <p:cNvSpPr/>
              <p:nvPr/>
            </p:nvSpPr>
            <p:spPr>
              <a:xfrm>
                <a:off x="10068578" y="2079305"/>
                <a:ext cx="28409" cy="49004"/>
              </a:xfrm>
              <a:custGeom>
                <a:avLst/>
                <a:gdLst>
                  <a:gd name="connsiteX0" fmla="*/ 3299 w 28409"/>
                  <a:gd name="connsiteY0" fmla="*/ 20359 h 49004"/>
                  <a:gd name="connsiteX1" fmla="*/ 23301 w 28409"/>
                  <a:gd name="connsiteY1" fmla="*/ 356 h 49004"/>
                  <a:gd name="connsiteX2" fmla="*/ 25111 w 28409"/>
                  <a:gd name="connsiteY2" fmla="*/ 28646 h 49004"/>
                  <a:gd name="connsiteX3" fmla="*/ 5108 w 28409"/>
                  <a:gd name="connsiteY3" fmla="*/ 48648 h 49004"/>
                  <a:gd name="connsiteX4" fmla="*/ 3299 w 28409"/>
                  <a:gd name="connsiteY4" fmla="*/ 20359 h 4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09" h="49004">
                    <a:moveTo>
                      <a:pt x="3299" y="20359"/>
                    </a:moveTo>
                    <a:cubicBezTo>
                      <a:pt x="8347" y="7024"/>
                      <a:pt x="17300" y="-1930"/>
                      <a:pt x="23301" y="356"/>
                    </a:cubicBezTo>
                    <a:cubicBezTo>
                      <a:pt x="29302" y="2642"/>
                      <a:pt x="30159" y="15311"/>
                      <a:pt x="25111" y="28646"/>
                    </a:cubicBezTo>
                    <a:cubicBezTo>
                      <a:pt x="20063" y="41981"/>
                      <a:pt x="11109" y="50934"/>
                      <a:pt x="5108" y="48648"/>
                    </a:cubicBezTo>
                    <a:cubicBezTo>
                      <a:pt x="-892" y="46362"/>
                      <a:pt x="-1750" y="33694"/>
                      <a:pt x="3299" y="20359"/>
                    </a:cubicBezTo>
                    <a:close/>
                  </a:path>
                </a:pathLst>
              </a:custGeom>
              <a:solidFill>
                <a:srgbClr val="360B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</p:grpSp>
        <p:grpSp>
          <p:nvGrpSpPr>
            <p:cNvPr id="130" name="组合 129" descr="acf18ea0-8207-493f-b55c-41d9f043446e">
              <a:extLst>
                <a:ext uri="{FF2B5EF4-FFF2-40B4-BE49-F238E27FC236}">
                  <a16:creationId xmlns:a16="http://schemas.microsoft.com/office/drawing/2014/main" id="{B78D871D-F0D6-EBE9-CFE6-6319ED80F5A6}"/>
                </a:ext>
              </a:extLst>
            </p:cNvPr>
            <p:cNvGrpSpPr/>
            <p:nvPr/>
          </p:nvGrpSpPr>
          <p:grpSpPr>
            <a:xfrm>
              <a:off x="660400" y="2272844"/>
              <a:ext cx="2743056" cy="2620599"/>
              <a:chOff x="660400" y="2272844"/>
              <a:chExt cx="2743056" cy="2620599"/>
            </a:xfrm>
          </p:grpSpPr>
          <p:sp>
            <p:nvSpPr>
              <p:cNvPr id="13" name="IconBackground1" descr="cfc55e2d-3de5-439f-a391-5e31edf5f03d">
                <a:extLst>
                  <a:ext uri="{FF2B5EF4-FFF2-40B4-BE49-F238E27FC236}">
                    <a16:creationId xmlns:a16="http://schemas.microsoft.com/office/drawing/2014/main" id="{C320375B-61A1-6B2E-392B-F267A4A94987}"/>
                  </a:ext>
                </a:extLst>
              </p:cNvPr>
              <p:cNvSpPr txBox="1"/>
              <p:nvPr/>
            </p:nvSpPr>
            <p:spPr>
              <a:xfrm>
                <a:off x="1761928" y="435344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3" name="Icon1" descr="64e4c8c5-9680-423b-94bb-d00aa63bb397">
                <a:extLst>
                  <a:ext uri="{FF2B5EF4-FFF2-40B4-BE49-F238E27FC236}">
                    <a16:creationId xmlns:a16="http://schemas.microsoft.com/office/drawing/2014/main" id="{BCE7FEB2-3C1C-8478-9901-C08F4971EFC4}"/>
                  </a:ext>
                </a:extLst>
              </p:cNvPr>
              <p:cNvSpPr/>
              <p:nvPr/>
            </p:nvSpPr>
            <p:spPr>
              <a:xfrm>
                <a:off x="1894225" y="4520166"/>
                <a:ext cx="275406" cy="206554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133 w 533400"/>
                  <a:gd name="connsiteY9" fmla="*/ 198741 h 400050"/>
                  <a:gd name="connsiteX10" fmla="*/ 351128 w 533400"/>
                  <a:gd name="connsiteY10" fmla="*/ 204456 h 400050"/>
                  <a:gd name="connsiteX11" fmla="*/ 351128 w 533400"/>
                  <a:gd name="connsiteY11" fmla="*/ 204456 h 400050"/>
                  <a:gd name="connsiteX12" fmla="*/ 267308 w 533400"/>
                  <a:gd name="connsiteY12" fmla="*/ 315899 h 400050"/>
                  <a:gd name="connsiteX13" fmla="*/ 264451 w 533400"/>
                  <a:gd name="connsiteY13" fmla="*/ 318756 h 400050"/>
                  <a:gd name="connsiteX14" fmla="*/ 224446 w 533400"/>
                  <a:gd name="connsiteY14" fmla="*/ 318756 h 400050"/>
                  <a:gd name="connsiteX15" fmla="*/ 224446 w 533400"/>
                  <a:gd name="connsiteY15" fmla="*/ 318756 h 400050"/>
                  <a:gd name="connsiteX16" fmla="*/ 162533 w 533400"/>
                  <a:gd name="connsiteY16" fmla="*/ 257796 h 400050"/>
                  <a:gd name="connsiteX17" fmla="*/ 160628 w 533400"/>
                  <a:gd name="connsiteY17" fmla="*/ 255891 h 400050"/>
                  <a:gd name="connsiteX18" fmla="*/ 120623 w 533400"/>
                  <a:gd name="connsiteY18" fmla="*/ 259701 h 400050"/>
                  <a:gd name="connsiteX19" fmla="*/ 120623 w 533400"/>
                  <a:gd name="connsiteY19" fmla="*/ 259701 h 400050"/>
                  <a:gd name="connsiteX20" fmla="*/ 32993 w 533400"/>
                  <a:gd name="connsiteY20" fmla="*/ 366381 h 400050"/>
                  <a:gd name="connsiteX21" fmla="*/ 31088 w 533400"/>
                  <a:gd name="connsiteY21" fmla="*/ 372096 h 400050"/>
                  <a:gd name="connsiteX22" fmla="*/ 40613 w 533400"/>
                  <a:gd name="connsiteY22" fmla="*/ 381621 h 400050"/>
                  <a:gd name="connsiteX23" fmla="*/ 40613 w 533400"/>
                  <a:gd name="connsiteY23" fmla="*/ 381621 h 400050"/>
                  <a:gd name="connsiteX24" fmla="*/ 497813 w 533400"/>
                  <a:gd name="connsiteY24" fmla="*/ 381621 h 400050"/>
                  <a:gd name="connsiteX25" fmla="*/ 503528 w 533400"/>
                  <a:gd name="connsiteY25" fmla="*/ 379716 h 400050"/>
                  <a:gd name="connsiteX26" fmla="*/ 506386 w 533400"/>
                  <a:gd name="connsiteY26" fmla="*/ 366381 h 400050"/>
                  <a:gd name="connsiteX27" fmla="*/ 506386 w 533400"/>
                  <a:gd name="connsiteY27" fmla="*/ 366381 h 400050"/>
                  <a:gd name="connsiteX28" fmla="*/ 398753 w 533400"/>
                  <a:gd name="connsiteY28" fmla="*/ 205409 h 400050"/>
                  <a:gd name="connsiteX29" fmla="*/ 391133 w 533400"/>
                  <a:gd name="connsiteY29" fmla="*/ 198741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626" y="621"/>
                      <a:pt x="534008" y="13004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8289"/>
                      <a:pt x="521626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2990" y="400671"/>
                      <a:pt x="608" y="388289"/>
                      <a:pt x="608" y="372096"/>
                    </a:cubicBezTo>
                    <a:lnTo>
                      <a:pt x="608" y="29196"/>
                    </a:lnTo>
                    <a:cubicBezTo>
                      <a:pt x="608" y="13004"/>
                      <a:pt x="12990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133" y="198741"/>
                    </a:moveTo>
                    <a:cubicBezTo>
                      <a:pt x="378751" y="189216"/>
                      <a:pt x="360653" y="192074"/>
                      <a:pt x="351128" y="204456"/>
                    </a:cubicBezTo>
                    <a:lnTo>
                      <a:pt x="351128" y="204456"/>
                    </a:lnTo>
                    <a:lnTo>
                      <a:pt x="267308" y="315899"/>
                    </a:lnTo>
                    <a:cubicBezTo>
                      <a:pt x="266355" y="316851"/>
                      <a:pt x="265403" y="317804"/>
                      <a:pt x="264451" y="318756"/>
                    </a:cubicBezTo>
                    <a:cubicBezTo>
                      <a:pt x="253021" y="330186"/>
                      <a:pt x="234923" y="330186"/>
                      <a:pt x="224446" y="318756"/>
                    </a:cubicBezTo>
                    <a:lnTo>
                      <a:pt x="224446" y="318756"/>
                    </a:lnTo>
                    <a:lnTo>
                      <a:pt x="162533" y="257796"/>
                    </a:lnTo>
                    <a:cubicBezTo>
                      <a:pt x="161580" y="256844"/>
                      <a:pt x="161580" y="256844"/>
                      <a:pt x="160628" y="255891"/>
                    </a:cubicBezTo>
                    <a:cubicBezTo>
                      <a:pt x="148246" y="245414"/>
                      <a:pt x="130148" y="247319"/>
                      <a:pt x="120623" y="259701"/>
                    </a:cubicBezTo>
                    <a:lnTo>
                      <a:pt x="120623" y="259701"/>
                    </a:lnTo>
                    <a:lnTo>
                      <a:pt x="32993" y="366381"/>
                    </a:lnTo>
                    <a:cubicBezTo>
                      <a:pt x="32040" y="368286"/>
                      <a:pt x="31088" y="370191"/>
                      <a:pt x="31088" y="372096"/>
                    </a:cubicBezTo>
                    <a:cubicBezTo>
                      <a:pt x="31088" y="377811"/>
                      <a:pt x="34898" y="381621"/>
                      <a:pt x="40613" y="381621"/>
                    </a:cubicBezTo>
                    <a:lnTo>
                      <a:pt x="40613" y="381621"/>
                    </a:lnTo>
                    <a:lnTo>
                      <a:pt x="497813" y="381621"/>
                    </a:lnTo>
                    <a:cubicBezTo>
                      <a:pt x="499718" y="381621"/>
                      <a:pt x="501623" y="380669"/>
                      <a:pt x="503528" y="379716"/>
                    </a:cubicBezTo>
                    <a:cubicBezTo>
                      <a:pt x="508290" y="376859"/>
                      <a:pt x="509243" y="371144"/>
                      <a:pt x="506386" y="366381"/>
                    </a:cubicBezTo>
                    <a:lnTo>
                      <a:pt x="506386" y="366381"/>
                    </a:lnTo>
                    <a:lnTo>
                      <a:pt x="398753" y="205409"/>
                    </a:lnTo>
                    <a:cubicBezTo>
                      <a:pt x="395896" y="202551"/>
                      <a:pt x="393990" y="200646"/>
                      <a:pt x="391133" y="198741"/>
                    </a:cubicBezTo>
                    <a:close/>
                    <a:moveTo>
                      <a:pt x="95858" y="57771"/>
                    </a:moveTo>
                    <a:cubicBezTo>
                      <a:pt x="74903" y="57771"/>
                      <a:pt x="57758" y="74916"/>
                      <a:pt x="57758" y="95871"/>
                    </a:cubicBezTo>
                    <a:cubicBezTo>
                      <a:pt x="57758" y="116826"/>
                      <a:pt x="74903" y="133971"/>
                      <a:pt x="95858" y="133971"/>
                    </a:cubicBezTo>
                    <a:cubicBezTo>
                      <a:pt x="116813" y="133971"/>
                      <a:pt x="133958" y="116826"/>
                      <a:pt x="133958" y="95871"/>
                    </a:cubicBezTo>
                    <a:cubicBezTo>
                      <a:pt x="133958" y="74916"/>
                      <a:pt x="116813" y="57771"/>
                      <a:pt x="95858" y="577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24" name="Bullet1" descr="2c4302b5-9f07-4ce7-8945-2e551c38d1e3">
                <a:extLst>
                  <a:ext uri="{FF2B5EF4-FFF2-40B4-BE49-F238E27FC236}">
                    <a16:creationId xmlns:a16="http://schemas.microsoft.com/office/drawing/2014/main" id="{E3D2F77F-CEA9-9235-7F6A-E1AFAFFB2E49}"/>
                  </a:ext>
                </a:extLst>
              </p:cNvPr>
              <p:cNvSpPr/>
              <p:nvPr/>
            </p:nvSpPr>
            <p:spPr>
              <a:xfrm>
                <a:off x="660400" y="2272844"/>
                <a:ext cx="2743056" cy="6601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认知特点</a:t>
                </a:r>
                <a:endPara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Text1" descr="3a0ee5f7-1ac3-4f28-97c0-c647a9fdc41a">
                <a:extLst>
                  <a:ext uri="{FF2B5EF4-FFF2-40B4-BE49-F238E27FC236}">
                    <a16:creationId xmlns:a16="http://schemas.microsoft.com/office/drawing/2014/main" id="{A211AC57-AFC1-95BD-7AA0-3DE30113DB0B}"/>
                  </a:ext>
                </a:extLst>
              </p:cNvPr>
              <p:cNvSpPr/>
              <p:nvPr/>
            </p:nvSpPr>
            <p:spPr>
              <a:xfrm>
                <a:off x="660400" y="2933022"/>
                <a:ext cx="2743056" cy="11266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1" name="组合 130" descr="7ec2616e-31af-46e8-a8ea-f5f6d3e37658">
              <a:extLst>
                <a:ext uri="{FF2B5EF4-FFF2-40B4-BE49-F238E27FC236}">
                  <a16:creationId xmlns:a16="http://schemas.microsoft.com/office/drawing/2014/main" id="{A2FDC8BD-61EA-C37E-D0AE-781A374A8ED7}"/>
                </a:ext>
              </a:extLst>
            </p:cNvPr>
            <p:cNvGrpSpPr/>
            <p:nvPr/>
          </p:nvGrpSpPr>
          <p:grpSpPr>
            <a:xfrm>
              <a:off x="3545867" y="2272844"/>
              <a:ext cx="2743056" cy="2620599"/>
              <a:chOff x="3545867" y="2272844"/>
              <a:chExt cx="2743056" cy="2620599"/>
            </a:xfrm>
          </p:grpSpPr>
          <p:sp>
            <p:nvSpPr>
              <p:cNvPr id="9" name="IconBackground2" descr="8a82c3f0-7f40-464e-b758-7cdd3ae2358b">
                <a:extLst>
                  <a:ext uri="{FF2B5EF4-FFF2-40B4-BE49-F238E27FC236}">
                    <a16:creationId xmlns:a16="http://schemas.microsoft.com/office/drawing/2014/main" id="{8A96DE52-7D52-ADFA-2DEC-7F87301D0407}"/>
                  </a:ext>
                </a:extLst>
              </p:cNvPr>
              <p:cNvSpPr txBox="1"/>
              <p:nvPr/>
            </p:nvSpPr>
            <p:spPr>
              <a:xfrm>
                <a:off x="4647395" y="435344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0" name="Icon2" descr="1d1c7002-044f-4982-b2eb-59915cde975f">
                <a:extLst>
                  <a:ext uri="{FF2B5EF4-FFF2-40B4-BE49-F238E27FC236}">
                    <a16:creationId xmlns:a16="http://schemas.microsoft.com/office/drawing/2014/main" id="{86AACAF9-2633-D718-B4A9-CDB9283B3B67}"/>
                  </a:ext>
                </a:extLst>
              </p:cNvPr>
              <p:cNvSpPr/>
              <p:nvPr/>
            </p:nvSpPr>
            <p:spPr>
              <a:xfrm>
                <a:off x="4804281" y="4485740"/>
                <a:ext cx="226228" cy="275406"/>
              </a:xfrm>
              <a:custGeom>
                <a:avLst/>
                <a:gdLst>
                  <a:gd name="connsiteX0" fmla="*/ 284197 w 438150"/>
                  <a:gd name="connsiteY0" fmla="*/ 621 h 533400"/>
                  <a:gd name="connsiteX1" fmla="*/ 286102 w 438150"/>
                  <a:gd name="connsiteY1" fmla="*/ 621 h 533400"/>
                  <a:gd name="connsiteX2" fmla="*/ 286102 w 438150"/>
                  <a:gd name="connsiteY2" fmla="*/ 124446 h 533400"/>
                  <a:gd name="connsiteX3" fmla="*/ 286102 w 438150"/>
                  <a:gd name="connsiteY3" fmla="*/ 126351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502 w 438150"/>
                  <a:gd name="connsiteY6" fmla="*/ 153021 h 533400"/>
                  <a:gd name="connsiteX7" fmla="*/ 438502 w 438150"/>
                  <a:gd name="connsiteY7" fmla="*/ 154926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4197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49907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724 w 438150"/>
                  <a:gd name="connsiteY34" fmla="*/ 133971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4197" y="621"/>
                    </a:moveTo>
                    <a:cubicBezTo>
                      <a:pt x="285149" y="621"/>
                      <a:pt x="286102" y="621"/>
                      <a:pt x="286102" y="621"/>
                    </a:cubicBezTo>
                    <a:lnTo>
                      <a:pt x="286102" y="124446"/>
                    </a:lnTo>
                    <a:lnTo>
                      <a:pt x="286102" y="126351"/>
                    </a:lnTo>
                    <a:cubicBezTo>
                      <a:pt x="287055" y="141591"/>
                      <a:pt x="299437" y="153021"/>
                      <a:pt x="314677" y="153021"/>
                    </a:cubicBezTo>
                    <a:lnTo>
                      <a:pt x="314677" y="153021"/>
                    </a:lnTo>
                    <a:lnTo>
                      <a:pt x="438502" y="153021"/>
                    </a:lnTo>
                    <a:cubicBezTo>
                      <a:pt x="438502" y="153974"/>
                      <a:pt x="438502" y="154926"/>
                      <a:pt x="438502" y="154926"/>
                    </a:cubicBezTo>
                    <a:lnTo>
                      <a:pt x="438502" y="505446"/>
                    </a:lnTo>
                    <a:cubicBezTo>
                      <a:pt x="438502" y="521639"/>
                      <a:pt x="426120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2734" y="534021"/>
                      <a:pt x="352" y="521639"/>
                      <a:pt x="352" y="505446"/>
                    </a:cubicBezTo>
                    <a:lnTo>
                      <a:pt x="352" y="29196"/>
                    </a:lnTo>
                    <a:cubicBezTo>
                      <a:pt x="352" y="13004"/>
                      <a:pt x="12734" y="621"/>
                      <a:pt x="28927" y="621"/>
                    </a:cubicBezTo>
                    <a:lnTo>
                      <a:pt x="284197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49907" y="314946"/>
                    </a:lnTo>
                    <a:cubicBezTo>
                      <a:pt x="280387" y="313994"/>
                      <a:pt x="305152" y="288276"/>
                      <a:pt x="305152" y="257796"/>
                    </a:cubicBezTo>
                    <a:cubicBezTo>
                      <a:pt x="305152" y="226364"/>
                      <a:pt x="279434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8957" y="219696"/>
                      <a:pt x="286102" y="236841"/>
                      <a:pt x="286102" y="257796"/>
                    </a:cubicBezTo>
                    <a:cubicBezTo>
                      <a:pt x="286102" y="278751"/>
                      <a:pt x="268957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724" y="133971"/>
                    </a:lnTo>
                    <a:cubicBezTo>
                      <a:pt x="308962" y="133019"/>
                      <a:pt x="305152" y="129209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11" name="Bullet2" descr="d0164dd2-3ef1-40f9-a480-1c3618c0231c">
                <a:extLst>
                  <a:ext uri="{FF2B5EF4-FFF2-40B4-BE49-F238E27FC236}">
                    <a16:creationId xmlns:a16="http://schemas.microsoft.com/office/drawing/2014/main" id="{6E7F24F8-B6A5-7D00-7BED-F4AD59E2082F}"/>
                  </a:ext>
                </a:extLst>
              </p:cNvPr>
              <p:cNvSpPr/>
              <p:nvPr/>
            </p:nvSpPr>
            <p:spPr>
              <a:xfrm>
                <a:off x="3545867" y="2272844"/>
                <a:ext cx="2743056" cy="6601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身体发育</a:t>
                </a:r>
                <a:endPara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Text2" descr="de496da6-1ba6-48ff-92a2-d5ed395907b3">
                <a:extLst>
                  <a:ext uri="{FF2B5EF4-FFF2-40B4-BE49-F238E27FC236}">
                    <a16:creationId xmlns:a16="http://schemas.microsoft.com/office/drawing/2014/main" id="{2C2D7706-79DD-DD93-4055-6740F78F2174}"/>
                  </a:ext>
                </a:extLst>
              </p:cNvPr>
              <p:cNvSpPr/>
              <p:nvPr/>
            </p:nvSpPr>
            <p:spPr>
              <a:xfrm>
                <a:off x="3545867" y="2933022"/>
                <a:ext cx="2743056" cy="11266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9" name="组合 128" descr="3e13bfec-3bd8-436c-a8e7-53ca857fda0b">
              <a:extLst>
                <a:ext uri="{FF2B5EF4-FFF2-40B4-BE49-F238E27FC236}">
                  <a16:creationId xmlns:a16="http://schemas.microsoft.com/office/drawing/2014/main" id="{6B19C6F7-7B79-304B-A05E-86A252C82EFD}"/>
                </a:ext>
              </a:extLst>
            </p:cNvPr>
            <p:cNvGrpSpPr/>
            <p:nvPr/>
          </p:nvGrpSpPr>
          <p:grpSpPr>
            <a:xfrm>
              <a:off x="6431335" y="2272844"/>
              <a:ext cx="2743056" cy="2620599"/>
              <a:chOff x="6431335" y="2272844"/>
              <a:chExt cx="2743056" cy="2620599"/>
            </a:xfrm>
          </p:grpSpPr>
          <p:sp>
            <p:nvSpPr>
              <p:cNvPr id="125" name="IconBackground3" descr="9296b4d2-d5fc-4890-bf78-e6a7f6aa8c4a">
                <a:extLst>
                  <a:ext uri="{FF2B5EF4-FFF2-40B4-BE49-F238E27FC236}">
                    <a16:creationId xmlns:a16="http://schemas.microsoft.com/office/drawing/2014/main" id="{671C27E6-141C-3411-0734-AAEBA9926503}"/>
                  </a:ext>
                </a:extLst>
              </p:cNvPr>
              <p:cNvSpPr txBox="1"/>
              <p:nvPr/>
            </p:nvSpPr>
            <p:spPr>
              <a:xfrm>
                <a:off x="7532863" y="435344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2" name="Icon3" descr="d36baa2f-e618-4b79-851c-8b51b66b6438">
                <a:extLst>
                  <a:ext uri="{FF2B5EF4-FFF2-40B4-BE49-F238E27FC236}">
                    <a16:creationId xmlns:a16="http://schemas.microsoft.com/office/drawing/2014/main" id="{8A0F8388-1EEF-45C8-BFE6-4F06E2954D9F}"/>
                  </a:ext>
                </a:extLst>
              </p:cNvPr>
              <p:cNvSpPr/>
              <p:nvPr/>
            </p:nvSpPr>
            <p:spPr>
              <a:xfrm>
                <a:off x="7677014" y="4488444"/>
                <a:ext cx="251698" cy="269998"/>
              </a:xfrm>
              <a:custGeom>
                <a:avLst/>
                <a:gdLst>
                  <a:gd name="connsiteX0" fmla="*/ 8356 w 487477"/>
                  <a:gd name="connsiteY0" fmla="*/ 512114 h 522922"/>
                  <a:gd name="connsiteX1" fmla="*/ 8356 w 487477"/>
                  <a:gd name="connsiteY1" fmla="*/ 512114 h 522922"/>
                  <a:gd name="connsiteX2" fmla="*/ 8356 w 487477"/>
                  <a:gd name="connsiteY2" fmla="*/ 512114 h 522922"/>
                  <a:gd name="connsiteX3" fmla="*/ 7404 w 487477"/>
                  <a:gd name="connsiteY3" fmla="*/ 511161 h 522922"/>
                  <a:gd name="connsiteX4" fmla="*/ 5499 w 487477"/>
                  <a:gd name="connsiteY4" fmla="*/ 508303 h 522922"/>
                  <a:gd name="connsiteX5" fmla="*/ 5499 w 487477"/>
                  <a:gd name="connsiteY5" fmla="*/ 508303 h 522922"/>
                  <a:gd name="connsiteX6" fmla="*/ 5499 w 487477"/>
                  <a:gd name="connsiteY6" fmla="*/ 507351 h 522922"/>
                  <a:gd name="connsiteX7" fmla="*/ 4546 w 487477"/>
                  <a:gd name="connsiteY7" fmla="*/ 505446 h 522922"/>
                  <a:gd name="connsiteX8" fmla="*/ 3593 w 487477"/>
                  <a:gd name="connsiteY8" fmla="*/ 503541 h 522922"/>
                  <a:gd name="connsiteX9" fmla="*/ 3593 w 487477"/>
                  <a:gd name="connsiteY9" fmla="*/ 503541 h 522922"/>
                  <a:gd name="connsiteX10" fmla="*/ 3593 w 487477"/>
                  <a:gd name="connsiteY10" fmla="*/ 503541 h 522922"/>
                  <a:gd name="connsiteX11" fmla="*/ 3593 w 487477"/>
                  <a:gd name="connsiteY11" fmla="*/ 503541 h 522922"/>
                  <a:gd name="connsiteX12" fmla="*/ 2641 w 487477"/>
                  <a:gd name="connsiteY12" fmla="*/ 501636 h 522922"/>
                  <a:gd name="connsiteX13" fmla="*/ 2641 w 487477"/>
                  <a:gd name="connsiteY13" fmla="*/ 500684 h 522922"/>
                  <a:gd name="connsiteX14" fmla="*/ 1689 w 487477"/>
                  <a:gd name="connsiteY14" fmla="*/ 498778 h 522922"/>
                  <a:gd name="connsiteX15" fmla="*/ 736 w 487477"/>
                  <a:gd name="connsiteY15" fmla="*/ 494968 h 522922"/>
                  <a:gd name="connsiteX16" fmla="*/ 736 w 487477"/>
                  <a:gd name="connsiteY16" fmla="*/ 492111 h 522922"/>
                  <a:gd name="connsiteX17" fmla="*/ 736 w 487477"/>
                  <a:gd name="connsiteY17" fmla="*/ 485443 h 522922"/>
                  <a:gd name="connsiteX18" fmla="*/ 5499 w 487477"/>
                  <a:gd name="connsiteY18" fmla="*/ 467346 h 522922"/>
                  <a:gd name="connsiteX19" fmla="*/ 155041 w 487477"/>
                  <a:gd name="connsiteY19" fmla="*/ 151116 h 522922"/>
                  <a:gd name="connsiteX20" fmla="*/ 158851 w 487477"/>
                  <a:gd name="connsiteY20" fmla="*/ 134924 h 522922"/>
                  <a:gd name="connsiteX21" fmla="*/ 158851 w 487477"/>
                  <a:gd name="connsiteY21" fmla="*/ 19671 h 522922"/>
                  <a:gd name="connsiteX22" fmla="*/ 120751 w 487477"/>
                  <a:gd name="connsiteY22" fmla="*/ 19671 h 522922"/>
                  <a:gd name="connsiteX23" fmla="*/ 120751 w 487477"/>
                  <a:gd name="connsiteY23" fmla="*/ 621 h 522922"/>
                  <a:gd name="connsiteX24" fmla="*/ 368401 w 487477"/>
                  <a:gd name="connsiteY24" fmla="*/ 621 h 522922"/>
                  <a:gd name="connsiteX25" fmla="*/ 368401 w 487477"/>
                  <a:gd name="connsiteY25" fmla="*/ 19671 h 522922"/>
                  <a:gd name="connsiteX26" fmla="*/ 330301 w 487477"/>
                  <a:gd name="connsiteY26" fmla="*/ 19671 h 522922"/>
                  <a:gd name="connsiteX27" fmla="*/ 330301 w 487477"/>
                  <a:gd name="connsiteY27" fmla="*/ 134924 h 522922"/>
                  <a:gd name="connsiteX28" fmla="*/ 334111 w 487477"/>
                  <a:gd name="connsiteY28" fmla="*/ 151116 h 522922"/>
                  <a:gd name="connsiteX29" fmla="*/ 483654 w 487477"/>
                  <a:gd name="connsiteY29" fmla="*/ 467346 h 522922"/>
                  <a:gd name="connsiteX30" fmla="*/ 485558 w 487477"/>
                  <a:gd name="connsiteY30" fmla="*/ 504493 h 522922"/>
                  <a:gd name="connsiteX31" fmla="*/ 485558 w 487477"/>
                  <a:gd name="connsiteY31" fmla="*/ 504493 h 522922"/>
                  <a:gd name="connsiteX32" fmla="*/ 484606 w 487477"/>
                  <a:gd name="connsiteY32" fmla="*/ 506399 h 522922"/>
                  <a:gd name="connsiteX33" fmla="*/ 459841 w 487477"/>
                  <a:gd name="connsiteY33" fmla="*/ 523543 h 522922"/>
                  <a:gd name="connsiteX34" fmla="*/ 457936 w 487477"/>
                  <a:gd name="connsiteY34" fmla="*/ 523543 h 522922"/>
                  <a:gd name="connsiteX35" fmla="*/ 32168 w 487477"/>
                  <a:gd name="connsiteY35" fmla="*/ 523543 h 522922"/>
                  <a:gd name="connsiteX36" fmla="*/ 30264 w 487477"/>
                  <a:gd name="connsiteY36" fmla="*/ 523543 h 522922"/>
                  <a:gd name="connsiteX37" fmla="*/ 27406 w 487477"/>
                  <a:gd name="connsiteY37" fmla="*/ 523543 h 522922"/>
                  <a:gd name="connsiteX38" fmla="*/ 23596 w 487477"/>
                  <a:gd name="connsiteY38" fmla="*/ 522591 h 522922"/>
                  <a:gd name="connsiteX39" fmla="*/ 23596 w 487477"/>
                  <a:gd name="connsiteY39" fmla="*/ 522591 h 522922"/>
                  <a:gd name="connsiteX40" fmla="*/ 17881 w 487477"/>
                  <a:gd name="connsiteY40" fmla="*/ 520686 h 522922"/>
                  <a:gd name="connsiteX41" fmla="*/ 15976 w 487477"/>
                  <a:gd name="connsiteY41" fmla="*/ 519734 h 522922"/>
                  <a:gd name="connsiteX42" fmla="*/ 15024 w 487477"/>
                  <a:gd name="connsiteY42" fmla="*/ 518781 h 522922"/>
                  <a:gd name="connsiteX43" fmla="*/ 10261 w 487477"/>
                  <a:gd name="connsiteY43" fmla="*/ 514971 h 522922"/>
                  <a:gd name="connsiteX44" fmla="*/ 8356 w 487477"/>
                  <a:gd name="connsiteY44" fmla="*/ 512114 h 522922"/>
                  <a:gd name="connsiteX45" fmla="*/ 8356 w 487477"/>
                  <a:gd name="connsiteY45" fmla="*/ 512114 h 522922"/>
                  <a:gd name="connsiteX46" fmla="*/ 255054 w 487477"/>
                  <a:gd name="connsiteY46" fmla="*/ 402576 h 522922"/>
                  <a:gd name="connsiteX47" fmla="*/ 252196 w 487477"/>
                  <a:gd name="connsiteY47" fmla="*/ 404481 h 522922"/>
                  <a:gd name="connsiteX48" fmla="*/ 246481 w 487477"/>
                  <a:gd name="connsiteY48" fmla="*/ 408291 h 522922"/>
                  <a:gd name="connsiteX49" fmla="*/ 55029 w 487477"/>
                  <a:gd name="connsiteY49" fmla="*/ 414959 h 522922"/>
                  <a:gd name="connsiteX50" fmla="*/ 51218 w 487477"/>
                  <a:gd name="connsiteY50" fmla="*/ 413053 h 522922"/>
                  <a:gd name="connsiteX51" fmla="*/ 22643 w 487477"/>
                  <a:gd name="connsiteY51" fmla="*/ 474014 h 522922"/>
                  <a:gd name="connsiteX52" fmla="*/ 21691 w 487477"/>
                  <a:gd name="connsiteY52" fmla="*/ 475918 h 522922"/>
                  <a:gd name="connsiteX53" fmla="*/ 21691 w 487477"/>
                  <a:gd name="connsiteY53" fmla="*/ 495921 h 522922"/>
                  <a:gd name="connsiteX54" fmla="*/ 29311 w 487477"/>
                  <a:gd name="connsiteY54" fmla="*/ 502589 h 522922"/>
                  <a:gd name="connsiteX55" fmla="*/ 30264 w 487477"/>
                  <a:gd name="connsiteY55" fmla="*/ 502589 h 522922"/>
                  <a:gd name="connsiteX56" fmla="*/ 31216 w 487477"/>
                  <a:gd name="connsiteY56" fmla="*/ 502589 h 522922"/>
                  <a:gd name="connsiteX57" fmla="*/ 456983 w 487477"/>
                  <a:gd name="connsiteY57" fmla="*/ 502589 h 522922"/>
                  <a:gd name="connsiteX58" fmla="*/ 457936 w 487477"/>
                  <a:gd name="connsiteY58" fmla="*/ 502589 h 522922"/>
                  <a:gd name="connsiteX59" fmla="*/ 466508 w 487477"/>
                  <a:gd name="connsiteY59" fmla="*/ 495921 h 522922"/>
                  <a:gd name="connsiteX60" fmla="*/ 467461 w 487477"/>
                  <a:gd name="connsiteY60" fmla="*/ 477824 h 522922"/>
                  <a:gd name="connsiteX61" fmla="*/ 466508 w 487477"/>
                  <a:gd name="connsiteY61" fmla="*/ 475918 h 522922"/>
                  <a:gd name="connsiteX62" fmla="*/ 465556 w 487477"/>
                  <a:gd name="connsiteY62" fmla="*/ 474014 h 522922"/>
                  <a:gd name="connsiteX63" fmla="*/ 423646 w 487477"/>
                  <a:gd name="connsiteY63" fmla="*/ 385431 h 522922"/>
                  <a:gd name="connsiteX64" fmla="*/ 255054 w 487477"/>
                  <a:gd name="connsiteY64" fmla="*/ 402576 h 522922"/>
                  <a:gd name="connsiteX65" fmla="*/ 305536 w 487477"/>
                  <a:gd name="connsiteY65" fmla="*/ 255891 h 522922"/>
                  <a:gd name="connsiteX66" fmla="*/ 272199 w 487477"/>
                  <a:gd name="connsiteY66" fmla="*/ 289228 h 522922"/>
                  <a:gd name="connsiteX67" fmla="*/ 305536 w 487477"/>
                  <a:gd name="connsiteY67" fmla="*/ 322566 h 522922"/>
                  <a:gd name="connsiteX68" fmla="*/ 338874 w 487477"/>
                  <a:gd name="connsiteY68" fmla="*/ 289228 h 522922"/>
                  <a:gd name="connsiteX69" fmla="*/ 305536 w 487477"/>
                  <a:gd name="connsiteY69" fmla="*/ 255891 h 52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87477" h="522922">
                    <a:moveTo>
                      <a:pt x="8356" y="512114"/>
                    </a:moveTo>
                    <a:lnTo>
                      <a:pt x="8356" y="512114"/>
                    </a:lnTo>
                    <a:lnTo>
                      <a:pt x="8356" y="512114"/>
                    </a:lnTo>
                    <a:lnTo>
                      <a:pt x="7404" y="511161"/>
                    </a:lnTo>
                    <a:cubicBezTo>
                      <a:pt x="6451" y="510209"/>
                      <a:pt x="6451" y="509256"/>
                      <a:pt x="5499" y="508303"/>
                    </a:cubicBezTo>
                    <a:lnTo>
                      <a:pt x="5499" y="508303"/>
                    </a:lnTo>
                    <a:lnTo>
                      <a:pt x="5499" y="507351"/>
                    </a:lnTo>
                    <a:lnTo>
                      <a:pt x="4546" y="505446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2641" y="501636"/>
                    </a:lnTo>
                    <a:cubicBezTo>
                      <a:pt x="2641" y="501636"/>
                      <a:pt x="2641" y="500684"/>
                      <a:pt x="2641" y="500684"/>
                    </a:cubicBezTo>
                    <a:cubicBezTo>
                      <a:pt x="2641" y="499731"/>
                      <a:pt x="2641" y="499731"/>
                      <a:pt x="1689" y="498778"/>
                    </a:cubicBezTo>
                    <a:cubicBezTo>
                      <a:pt x="1689" y="497826"/>
                      <a:pt x="736" y="495921"/>
                      <a:pt x="736" y="494968"/>
                    </a:cubicBezTo>
                    <a:lnTo>
                      <a:pt x="736" y="492111"/>
                    </a:lnTo>
                    <a:cubicBezTo>
                      <a:pt x="736" y="490206"/>
                      <a:pt x="736" y="487349"/>
                      <a:pt x="736" y="485443"/>
                    </a:cubicBezTo>
                    <a:cubicBezTo>
                      <a:pt x="736" y="478776"/>
                      <a:pt x="2641" y="473061"/>
                      <a:pt x="5499" y="467346"/>
                    </a:cubicBezTo>
                    <a:lnTo>
                      <a:pt x="155041" y="151116"/>
                    </a:lnTo>
                    <a:cubicBezTo>
                      <a:pt x="157899" y="146353"/>
                      <a:pt x="158851" y="140639"/>
                      <a:pt x="158851" y="134924"/>
                    </a:cubicBezTo>
                    <a:lnTo>
                      <a:pt x="158851" y="19671"/>
                    </a:lnTo>
                    <a:lnTo>
                      <a:pt x="120751" y="19671"/>
                    </a:lnTo>
                    <a:lnTo>
                      <a:pt x="120751" y="621"/>
                    </a:lnTo>
                    <a:lnTo>
                      <a:pt x="368401" y="621"/>
                    </a:lnTo>
                    <a:lnTo>
                      <a:pt x="368401" y="19671"/>
                    </a:lnTo>
                    <a:lnTo>
                      <a:pt x="330301" y="19671"/>
                    </a:lnTo>
                    <a:lnTo>
                      <a:pt x="330301" y="134924"/>
                    </a:lnTo>
                    <a:cubicBezTo>
                      <a:pt x="330301" y="140639"/>
                      <a:pt x="331254" y="146353"/>
                      <a:pt x="334111" y="151116"/>
                    </a:cubicBezTo>
                    <a:lnTo>
                      <a:pt x="483654" y="467346"/>
                    </a:lnTo>
                    <a:cubicBezTo>
                      <a:pt x="489368" y="478776"/>
                      <a:pt x="489368" y="492111"/>
                      <a:pt x="485558" y="504493"/>
                    </a:cubicBezTo>
                    <a:lnTo>
                      <a:pt x="485558" y="504493"/>
                    </a:lnTo>
                    <a:lnTo>
                      <a:pt x="484606" y="506399"/>
                    </a:lnTo>
                    <a:cubicBezTo>
                      <a:pt x="479843" y="515924"/>
                      <a:pt x="470318" y="522591"/>
                      <a:pt x="459841" y="523543"/>
                    </a:cubicBezTo>
                    <a:lnTo>
                      <a:pt x="457936" y="523543"/>
                    </a:lnTo>
                    <a:lnTo>
                      <a:pt x="32168" y="523543"/>
                    </a:lnTo>
                    <a:lnTo>
                      <a:pt x="30264" y="523543"/>
                    </a:lnTo>
                    <a:cubicBezTo>
                      <a:pt x="29311" y="523543"/>
                      <a:pt x="28358" y="523543"/>
                      <a:pt x="27406" y="523543"/>
                    </a:cubicBezTo>
                    <a:cubicBezTo>
                      <a:pt x="26454" y="523543"/>
                      <a:pt x="24549" y="523543"/>
                      <a:pt x="23596" y="522591"/>
                    </a:cubicBezTo>
                    <a:lnTo>
                      <a:pt x="23596" y="522591"/>
                    </a:lnTo>
                    <a:cubicBezTo>
                      <a:pt x="21691" y="521639"/>
                      <a:pt x="19786" y="521639"/>
                      <a:pt x="17881" y="520686"/>
                    </a:cubicBezTo>
                    <a:lnTo>
                      <a:pt x="15976" y="519734"/>
                    </a:lnTo>
                    <a:cubicBezTo>
                      <a:pt x="15976" y="519734"/>
                      <a:pt x="15024" y="519734"/>
                      <a:pt x="15024" y="518781"/>
                    </a:cubicBezTo>
                    <a:cubicBezTo>
                      <a:pt x="13118" y="517828"/>
                      <a:pt x="11214" y="515924"/>
                      <a:pt x="10261" y="514971"/>
                    </a:cubicBezTo>
                    <a:lnTo>
                      <a:pt x="8356" y="512114"/>
                    </a:lnTo>
                    <a:lnTo>
                      <a:pt x="8356" y="512114"/>
                    </a:lnTo>
                    <a:close/>
                    <a:moveTo>
                      <a:pt x="255054" y="402576"/>
                    </a:moveTo>
                    <a:lnTo>
                      <a:pt x="252196" y="404481"/>
                    </a:lnTo>
                    <a:lnTo>
                      <a:pt x="246481" y="408291"/>
                    </a:lnTo>
                    <a:cubicBezTo>
                      <a:pt x="198856" y="439724"/>
                      <a:pt x="119799" y="440676"/>
                      <a:pt x="55029" y="414959"/>
                    </a:cubicBezTo>
                    <a:lnTo>
                      <a:pt x="51218" y="413053"/>
                    </a:lnTo>
                    <a:lnTo>
                      <a:pt x="22643" y="474014"/>
                    </a:lnTo>
                    <a:lnTo>
                      <a:pt x="21691" y="475918"/>
                    </a:lnTo>
                    <a:cubicBezTo>
                      <a:pt x="18833" y="482586"/>
                      <a:pt x="18833" y="490206"/>
                      <a:pt x="21691" y="495921"/>
                    </a:cubicBezTo>
                    <a:cubicBezTo>
                      <a:pt x="22643" y="498778"/>
                      <a:pt x="25501" y="501636"/>
                      <a:pt x="29311" y="502589"/>
                    </a:cubicBezTo>
                    <a:lnTo>
                      <a:pt x="30264" y="502589"/>
                    </a:lnTo>
                    <a:lnTo>
                      <a:pt x="31216" y="502589"/>
                    </a:lnTo>
                    <a:lnTo>
                      <a:pt x="456983" y="502589"/>
                    </a:lnTo>
                    <a:lnTo>
                      <a:pt x="457936" y="502589"/>
                    </a:lnTo>
                    <a:cubicBezTo>
                      <a:pt x="461746" y="502589"/>
                      <a:pt x="464604" y="499731"/>
                      <a:pt x="466508" y="495921"/>
                    </a:cubicBezTo>
                    <a:cubicBezTo>
                      <a:pt x="468414" y="490206"/>
                      <a:pt x="469366" y="483539"/>
                      <a:pt x="467461" y="477824"/>
                    </a:cubicBezTo>
                    <a:lnTo>
                      <a:pt x="466508" y="475918"/>
                    </a:lnTo>
                    <a:lnTo>
                      <a:pt x="465556" y="474014"/>
                    </a:lnTo>
                    <a:lnTo>
                      <a:pt x="423646" y="385431"/>
                    </a:lnTo>
                    <a:cubicBezTo>
                      <a:pt x="365543" y="372096"/>
                      <a:pt x="296011" y="376859"/>
                      <a:pt x="255054" y="402576"/>
                    </a:cubicBezTo>
                    <a:close/>
                    <a:moveTo>
                      <a:pt x="305536" y="255891"/>
                    </a:moveTo>
                    <a:cubicBezTo>
                      <a:pt x="287439" y="255891"/>
                      <a:pt x="272199" y="271131"/>
                      <a:pt x="272199" y="289228"/>
                    </a:cubicBezTo>
                    <a:cubicBezTo>
                      <a:pt x="272199" y="307326"/>
                      <a:pt x="287439" y="322566"/>
                      <a:pt x="305536" y="322566"/>
                    </a:cubicBezTo>
                    <a:cubicBezTo>
                      <a:pt x="323633" y="322566"/>
                      <a:pt x="338874" y="307326"/>
                      <a:pt x="338874" y="289228"/>
                    </a:cubicBezTo>
                    <a:cubicBezTo>
                      <a:pt x="338874" y="270178"/>
                      <a:pt x="323633" y="255891"/>
                      <a:pt x="305536" y="2558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127" name="Bullet3" descr="99b2a884-ab0c-4f0c-97fe-9f4f03970ea4">
                <a:extLst>
                  <a:ext uri="{FF2B5EF4-FFF2-40B4-BE49-F238E27FC236}">
                    <a16:creationId xmlns:a16="http://schemas.microsoft.com/office/drawing/2014/main" id="{F3F4E002-2161-BF5C-50CF-1F0CE6908FCD}"/>
                  </a:ext>
                </a:extLst>
              </p:cNvPr>
              <p:cNvSpPr/>
              <p:nvPr/>
            </p:nvSpPr>
            <p:spPr>
              <a:xfrm>
                <a:off x="6431335" y="2272844"/>
                <a:ext cx="2743056" cy="6601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心理发展</a:t>
                </a:r>
                <a:endPara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28" name="Text3" descr="c47a9a07-e3af-4a02-8de2-09bba607eda0">
                <a:extLst>
                  <a:ext uri="{FF2B5EF4-FFF2-40B4-BE49-F238E27FC236}">
                    <a16:creationId xmlns:a16="http://schemas.microsoft.com/office/drawing/2014/main" id="{3294F1AF-8808-0528-B6D6-DC016760AD8D}"/>
                  </a:ext>
                </a:extLst>
              </p:cNvPr>
              <p:cNvSpPr/>
              <p:nvPr/>
            </p:nvSpPr>
            <p:spPr>
              <a:xfrm>
                <a:off x="6431335" y="2933022"/>
                <a:ext cx="2743056" cy="11266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d177a945-bfb1-4255-8539-3d9c31bd742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ea typeface="优设标题黑"/>
              </a:rPr>
              <a:t>技能基础</a:t>
            </a:r>
          </a:p>
        </p:txBody>
      </p:sp>
      <p:grpSp>
        <p:nvGrpSpPr>
          <p:cNvPr id="15" name="592594dd-b895-473d-86b2-6972b2d34bf1.source.1.zh-Hans.pptx" descr="7647adeb-dcef-427a-92b4-0eb398beff37">
            <a:extLst>
              <a:ext uri="{FF2B5EF4-FFF2-40B4-BE49-F238E27FC236}">
                <a16:creationId xmlns:a16="http://schemas.microsoft.com/office/drawing/2014/main" id="{B5571695-1D94-7920-3A77-04EE5AEE32DB}"/>
              </a:ext>
            </a:extLst>
          </p:cNvPr>
          <p:cNvGrpSpPr/>
          <p:nvPr/>
        </p:nvGrpSpPr>
        <p:grpSpPr>
          <a:xfrm>
            <a:off x="0" y="1489075"/>
            <a:ext cx="12192000" cy="5368925"/>
            <a:chOff x="0" y="1489075"/>
            <a:chExt cx="12192000" cy="5368925"/>
          </a:xfrm>
        </p:grpSpPr>
        <p:sp>
          <p:nvSpPr>
            <p:cNvPr id="7" name="ComponentBackground" descr="6cc80eb8-ae6a-4cf7-b1b9-111c2fc124e4">
              <a:extLst>
                <a:ext uri="{FF2B5EF4-FFF2-40B4-BE49-F238E27FC236}">
                  <a16:creationId xmlns:a16="http://schemas.microsoft.com/office/drawing/2014/main" id="{4113965E-87CA-340A-C7B1-9E92EAD11398}"/>
                </a:ext>
              </a:extLst>
            </p:cNvPr>
            <p:cNvSpPr/>
            <p:nvPr/>
          </p:nvSpPr>
          <p:spPr>
            <a:xfrm>
              <a:off x="1074780" y="1489075"/>
              <a:ext cx="10042440" cy="4286250"/>
            </a:xfrm>
            <a:prstGeom prst="round2SameRect">
              <a:avLst>
                <a:gd name="adj1" fmla="val 3274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alpha val="10000"/>
                  </a:schemeClr>
                </a:gs>
                <a:gs pos="9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ln w="6350"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i="0" u="none">
                  <a:solidFill>
                    <a:srgbClr val="FFFFFF"/>
                  </a:solidFill>
                  <a:latin typeface="Arial"/>
                </a:rPr>
                <a:t> </a:t>
              </a:r>
            </a:p>
          </p:txBody>
        </p:sp>
        <p:sp>
          <p:nvSpPr>
            <p:cNvPr id="18" name="Title" descr="42de2b3a-8e6d-4ca2-9a11-762ffe2cb3ef">
              <a:extLst>
                <a:ext uri="{FF2B5EF4-FFF2-40B4-BE49-F238E27FC236}">
                  <a16:creationId xmlns:a16="http://schemas.microsoft.com/office/drawing/2014/main" id="{833B9861-F6B1-A568-0633-EEC34401B903}"/>
                </a:ext>
              </a:extLst>
            </p:cNvPr>
            <p:cNvSpPr>
              <a:spLocks/>
            </p:cNvSpPr>
            <p:nvPr/>
          </p:nvSpPr>
          <p:spPr>
            <a:xfrm>
              <a:off x="1460010" y="1975752"/>
              <a:ext cx="3256769" cy="675397"/>
            </a:xfrm>
            <a:prstGeom prst="roundRect">
              <a:avLst>
                <a:gd name="adj" fmla="val 15688"/>
              </a:avLst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  <a:gs pos="60000">
                  <a:schemeClr val="accent2"/>
                </a:gs>
              </a:gsLst>
              <a:lin ang="2700000" scaled="1"/>
            </a:gradFill>
            <a:ln w="3175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id="10" name="组合 9" descr="777d884d-975d-4081-8b60-e21b8e9a3447">
              <a:extLst>
                <a:ext uri="{FF2B5EF4-FFF2-40B4-BE49-F238E27FC236}">
                  <a16:creationId xmlns:a16="http://schemas.microsoft.com/office/drawing/2014/main" id="{15CE74F8-AACE-3703-FC5D-C0AFECDAB152}"/>
                </a:ext>
              </a:extLst>
            </p:cNvPr>
            <p:cNvGrpSpPr/>
            <p:nvPr/>
          </p:nvGrpSpPr>
          <p:grpSpPr>
            <a:xfrm>
              <a:off x="1074780" y="2711801"/>
              <a:ext cx="10042440" cy="3063524"/>
              <a:chOff x="1074780" y="2711801"/>
              <a:chExt cx="10042440" cy="3063524"/>
            </a:xfrm>
          </p:grpSpPr>
          <p:sp>
            <p:nvSpPr>
              <p:cNvPr id="9" name="Shape1" descr="13b08fcf-2720-47db-8fa7-4ffac588956a">
                <a:extLst>
                  <a:ext uri="{FF2B5EF4-FFF2-40B4-BE49-F238E27FC236}">
                    <a16:creationId xmlns:a16="http://schemas.microsoft.com/office/drawing/2014/main" id="{E8AC3F08-AF94-91AE-801A-30B446CB29FC}"/>
                  </a:ext>
                </a:extLst>
              </p:cNvPr>
              <p:cNvSpPr/>
              <p:nvPr/>
            </p:nvSpPr>
            <p:spPr>
              <a:xfrm>
                <a:off x="1074780" y="5726470"/>
                <a:ext cx="10042440" cy="4885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2" name="Text1" descr="08f60cd0-4e79-43f2-a4e7-82f646e338ff">
                <a:extLst>
                  <a:ext uri="{FF2B5EF4-FFF2-40B4-BE49-F238E27FC236}">
                    <a16:creationId xmlns:a16="http://schemas.microsoft.com/office/drawing/2014/main" id="{3B960812-BE2D-5C80-0F9A-BCECD05CE7D4}"/>
                  </a:ext>
                </a:extLst>
              </p:cNvPr>
              <p:cNvSpPr txBox="1"/>
              <p:nvPr/>
            </p:nvSpPr>
            <p:spPr>
              <a:xfrm>
                <a:off x="1460011" y="3434457"/>
                <a:ext cx="8266210" cy="1923969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Bullet1" descr="1bd59cd4-524c-4855-85a7-f617cc313dea">
                <a:extLst>
                  <a:ext uri="{FF2B5EF4-FFF2-40B4-BE49-F238E27FC236}">
                    <a16:creationId xmlns:a16="http://schemas.microsoft.com/office/drawing/2014/main" id="{68AADA85-53FB-DE84-6507-EEA8412416CB}"/>
                  </a:ext>
                </a:extLst>
              </p:cNvPr>
              <p:cNvSpPr txBox="1"/>
              <p:nvPr/>
            </p:nvSpPr>
            <p:spPr>
              <a:xfrm>
                <a:off x="1460011" y="2711801"/>
                <a:ext cx="9271977" cy="601352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技能基础情况</a:t>
                </a:r>
                <a:endPara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cxnSp>
            <p:nvCxnSpPr>
              <p:cNvPr id="14" name="Line" descr="195a1391-7b26-49b9-8ff4-4504c19e6db4">
                <a:extLst>
                  <a:ext uri="{FF2B5EF4-FFF2-40B4-BE49-F238E27FC236}">
                    <a16:creationId xmlns:a16="http://schemas.microsoft.com/office/drawing/2014/main" id="{6BDAE8A7-1017-9EFB-EE46-1D989F6BBA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2598" y="3373805"/>
                <a:ext cx="8266210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Shapee" descr="0198f1e8-f50e-489c-977f-86bf9f9add94">
                <a:extLst>
                  <a:ext uri="{FF2B5EF4-FFF2-40B4-BE49-F238E27FC236}">
                    <a16:creationId xmlns:a16="http://schemas.microsoft.com/office/drawing/2014/main" id="{8E034D1F-C88F-2C69-52B9-EF272AE668C7}"/>
                  </a:ext>
                </a:extLst>
              </p:cNvPr>
              <p:cNvSpPr/>
              <p:nvPr/>
            </p:nvSpPr>
            <p:spPr>
              <a:xfrm>
                <a:off x="9962503" y="4414575"/>
                <a:ext cx="918434" cy="852418"/>
              </a:xfrm>
              <a:custGeom>
                <a:avLst/>
                <a:gdLst>
                  <a:gd name="T0" fmla="*/ 2650 w 4654"/>
                  <a:gd name="T1" fmla="*/ 4135 h 4326"/>
                  <a:gd name="T2" fmla="*/ 2650 w 4654"/>
                  <a:gd name="T3" fmla="*/ 3359 h 4326"/>
                  <a:gd name="T4" fmla="*/ 2841 w 4654"/>
                  <a:gd name="T5" fmla="*/ 3168 h 4326"/>
                  <a:gd name="T6" fmla="*/ 3450 w 4654"/>
                  <a:gd name="T7" fmla="*/ 2022 h 4326"/>
                  <a:gd name="T8" fmla="*/ 2841 w 4654"/>
                  <a:gd name="T9" fmla="*/ 2022 h 4326"/>
                  <a:gd name="T10" fmla="*/ 2650 w 4654"/>
                  <a:gd name="T11" fmla="*/ 1831 h 4326"/>
                  <a:gd name="T12" fmla="*/ 2650 w 4654"/>
                  <a:gd name="T13" fmla="*/ 191 h 4326"/>
                  <a:gd name="T14" fmla="*/ 2841 w 4654"/>
                  <a:gd name="T15" fmla="*/ 1 h 4326"/>
                  <a:gd name="T16" fmla="*/ 4464 w 4654"/>
                  <a:gd name="T17" fmla="*/ 1 h 4326"/>
                  <a:gd name="T18" fmla="*/ 4654 w 4654"/>
                  <a:gd name="T19" fmla="*/ 191 h 4326"/>
                  <a:gd name="T20" fmla="*/ 4654 w 4654"/>
                  <a:gd name="T21" fmla="*/ 1831 h 4326"/>
                  <a:gd name="T22" fmla="*/ 4545 w 4654"/>
                  <a:gd name="T23" fmla="*/ 2826 h 4326"/>
                  <a:gd name="T24" fmla="*/ 4207 w 4654"/>
                  <a:gd name="T25" fmla="*/ 3613 h 4326"/>
                  <a:gd name="T26" fmla="*/ 3631 w 4654"/>
                  <a:gd name="T27" fmla="*/ 4139 h 4326"/>
                  <a:gd name="T28" fmla="*/ 2841 w 4654"/>
                  <a:gd name="T29" fmla="*/ 4326 h 4326"/>
                  <a:gd name="T30" fmla="*/ 2650 w 4654"/>
                  <a:gd name="T31" fmla="*/ 4135 h 4326"/>
                  <a:gd name="T32" fmla="*/ 191 w 4654"/>
                  <a:gd name="T33" fmla="*/ 3168 h 4326"/>
                  <a:gd name="T34" fmla="*/ 0 w 4654"/>
                  <a:gd name="T35" fmla="*/ 3358 h 4326"/>
                  <a:gd name="T36" fmla="*/ 0 w 4654"/>
                  <a:gd name="T37" fmla="*/ 4135 h 4326"/>
                  <a:gd name="T38" fmla="*/ 191 w 4654"/>
                  <a:gd name="T39" fmla="*/ 4326 h 4326"/>
                  <a:gd name="T40" fmla="*/ 981 w 4654"/>
                  <a:gd name="T41" fmla="*/ 4139 h 4326"/>
                  <a:gd name="T42" fmla="*/ 1556 w 4654"/>
                  <a:gd name="T43" fmla="*/ 3613 h 4326"/>
                  <a:gd name="T44" fmla="*/ 1895 w 4654"/>
                  <a:gd name="T45" fmla="*/ 2826 h 4326"/>
                  <a:gd name="T46" fmla="*/ 2004 w 4654"/>
                  <a:gd name="T47" fmla="*/ 1831 h 4326"/>
                  <a:gd name="T48" fmla="*/ 2004 w 4654"/>
                  <a:gd name="T49" fmla="*/ 191 h 4326"/>
                  <a:gd name="T50" fmla="*/ 1813 w 4654"/>
                  <a:gd name="T51" fmla="*/ 0 h 4326"/>
                  <a:gd name="T52" fmla="*/ 191 w 4654"/>
                  <a:gd name="T53" fmla="*/ 0 h 4326"/>
                  <a:gd name="T54" fmla="*/ 0 w 4654"/>
                  <a:gd name="T55" fmla="*/ 191 h 4326"/>
                  <a:gd name="T56" fmla="*/ 0 w 4654"/>
                  <a:gd name="T57" fmla="*/ 1831 h 4326"/>
                  <a:gd name="T58" fmla="*/ 191 w 4654"/>
                  <a:gd name="T59" fmla="*/ 2022 h 4326"/>
                  <a:gd name="T60" fmla="*/ 791 w 4654"/>
                  <a:gd name="T61" fmla="*/ 2022 h 4326"/>
                  <a:gd name="T62" fmla="*/ 191 w 4654"/>
                  <a:gd name="T63" fmla="*/ 3168 h 4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54" h="4326">
                    <a:moveTo>
                      <a:pt x="2650" y="4135"/>
                    </a:moveTo>
                    <a:lnTo>
                      <a:pt x="2650" y="3359"/>
                    </a:lnTo>
                    <a:cubicBezTo>
                      <a:pt x="2650" y="3253"/>
                      <a:pt x="2736" y="3168"/>
                      <a:pt x="2841" y="3168"/>
                    </a:cubicBezTo>
                    <a:cubicBezTo>
                      <a:pt x="3217" y="3168"/>
                      <a:pt x="3421" y="2783"/>
                      <a:pt x="3450" y="2022"/>
                    </a:cubicBezTo>
                    <a:lnTo>
                      <a:pt x="2841" y="2022"/>
                    </a:lnTo>
                    <a:cubicBezTo>
                      <a:pt x="2736" y="2022"/>
                      <a:pt x="2650" y="1936"/>
                      <a:pt x="2650" y="1831"/>
                    </a:cubicBezTo>
                    <a:lnTo>
                      <a:pt x="2650" y="191"/>
                    </a:lnTo>
                    <a:cubicBezTo>
                      <a:pt x="2650" y="86"/>
                      <a:pt x="2736" y="1"/>
                      <a:pt x="2841" y="1"/>
                    </a:cubicBezTo>
                    <a:lnTo>
                      <a:pt x="4464" y="1"/>
                    </a:lnTo>
                    <a:cubicBezTo>
                      <a:pt x="4569" y="1"/>
                      <a:pt x="4654" y="86"/>
                      <a:pt x="4654" y="191"/>
                    </a:cubicBezTo>
                    <a:lnTo>
                      <a:pt x="4654" y="1831"/>
                    </a:lnTo>
                    <a:cubicBezTo>
                      <a:pt x="4654" y="2196"/>
                      <a:pt x="4618" y="2530"/>
                      <a:pt x="4545" y="2826"/>
                    </a:cubicBezTo>
                    <a:cubicBezTo>
                      <a:pt x="4471" y="3129"/>
                      <a:pt x="4357" y="3394"/>
                      <a:pt x="4207" y="3613"/>
                    </a:cubicBezTo>
                    <a:cubicBezTo>
                      <a:pt x="4052" y="3839"/>
                      <a:pt x="3858" y="4016"/>
                      <a:pt x="3631" y="4139"/>
                    </a:cubicBezTo>
                    <a:cubicBezTo>
                      <a:pt x="3403" y="4263"/>
                      <a:pt x="3137" y="4326"/>
                      <a:pt x="2841" y="4326"/>
                    </a:cubicBezTo>
                    <a:cubicBezTo>
                      <a:pt x="2736" y="4326"/>
                      <a:pt x="2650" y="4241"/>
                      <a:pt x="2650" y="4135"/>
                    </a:cubicBezTo>
                    <a:close/>
                    <a:moveTo>
                      <a:pt x="191" y="3168"/>
                    </a:moveTo>
                    <a:cubicBezTo>
                      <a:pt x="85" y="3168"/>
                      <a:pt x="0" y="3253"/>
                      <a:pt x="0" y="3358"/>
                    </a:cubicBezTo>
                    <a:lnTo>
                      <a:pt x="0" y="4135"/>
                    </a:lnTo>
                    <a:cubicBezTo>
                      <a:pt x="0" y="4241"/>
                      <a:pt x="85" y="4326"/>
                      <a:pt x="191" y="4326"/>
                    </a:cubicBezTo>
                    <a:cubicBezTo>
                      <a:pt x="486" y="4326"/>
                      <a:pt x="752" y="4263"/>
                      <a:pt x="981" y="4139"/>
                    </a:cubicBezTo>
                    <a:cubicBezTo>
                      <a:pt x="1208" y="4016"/>
                      <a:pt x="1402" y="3839"/>
                      <a:pt x="1556" y="3613"/>
                    </a:cubicBezTo>
                    <a:cubicBezTo>
                      <a:pt x="1707" y="3394"/>
                      <a:pt x="1821" y="3129"/>
                      <a:pt x="1895" y="2826"/>
                    </a:cubicBezTo>
                    <a:cubicBezTo>
                      <a:pt x="1967" y="2530"/>
                      <a:pt x="2004" y="2195"/>
                      <a:pt x="2004" y="1831"/>
                    </a:cubicBezTo>
                    <a:lnTo>
                      <a:pt x="2004" y="191"/>
                    </a:lnTo>
                    <a:cubicBezTo>
                      <a:pt x="2004" y="86"/>
                      <a:pt x="1919" y="0"/>
                      <a:pt x="1813" y="0"/>
                    </a:cubicBezTo>
                    <a:lnTo>
                      <a:pt x="191" y="0"/>
                    </a:lnTo>
                    <a:cubicBezTo>
                      <a:pt x="85" y="0"/>
                      <a:pt x="0" y="86"/>
                      <a:pt x="0" y="191"/>
                    </a:cubicBezTo>
                    <a:lnTo>
                      <a:pt x="0" y="1831"/>
                    </a:lnTo>
                    <a:cubicBezTo>
                      <a:pt x="0" y="1936"/>
                      <a:pt x="85" y="2022"/>
                      <a:pt x="191" y="2022"/>
                    </a:cubicBezTo>
                    <a:lnTo>
                      <a:pt x="791" y="2022"/>
                    </a:lnTo>
                    <a:cubicBezTo>
                      <a:pt x="763" y="2782"/>
                      <a:pt x="561" y="3168"/>
                      <a:pt x="191" y="316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alpha val="50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4" name="矩形 1" descr="a05378b2-2f53-44c2-9982-07af3c0057b9">
              <a:extLst>
                <a:ext uri="{FF2B5EF4-FFF2-40B4-BE49-F238E27FC236}">
                  <a16:creationId xmlns:a16="http://schemas.microsoft.com/office/drawing/2014/main" id="{71E81BC7-F78D-9D72-11CA-C84C2EFA2B88}"/>
                </a:ext>
              </a:extLst>
            </p:cNvPr>
            <p:cNvSpPr/>
            <p:nvPr/>
          </p:nvSpPr>
          <p:spPr>
            <a:xfrm>
              <a:off x="0" y="6553200"/>
              <a:ext cx="12192000" cy="304800"/>
            </a:xfrm>
            <a:prstGeom prst="rect">
              <a:avLst/>
            </a:prstGeom>
            <a:gradFill flip="none" rotWithShape="1">
              <a:gsLst>
                <a:gs pos="4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184a65b-c419-4f3b-9cfd-52fd73b4a2ee"/>
          <p:cNvSpPr>
            <a:spLocks noGrp="1"/>
          </p:cNvSpPr>
          <p:nvPr>
            <p:ph type="title" hasCustomPrompt="1"/>
          </p:nvPr>
        </p:nvSpPr>
        <p:spPr>
          <a:xfrm>
            <a:off x="5738948" y="2207028"/>
            <a:ext cx="6365965" cy="244394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6000" b="1" i="0" u="none" dirty="0">
                <a:solidFill>
                  <a:srgbClr val="FFFFFF"/>
                </a:solidFill>
                <a:ea typeface="优设标题黑"/>
              </a:rPr>
              <a:t>五、单元主要教学内容</a:t>
            </a:r>
            <a:endParaRPr lang="en-US" sz="6000" b="1" i="0" u="none" dirty="0">
              <a:solidFill>
                <a:srgbClr val="FFFFFF"/>
              </a:solidFill>
              <a:ea typeface="优设标题黑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AE0E812-AC38-8841-19FB-6963BF852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236001"/>
              </p:ext>
            </p:extLst>
          </p:nvPr>
        </p:nvGraphicFramePr>
        <p:xfrm>
          <a:off x="0" y="-33101"/>
          <a:ext cx="12192000" cy="673255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1558820749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419805888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4228335374"/>
                    </a:ext>
                  </a:extLst>
                </a:gridCol>
                <a:gridCol w="4025900">
                  <a:extLst>
                    <a:ext uri="{9D8B030D-6E8A-4147-A177-3AD203B41FA5}">
                      <a16:colId xmlns:a16="http://schemas.microsoft.com/office/drawing/2014/main" val="615259547"/>
                    </a:ext>
                  </a:extLst>
                </a:gridCol>
              </a:tblGrid>
              <a:tr h="75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200" dirty="0">
                          <a:solidFill>
                            <a:srgbClr val="00B0F0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reflection blurRad="6350" stA="60000" endA="900" endPos="58000" dir="5400000" sy="-100000" algn="bl" rotWithShape="0"/>
                          </a:effectLst>
                        </a:rPr>
                        <a:t>内容与要求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200" dirty="0">
                          <a:solidFill>
                            <a:srgbClr val="00B0F0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reflection blurRad="6350" stA="60000" endA="900" endPos="58000" dir="5400000" sy="-100000" algn="bl" rotWithShape="0"/>
                          </a:effectLst>
                        </a:rPr>
                        <a:t>主要核心内容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200" dirty="0">
                          <a:solidFill>
                            <a:srgbClr val="00B0F0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reflection blurRad="6350" stA="60000" endA="900" endPos="58000" dir="5400000" sy="-100000" algn="bl" rotWithShape="0"/>
                          </a:effectLst>
                        </a:rPr>
                        <a:t>课时分布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200" dirty="0">
                          <a:solidFill>
                            <a:srgbClr val="00B0F0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reflection blurRad="6350" stA="60000" endA="900" endPos="58000" dir="5400000" sy="-100000" algn="bl" rotWithShape="0"/>
                          </a:effectLst>
                        </a:rPr>
                        <a:t>课时结构化体现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513560"/>
                  </a:ext>
                </a:extLst>
              </a:tr>
              <a:tr h="101395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800" b="1" kern="1200" dirty="0">
                          <a:solidFill>
                            <a:srgbClr val="668226"/>
                          </a:solidFill>
                        </a:rPr>
                        <a:t>基础知识与技能</a:t>
                      </a:r>
                      <a:endParaRPr lang="en-US" altLang="zh-CN" sz="1800" b="1" kern="1200" dirty="0">
                        <a:solidFill>
                          <a:srgbClr val="66822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9760"/>
                  </a:ext>
                </a:extLst>
              </a:tr>
              <a:tr h="12457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800" b="1" kern="1200" dirty="0">
                          <a:solidFill>
                            <a:srgbClr val="668226"/>
                          </a:solidFill>
                        </a:rPr>
                        <a:t>技战术运用</a:t>
                      </a:r>
                      <a:endParaRPr lang="zh-CN" altLang="en-US" sz="1800" b="1" kern="1200" dirty="0">
                        <a:solidFill>
                          <a:srgbClr val="66822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34161"/>
                  </a:ext>
                </a:extLst>
              </a:tr>
              <a:tr h="78219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800" b="1" kern="1200" dirty="0">
                          <a:solidFill>
                            <a:srgbClr val="668226"/>
                          </a:solidFill>
                        </a:rPr>
                        <a:t>体能</a:t>
                      </a:r>
                      <a:endParaRPr lang="en-US" altLang="zh-CN" sz="1800" b="1" kern="1200" dirty="0">
                        <a:solidFill>
                          <a:srgbClr val="66822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62204"/>
                  </a:ext>
                </a:extLst>
              </a:tr>
              <a:tr h="94361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800" b="1" kern="1200" dirty="0">
                          <a:solidFill>
                            <a:srgbClr val="668226"/>
                          </a:solidFill>
                        </a:rPr>
                        <a:t>展示或比赛</a:t>
                      </a:r>
                      <a:endParaRPr lang="zh-CN" altLang="en-US" sz="1800" b="1" kern="1200" dirty="0">
                        <a:solidFill>
                          <a:srgbClr val="66822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148180"/>
                  </a:ext>
                </a:extLst>
              </a:tr>
              <a:tr h="93181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800" b="1" kern="1200" dirty="0">
                          <a:solidFill>
                            <a:srgbClr val="668226"/>
                          </a:solidFill>
                        </a:rPr>
                        <a:t>规则与裁判方法</a:t>
                      </a:r>
                      <a:endParaRPr lang="zh-CN" altLang="en-US" sz="1800" b="1" kern="1200" dirty="0">
                        <a:solidFill>
                          <a:srgbClr val="66822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9563"/>
                  </a:ext>
                </a:extLst>
              </a:tr>
              <a:tr h="106230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800" b="1" kern="1200" dirty="0">
                          <a:solidFill>
                            <a:srgbClr val="668226"/>
                          </a:solidFill>
                        </a:rPr>
                        <a:t>观赏与评价</a:t>
                      </a:r>
                      <a:endParaRPr lang="zh-CN" altLang="en-US" sz="1800" b="1" kern="1200" dirty="0">
                        <a:solidFill>
                          <a:srgbClr val="66822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7161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03A50-8B1E-3AD2-20E3-16E1EA204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0996875E-3B8F-EBDA-4A88-136AFF1BE793}"/>
              </a:ext>
            </a:extLst>
          </p:cNvPr>
          <p:cNvSpPr/>
          <p:nvPr/>
        </p:nvSpPr>
        <p:spPr>
          <a:xfrm>
            <a:off x="3036413" y="13113"/>
            <a:ext cx="3051175" cy="6270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3EA62A2-461D-695A-884C-B369C4E16A3C}"/>
              </a:ext>
            </a:extLst>
          </p:cNvPr>
          <p:cNvSpPr/>
          <p:nvPr/>
        </p:nvSpPr>
        <p:spPr>
          <a:xfrm>
            <a:off x="-48895" y="0"/>
            <a:ext cx="3092450" cy="6270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C34AF99-6ED1-0F07-1D1A-E7BD20780E16}"/>
              </a:ext>
            </a:extLst>
          </p:cNvPr>
          <p:cNvSpPr/>
          <p:nvPr/>
        </p:nvSpPr>
        <p:spPr>
          <a:xfrm>
            <a:off x="8812529" y="0"/>
            <a:ext cx="3379471" cy="6270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5441492-173C-13F4-03C3-BEDE4CCD412E}"/>
              </a:ext>
            </a:extLst>
          </p:cNvPr>
          <p:cNvSpPr/>
          <p:nvPr/>
        </p:nvSpPr>
        <p:spPr>
          <a:xfrm>
            <a:off x="6095365" y="0"/>
            <a:ext cx="3051810" cy="62837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C1B1799-9D8A-EE4A-9166-3B8170FD52BC}"/>
              </a:ext>
            </a:extLst>
          </p:cNvPr>
          <p:cNvSpPr/>
          <p:nvPr/>
        </p:nvSpPr>
        <p:spPr>
          <a:xfrm>
            <a:off x="-18486" y="6258147"/>
            <a:ext cx="3093085" cy="586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基础知识与基本技能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041FAC2-0D28-EF06-6614-575CA10E94FB}"/>
              </a:ext>
            </a:extLst>
          </p:cNvPr>
          <p:cNvSpPr/>
          <p:nvPr/>
        </p:nvSpPr>
        <p:spPr>
          <a:xfrm>
            <a:off x="3044190" y="6270625"/>
            <a:ext cx="3051175" cy="5861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技战术运用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58EFEA2-6848-69FC-8AF4-F6161772C4E8}"/>
              </a:ext>
            </a:extLst>
          </p:cNvPr>
          <p:cNvSpPr/>
          <p:nvPr/>
        </p:nvSpPr>
        <p:spPr>
          <a:xfrm>
            <a:off x="9140825" y="6272530"/>
            <a:ext cx="3051175" cy="586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展示或比赛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15B72EE-F522-9360-F15A-62DB1E0807D7}"/>
              </a:ext>
            </a:extLst>
          </p:cNvPr>
          <p:cNvSpPr txBox="1"/>
          <p:nvPr/>
        </p:nvSpPr>
        <p:spPr>
          <a:xfrm>
            <a:off x="-241" y="5822160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1.</a:t>
            </a:r>
            <a:endParaRPr lang="zh-CN" sz="14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1D84A67-6AD0-C678-95D5-4E11E0245483}"/>
              </a:ext>
            </a:extLst>
          </p:cNvPr>
          <p:cNvSpPr txBox="1"/>
          <p:nvPr/>
        </p:nvSpPr>
        <p:spPr>
          <a:xfrm>
            <a:off x="3029895" y="4899491"/>
            <a:ext cx="2988000" cy="3405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1400" dirty="0"/>
              <a:t>3.</a:t>
            </a:r>
            <a:endParaRPr lang="en-US" sz="14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5FE0180-A4E2-290B-5B7D-9A13CFFC5317}"/>
              </a:ext>
            </a:extLst>
          </p:cNvPr>
          <p:cNvSpPr txBox="1"/>
          <p:nvPr/>
        </p:nvSpPr>
        <p:spPr>
          <a:xfrm>
            <a:off x="-241" y="4547974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4.</a:t>
            </a:r>
            <a:r>
              <a:rPr lang="zh-CN" altLang="en-US" sz="1400" dirty="0">
                <a:sym typeface="+mn-ea"/>
              </a:rPr>
              <a:t> </a:t>
            </a:r>
            <a:endParaRPr lang="zh-CN" altLang="en-US" sz="14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FCECBCF-2968-2AFA-AA7F-F9B08C512EAF}"/>
              </a:ext>
            </a:extLst>
          </p:cNvPr>
          <p:cNvSpPr txBox="1"/>
          <p:nvPr/>
        </p:nvSpPr>
        <p:spPr>
          <a:xfrm>
            <a:off x="3029895" y="4198421"/>
            <a:ext cx="2988000" cy="3405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>
                <a:sym typeface="+mn-ea"/>
              </a:rPr>
              <a:t>5.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0DEEE87-4E18-3788-6D65-18D09F37A479}"/>
              </a:ext>
            </a:extLst>
          </p:cNvPr>
          <p:cNvSpPr txBox="1"/>
          <p:nvPr/>
        </p:nvSpPr>
        <p:spPr>
          <a:xfrm>
            <a:off x="9180802" y="3949252"/>
            <a:ext cx="2988000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6.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CE804BF-1EC3-7662-CFFD-717705A825A9}"/>
              </a:ext>
            </a:extLst>
          </p:cNvPr>
          <p:cNvSpPr txBox="1"/>
          <p:nvPr/>
        </p:nvSpPr>
        <p:spPr>
          <a:xfrm>
            <a:off x="-241" y="3463022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7.</a:t>
            </a:r>
            <a:endParaRPr lang="zh-CN" altLang="en-US" sz="14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FF9BEB1-5F0B-AFEB-A176-9F1EA36EF2BD}"/>
              </a:ext>
            </a:extLst>
          </p:cNvPr>
          <p:cNvSpPr txBox="1"/>
          <p:nvPr/>
        </p:nvSpPr>
        <p:spPr>
          <a:xfrm>
            <a:off x="6126972" y="2447381"/>
            <a:ext cx="2988000" cy="3405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10.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DD9A1CD-FA62-43D5-9B8C-D2FEDE8B6C4B}"/>
              </a:ext>
            </a:extLst>
          </p:cNvPr>
          <p:cNvSpPr txBox="1"/>
          <p:nvPr/>
        </p:nvSpPr>
        <p:spPr>
          <a:xfrm>
            <a:off x="9180802" y="2002165"/>
            <a:ext cx="2988000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11.</a:t>
            </a:r>
            <a:endParaRPr sz="1400" dirty="0"/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664DE9D0-61DC-E45F-5CE5-E082E555F991}"/>
              </a:ext>
            </a:extLst>
          </p:cNvPr>
          <p:cNvCxnSpPr>
            <a:cxnSpLocks/>
            <a:stCxn id="38" idx="0"/>
            <a:endCxn id="2" idx="2"/>
          </p:cNvCxnSpPr>
          <p:nvPr/>
        </p:nvCxnSpPr>
        <p:spPr>
          <a:xfrm flipV="1">
            <a:off x="1493759" y="5565671"/>
            <a:ext cx="0" cy="256489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6DFC202B-E780-C9C1-60EF-A96831C43105}"/>
              </a:ext>
            </a:extLst>
          </p:cNvPr>
          <p:cNvSpPr txBox="1"/>
          <p:nvPr/>
        </p:nvSpPr>
        <p:spPr>
          <a:xfrm>
            <a:off x="3074599" y="3303782"/>
            <a:ext cx="2988000" cy="3405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8.</a:t>
            </a:r>
            <a:endParaRPr lang="zh-CN" altLang="en-US" sz="1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539B5AC-47EE-DDEC-E415-0A8B73C3D6A4}"/>
              </a:ext>
            </a:extLst>
          </p:cNvPr>
          <p:cNvSpPr txBox="1"/>
          <p:nvPr/>
        </p:nvSpPr>
        <p:spPr>
          <a:xfrm>
            <a:off x="-241" y="5225152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1400" dirty="0"/>
              <a:t>2.</a:t>
            </a:r>
            <a:endParaRPr lang="zh-CN" altLang="en-US" sz="1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441F530-EA73-94D8-E754-74DE06CE35D4}"/>
              </a:ext>
            </a:extLst>
          </p:cNvPr>
          <p:cNvSpPr/>
          <p:nvPr/>
        </p:nvSpPr>
        <p:spPr>
          <a:xfrm>
            <a:off x="6095365" y="6272530"/>
            <a:ext cx="3051175" cy="5861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专项体能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E890EFA-5A24-C756-F9CB-499E443517A2}"/>
              </a:ext>
            </a:extLst>
          </p:cNvPr>
          <p:cNvSpPr txBox="1"/>
          <p:nvPr/>
        </p:nvSpPr>
        <p:spPr>
          <a:xfrm>
            <a:off x="3074599" y="908440"/>
            <a:ext cx="2988000" cy="3405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14.</a:t>
            </a:r>
            <a:endParaRPr lang="zh-CN" altLang="en-US" sz="14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CAC60CA-29CC-6F7C-1040-507B6D23D40A}"/>
              </a:ext>
            </a:extLst>
          </p:cNvPr>
          <p:cNvSpPr txBox="1"/>
          <p:nvPr/>
        </p:nvSpPr>
        <p:spPr>
          <a:xfrm>
            <a:off x="-241" y="1290420"/>
            <a:ext cx="2988000" cy="343495"/>
          </a:xfrm>
          <a:prstGeom prst="roundRect">
            <a:avLst>
              <a:gd name="adj" fmla="val 186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13.</a:t>
            </a:r>
            <a:endParaRPr sz="14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3371C6F-3E8A-BDFB-E855-9F23B37D178E}"/>
              </a:ext>
            </a:extLst>
          </p:cNvPr>
          <p:cNvSpPr txBox="1"/>
          <p:nvPr/>
        </p:nvSpPr>
        <p:spPr>
          <a:xfrm>
            <a:off x="3074599" y="1687893"/>
            <a:ext cx="2988000" cy="3405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12.</a:t>
            </a:r>
            <a:r>
              <a:rPr lang="zh-CN" altLang="en-US" sz="1400" dirty="0"/>
              <a:t> </a:t>
            </a:r>
            <a:endParaRPr sz="1400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3D1F693-8B62-6453-70EB-5513D4D076CA}"/>
              </a:ext>
            </a:extLst>
          </p:cNvPr>
          <p:cNvSpPr txBox="1"/>
          <p:nvPr/>
        </p:nvSpPr>
        <p:spPr>
          <a:xfrm>
            <a:off x="9180802" y="66662"/>
            <a:ext cx="2988000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16-18.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B500EB7-BDE2-B203-427B-4F44054F1FD4}"/>
              </a:ext>
            </a:extLst>
          </p:cNvPr>
          <p:cNvSpPr txBox="1"/>
          <p:nvPr/>
        </p:nvSpPr>
        <p:spPr>
          <a:xfrm>
            <a:off x="6126972" y="498662"/>
            <a:ext cx="2988000" cy="3405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15.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6675134-26E1-20A9-013E-D25C01BE5CDE}"/>
              </a:ext>
            </a:extLst>
          </p:cNvPr>
          <p:cNvSpPr txBox="1"/>
          <p:nvPr/>
        </p:nvSpPr>
        <p:spPr>
          <a:xfrm>
            <a:off x="3074599" y="2804344"/>
            <a:ext cx="2988000" cy="3405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9.</a:t>
            </a:r>
            <a:endParaRPr lang="zh-CN" altLang="en-US" sz="1400" dirty="0"/>
          </a:p>
        </p:txBody>
      </p:sp>
      <p:cxnSp>
        <p:nvCxnSpPr>
          <p:cNvPr id="93" name="连接符: 肘形 92">
            <a:extLst>
              <a:ext uri="{FF2B5EF4-FFF2-40B4-BE49-F238E27FC236}">
                <a16:creationId xmlns:a16="http://schemas.microsoft.com/office/drawing/2014/main" id="{8039ECB0-649D-1351-B346-1C9B7C788245}"/>
              </a:ext>
            </a:extLst>
          </p:cNvPr>
          <p:cNvCxnSpPr>
            <a:cxnSpLocks/>
            <a:stCxn id="43" idx="3"/>
            <a:endCxn id="44" idx="2"/>
          </p:cNvCxnSpPr>
          <p:nvPr/>
        </p:nvCxnSpPr>
        <p:spPr>
          <a:xfrm>
            <a:off x="2987759" y="3633282"/>
            <a:ext cx="1580840" cy="11019"/>
          </a:xfrm>
          <a:prstGeom prst="bentConnector4">
            <a:avLst>
              <a:gd name="adj1" fmla="val 2747"/>
              <a:gd name="adj2" fmla="val 2174598"/>
            </a:avLst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91EA778C-2E49-BE06-64E0-FEFF11E6E934}"/>
              </a:ext>
            </a:extLst>
          </p:cNvPr>
          <p:cNvCxnSpPr>
            <a:stCxn id="2" idx="3"/>
            <a:endCxn id="39" idx="2"/>
          </p:cNvCxnSpPr>
          <p:nvPr/>
        </p:nvCxnSpPr>
        <p:spPr>
          <a:xfrm flipV="1">
            <a:off x="2987759" y="5240010"/>
            <a:ext cx="1536136" cy="1554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连接符: 肘形 13">
            <a:extLst>
              <a:ext uri="{FF2B5EF4-FFF2-40B4-BE49-F238E27FC236}">
                <a16:creationId xmlns:a16="http://schemas.microsoft.com/office/drawing/2014/main" id="{B3D12011-C874-5960-5BFD-26AB0377D5C2}"/>
              </a:ext>
            </a:extLst>
          </p:cNvPr>
          <p:cNvCxnSpPr>
            <a:cxnSpLocks/>
            <a:stCxn id="39" idx="1"/>
            <a:endCxn id="40" idx="2"/>
          </p:cNvCxnSpPr>
          <p:nvPr/>
        </p:nvCxnSpPr>
        <p:spPr>
          <a:xfrm rot="10800000">
            <a:off x="1493759" y="4888493"/>
            <a:ext cx="1536136" cy="18125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AA246265-1300-7146-82C7-8221E87715C2}"/>
              </a:ext>
            </a:extLst>
          </p:cNvPr>
          <p:cNvCxnSpPr>
            <a:stCxn id="40" idx="3"/>
            <a:endCxn id="41" idx="2"/>
          </p:cNvCxnSpPr>
          <p:nvPr/>
        </p:nvCxnSpPr>
        <p:spPr>
          <a:xfrm flipV="1">
            <a:off x="2987759" y="4538940"/>
            <a:ext cx="1536136" cy="1792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949275F6-28B2-8928-E24B-FEA1BF0E93DC}"/>
              </a:ext>
            </a:extLst>
          </p:cNvPr>
          <p:cNvCxnSpPr>
            <a:cxnSpLocks/>
            <a:stCxn id="41" idx="3"/>
            <a:endCxn id="42" idx="2"/>
          </p:cNvCxnSpPr>
          <p:nvPr/>
        </p:nvCxnSpPr>
        <p:spPr>
          <a:xfrm flipV="1">
            <a:off x="6017895" y="4289771"/>
            <a:ext cx="4656907" cy="789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79CE6EF6-1F94-8514-5CCF-6F01FE156E49}"/>
              </a:ext>
            </a:extLst>
          </p:cNvPr>
          <p:cNvCxnSpPr>
            <a:stCxn id="42" idx="1"/>
            <a:endCxn id="43" idx="2"/>
          </p:cNvCxnSpPr>
          <p:nvPr/>
        </p:nvCxnSpPr>
        <p:spPr>
          <a:xfrm rot="10800000">
            <a:off x="1493760" y="3803542"/>
            <a:ext cx="7687043" cy="3159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D1711ACC-BDEE-B268-8A6C-1C19FB3E0277}"/>
              </a:ext>
            </a:extLst>
          </p:cNvPr>
          <p:cNvCxnSpPr>
            <a:stCxn id="44" idx="0"/>
            <a:endCxn id="12" idx="2"/>
          </p:cNvCxnSpPr>
          <p:nvPr/>
        </p:nvCxnSpPr>
        <p:spPr>
          <a:xfrm flipV="1">
            <a:off x="4568599" y="3144863"/>
            <a:ext cx="0" cy="158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连接符: 肘形 32">
            <a:extLst>
              <a:ext uri="{FF2B5EF4-FFF2-40B4-BE49-F238E27FC236}">
                <a16:creationId xmlns:a16="http://schemas.microsoft.com/office/drawing/2014/main" id="{26079B90-7A27-6C47-0AB3-1367CB999E00}"/>
              </a:ext>
            </a:extLst>
          </p:cNvPr>
          <p:cNvCxnSpPr>
            <a:cxnSpLocks/>
            <a:stCxn id="12" idx="3"/>
            <a:endCxn id="45" idx="2"/>
          </p:cNvCxnSpPr>
          <p:nvPr/>
        </p:nvCxnSpPr>
        <p:spPr>
          <a:xfrm flipV="1">
            <a:off x="6062599" y="2787900"/>
            <a:ext cx="1558373" cy="1867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连接符: 肘形 34">
            <a:extLst>
              <a:ext uri="{FF2B5EF4-FFF2-40B4-BE49-F238E27FC236}">
                <a16:creationId xmlns:a16="http://schemas.microsoft.com/office/drawing/2014/main" id="{F8C35129-E0A3-A545-21BB-68089183378E}"/>
              </a:ext>
            </a:extLst>
          </p:cNvPr>
          <p:cNvCxnSpPr>
            <a:stCxn id="45" idx="3"/>
            <a:endCxn id="46" idx="2"/>
          </p:cNvCxnSpPr>
          <p:nvPr/>
        </p:nvCxnSpPr>
        <p:spPr>
          <a:xfrm flipV="1">
            <a:off x="9114972" y="2342684"/>
            <a:ext cx="1559830" cy="27495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连接符: 肘形 36">
            <a:extLst>
              <a:ext uri="{FF2B5EF4-FFF2-40B4-BE49-F238E27FC236}">
                <a16:creationId xmlns:a16="http://schemas.microsoft.com/office/drawing/2014/main" id="{97E8FFA2-B6D5-3790-95BA-A34C6872B8B8}"/>
              </a:ext>
            </a:extLst>
          </p:cNvPr>
          <p:cNvCxnSpPr>
            <a:stCxn id="46" idx="1"/>
            <a:endCxn id="47" idx="2"/>
          </p:cNvCxnSpPr>
          <p:nvPr/>
        </p:nvCxnSpPr>
        <p:spPr>
          <a:xfrm rot="10800000">
            <a:off x="4568600" y="2028413"/>
            <a:ext cx="4612203" cy="1440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连接符: 肘形 51">
            <a:extLst>
              <a:ext uri="{FF2B5EF4-FFF2-40B4-BE49-F238E27FC236}">
                <a16:creationId xmlns:a16="http://schemas.microsoft.com/office/drawing/2014/main" id="{CA464E51-A792-7CD5-B690-E5EF29338C2D}"/>
              </a:ext>
            </a:extLst>
          </p:cNvPr>
          <p:cNvCxnSpPr>
            <a:cxnSpLocks/>
            <a:stCxn id="47" idx="1"/>
            <a:endCxn id="48" idx="2"/>
          </p:cNvCxnSpPr>
          <p:nvPr/>
        </p:nvCxnSpPr>
        <p:spPr>
          <a:xfrm rot="10800000">
            <a:off x="1493759" y="1633915"/>
            <a:ext cx="1580840" cy="2242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连接符: 肘形 53">
            <a:extLst>
              <a:ext uri="{FF2B5EF4-FFF2-40B4-BE49-F238E27FC236}">
                <a16:creationId xmlns:a16="http://schemas.microsoft.com/office/drawing/2014/main" id="{741E68F3-5E97-EE77-674A-4DD0814EFE64}"/>
              </a:ext>
            </a:extLst>
          </p:cNvPr>
          <p:cNvCxnSpPr>
            <a:stCxn id="48" idx="3"/>
            <a:endCxn id="50" idx="2"/>
          </p:cNvCxnSpPr>
          <p:nvPr/>
        </p:nvCxnSpPr>
        <p:spPr>
          <a:xfrm flipV="1">
            <a:off x="2987759" y="1248959"/>
            <a:ext cx="1580840" cy="2132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连接符: 肘形 56">
            <a:extLst>
              <a:ext uri="{FF2B5EF4-FFF2-40B4-BE49-F238E27FC236}">
                <a16:creationId xmlns:a16="http://schemas.microsoft.com/office/drawing/2014/main" id="{32D9E91E-03E2-E74B-9060-B8BA6B7BB5A2}"/>
              </a:ext>
            </a:extLst>
          </p:cNvPr>
          <p:cNvCxnSpPr>
            <a:cxnSpLocks/>
            <a:stCxn id="50" idx="3"/>
            <a:endCxn id="51" idx="2"/>
          </p:cNvCxnSpPr>
          <p:nvPr/>
        </p:nvCxnSpPr>
        <p:spPr>
          <a:xfrm flipV="1">
            <a:off x="6062599" y="839181"/>
            <a:ext cx="1558373" cy="2395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连接符: 肘形 65">
            <a:extLst>
              <a:ext uri="{FF2B5EF4-FFF2-40B4-BE49-F238E27FC236}">
                <a16:creationId xmlns:a16="http://schemas.microsoft.com/office/drawing/2014/main" id="{71F5313A-6271-CA75-3F49-03C7AEDA1635}"/>
              </a:ext>
            </a:extLst>
          </p:cNvPr>
          <p:cNvCxnSpPr>
            <a:cxnSpLocks/>
            <a:stCxn id="51" idx="3"/>
            <a:endCxn id="55" idx="2"/>
          </p:cNvCxnSpPr>
          <p:nvPr/>
        </p:nvCxnSpPr>
        <p:spPr>
          <a:xfrm flipV="1">
            <a:off x="9114972" y="407181"/>
            <a:ext cx="1559830" cy="2617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945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8812529" y="0"/>
            <a:ext cx="3379471" cy="6270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095365" y="-1906"/>
            <a:ext cx="3051810" cy="6285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036413" y="-1905"/>
            <a:ext cx="3051175" cy="6285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48895" y="0"/>
            <a:ext cx="3092450" cy="6270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48895" y="6271895"/>
            <a:ext cx="3093085" cy="586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基础知识与基本技能</a:t>
            </a:r>
          </a:p>
        </p:txBody>
      </p:sp>
      <p:sp>
        <p:nvSpPr>
          <p:cNvPr id="22" name="矩形 21"/>
          <p:cNvSpPr/>
          <p:nvPr/>
        </p:nvSpPr>
        <p:spPr>
          <a:xfrm>
            <a:off x="3044190" y="6270625"/>
            <a:ext cx="3051175" cy="586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技战术运用</a:t>
            </a:r>
          </a:p>
        </p:txBody>
      </p:sp>
      <p:sp>
        <p:nvSpPr>
          <p:cNvPr id="23" name="矩形 22"/>
          <p:cNvSpPr/>
          <p:nvPr/>
        </p:nvSpPr>
        <p:spPr>
          <a:xfrm>
            <a:off x="9140825" y="6272530"/>
            <a:ext cx="3051175" cy="586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展示或比赛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-9215" y="5910261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1.</a:t>
            </a:r>
            <a:endParaRPr lang="zh-CN" sz="1400" dirty="0"/>
          </a:p>
        </p:txBody>
      </p:sp>
      <p:sp>
        <p:nvSpPr>
          <p:cNvPr id="39" name="文本框 38"/>
          <p:cNvSpPr txBox="1"/>
          <p:nvPr/>
        </p:nvSpPr>
        <p:spPr>
          <a:xfrm>
            <a:off x="-9215" y="4999816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1400" dirty="0"/>
              <a:t>3.</a:t>
            </a:r>
            <a:endParaRPr lang="en-US" sz="1400" dirty="0"/>
          </a:p>
        </p:txBody>
      </p:sp>
      <p:sp>
        <p:nvSpPr>
          <p:cNvPr id="40" name="文本框 39"/>
          <p:cNvSpPr txBox="1"/>
          <p:nvPr/>
        </p:nvSpPr>
        <p:spPr>
          <a:xfrm>
            <a:off x="3076093" y="4739450"/>
            <a:ext cx="2988000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4.</a:t>
            </a:r>
            <a:endParaRPr lang="zh-CN" altLang="en-US" sz="1400" dirty="0"/>
          </a:p>
        </p:txBody>
      </p:sp>
      <p:sp>
        <p:nvSpPr>
          <p:cNvPr id="41" name="文本框 40"/>
          <p:cNvSpPr txBox="1"/>
          <p:nvPr/>
        </p:nvSpPr>
        <p:spPr>
          <a:xfrm>
            <a:off x="-9215" y="4416497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>
                <a:sym typeface="+mn-ea"/>
              </a:rPr>
              <a:t>5.</a:t>
            </a:r>
            <a:r>
              <a:rPr lang="zh-CN" altLang="en-US" sz="1400" dirty="0">
                <a:sym typeface="+mn-ea"/>
              </a:rPr>
              <a:t> </a:t>
            </a:r>
            <a:endParaRPr lang="en-US" sz="1400" dirty="0"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076093" y="4145789"/>
            <a:ext cx="2988000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6.</a:t>
            </a:r>
            <a:r>
              <a:rPr lang="zh-CN" altLang="en-US" sz="1400" dirty="0"/>
              <a:t> 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083870" y="3413040"/>
            <a:ext cx="2988000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7.</a:t>
            </a:r>
            <a:endParaRPr lang="zh-CN" altLang="en-US" sz="1400" dirty="0"/>
          </a:p>
        </p:txBody>
      </p:sp>
      <p:sp>
        <p:nvSpPr>
          <p:cNvPr id="45" name="文本框 44"/>
          <p:cNvSpPr txBox="1"/>
          <p:nvPr/>
        </p:nvSpPr>
        <p:spPr>
          <a:xfrm>
            <a:off x="-9215" y="2428859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10.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-9215" y="1745582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11.</a:t>
            </a:r>
            <a:endParaRPr sz="1400" dirty="0"/>
          </a:p>
        </p:txBody>
      </p:sp>
      <p:sp>
        <p:nvSpPr>
          <p:cNvPr id="44" name="文本框 43"/>
          <p:cNvSpPr txBox="1"/>
          <p:nvPr/>
        </p:nvSpPr>
        <p:spPr>
          <a:xfrm>
            <a:off x="9177332" y="3203774"/>
            <a:ext cx="2988000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8.</a:t>
            </a:r>
            <a:endParaRPr lang="zh-CN" altLang="en-US" sz="1400" dirty="0"/>
          </a:p>
        </p:txBody>
      </p:sp>
      <p:sp>
        <p:nvSpPr>
          <p:cNvPr id="2" name="文本框 1"/>
          <p:cNvSpPr txBox="1"/>
          <p:nvPr/>
        </p:nvSpPr>
        <p:spPr>
          <a:xfrm>
            <a:off x="-16824" y="5453355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1400" dirty="0"/>
              <a:t>2.</a:t>
            </a:r>
            <a:endParaRPr lang="zh-CN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6095365" y="6272530"/>
            <a:ext cx="3051175" cy="5861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专项体能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126952" y="900260"/>
            <a:ext cx="2988000" cy="3405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14.</a:t>
            </a:r>
            <a:endParaRPr lang="zh-CN" altLang="en-US" sz="1400" dirty="0"/>
          </a:p>
        </p:txBody>
      </p:sp>
      <p:sp>
        <p:nvSpPr>
          <p:cNvPr id="48" name="文本框 47"/>
          <p:cNvSpPr txBox="1"/>
          <p:nvPr/>
        </p:nvSpPr>
        <p:spPr>
          <a:xfrm>
            <a:off x="3076093" y="1169330"/>
            <a:ext cx="2988000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13.</a:t>
            </a:r>
            <a:endParaRPr sz="1400" dirty="0"/>
          </a:p>
        </p:txBody>
      </p:sp>
      <p:sp>
        <p:nvSpPr>
          <p:cNvPr id="47" name="文本框 46"/>
          <p:cNvSpPr txBox="1"/>
          <p:nvPr/>
        </p:nvSpPr>
        <p:spPr>
          <a:xfrm>
            <a:off x="3076093" y="1615844"/>
            <a:ext cx="2988000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12.</a:t>
            </a:r>
            <a:r>
              <a:rPr lang="zh-CN" altLang="en-US" sz="1400" dirty="0"/>
              <a:t> </a:t>
            </a:r>
            <a:endParaRPr sz="1400" dirty="0"/>
          </a:p>
        </p:txBody>
      </p:sp>
      <p:sp>
        <p:nvSpPr>
          <p:cNvPr id="55" name="文本框 54"/>
          <p:cNvSpPr txBox="1"/>
          <p:nvPr/>
        </p:nvSpPr>
        <p:spPr>
          <a:xfrm>
            <a:off x="9177332" y="45445"/>
            <a:ext cx="2988000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16-18.</a:t>
            </a:r>
            <a:endParaRPr lang="zh-CN" altLang="en-US" sz="1400" dirty="0"/>
          </a:p>
        </p:txBody>
      </p:sp>
      <p:sp>
        <p:nvSpPr>
          <p:cNvPr id="51" name="文本框 50"/>
          <p:cNvSpPr txBox="1"/>
          <p:nvPr/>
        </p:nvSpPr>
        <p:spPr>
          <a:xfrm>
            <a:off x="9177332" y="516341"/>
            <a:ext cx="2988000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15.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126952" y="2915654"/>
            <a:ext cx="2988000" cy="3405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9.</a:t>
            </a:r>
            <a:endParaRPr lang="zh-CN" altLang="en-US" sz="1400" dirty="0"/>
          </a:p>
        </p:txBody>
      </p:sp>
      <p:cxnSp>
        <p:nvCxnSpPr>
          <p:cNvPr id="126" name="连接符: 肘形 125">
            <a:extLst>
              <a:ext uri="{FF2B5EF4-FFF2-40B4-BE49-F238E27FC236}">
                <a16:creationId xmlns:a16="http://schemas.microsoft.com/office/drawing/2014/main" id="{EB8345FF-96BA-9B72-A084-4FB3F129B00D}"/>
              </a:ext>
            </a:extLst>
          </p:cNvPr>
          <p:cNvCxnSpPr>
            <a:cxnSpLocks/>
            <a:stCxn id="46" idx="3"/>
            <a:endCxn id="47" idx="2"/>
          </p:cNvCxnSpPr>
          <p:nvPr/>
        </p:nvCxnSpPr>
        <p:spPr>
          <a:xfrm>
            <a:off x="2978785" y="1915842"/>
            <a:ext cx="1591308" cy="40521"/>
          </a:xfrm>
          <a:prstGeom prst="bentConnector4">
            <a:avLst>
              <a:gd name="adj1" fmla="val 3057"/>
              <a:gd name="adj2" fmla="val 6641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CE040B3F-964D-1EDC-3C17-B4258E7B4D7D}"/>
              </a:ext>
            </a:extLst>
          </p:cNvPr>
          <p:cNvCxnSpPr>
            <a:stCxn id="51" idx="0"/>
            <a:endCxn id="55" idx="2"/>
          </p:cNvCxnSpPr>
          <p:nvPr/>
        </p:nvCxnSpPr>
        <p:spPr>
          <a:xfrm flipV="1">
            <a:off x="10671332" y="385964"/>
            <a:ext cx="0" cy="130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C65D0C8B-BCF5-B3BD-6221-E34CBB65F942}"/>
              </a:ext>
            </a:extLst>
          </p:cNvPr>
          <p:cNvCxnSpPr>
            <a:cxnSpLocks/>
            <a:stCxn id="2" idx="0"/>
            <a:endCxn id="39" idx="2"/>
          </p:cNvCxnSpPr>
          <p:nvPr/>
        </p:nvCxnSpPr>
        <p:spPr>
          <a:xfrm flipV="1">
            <a:off x="1477176" y="5340335"/>
            <a:ext cx="7609" cy="11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连接符: 肘形 67">
            <a:extLst>
              <a:ext uri="{FF2B5EF4-FFF2-40B4-BE49-F238E27FC236}">
                <a16:creationId xmlns:a16="http://schemas.microsoft.com/office/drawing/2014/main" id="{059C170E-9633-0E2B-BCA1-DAAC79E05118}"/>
              </a:ext>
            </a:extLst>
          </p:cNvPr>
          <p:cNvCxnSpPr>
            <a:cxnSpLocks/>
            <a:stCxn id="41" idx="3"/>
            <a:endCxn id="42" idx="2"/>
          </p:cNvCxnSpPr>
          <p:nvPr/>
        </p:nvCxnSpPr>
        <p:spPr>
          <a:xfrm flipV="1">
            <a:off x="2978785" y="4486308"/>
            <a:ext cx="1591308" cy="1004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连接符: 肘形 71">
            <a:extLst>
              <a:ext uri="{FF2B5EF4-FFF2-40B4-BE49-F238E27FC236}">
                <a16:creationId xmlns:a16="http://schemas.microsoft.com/office/drawing/2014/main" id="{8A950E25-C51A-A869-2AEB-4C6EE93BFF78}"/>
              </a:ext>
            </a:extLst>
          </p:cNvPr>
          <p:cNvCxnSpPr>
            <a:stCxn id="43" idx="3"/>
            <a:endCxn id="44" idx="2"/>
          </p:cNvCxnSpPr>
          <p:nvPr/>
        </p:nvCxnSpPr>
        <p:spPr>
          <a:xfrm flipV="1">
            <a:off x="6071870" y="3544293"/>
            <a:ext cx="4599462" cy="390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连接符: 肘形 73">
            <a:extLst>
              <a:ext uri="{FF2B5EF4-FFF2-40B4-BE49-F238E27FC236}">
                <a16:creationId xmlns:a16="http://schemas.microsoft.com/office/drawing/2014/main" id="{B6696066-E455-C76F-2A4A-3F4741517551}"/>
              </a:ext>
            </a:extLst>
          </p:cNvPr>
          <p:cNvCxnSpPr>
            <a:stCxn id="44" idx="1"/>
            <a:endCxn id="12" idx="2"/>
          </p:cNvCxnSpPr>
          <p:nvPr/>
        </p:nvCxnSpPr>
        <p:spPr>
          <a:xfrm rot="10800000">
            <a:off x="7620952" y="3256174"/>
            <a:ext cx="1556380" cy="11786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连接符: 肘形 76">
            <a:extLst>
              <a:ext uri="{FF2B5EF4-FFF2-40B4-BE49-F238E27FC236}">
                <a16:creationId xmlns:a16="http://schemas.microsoft.com/office/drawing/2014/main" id="{F84418C4-FB71-D0A8-605C-67B291065BFF}"/>
              </a:ext>
            </a:extLst>
          </p:cNvPr>
          <p:cNvCxnSpPr>
            <a:stCxn id="12" idx="1"/>
            <a:endCxn id="45" idx="2"/>
          </p:cNvCxnSpPr>
          <p:nvPr/>
        </p:nvCxnSpPr>
        <p:spPr>
          <a:xfrm rot="10800000">
            <a:off x="1484786" y="2769378"/>
            <a:ext cx="4642167" cy="3165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连接符: 肘形 78">
            <a:extLst>
              <a:ext uri="{FF2B5EF4-FFF2-40B4-BE49-F238E27FC236}">
                <a16:creationId xmlns:a16="http://schemas.microsoft.com/office/drawing/2014/main" id="{CF4F7864-435D-8AE3-B1C6-5EB9C12F7B51}"/>
              </a:ext>
            </a:extLst>
          </p:cNvPr>
          <p:cNvCxnSpPr>
            <a:stCxn id="45" idx="0"/>
            <a:endCxn id="46" idx="2"/>
          </p:cNvCxnSpPr>
          <p:nvPr/>
        </p:nvCxnSpPr>
        <p:spPr>
          <a:xfrm rot="5400000" flipH="1" flipV="1">
            <a:off x="1313406" y="2257480"/>
            <a:ext cx="342758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连接符: 肘形 80">
            <a:extLst>
              <a:ext uri="{FF2B5EF4-FFF2-40B4-BE49-F238E27FC236}">
                <a16:creationId xmlns:a16="http://schemas.microsoft.com/office/drawing/2014/main" id="{1B310735-669C-F02C-6350-3A9899A93A8B}"/>
              </a:ext>
            </a:extLst>
          </p:cNvPr>
          <p:cNvCxnSpPr>
            <a:stCxn id="47" idx="0"/>
            <a:endCxn id="48" idx="2"/>
          </p:cNvCxnSpPr>
          <p:nvPr/>
        </p:nvCxnSpPr>
        <p:spPr>
          <a:xfrm rot="5400000" flipH="1" flipV="1">
            <a:off x="4517096" y="1562847"/>
            <a:ext cx="105995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3" name="连接符: 肘形 82">
            <a:extLst>
              <a:ext uri="{FF2B5EF4-FFF2-40B4-BE49-F238E27FC236}">
                <a16:creationId xmlns:a16="http://schemas.microsoft.com/office/drawing/2014/main" id="{627EA0E3-38D3-D58B-FDD7-601E131D393B}"/>
              </a:ext>
            </a:extLst>
          </p:cNvPr>
          <p:cNvCxnSpPr>
            <a:cxnSpLocks/>
            <a:stCxn id="48" idx="3"/>
            <a:endCxn id="50" idx="2"/>
          </p:cNvCxnSpPr>
          <p:nvPr/>
        </p:nvCxnSpPr>
        <p:spPr>
          <a:xfrm flipV="1">
            <a:off x="6064093" y="1240779"/>
            <a:ext cx="1556859" cy="988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6" name="连接符: 肘形 85">
            <a:extLst>
              <a:ext uri="{FF2B5EF4-FFF2-40B4-BE49-F238E27FC236}">
                <a16:creationId xmlns:a16="http://schemas.microsoft.com/office/drawing/2014/main" id="{66D79AB9-0B66-CF9F-0468-E201A6F11249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 flipV="1">
            <a:off x="9114952" y="856860"/>
            <a:ext cx="1556380" cy="2136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217FF6A-759D-3A82-8828-5A613BF49B8C}"/>
              </a:ext>
            </a:extLst>
          </p:cNvPr>
          <p:cNvCxnSpPr>
            <a:endCxn id="2" idx="2"/>
          </p:cNvCxnSpPr>
          <p:nvPr/>
        </p:nvCxnSpPr>
        <p:spPr>
          <a:xfrm flipV="1">
            <a:off x="1477176" y="5793874"/>
            <a:ext cx="0" cy="10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BB072E27-0368-036A-15D8-89A60959304C}"/>
              </a:ext>
            </a:extLst>
          </p:cNvPr>
          <p:cNvCxnSpPr>
            <a:stCxn id="39" idx="3"/>
            <a:endCxn id="40" idx="2"/>
          </p:cNvCxnSpPr>
          <p:nvPr/>
        </p:nvCxnSpPr>
        <p:spPr>
          <a:xfrm flipV="1">
            <a:off x="2978785" y="5079969"/>
            <a:ext cx="1591308" cy="901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连接符: 肘形 18">
            <a:extLst>
              <a:ext uri="{FF2B5EF4-FFF2-40B4-BE49-F238E27FC236}">
                <a16:creationId xmlns:a16="http://schemas.microsoft.com/office/drawing/2014/main" id="{93E0479B-3313-F6F9-7FE5-1F3D5A643FE4}"/>
              </a:ext>
            </a:extLst>
          </p:cNvPr>
          <p:cNvCxnSpPr>
            <a:stCxn id="40" idx="1"/>
            <a:endCxn id="41" idx="2"/>
          </p:cNvCxnSpPr>
          <p:nvPr/>
        </p:nvCxnSpPr>
        <p:spPr>
          <a:xfrm rot="10800000">
            <a:off x="1484785" y="4757016"/>
            <a:ext cx="1591308" cy="1526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2815F113-04F8-7A70-90BA-23C913DBD378}"/>
              </a:ext>
            </a:extLst>
          </p:cNvPr>
          <p:cNvCxnSpPr>
            <a:stCxn id="42" idx="0"/>
            <a:endCxn id="43" idx="2"/>
          </p:cNvCxnSpPr>
          <p:nvPr/>
        </p:nvCxnSpPr>
        <p:spPr>
          <a:xfrm rot="5400000" flipH="1" flipV="1">
            <a:off x="4377866" y="3945786"/>
            <a:ext cx="392230" cy="77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4e3a8c6c-9ce9-46a0-bc4b-09e5f3234e4f"/>
          <p:cNvSpPr>
            <a:spLocks noGrp="1"/>
          </p:cNvSpPr>
          <p:nvPr>
            <p:ph type="title" hasCustomPrompt="1"/>
          </p:nvPr>
        </p:nvSpPr>
        <p:spPr>
          <a:xfrm>
            <a:off x="5805970" y="407421"/>
            <a:ext cx="5625844" cy="800957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4000" b="1" i="0" u="none" dirty="0" err="1">
                <a:solidFill>
                  <a:srgbClr val="FFFFFF"/>
                </a:solidFill>
                <a:ea typeface="优设标题黑"/>
              </a:rPr>
              <a:t>目录</a:t>
            </a:r>
            <a:endParaRPr lang="en-US" sz="4000" b="1" i="0" u="none" dirty="0">
              <a:solidFill>
                <a:srgbClr val="FFFFFF"/>
              </a:solidFill>
              <a:ea typeface="优设标题黑"/>
            </a:endParaRPr>
          </a:p>
        </p:txBody>
      </p:sp>
      <p:sp>
        <p:nvSpPr>
          <p:cNvPr id="3" name="内容占位符 2" descr="77d788b4-9bd7-442a-ba4f-5aeff3a97a97"/>
          <p:cNvSpPr>
            <a:spLocks noGrp="1"/>
          </p:cNvSpPr>
          <p:nvPr>
            <p:ph sz="quarter" idx="1" hasCustomPrompt="1"/>
          </p:nvPr>
        </p:nvSpPr>
        <p:spPr>
          <a:xfrm>
            <a:off x="5893056" y="1347715"/>
            <a:ext cx="5625844" cy="542755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0" i="0" u="none" dirty="0" err="1">
                <a:solidFill>
                  <a:srgbClr val="FFFFFF"/>
                </a:solidFill>
                <a:ea typeface="Noto Sans S Chinese Regular"/>
              </a:rPr>
              <a:t>单元信息</a:t>
            </a:r>
            <a:r>
              <a:rPr lang="zh-CN" altLang="en-US" sz="2000" b="0" i="0" u="none" dirty="0">
                <a:solidFill>
                  <a:srgbClr val="FFFFFF"/>
                </a:solidFill>
                <a:ea typeface="Noto Sans S Chinese Regular"/>
              </a:rPr>
              <a:t>元素</a:t>
            </a:r>
            <a:endParaRPr lang="en-US" sz="2000" b="0" i="0" u="none" dirty="0">
              <a:solidFill>
                <a:srgbClr val="FFFFFF"/>
              </a:solidFill>
              <a:ea typeface="Noto Sans S Chinese Regular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0" i="0" u="none" dirty="0" err="1">
                <a:solidFill>
                  <a:srgbClr val="FFFFFF"/>
                </a:solidFill>
                <a:ea typeface="Noto Sans S Chinese Regular"/>
              </a:rPr>
              <a:t>单元目标</a:t>
            </a:r>
            <a:endParaRPr lang="en-US" sz="2000" b="0" i="0" u="none" dirty="0">
              <a:solidFill>
                <a:srgbClr val="FFFFFF"/>
              </a:solidFill>
              <a:ea typeface="Noto Sans S Chinese Regular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0" i="0" u="none" dirty="0" err="1">
                <a:solidFill>
                  <a:srgbClr val="FFFFFF"/>
                </a:solidFill>
                <a:ea typeface="Noto Sans S Chinese Regular"/>
              </a:rPr>
              <a:t>单元教材分析</a:t>
            </a:r>
            <a:endParaRPr lang="en-US" sz="2000" b="0" i="0" u="none" dirty="0">
              <a:solidFill>
                <a:srgbClr val="FFFFFF"/>
              </a:solidFill>
              <a:ea typeface="Noto Sans S Chinese Regular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0" i="0" u="none" dirty="0" err="1">
                <a:solidFill>
                  <a:srgbClr val="FFFFFF"/>
                </a:solidFill>
                <a:ea typeface="Noto Sans S Chinese Regular"/>
              </a:rPr>
              <a:t>单元学情分析</a:t>
            </a:r>
            <a:endParaRPr lang="en-US" sz="2000" b="0" i="0" u="none" dirty="0">
              <a:solidFill>
                <a:srgbClr val="FFFFFF"/>
              </a:solidFill>
              <a:ea typeface="Noto Sans S Chinese Regular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rgbClr val="FFFFFF"/>
                </a:solidFill>
                <a:ea typeface="Noto Sans S Chinese Regular"/>
              </a:rPr>
              <a:t>单元主要教学内容</a:t>
            </a:r>
            <a:endParaRPr lang="en-US" sz="2000" b="0" i="0" u="none" dirty="0">
              <a:solidFill>
                <a:srgbClr val="FFFFFF"/>
              </a:solidFill>
              <a:ea typeface="Noto Sans S Chinese Regular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0" i="0" u="none" dirty="0" err="1">
                <a:solidFill>
                  <a:srgbClr val="FFFFFF"/>
                </a:solidFill>
                <a:ea typeface="Noto Sans S Chinese Regular"/>
              </a:rPr>
              <a:t>单元教学重难点</a:t>
            </a:r>
            <a:endParaRPr lang="en-US" sz="2000" b="0" i="0" u="none" dirty="0">
              <a:solidFill>
                <a:srgbClr val="FFFFFF"/>
              </a:solidFill>
              <a:ea typeface="Noto Sans S Chinese Regular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0" i="0" u="none" dirty="0" err="1">
                <a:solidFill>
                  <a:srgbClr val="FFFFFF"/>
                </a:solidFill>
                <a:ea typeface="Noto Sans S Chinese Regular"/>
              </a:rPr>
              <a:t>单元开放式学习环境</a:t>
            </a:r>
            <a:endParaRPr lang="en-US" sz="2000" b="0" i="0" u="none" dirty="0">
              <a:solidFill>
                <a:srgbClr val="FFFFFF"/>
              </a:solidFill>
              <a:ea typeface="Noto Sans S Chinese Regular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rgbClr val="FFFFFF"/>
                </a:solidFill>
                <a:ea typeface="Noto Sans S Chinese Regular"/>
              </a:rPr>
              <a:t>单元过程结构图</a:t>
            </a:r>
            <a:endParaRPr lang="en-US" sz="2000" b="0" i="0" u="none" dirty="0">
              <a:solidFill>
                <a:srgbClr val="FFFFFF"/>
              </a:solidFill>
              <a:ea typeface="Noto Sans S Chinese Regular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0" i="0" u="none" dirty="0" err="1">
                <a:solidFill>
                  <a:srgbClr val="FFFFFF"/>
                </a:solidFill>
                <a:ea typeface="Noto Sans S Chinese Regular"/>
              </a:rPr>
              <a:t>单元检测内容及评价</a:t>
            </a:r>
            <a:endParaRPr lang="en-US" sz="2000" b="0" i="0" u="none" dirty="0">
              <a:solidFill>
                <a:srgbClr val="FFFFFF"/>
              </a:solidFill>
              <a:ea typeface="Noto Sans S Chinese Regular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0" i="0" u="none" dirty="0" err="1">
                <a:solidFill>
                  <a:srgbClr val="FFFFFF"/>
                </a:solidFill>
                <a:ea typeface="Noto Sans S Chinese Regular"/>
              </a:rPr>
              <a:t>单元教学反思</a:t>
            </a:r>
            <a:endParaRPr lang="en-US" sz="2000" b="0" i="0" u="none" dirty="0">
              <a:solidFill>
                <a:srgbClr val="FFFFFF"/>
              </a:solidFill>
              <a:ea typeface="Noto Sans S Chinese Regular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000" b="0" i="0" u="none" dirty="0" err="1">
                <a:solidFill>
                  <a:srgbClr val="FFFFFF"/>
                </a:solidFill>
                <a:ea typeface="Noto Sans S Chinese Regular"/>
              </a:rPr>
              <a:t>单元作业设计</a:t>
            </a:r>
            <a:endParaRPr lang="en-US" sz="2000" b="0" i="0" u="none" dirty="0">
              <a:solidFill>
                <a:srgbClr val="FFFFFF"/>
              </a:solidFill>
              <a:ea typeface="Noto Sans S Chinese Regula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25D12-C94C-6056-ED5C-2D1F78554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725DBC83-2B2B-ACE6-05D6-594778E38F66}"/>
              </a:ext>
            </a:extLst>
          </p:cNvPr>
          <p:cNvSpPr/>
          <p:nvPr/>
        </p:nvSpPr>
        <p:spPr>
          <a:xfrm>
            <a:off x="3036413" y="13112"/>
            <a:ext cx="3051175" cy="63541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F73FA03-850C-2D3D-E085-F84B9867ACFF}"/>
              </a:ext>
            </a:extLst>
          </p:cNvPr>
          <p:cNvSpPr/>
          <p:nvPr/>
        </p:nvSpPr>
        <p:spPr>
          <a:xfrm>
            <a:off x="-48895" y="0"/>
            <a:ext cx="3092450" cy="6325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42844CD-9664-BB92-6296-1B5381BD2315}"/>
              </a:ext>
            </a:extLst>
          </p:cNvPr>
          <p:cNvSpPr/>
          <p:nvPr/>
        </p:nvSpPr>
        <p:spPr>
          <a:xfrm>
            <a:off x="8812529" y="0"/>
            <a:ext cx="3379471" cy="6325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ECCED37-7F89-81E3-B24D-C76AE680A983}"/>
              </a:ext>
            </a:extLst>
          </p:cNvPr>
          <p:cNvSpPr/>
          <p:nvPr/>
        </p:nvSpPr>
        <p:spPr>
          <a:xfrm>
            <a:off x="6095365" y="0"/>
            <a:ext cx="3051810" cy="63672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B448635-1427-C6EF-AF99-8C47038CE31A}"/>
              </a:ext>
            </a:extLst>
          </p:cNvPr>
          <p:cNvSpPr/>
          <p:nvPr/>
        </p:nvSpPr>
        <p:spPr>
          <a:xfrm>
            <a:off x="-43180" y="6325171"/>
            <a:ext cx="3093085" cy="586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基础知识与基本技能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B0AAE37-41DB-FA52-E783-DFAD99295D1F}"/>
              </a:ext>
            </a:extLst>
          </p:cNvPr>
          <p:cNvSpPr/>
          <p:nvPr/>
        </p:nvSpPr>
        <p:spPr>
          <a:xfrm>
            <a:off x="3048130" y="6325806"/>
            <a:ext cx="3051175" cy="586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技战术运用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DD84961-DB40-C800-DCA5-B1AFB8C4F6DE}"/>
              </a:ext>
            </a:extLst>
          </p:cNvPr>
          <p:cNvSpPr/>
          <p:nvPr/>
        </p:nvSpPr>
        <p:spPr>
          <a:xfrm>
            <a:off x="9140825" y="6325806"/>
            <a:ext cx="3051175" cy="586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展示或比赛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603D82C-BB33-3BDC-7D5E-583EBDF53503}"/>
              </a:ext>
            </a:extLst>
          </p:cNvPr>
          <p:cNvSpPr txBox="1"/>
          <p:nvPr/>
        </p:nvSpPr>
        <p:spPr>
          <a:xfrm>
            <a:off x="18231" y="5931888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1.</a:t>
            </a:r>
            <a:endParaRPr lang="zh-CN" sz="14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3F48A01-5B33-051B-9D45-67520209775C}"/>
              </a:ext>
            </a:extLst>
          </p:cNvPr>
          <p:cNvSpPr txBox="1"/>
          <p:nvPr/>
        </p:nvSpPr>
        <p:spPr>
          <a:xfrm>
            <a:off x="18231" y="4981787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1400" dirty="0"/>
              <a:t>3.</a:t>
            </a:r>
            <a:endParaRPr lang="en-US" sz="14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C942762-371F-E6E6-438F-D98F6610543A}"/>
              </a:ext>
            </a:extLst>
          </p:cNvPr>
          <p:cNvSpPr txBox="1"/>
          <p:nvPr/>
        </p:nvSpPr>
        <p:spPr>
          <a:xfrm>
            <a:off x="3084706" y="4675990"/>
            <a:ext cx="2988000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4.</a:t>
            </a:r>
            <a:r>
              <a:rPr lang="zh-CN" altLang="en-US" sz="1400" dirty="0">
                <a:sym typeface="+mn-ea"/>
              </a:rPr>
              <a:t> </a:t>
            </a:r>
            <a:endParaRPr lang="zh-CN" altLang="en-US" sz="14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888562D-26B0-5BAA-7CBC-4F0A279E6AEC}"/>
              </a:ext>
            </a:extLst>
          </p:cNvPr>
          <p:cNvSpPr txBox="1"/>
          <p:nvPr/>
        </p:nvSpPr>
        <p:spPr>
          <a:xfrm>
            <a:off x="9180802" y="4381191"/>
            <a:ext cx="2988000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>
                <a:sym typeface="+mn-ea"/>
              </a:rPr>
              <a:t>5.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7568082-C678-7815-9C6F-9A412947B7CD}"/>
              </a:ext>
            </a:extLst>
          </p:cNvPr>
          <p:cNvSpPr txBox="1"/>
          <p:nvPr/>
        </p:nvSpPr>
        <p:spPr>
          <a:xfrm>
            <a:off x="18231" y="4086412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6.</a:t>
            </a:r>
            <a:r>
              <a:rPr lang="zh-CN" altLang="en-US" sz="1400" dirty="0"/>
              <a:t> 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C9E4B0F-0B14-7981-1CB1-9929E4FB50BC}"/>
              </a:ext>
            </a:extLst>
          </p:cNvPr>
          <p:cNvSpPr txBox="1"/>
          <p:nvPr/>
        </p:nvSpPr>
        <p:spPr>
          <a:xfrm>
            <a:off x="3084706" y="3547872"/>
            <a:ext cx="2988000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7.</a:t>
            </a:r>
            <a:endParaRPr lang="zh-CN" altLang="en-US" sz="14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2079A17-EAAF-4AAC-621D-6488DE7CCAE5}"/>
              </a:ext>
            </a:extLst>
          </p:cNvPr>
          <p:cNvSpPr txBox="1"/>
          <p:nvPr/>
        </p:nvSpPr>
        <p:spPr>
          <a:xfrm>
            <a:off x="18231" y="2483957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10.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5017E02-D7D9-9A23-7F0D-FA00A96812C0}"/>
              </a:ext>
            </a:extLst>
          </p:cNvPr>
          <p:cNvSpPr txBox="1"/>
          <p:nvPr/>
        </p:nvSpPr>
        <p:spPr>
          <a:xfrm>
            <a:off x="6132798" y="2066173"/>
            <a:ext cx="2988000" cy="340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11.</a:t>
            </a:r>
            <a:endParaRPr sz="140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775557B-0EA1-2740-7511-39626792AB87}"/>
              </a:ext>
            </a:extLst>
          </p:cNvPr>
          <p:cNvSpPr txBox="1"/>
          <p:nvPr/>
        </p:nvSpPr>
        <p:spPr>
          <a:xfrm>
            <a:off x="18231" y="3322070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8.</a:t>
            </a:r>
            <a:endParaRPr lang="zh-CN" altLang="en-US" sz="1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15BFA44-43B9-7379-1644-80F45D00831E}"/>
              </a:ext>
            </a:extLst>
          </p:cNvPr>
          <p:cNvSpPr txBox="1"/>
          <p:nvPr/>
        </p:nvSpPr>
        <p:spPr>
          <a:xfrm>
            <a:off x="18231" y="5464189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1400" dirty="0"/>
              <a:t>2.</a:t>
            </a:r>
            <a:endParaRPr lang="zh-CN" altLang="en-US" sz="1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6D26B0-4049-4801-5A5E-5200006BDD1E}"/>
              </a:ext>
            </a:extLst>
          </p:cNvPr>
          <p:cNvSpPr/>
          <p:nvPr/>
        </p:nvSpPr>
        <p:spPr>
          <a:xfrm>
            <a:off x="6095365" y="6325806"/>
            <a:ext cx="3051175" cy="5861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专项体能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F1CED3A-8C61-608A-E9C1-1D5E1A3F9049}"/>
              </a:ext>
            </a:extLst>
          </p:cNvPr>
          <p:cNvSpPr txBox="1"/>
          <p:nvPr/>
        </p:nvSpPr>
        <p:spPr>
          <a:xfrm>
            <a:off x="6132798" y="1201048"/>
            <a:ext cx="2988000" cy="340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14.</a:t>
            </a:r>
            <a:endParaRPr lang="zh-CN" altLang="en-US" sz="14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D0A37BD-424F-1185-6C56-C518ADE8F411}"/>
              </a:ext>
            </a:extLst>
          </p:cNvPr>
          <p:cNvSpPr txBox="1"/>
          <p:nvPr/>
        </p:nvSpPr>
        <p:spPr>
          <a:xfrm>
            <a:off x="3084706" y="1534017"/>
            <a:ext cx="2988000" cy="343495"/>
          </a:xfrm>
          <a:prstGeom prst="roundRect">
            <a:avLst>
              <a:gd name="adj" fmla="val 18683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13.</a:t>
            </a:r>
            <a:endParaRPr sz="14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FDE0ED7-9604-2120-AA7D-F07DF6C196C1}"/>
              </a:ext>
            </a:extLst>
          </p:cNvPr>
          <p:cNvSpPr txBox="1"/>
          <p:nvPr/>
        </p:nvSpPr>
        <p:spPr>
          <a:xfrm>
            <a:off x="18231" y="1870773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12.</a:t>
            </a:r>
            <a:r>
              <a:rPr lang="zh-CN" altLang="en-US" sz="1400" dirty="0"/>
              <a:t> </a:t>
            </a:r>
            <a:endParaRPr sz="1400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1104706-C2B2-E7C4-852A-5184A72CBD71}"/>
              </a:ext>
            </a:extLst>
          </p:cNvPr>
          <p:cNvSpPr txBox="1"/>
          <p:nvPr/>
        </p:nvSpPr>
        <p:spPr>
          <a:xfrm>
            <a:off x="9180802" y="203822"/>
            <a:ext cx="3011198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16-18.</a:t>
            </a:r>
            <a:endParaRPr lang="zh-CN" altLang="en-US" sz="14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CA70B1F8-0DB4-9470-4500-DA8E4B3C2760}"/>
              </a:ext>
            </a:extLst>
          </p:cNvPr>
          <p:cNvSpPr txBox="1"/>
          <p:nvPr/>
        </p:nvSpPr>
        <p:spPr>
          <a:xfrm>
            <a:off x="9180802" y="809558"/>
            <a:ext cx="2988000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15.</a:t>
            </a:r>
            <a:endParaRPr lang="zh-CN" altLang="en-US" sz="1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28BFA8E-92BC-D031-0181-26CBAE5E7AD8}"/>
              </a:ext>
            </a:extLst>
          </p:cNvPr>
          <p:cNvSpPr txBox="1"/>
          <p:nvPr/>
        </p:nvSpPr>
        <p:spPr>
          <a:xfrm>
            <a:off x="3084706" y="2987261"/>
            <a:ext cx="2988000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9.</a:t>
            </a:r>
            <a:endParaRPr lang="zh-CN" altLang="en-US" sz="1400" dirty="0"/>
          </a:p>
        </p:txBody>
      </p: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45C4A9A5-53F5-5C70-DE83-EB0969F2718C}"/>
              </a:ext>
            </a:extLst>
          </p:cNvPr>
          <p:cNvCxnSpPr>
            <a:stCxn id="40" idx="3"/>
            <a:endCxn id="41" idx="2"/>
          </p:cNvCxnSpPr>
          <p:nvPr/>
        </p:nvCxnSpPr>
        <p:spPr>
          <a:xfrm flipV="1">
            <a:off x="6072706" y="4721710"/>
            <a:ext cx="4602096" cy="1245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连接符: 肘形 34">
            <a:extLst>
              <a:ext uri="{FF2B5EF4-FFF2-40B4-BE49-F238E27FC236}">
                <a16:creationId xmlns:a16="http://schemas.microsoft.com/office/drawing/2014/main" id="{76AF2573-A35A-BD18-BBFC-400336DBEAB1}"/>
              </a:ext>
            </a:extLst>
          </p:cNvPr>
          <p:cNvCxnSpPr>
            <a:stCxn id="45" idx="3"/>
            <a:endCxn id="46" idx="2"/>
          </p:cNvCxnSpPr>
          <p:nvPr/>
        </p:nvCxnSpPr>
        <p:spPr>
          <a:xfrm flipV="1">
            <a:off x="3006231" y="2406692"/>
            <a:ext cx="4620567" cy="2475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连接符: 肘形 36">
            <a:extLst>
              <a:ext uri="{FF2B5EF4-FFF2-40B4-BE49-F238E27FC236}">
                <a16:creationId xmlns:a16="http://schemas.microsoft.com/office/drawing/2014/main" id="{B5E08E58-8AEF-30C1-B14B-3B5608CCEA16}"/>
              </a:ext>
            </a:extLst>
          </p:cNvPr>
          <p:cNvCxnSpPr>
            <a:stCxn id="46" idx="1"/>
            <a:endCxn id="47" idx="2"/>
          </p:cNvCxnSpPr>
          <p:nvPr/>
        </p:nvCxnSpPr>
        <p:spPr>
          <a:xfrm rot="10800000">
            <a:off x="1512232" y="2211293"/>
            <a:ext cx="4620567" cy="251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连接符: 肘形 53">
            <a:extLst>
              <a:ext uri="{FF2B5EF4-FFF2-40B4-BE49-F238E27FC236}">
                <a16:creationId xmlns:a16="http://schemas.microsoft.com/office/drawing/2014/main" id="{1FC1AA08-646F-0E6E-02E8-4AFA1A51CDF7}"/>
              </a:ext>
            </a:extLst>
          </p:cNvPr>
          <p:cNvCxnSpPr>
            <a:stCxn id="48" idx="3"/>
            <a:endCxn id="50" idx="2"/>
          </p:cNvCxnSpPr>
          <p:nvPr/>
        </p:nvCxnSpPr>
        <p:spPr>
          <a:xfrm flipV="1">
            <a:off x="6072706" y="1541567"/>
            <a:ext cx="1554092" cy="1641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连接符: 肘形 56">
            <a:extLst>
              <a:ext uri="{FF2B5EF4-FFF2-40B4-BE49-F238E27FC236}">
                <a16:creationId xmlns:a16="http://schemas.microsoft.com/office/drawing/2014/main" id="{A40F3A97-9234-88B5-20DF-DC52A47CDF10}"/>
              </a:ext>
            </a:extLst>
          </p:cNvPr>
          <p:cNvCxnSpPr>
            <a:cxnSpLocks/>
            <a:stCxn id="50" idx="3"/>
            <a:endCxn id="51" idx="2"/>
          </p:cNvCxnSpPr>
          <p:nvPr/>
        </p:nvCxnSpPr>
        <p:spPr>
          <a:xfrm flipV="1">
            <a:off x="9120798" y="1150077"/>
            <a:ext cx="1554004" cy="2212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8F3459D7-67CB-4A96-2C86-3AC8C2223CB9}"/>
              </a:ext>
            </a:extLst>
          </p:cNvPr>
          <p:cNvCxnSpPr>
            <a:stCxn id="2" idx="0"/>
            <a:endCxn id="39" idx="2"/>
          </p:cNvCxnSpPr>
          <p:nvPr/>
        </p:nvCxnSpPr>
        <p:spPr>
          <a:xfrm flipV="1">
            <a:off x="1512231" y="5322306"/>
            <a:ext cx="0" cy="141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C7DF6E3-3214-1E5A-3D17-45AB365645CA}"/>
              </a:ext>
            </a:extLst>
          </p:cNvPr>
          <p:cNvCxnSpPr>
            <a:stCxn id="38" idx="0"/>
            <a:endCxn id="2" idx="2"/>
          </p:cNvCxnSpPr>
          <p:nvPr/>
        </p:nvCxnSpPr>
        <p:spPr>
          <a:xfrm flipV="1">
            <a:off x="1512231" y="5804708"/>
            <a:ext cx="0" cy="127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221F9598-6C56-24A7-3566-0D51687B4BB1}"/>
              </a:ext>
            </a:extLst>
          </p:cNvPr>
          <p:cNvCxnSpPr>
            <a:stCxn id="39" idx="3"/>
            <a:endCxn id="40" idx="2"/>
          </p:cNvCxnSpPr>
          <p:nvPr/>
        </p:nvCxnSpPr>
        <p:spPr>
          <a:xfrm flipV="1">
            <a:off x="3006231" y="5016509"/>
            <a:ext cx="1572475" cy="1355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2AA2B4E5-F37E-FAAE-0370-104A15BCDE30}"/>
              </a:ext>
            </a:extLst>
          </p:cNvPr>
          <p:cNvCxnSpPr>
            <a:stCxn id="41" idx="1"/>
            <a:endCxn id="42" idx="2"/>
          </p:cNvCxnSpPr>
          <p:nvPr/>
        </p:nvCxnSpPr>
        <p:spPr>
          <a:xfrm rot="10800000">
            <a:off x="1512232" y="4426931"/>
            <a:ext cx="7668571" cy="1245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连接符: 肘形 31">
            <a:extLst>
              <a:ext uri="{FF2B5EF4-FFF2-40B4-BE49-F238E27FC236}">
                <a16:creationId xmlns:a16="http://schemas.microsoft.com/office/drawing/2014/main" id="{1E24A57F-E141-934A-4C30-4494A3650D7D}"/>
              </a:ext>
            </a:extLst>
          </p:cNvPr>
          <p:cNvCxnSpPr>
            <a:stCxn id="42" idx="3"/>
            <a:endCxn id="43" idx="2"/>
          </p:cNvCxnSpPr>
          <p:nvPr/>
        </p:nvCxnSpPr>
        <p:spPr>
          <a:xfrm flipV="1">
            <a:off x="3006231" y="3888391"/>
            <a:ext cx="1572475" cy="3682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连接符: 肘形 35">
            <a:extLst>
              <a:ext uri="{FF2B5EF4-FFF2-40B4-BE49-F238E27FC236}">
                <a16:creationId xmlns:a16="http://schemas.microsoft.com/office/drawing/2014/main" id="{43163E2D-D796-13F3-6ACB-6ABA7F79EA43}"/>
              </a:ext>
            </a:extLst>
          </p:cNvPr>
          <p:cNvCxnSpPr>
            <a:stCxn id="43" idx="1"/>
            <a:endCxn id="44" idx="2"/>
          </p:cNvCxnSpPr>
          <p:nvPr/>
        </p:nvCxnSpPr>
        <p:spPr>
          <a:xfrm rot="10800000">
            <a:off x="1512232" y="3662590"/>
            <a:ext cx="1572475" cy="555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连接符: 肘形 52">
            <a:extLst>
              <a:ext uri="{FF2B5EF4-FFF2-40B4-BE49-F238E27FC236}">
                <a16:creationId xmlns:a16="http://schemas.microsoft.com/office/drawing/2014/main" id="{3F5033AA-7B0C-898A-C107-F2832204A506}"/>
              </a:ext>
            </a:extLst>
          </p:cNvPr>
          <p:cNvCxnSpPr>
            <a:cxnSpLocks/>
            <a:stCxn id="44" idx="3"/>
            <a:endCxn id="12" idx="2"/>
          </p:cNvCxnSpPr>
          <p:nvPr/>
        </p:nvCxnSpPr>
        <p:spPr>
          <a:xfrm flipV="1">
            <a:off x="3006231" y="3327780"/>
            <a:ext cx="1572475" cy="1645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连接符: 肘形 57">
            <a:extLst>
              <a:ext uri="{FF2B5EF4-FFF2-40B4-BE49-F238E27FC236}">
                <a16:creationId xmlns:a16="http://schemas.microsoft.com/office/drawing/2014/main" id="{1A392729-29F0-64F5-3942-C70AE95BCAA4}"/>
              </a:ext>
            </a:extLst>
          </p:cNvPr>
          <p:cNvCxnSpPr>
            <a:cxnSpLocks/>
            <a:stCxn id="30" idx="1"/>
            <a:endCxn id="45" idx="2"/>
          </p:cNvCxnSpPr>
          <p:nvPr/>
        </p:nvCxnSpPr>
        <p:spPr>
          <a:xfrm rot="10800000">
            <a:off x="1512231" y="2824476"/>
            <a:ext cx="1524182" cy="3657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连接符: 肘形 59">
            <a:extLst>
              <a:ext uri="{FF2B5EF4-FFF2-40B4-BE49-F238E27FC236}">
                <a16:creationId xmlns:a16="http://schemas.microsoft.com/office/drawing/2014/main" id="{FE748824-FF01-EABC-0A90-8EA9FC05323D}"/>
              </a:ext>
            </a:extLst>
          </p:cNvPr>
          <p:cNvCxnSpPr>
            <a:cxnSpLocks/>
            <a:stCxn id="47" idx="3"/>
            <a:endCxn id="48" idx="2"/>
          </p:cNvCxnSpPr>
          <p:nvPr/>
        </p:nvCxnSpPr>
        <p:spPr>
          <a:xfrm flipV="1">
            <a:off x="3006231" y="1877512"/>
            <a:ext cx="1572475" cy="16352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859E15CD-E309-07E4-4ADB-CA70A07738AD}"/>
              </a:ext>
            </a:extLst>
          </p:cNvPr>
          <p:cNvCxnSpPr>
            <a:cxnSpLocks/>
            <a:stCxn id="51" idx="0"/>
            <a:endCxn id="55" idx="2"/>
          </p:cNvCxnSpPr>
          <p:nvPr/>
        </p:nvCxnSpPr>
        <p:spPr>
          <a:xfrm flipV="1">
            <a:off x="10674802" y="544341"/>
            <a:ext cx="11599" cy="265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704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40DDE-8E51-4C1E-95A8-9E71B335C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184a65b-c419-4f3b-9cfd-52fd73b4a2ee">
            <a:extLst>
              <a:ext uri="{FF2B5EF4-FFF2-40B4-BE49-F238E27FC236}">
                <a16:creationId xmlns:a16="http://schemas.microsoft.com/office/drawing/2014/main" id="{31588A37-A313-1C8B-8373-3B79A8079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6663" y="2207028"/>
            <a:ext cx="6096000" cy="244394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6000" b="1" i="0" u="none" dirty="0">
                <a:solidFill>
                  <a:srgbClr val="FFFFFF"/>
                </a:solidFill>
                <a:ea typeface="优设标题黑"/>
              </a:rPr>
              <a:t>六、</a:t>
            </a:r>
            <a:r>
              <a:rPr lang="en-US" sz="6000" b="1" i="0" u="none" dirty="0" err="1">
                <a:solidFill>
                  <a:srgbClr val="FFFFFF"/>
                </a:solidFill>
                <a:ea typeface="优设标题黑"/>
              </a:rPr>
              <a:t>单元教学</a:t>
            </a:r>
            <a:br>
              <a:rPr lang="en-US" sz="6000" b="1" i="0" u="none" dirty="0">
                <a:solidFill>
                  <a:srgbClr val="FFFFFF"/>
                </a:solidFill>
                <a:ea typeface="优设标题黑"/>
              </a:rPr>
            </a:br>
            <a:r>
              <a:rPr lang="en-US" sz="6000" b="1" i="0" u="none" dirty="0">
                <a:solidFill>
                  <a:srgbClr val="FFFFFF"/>
                </a:solidFill>
                <a:ea typeface="优设标题黑"/>
              </a:rPr>
              <a:t>        </a:t>
            </a:r>
            <a:r>
              <a:rPr lang="en-US" sz="6000" b="1" i="0" u="none" dirty="0" err="1">
                <a:solidFill>
                  <a:srgbClr val="FFFFFF"/>
                </a:solidFill>
                <a:ea typeface="优设标题黑"/>
              </a:rPr>
              <a:t>重难点</a:t>
            </a:r>
            <a:endParaRPr lang="en-US" sz="6000" b="1" i="0" u="none" dirty="0">
              <a:solidFill>
                <a:srgbClr val="FFFFFF"/>
              </a:solidFill>
              <a:ea typeface="优设标题黑"/>
            </a:endParaRPr>
          </a:p>
        </p:txBody>
      </p:sp>
    </p:spTree>
    <p:extLst>
      <p:ext uri="{BB962C8B-B14F-4D97-AF65-F5344CB8AC3E}">
        <p14:creationId xmlns:p14="http://schemas.microsoft.com/office/powerpoint/2010/main" val="434534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3710B-1C8E-A675-619F-E4A981782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d177a945-bfb1-4255-8539-3d9c31bd7425">
            <a:extLst>
              <a:ext uri="{FF2B5EF4-FFF2-40B4-BE49-F238E27FC236}">
                <a16:creationId xmlns:a16="http://schemas.microsoft.com/office/drawing/2014/main" id="{0804B88C-F706-EB6A-9B86-FD77E2D10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dirty="0">
                <a:ea typeface="优设标题黑"/>
              </a:rPr>
              <a:t>学生学习的重难点</a:t>
            </a:r>
            <a:endParaRPr lang="en-US" sz="2800" b="1" i="0" u="none" dirty="0">
              <a:ea typeface="优设标题黑"/>
            </a:endParaRPr>
          </a:p>
        </p:txBody>
      </p:sp>
      <p:grpSp>
        <p:nvGrpSpPr>
          <p:cNvPr id="37" name="a89bb00d-e6bf-40ed-838d-6b35741ba4e8.source.2.zh-Hans.pptx" descr="b7518095-69a8-421e-a02c-1376e815fb7b">
            <a:extLst>
              <a:ext uri="{FF2B5EF4-FFF2-40B4-BE49-F238E27FC236}">
                <a16:creationId xmlns:a16="http://schemas.microsoft.com/office/drawing/2014/main" id="{1CE94B9D-5F67-12A0-7FDF-A038EEA68B99}"/>
              </a:ext>
            </a:extLst>
          </p:cNvPr>
          <p:cNvGrpSpPr/>
          <p:nvPr/>
        </p:nvGrpSpPr>
        <p:grpSpPr>
          <a:xfrm>
            <a:off x="-222136" y="568646"/>
            <a:ext cx="11774135" cy="5612922"/>
            <a:chOff x="-234837" y="647023"/>
            <a:chExt cx="11774135" cy="5612922"/>
          </a:xfrm>
        </p:grpSpPr>
        <p:sp>
          <p:nvSpPr>
            <p:cNvPr id="3" name="Picture" descr="3c75a42b-7404-41cd-b9af-0c1ca5bb26a0">
              <a:extLst>
                <a:ext uri="{FF2B5EF4-FFF2-40B4-BE49-F238E27FC236}">
                  <a16:creationId xmlns:a16="http://schemas.microsoft.com/office/drawing/2014/main" id="{6539DD4B-2ABA-2741-6F7D-C9A61CAFD6B2}"/>
                </a:ext>
              </a:extLst>
            </p:cNvPr>
            <p:cNvSpPr/>
            <p:nvPr/>
          </p:nvSpPr>
          <p:spPr>
            <a:xfrm>
              <a:off x="8937384" y="1668648"/>
              <a:ext cx="1633932" cy="1633933"/>
            </a:xfrm>
            <a:prstGeom prst="ellipse">
              <a:avLst/>
            </a:prstGeom>
            <a:blipFill rotWithShape="1">
              <a:blip r:embed="rId2"/>
              <a:stretch>
                <a:fillRect l="-23630" t="1772" r="-30950" b="-1772"/>
              </a:stretch>
            </a:blip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" name="Number1" descr="d8b68514-9cad-4de0-a485-5043bba96867">
              <a:extLst>
                <a:ext uri="{FF2B5EF4-FFF2-40B4-BE49-F238E27FC236}">
                  <a16:creationId xmlns:a16="http://schemas.microsoft.com/office/drawing/2014/main" id="{A5CEEBFF-E59C-430B-C8D2-5AFED8D1600A}"/>
                </a:ext>
              </a:extLst>
            </p:cNvPr>
            <p:cNvSpPr/>
            <p:nvPr/>
          </p:nvSpPr>
          <p:spPr>
            <a:xfrm>
              <a:off x="8643646" y="3314193"/>
              <a:ext cx="2693999" cy="2694000"/>
            </a:xfrm>
            <a:prstGeom prst="ellipse">
              <a:avLst/>
            </a:prstGeom>
            <a:solidFill>
              <a:schemeClr val="accent2">
                <a:alpha val="81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sz="2800" b="1" i="1" u="none">
                  <a:solidFill>
                    <a:srgbClr val="FFFFFF"/>
                  </a:solidFill>
                  <a:latin typeface="Arial"/>
                </a:rPr>
                <a:t>02</a:t>
              </a:r>
            </a:p>
          </p:txBody>
        </p:sp>
        <p:sp>
          <p:nvSpPr>
            <p:cNvPr id="5" name="椭圆 4" descr="ac20ff42-482c-4349-87ad-94dca4e8fd1d">
              <a:extLst>
                <a:ext uri="{FF2B5EF4-FFF2-40B4-BE49-F238E27FC236}">
                  <a16:creationId xmlns:a16="http://schemas.microsoft.com/office/drawing/2014/main" id="{998947F1-0CD4-DB7D-A6D0-5092AB79A2DD}"/>
                </a:ext>
              </a:extLst>
            </p:cNvPr>
            <p:cNvSpPr/>
            <p:nvPr/>
          </p:nvSpPr>
          <p:spPr>
            <a:xfrm>
              <a:off x="8377112" y="3097758"/>
              <a:ext cx="3162186" cy="3162187"/>
            </a:xfrm>
            <a:prstGeom prst="ellipse">
              <a:avLst/>
            </a:prstGeom>
            <a:noFill/>
            <a:ln w="12700">
              <a:solidFill>
                <a:schemeClr val="accent3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" name="Number2" descr="09cb93ad-e99c-4046-9086-4dc948ff099d">
              <a:extLst>
                <a:ext uri="{FF2B5EF4-FFF2-40B4-BE49-F238E27FC236}">
                  <a16:creationId xmlns:a16="http://schemas.microsoft.com/office/drawing/2014/main" id="{C7D81B1D-D317-2C36-1EA7-A9F91B2ED503}"/>
                </a:ext>
              </a:extLst>
            </p:cNvPr>
            <p:cNvSpPr/>
            <p:nvPr/>
          </p:nvSpPr>
          <p:spPr>
            <a:xfrm>
              <a:off x="6500138" y="808897"/>
              <a:ext cx="2265637" cy="2265637"/>
            </a:xfrm>
            <a:prstGeom prst="ellipse">
              <a:avLst/>
            </a:prstGeom>
            <a:solidFill>
              <a:schemeClr val="accent1">
                <a:alpha val="81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sz="2800" b="1" i="1" u="none">
                  <a:solidFill>
                    <a:srgbClr val="FFFFFF"/>
                  </a:solidFill>
                  <a:latin typeface="Arial"/>
                </a:rPr>
                <a:t>01</a:t>
              </a:r>
            </a:p>
          </p:txBody>
        </p:sp>
        <p:sp>
          <p:nvSpPr>
            <p:cNvPr id="7" name="椭圆 6" descr="51abdd42-4c7b-4ddb-a7e5-37783831a599">
              <a:extLst>
                <a:ext uri="{FF2B5EF4-FFF2-40B4-BE49-F238E27FC236}">
                  <a16:creationId xmlns:a16="http://schemas.microsoft.com/office/drawing/2014/main" id="{F4EC6564-3D1B-60F8-4CBD-3480037D38FA}"/>
                </a:ext>
              </a:extLst>
            </p:cNvPr>
            <p:cNvSpPr/>
            <p:nvPr/>
          </p:nvSpPr>
          <p:spPr>
            <a:xfrm>
              <a:off x="6278005" y="647023"/>
              <a:ext cx="2659379" cy="2659379"/>
            </a:xfrm>
            <a:prstGeom prst="ellipse">
              <a:avLst/>
            </a:prstGeom>
            <a:noFill/>
            <a:ln w="12700">
              <a:solidFill>
                <a:schemeClr val="accent2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" name="椭圆 7" descr="0e0d586d-4354-46cc-b25a-555bcbe9b67f">
              <a:extLst>
                <a:ext uri="{FF2B5EF4-FFF2-40B4-BE49-F238E27FC236}">
                  <a16:creationId xmlns:a16="http://schemas.microsoft.com/office/drawing/2014/main" id="{4129C8C1-8F29-7F6F-FD89-7836AA5B5821}"/>
                </a:ext>
              </a:extLst>
            </p:cNvPr>
            <p:cNvSpPr/>
            <p:nvPr/>
          </p:nvSpPr>
          <p:spPr>
            <a:xfrm>
              <a:off x="8795405" y="1526668"/>
              <a:ext cx="1917891" cy="1917892"/>
            </a:xfrm>
            <a:prstGeom prst="ellipse">
              <a:avLst/>
            </a:prstGeom>
            <a:noFill/>
            <a:ln w="12700"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9" name="直接连接符 8" descr="4973890e-6d9e-4c0c-962e-9fa79269a2b5">
              <a:extLst>
                <a:ext uri="{FF2B5EF4-FFF2-40B4-BE49-F238E27FC236}">
                  <a16:creationId xmlns:a16="http://schemas.microsoft.com/office/drawing/2014/main" id="{08D2CFBE-17D5-D12B-C3C8-5E7376F1D30C}"/>
                </a:ext>
              </a:extLst>
            </p:cNvPr>
            <p:cNvCxnSpPr>
              <a:cxnSpLocks/>
            </p:cNvCxnSpPr>
            <p:nvPr/>
          </p:nvCxnSpPr>
          <p:spPr>
            <a:xfrm>
              <a:off x="2131240" y="3566524"/>
              <a:ext cx="5283008" cy="0"/>
            </a:xfrm>
            <a:prstGeom prst="line">
              <a:avLst/>
            </a:prstGeom>
            <a:ln w="635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 descr="72a3db94-a772-4b61-853e-36325850c198">
              <a:extLst>
                <a:ext uri="{FF2B5EF4-FFF2-40B4-BE49-F238E27FC236}">
                  <a16:creationId xmlns:a16="http://schemas.microsoft.com/office/drawing/2014/main" id="{85CFB49A-BF8C-107A-04AE-2185098E6BD0}"/>
                </a:ext>
              </a:extLst>
            </p:cNvPr>
            <p:cNvGrpSpPr/>
            <p:nvPr/>
          </p:nvGrpSpPr>
          <p:grpSpPr>
            <a:xfrm>
              <a:off x="-234837" y="1409935"/>
              <a:ext cx="8878483" cy="3647670"/>
              <a:chOff x="-234837" y="1426320"/>
              <a:chExt cx="8878483" cy="3647670"/>
            </a:xfrm>
          </p:grpSpPr>
          <p:sp>
            <p:nvSpPr>
              <p:cNvPr id="17" name="Bullet1" descr="ff8a62bb-adc4-4592-931b-90b87bc18c64">
                <a:extLst>
                  <a:ext uri="{FF2B5EF4-FFF2-40B4-BE49-F238E27FC236}">
                    <a16:creationId xmlns:a16="http://schemas.microsoft.com/office/drawing/2014/main" id="{4C3E1BDA-FD7F-422E-7975-7469D53FE59D}"/>
                  </a:ext>
                </a:extLst>
              </p:cNvPr>
              <p:cNvSpPr/>
              <p:nvPr/>
            </p:nvSpPr>
            <p:spPr bwMode="auto">
              <a:xfrm>
                <a:off x="-234837" y="1426320"/>
                <a:ext cx="1741728" cy="1075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重点</a:t>
                </a:r>
                <a:endPara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grpSp>
            <p:nvGrpSpPr>
              <p:cNvPr id="24" name="组合 23" descr="5717c9c6-9897-4d53-899a-880ad7581dcb">
                <a:extLst>
                  <a:ext uri="{FF2B5EF4-FFF2-40B4-BE49-F238E27FC236}">
                    <a16:creationId xmlns:a16="http://schemas.microsoft.com/office/drawing/2014/main" id="{355FB21D-BBF4-EE26-B719-10A36FEE75DF}"/>
                  </a:ext>
                </a:extLst>
              </p:cNvPr>
              <p:cNvGrpSpPr/>
              <p:nvPr/>
            </p:nvGrpSpPr>
            <p:grpSpPr>
              <a:xfrm>
                <a:off x="1506891" y="4281166"/>
                <a:ext cx="7136755" cy="792824"/>
                <a:chOff x="1506891" y="4281166"/>
                <a:chExt cx="7136755" cy="792824"/>
              </a:xfrm>
            </p:grpSpPr>
            <p:sp>
              <p:nvSpPr>
                <p:cNvPr id="19" name="Bullet2" descr="778d58d5-f693-41f3-bc30-f3cd14a293a6">
                  <a:extLst>
                    <a:ext uri="{FF2B5EF4-FFF2-40B4-BE49-F238E27FC236}">
                      <a16:creationId xmlns:a16="http://schemas.microsoft.com/office/drawing/2014/main" id="{B3219687-FA85-C869-EB5E-D8AE82A94937}"/>
                    </a:ext>
                  </a:extLst>
                </p:cNvPr>
                <p:cNvSpPr/>
                <p:nvPr/>
              </p:nvSpPr>
              <p:spPr bwMode="auto">
                <a:xfrm>
                  <a:off x="7510325" y="4281166"/>
                  <a:ext cx="1133321" cy="792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/>
                  <a:r>
                    <a:rPr lang="en-US" sz="2400" b="1" dirty="0" err="1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宋体" panose="02010600030101010101" pitchFamily="2" charset="-122"/>
                      <a:ea typeface="宋体" panose="02010600030101010101" pitchFamily="2" charset="-122"/>
                    </a:rPr>
                    <a:t>难点</a:t>
                  </a:r>
                  <a:endParaRPr lang="en-US" sz="2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" name="Text2" descr="1514c1d3-d915-4968-80ca-da3cadc898de">
                  <a:extLst>
                    <a:ext uri="{FF2B5EF4-FFF2-40B4-BE49-F238E27FC236}">
                      <a16:creationId xmlns:a16="http://schemas.microsoft.com/office/drawing/2014/main" id="{2FA38D6C-D4E9-E6B0-4599-C38D291058F0}"/>
                    </a:ext>
                  </a:extLst>
                </p:cNvPr>
                <p:cNvSpPr/>
                <p:nvPr/>
              </p:nvSpPr>
              <p:spPr bwMode="auto">
                <a:xfrm>
                  <a:off x="1506891" y="4569667"/>
                  <a:ext cx="5323921" cy="320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r>
                    <a:rPr lang="en-US" sz="2000" dirty="0" err="1">
                      <a:latin typeface="宋体" panose="02010600030101010101" pitchFamily="2" charset="-122"/>
                      <a:ea typeface="宋体" panose="02010600030101010101" pitchFamily="2" charset="-122"/>
                    </a:rPr>
                    <a:t>内容</a:t>
                  </a:r>
                  <a:endParaRPr lang="en-US" sz="2000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1" name="Title" descr="ca0df85d-ddc9-4b05-a88f-def837543ded">
              <a:extLst>
                <a:ext uri="{FF2B5EF4-FFF2-40B4-BE49-F238E27FC236}">
                  <a16:creationId xmlns:a16="http://schemas.microsoft.com/office/drawing/2014/main" id="{98FDD2A3-3A7E-28D8-014C-467534BEDC49}"/>
                </a:ext>
              </a:extLst>
            </p:cNvPr>
            <p:cNvSpPr txBox="1"/>
            <p:nvPr/>
          </p:nvSpPr>
          <p:spPr>
            <a:xfrm>
              <a:off x="660399" y="1130300"/>
              <a:ext cx="10858500" cy="436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  <a:endParaRPr/>
            </a:p>
          </p:txBody>
        </p:sp>
      </p:grpSp>
      <p:sp>
        <p:nvSpPr>
          <p:cNvPr id="10" name="Text2" descr="1514c1d3-d915-4968-80ca-da3cadc898de">
            <a:extLst>
              <a:ext uri="{FF2B5EF4-FFF2-40B4-BE49-F238E27FC236}">
                <a16:creationId xmlns:a16="http://schemas.microsoft.com/office/drawing/2014/main" id="{6925D2A4-D7D9-EEAF-9C8F-428A50F4F057}"/>
              </a:ext>
            </a:extLst>
          </p:cNvPr>
          <p:cNvSpPr/>
          <p:nvPr/>
        </p:nvSpPr>
        <p:spPr bwMode="auto">
          <a:xfrm>
            <a:off x="1045030" y="1695068"/>
            <a:ext cx="5050970" cy="32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内容</a:t>
            </a:r>
            <a:endParaRPr 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07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d177a945-bfb1-4255-8539-3d9c31bd742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dirty="0" err="1">
                <a:ea typeface="优设标题黑"/>
              </a:rPr>
              <a:t>教学</a:t>
            </a:r>
            <a:r>
              <a:rPr lang="zh-CN" altLang="en-US" sz="2800" b="1" i="0" u="none" dirty="0">
                <a:ea typeface="优设标题黑"/>
              </a:rPr>
              <a:t>内容的</a:t>
            </a:r>
            <a:r>
              <a:rPr lang="en-US" sz="2800" b="1" i="0" u="none" dirty="0" err="1">
                <a:ea typeface="优设标题黑"/>
              </a:rPr>
              <a:t>重难点</a:t>
            </a:r>
            <a:endParaRPr lang="en-US" sz="2800" b="1" i="0" u="none" dirty="0">
              <a:ea typeface="优设标题黑"/>
            </a:endParaRPr>
          </a:p>
        </p:txBody>
      </p:sp>
      <p:grpSp>
        <p:nvGrpSpPr>
          <p:cNvPr id="37" name="a89bb00d-e6bf-40ed-838d-6b35741ba4e8.source.2.zh-Hans.pptx" descr="b7518095-69a8-421e-a02c-1376e815fb7b">
            <a:extLst>
              <a:ext uri="{FF2B5EF4-FFF2-40B4-BE49-F238E27FC236}">
                <a16:creationId xmlns:a16="http://schemas.microsoft.com/office/drawing/2014/main" id="{57BED851-66D5-9CD6-50DA-4535B383D06A}"/>
              </a:ext>
            </a:extLst>
          </p:cNvPr>
          <p:cNvGrpSpPr/>
          <p:nvPr/>
        </p:nvGrpSpPr>
        <p:grpSpPr>
          <a:xfrm>
            <a:off x="-222136" y="568646"/>
            <a:ext cx="11774135" cy="5612922"/>
            <a:chOff x="-234837" y="647023"/>
            <a:chExt cx="11774135" cy="5612922"/>
          </a:xfrm>
        </p:grpSpPr>
        <p:sp>
          <p:nvSpPr>
            <p:cNvPr id="3" name="Picture" descr="3c75a42b-7404-41cd-b9af-0c1ca5bb26a0">
              <a:extLst>
                <a:ext uri="{FF2B5EF4-FFF2-40B4-BE49-F238E27FC236}">
                  <a16:creationId xmlns:a16="http://schemas.microsoft.com/office/drawing/2014/main" id="{F395181B-4A9A-463F-ACCD-F05E7DCB7CCA}"/>
                </a:ext>
              </a:extLst>
            </p:cNvPr>
            <p:cNvSpPr/>
            <p:nvPr/>
          </p:nvSpPr>
          <p:spPr>
            <a:xfrm>
              <a:off x="8937384" y="1668648"/>
              <a:ext cx="1633932" cy="1633933"/>
            </a:xfrm>
            <a:prstGeom prst="ellipse">
              <a:avLst/>
            </a:prstGeom>
            <a:blipFill rotWithShape="1">
              <a:blip r:embed="rId2"/>
              <a:stretch>
                <a:fillRect l="-23630" t="1772" r="-30950" b="-1772"/>
              </a:stretch>
            </a:blip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" name="Number1" descr="d8b68514-9cad-4de0-a485-5043bba96867">
              <a:extLst>
                <a:ext uri="{FF2B5EF4-FFF2-40B4-BE49-F238E27FC236}">
                  <a16:creationId xmlns:a16="http://schemas.microsoft.com/office/drawing/2014/main" id="{E26D9D23-4729-478D-8654-F6337D02F4E1}"/>
                </a:ext>
              </a:extLst>
            </p:cNvPr>
            <p:cNvSpPr/>
            <p:nvPr/>
          </p:nvSpPr>
          <p:spPr>
            <a:xfrm>
              <a:off x="8643646" y="3314193"/>
              <a:ext cx="2693999" cy="2694000"/>
            </a:xfrm>
            <a:prstGeom prst="ellipse">
              <a:avLst/>
            </a:prstGeom>
            <a:solidFill>
              <a:schemeClr val="accent2">
                <a:alpha val="81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sz="2800" b="1" i="1" u="none">
                  <a:solidFill>
                    <a:srgbClr val="FFFFFF"/>
                  </a:solidFill>
                  <a:latin typeface="Arial"/>
                </a:rPr>
                <a:t>02</a:t>
              </a:r>
            </a:p>
          </p:txBody>
        </p:sp>
        <p:sp>
          <p:nvSpPr>
            <p:cNvPr id="5" name="椭圆 4" descr="ac20ff42-482c-4349-87ad-94dca4e8fd1d">
              <a:extLst>
                <a:ext uri="{FF2B5EF4-FFF2-40B4-BE49-F238E27FC236}">
                  <a16:creationId xmlns:a16="http://schemas.microsoft.com/office/drawing/2014/main" id="{4AF7A4CC-1386-410D-9B40-8AB15D86D31F}"/>
                </a:ext>
              </a:extLst>
            </p:cNvPr>
            <p:cNvSpPr/>
            <p:nvPr/>
          </p:nvSpPr>
          <p:spPr>
            <a:xfrm>
              <a:off x="8377112" y="3097758"/>
              <a:ext cx="3162186" cy="3162187"/>
            </a:xfrm>
            <a:prstGeom prst="ellipse">
              <a:avLst/>
            </a:prstGeom>
            <a:noFill/>
            <a:ln w="12700">
              <a:solidFill>
                <a:schemeClr val="accent3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" name="Number2" descr="09cb93ad-e99c-4046-9086-4dc948ff099d">
              <a:extLst>
                <a:ext uri="{FF2B5EF4-FFF2-40B4-BE49-F238E27FC236}">
                  <a16:creationId xmlns:a16="http://schemas.microsoft.com/office/drawing/2014/main" id="{E63A7F4B-5520-442B-866B-ED6BE108E92A}"/>
                </a:ext>
              </a:extLst>
            </p:cNvPr>
            <p:cNvSpPr/>
            <p:nvPr/>
          </p:nvSpPr>
          <p:spPr>
            <a:xfrm>
              <a:off x="6500138" y="808897"/>
              <a:ext cx="2265637" cy="2265637"/>
            </a:xfrm>
            <a:prstGeom prst="ellipse">
              <a:avLst/>
            </a:prstGeom>
            <a:solidFill>
              <a:schemeClr val="accent1">
                <a:alpha val="81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sz="2800" b="1" i="1" u="none">
                  <a:solidFill>
                    <a:srgbClr val="FFFFFF"/>
                  </a:solidFill>
                  <a:latin typeface="Arial"/>
                </a:rPr>
                <a:t>01</a:t>
              </a:r>
            </a:p>
          </p:txBody>
        </p:sp>
        <p:sp>
          <p:nvSpPr>
            <p:cNvPr id="7" name="椭圆 6" descr="51abdd42-4c7b-4ddb-a7e5-37783831a599">
              <a:extLst>
                <a:ext uri="{FF2B5EF4-FFF2-40B4-BE49-F238E27FC236}">
                  <a16:creationId xmlns:a16="http://schemas.microsoft.com/office/drawing/2014/main" id="{BBE1C808-2E49-41CF-90E0-77D5611F3D29}"/>
                </a:ext>
              </a:extLst>
            </p:cNvPr>
            <p:cNvSpPr/>
            <p:nvPr/>
          </p:nvSpPr>
          <p:spPr>
            <a:xfrm>
              <a:off x="6278005" y="647023"/>
              <a:ext cx="2659379" cy="2659379"/>
            </a:xfrm>
            <a:prstGeom prst="ellipse">
              <a:avLst/>
            </a:prstGeom>
            <a:noFill/>
            <a:ln w="12700">
              <a:solidFill>
                <a:schemeClr val="accent2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" name="椭圆 7" descr="0e0d586d-4354-46cc-b25a-555bcbe9b67f">
              <a:extLst>
                <a:ext uri="{FF2B5EF4-FFF2-40B4-BE49-F238E27FC236}">
                  <a16:creationId xmlns:a16="http://schemas.microsoft.com/office/drawing/2014/main" id="{68C89066-F1C0-4237-A5FA-80D3005A9561}"/>
                </a:ext>
              </a:extLst>
            </p:cNvPr>
            <p:cNvSpPr/>
            <p:nvPr/>
          </p:nvSpPr>
          <p:spPr>
            <a:xfrm>
              <a:off x="8795405" y="1526668"/>
              <a:ext cx="1917891" cy="1917892"/>
            </a:xfrm>
            <a:prstGeom prst="ellipse">
              <a:avLst/>
            </a:prstGeom>
            <a:noFill/>
            <a:ln w="12700"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9" name="直接连接符 8" descr="4973890e-6d9e-4c0c-962e-9fa79269a2b5">
              <a:extLst>
                <a:ext uri="{FF2B5EF4-FFF2-40B4-BE49-F238E27FC236}">
                  <a16:creationId xmlns:a16="http://schemas.microsoft.com/office/drawing/2014/main" id="{EE7AC96B-0121-4CB2-A824-963F310F0591}"/>
                </a:ext>
              </a:extLst>
            </p:cNvPr>
            <p:cNvCxnSpPr>
              <a:cxnSpLocks/>
            </p:cNvCxnSpPr>
            <p:nvPr/>
          </p:nvCxnSpPr>
          <p:spPr>
            <a:xfrm>
              <a:off x="2131240" y="3566524"/>
              <a:ext cx="5283008" cy="0"/>
            </a:xfrm>
            <a:prstGeom prst="line">
              <a:avLst/>
            </a:prstGeom>
            <a:ln w="635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 descr="72a3db94-a772-4b61-853e-36325850c198">
              <a:extLst>
                <a:ext uri="{FF2B5EF4-FFF2-40B4-BE49-F238E27FC236}">
                  <a16:creationId xmlns:a16="http://schemas.microsoft.com/office/drawing/2014/main" id="{CEDDAE49-7391-7105-7D0A-90730E0B18C4}"/>
                </a:ext>
              </a:extLst>
            </p:cNvPr>
            <p:cNvGrpSpPr/>
            <p:nvPr/>
          </p:nvGrpSpPr>
          <p:grpSpPr>
            <a:xfrm>
              <a:off x="-234837" y="1409935"/>
              <a:ext cx="8878483" cy="3647670"/>
              <a:chOff x="-234837" y="1426320"/>
              <a:chExt cx="8878483" cy="3647670"/>
            </a:xfrm>
          </p:grpSpPr>
          <p:sp>
            <p:nvSpPr>
              <p:cNvPr id="17" name="Bullet1" descr="ff8a62bb-adc4-4592-931b-90b87bc18c64">
                <a:extLst>
                  <a:ext uri="{FF2B5EF4-FFF2-40B4-BE49-F238E27FC236}">
                    <a16:creationId xmlns:a16="http://schemas.microsoft.com/office/drawing/2014/main" id="{0D745C7E-88A6-41CE-BE6C-D833D223274F}"/>
                  </a:ext>
                </a:extLst>
              </p:cNvPr>
              <p:cNvSpPr/>
              <p:nvPr/>
            </p:nvSpPr>
            <p:spPr bwMode="auto">
              <a:xfrm>
                <a:off x="-234837" y="1426320"/>
                <a:ext cx="1741728" cy="1075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重点</a:t>
                </a:r>
                <a:endPara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Bullet2" descr="778d58d5-f693-41f3-bc30-f3cd14a293a6">
                <a:extLst>
                  <a:ext uri="{FF2B5EF4-FFF2-40B4-BE49-F238E27FC236}">
                    <a16:creationId xmlns:a16="http://schemas.microsoft.com/office/drawing/2014/main" id="{0D745C7E-88A6-41CE-BE6C-D833D223274F}"/>
                  </a:ext>
                </a:extLst>
              </p:cNvPr>
              <p:cNvSpPr/>
              <p:nvPr/>
            </p:nvSpPr>
            <p:spPr bwMode="auto">
              <a:xfrm>
                <a:off x="7510325" y="4281166"/>
                <a:ext cx="1133321" cy="792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sz="24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难点</a:t>
                </a:r>
                <a:endPara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Title" descr="ca0df85d-ddc9-4b05-a88f-def837543ded">
              <a:extLst>
                <a:ext uri="{FF2B5EF4-FFF2-40B4-BE49-F238E27FC236}">
                  <a16:creationId xmlns:a16="http://schemas.microsoft.com/office/drawing/2014/main" id="{3211182C-CCC1-4265-BA72-F8103C5C38B2}"/>
                </a:ext>
              </a:extLst>
            </p:cNvPr>
            <p:cNvSpPr txBox="1"/>
            <p:nvPr/>
          </p:nvSpPr>
          <p:spPr>
            <a:xfrm>
              <a:off x="660399" y="1130300"/>
              <a:ext cx="10858500" cy="436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  <a:endParaRPr/>
            </a:p>
          </p:txBody>
        </p:sp>
      </p:grpSp>
      <p:sp>
        <p:nvSpPr>
          <p:cNvPr id="33" name="Text2" descr="1514c1d3-d915-4968-80ca-da3cadc898de">
            <a:extLst>
              <a:ext uri="{FF2B5EF4-FFF2-40B4-BE49-F238E27FC236}">
                <a16:creationId xmlns:a16="http://schemas.microsoft.com/office/drawing/2014/main" id="{E7751ED6-F74F-5A5B-B232-A42308CA2132}"/>
              </a:ext>
            </a:extLst>
          </p:cNvPr>
          <p:cNvSpPr/>
          <p:nvPr/>
        </p:nvSpPr>
        <p:spPr bwMode="auto">
          <a:xfrm>
            <a:off x="1519592" y="4474905"/>
            <a:ext cx="5323921" cy="32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内容</a:t>
            </a:r>
            <a:endParaRPr 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Text2" descr="1514c1d3-d915-4968-80ca-da3cadc898de">
            <a:extLst>
              <a:ext uri="{FF2B5EF4-FFF2-40B4-BE49-F238E27FC236}">
                <a16:creationId xmlns:a16="http://schemas.microsoft.com/office/drawing/2014/main" id="{44BB13DD-567D-1B26-9648-1329A545C6EC}"/>
              </a:ext>
            </a:extLst>
          </p:cNvPr>
          <p:cNvSpPr/>
          <p:nvPr/>
        </p:nvSpPr>
        <p:spPr bwMode="auto">
          <a:xfrm>
            <a:off x="972152" y="1703144"/>
            <a:ext cx="4848104" cy="32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内容</a:t>
            </a:r>
            <a:endParaRPr 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B1194-51D7-E3B8-AA51-7449757DE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d177a945-bfb1-4255-8539-3d9c31bd7425">
            <a:extLst>
              <a:ext uri="{FF2B5EF4-FFF2-40B4-BE49-F238E27FC236}">
                <a16:creationId xmlns:a16="http://schemas.microsoft.com/office/drawing/2014/main" id="{8787FC6C-6E71-7BD9-53E9-7690A18B6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dirty="0" err="1">
                <a:ea typeface="优设标题黑"/>
              </a:rPr>
              <a:t>教学组织</a:t>
            </a:r>
            <a:r>
              <a:rPr lang="zh-CN" altLang="en-US" sz="2800" b="1" i="0" u="none" dirty="0">
                <a:ea typeface="优设标题黑"/>
              </a:rPr>
              <a:t>的</a:t>
            </a:r>
            <a:r>
              <a:rPr lang="en-US" sz="2800" b="1" i="0" u="none" dirty="0" err="1">
                <a:ea typeface="优设标题黑"/>
              </a:rPr>
              <a:t>重难点</a:t>
            </a:r>
            <a:endParaRPr lang="en-US" sz="2800" b="1" i="0" u="none" dirty="0">
              <a:ea typeface="优设标题黑"/>
            </a:endParaRPr>
          </a:p>
        </p:txBody>
      </p:sp>
      <p:grpSp>
        <p:nvGrpSpPr>
          <p:cNvPr id="37" name="a89bb00d-e6bf-40ed-838d-6b35741ba4e8.source.2.zh-Hans.pptx" descr="b7518095-69a8-421e-a02c-1376e815fb7b">
            <a:extLst>
              <a:ext uri="{FF2B5EF4-FFF2-40B4-BE49-F238E27FC236}">
                <a16:creationId xmlns:a16="http://schemas.microsoft.com/office/drawing/2014/main" id="{BCCE110E-AB5D-8973-A1A5-CC35FE9C9C49}"/>
              </a:ext>
            </a:extLst>
          </p:cNvPr>
          <p:cNvGrpSpPr/>
          <p:nvPr/>
        </p:nvGrpSpPr>
        <p:grpSpPr>
          <a:xfrm>
            <a:off x="-222136" y="568646"/>
            <a:ext cx="11774135" cy="5612922"/>
            <a:chOff x="-234837" y="647023"/>
            <a:chExt cx="11774135" cy="5612922"/>
          </a:xfrm>
        </p:grpSpPr>
        <p:sp>
          <p:nvSpPr>
            <p:cNvPr id="3" name="Picture" descr="3c75a42b-7404-41cd-b9af-0c1ca5bb26a0">
              <a:extLst>
                <a:ext uri="{FF2B5EF4-FFF2-40B4-BE49-F238E27FC236}">
                  <a16:creationId xmlns:a16="http://schemas.microsoft.com/office/drawing/2014/main" id="{99E218DE-3942-BBCD-E319-D750021C3606}"/>
                </a:ext>
              </a:extLst>
            </p:cNvPr>
            <p:cNvSpPr/>
            <p:nvPr/>
          </p:nvSpPr>
          <p:spPr>
            <a:xfrm>
              <a:off x="8937384" y="1668648"/>
              <a:ext cx="1633932" cy="1633933"/>
            </a:xfrm>
            <a:prstGeom prst="ellipse">
              <a:avLst/>
            </a:prstGeom>
            <a:blipFill rotWithShape="1">
              <a:blip r:embed="rId2"/>
              <a:stretch>
                <a:fillRect l="-23630" t="1772" r="-30950" b="-1772"/>
              </a:stretch>
            </a:blip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" name="Number1" descr="d8b68514-9cad-4de0-a485-5043bba96867">
              <a:extLst>
                <a:ext uri="{FF2B5EF4-FFF2-40B4-BE49-F238E27FC236}">
                  <a16:creationId xmlns:a16="http://schemas.microsoft.com/office/drawing/2014/main" id="{B4385F23-2DA5-22E4-B2B4-6D5E6DD57A6A}"/>
                </a:ext>
              </a:extLst>
            </p:cNvPr>
            <p:cNvSpPr/>
            <p:nvPr/>
          </p:nvSpPr>
          <p:spPr>
            <a:xfrm>
              <a:off x="8643646" y="3314193"/>
              <a:ext cx="2693999" cy="2694000"/>
            </a:xfrm>
            <a:prstGeom prst="ellipse">
              <a:avLst/>
            </a:prstGeom>
            <a:solidFill>
              <a:schemeClr val="accent2">
                <a:alpha val="81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sz="2800" b="1" i="1" u="none">
                  <a:solidFill>
                    <a:srgbClr val="FFFFFF"/>
                  </a:solidFill>
                  <a:latin typeface="Arial"/>
                </a:rPr>
                <a:t>02</a:t>
              </a:r>
            </a:p>
          </p:txBody>
        </p:sp>
        <p:sp>
          <p:nvSpPr>
            <p:cNvPr id="5" name="椭圆 4" descr="ac20ff42-482c-4349-87ad-94dca4e8fd1d">
              <a:extLst>
                <a:ext uri="{FF2B5EF4-FFF2-40B4-BE49-F238E27FC236}">
                  <a16:creationId xmlns:a16="http://schemas.microsoft.com/office/drawing/2014/main" id="{E17C4975-5129-1842-5B54-7469A43CC749}"/>
                </a:ext>
              </a:extLst>
            </p:cNvPr>
            <p:cNvSpPr/>
            <p:nvPr/>
          </p:nvSpPr>
          <p:spPr>
            <a:xfrm>
              <a:off x="8377112" y="3097758"/>
              <a:ext cx="3162186" cy="3162187"/>
            </a:xfrm>
            <a:prstGeom prst="ellipse">
              <a:avLst/>
            </a:prstGeom>
            <a:noFill/>
            <a:ln w="12700">
              <a:solidFill>
                <a:schemeClr val="accent3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" name="Number2" descr="09cb93ad-e99c-4046-9086-4dc948ff099d">
              <a:extLst>
                <a:ext uri="{FF2B5EF4-FFF2-40B4-BE49-F238E27FC236}">
                  <a16:creationId xmlns:a16="http://schemas.microsoft.com/office/drawing/2014/main" id="{2363CFF8-A15E-B4D1-49C7-251A6A6CE08F}"/>
                </a:ext>
              </a:extLst>
            </p:cNvPr>
            <p:cNvSpPr/>
            <p:nvPr/>
          </p:nvSpPr>
          <p:spPr>
            <a:xfrm>
              <a:off x="6500138" y="808897"/>
              <a:ext cx="2265637" cy="2265637"/>
            </a:xfrm>
            <a:prstGeom prst="ellipse">
              <a:avLst/>
            </a:prstGeom>
            <a:solidFill>
              <a:schemeClr val="accent1">
                <a:alpha val="81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sz="2800" b="1" i="1" u="none">
                  <a:solidFill>
                    <a:srgbClr val="FFFFFF"/>
                  </a:solidFill>
                  <a:latin typeface="Arial"/>
                </a:rPr>
                <a:t>01</a:t>
              </a:r>
            </a:p>
          </p:txBody>
        </p:sp>
        <p:sp>
          <p:nvSpPr>
            <p:cNvPr id="7" name="椭圆 6" descr="51abdd42-4c7b-4ddb-a7e5-37783831a599">
              <a:extLst>
                <a:ext uri="{FF2B5EF4-FFF2-40B4-BE49-F238E27FC236}">
                  <a16:creationId xmlns:a16="http://schemas.microsoft.com/office/drawing/2014/main" id="{442D94EA-2733-2EC6-D877-93A276CA30D7}"/>
                </a:ext>
              </a:extLst>
            </p:cNvPr>
            <p:cNvSpPr/>
            <p:nvPr/>
          </p:nvSpPr>
          <p:spPr>
            <a:xfrm>
              <a:off x="6278005" y="647023"/>
              <a:ext cx="2659379" cy="2659379"/>
            </a:xfrm>
            <a:prstGeom prst="ellipse">
              <a:avLst/>
            </a:prstGeom>
            <a:noFill/>
            <a:ln w="12700">
              <a:solidFill>
                <a:schemeClr val="accent2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" name="椭圆 7" descr="0e0d586d-4354-46cc-b25a-555bcbe9b67f">
              <a:extLst>
                <a:ext uri="{FF2B5EF4-FFF2-40B4-BE49-F238E27FC236}">
                  <a16:creationId xmlns:a16="http://schemas.microsoft.com/office/drawing/2014/main" id="{78499740-C6C4-1C45-2BE9-B2230240ABDE}"/>
                </a:ext>
              </a:extLst>
            </p:cNvPr>
            <p:cNvSpPr/>
            <p:nvPr/>
          </p:nvSpPr>
          <p:spPr>
            <a:xfrm>
              <a:off x="8795405" y="1526668"/>
              <a:ext cx="1917891" cy="1917892"/>
            </a:xfrm>
            <a:prstGeom prst="ellipse">
              <a:avLst/>
            </a:prstGeom>
            <a:noFill/>
            <a:ln w="12700"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9" name="直接连接符 8" descr="4973890e-6d9e-4c0c-962e-9fa79269a2b5">
              <a:extLst>
                <a:ext uri="{FF2B5EF4-FFF2-40B4-BE49-F238E27FC236}">
                  <a16:creationId xmlns:a16="http://schemas.microsoft.com/office/drawing/2014/main" id="{D5EE724A-61AB-A9CE-BEA6-69EF09572E89}"/>
                </a:ext>
              </a:extLst>
            </p:cNvPr>
            <p:cNvCxnSpPr>
              <a:cxnSpLocks/>
            </p:cNvCxnSpPr>
            <p:nvPr/>
          </p:nvCxnSpPr>
          <p:spPr>
            <a:xfrm>
              <a:off x="2131240" y="3566524"/>
              <a:ext cx="5283008" cy="0"/>
            </a:xfrm>
            <a:prstGeom prst="line">
              <a:avLst/>
            </a:prstGeom>
            <a:ln w="635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 descr="72a3db94-a772-4b61-853e-36325850c198">
              <a:extLst>
                <a:ext uri="{FF2B5EF4-FFF2-40B4-BE49-F238E27FC236}">
                  <a16:creationId xmlns:a16="http://schemas.microsoft.com/office/drawing/2014/main" id="{7B580571-AFDE-9039-6E56-141B5A33E60A}"/>
                </a:ext>
              </a:extLst>
            </p:cNvPr>
            <p:cNvGrpSpPr/>
            <p:nvPr/>
          </p:nvGrpSpPr>
          <p:grpSpPr>
            <a:xfrm>
              <a:off x="-234837" y="1409935"/>
              <a:ext cx="8878483" cy="3647670"/>
              <a:chOff x="-234837" y="1426320"/>
              <a:chExt cx="8878483" cy="3647670"/>
            </a:xfrm>
          </p:grpSpPr>
          <p:sp>
            <p:nvSpPr>
              <p:cNvPr id="17" name="Bullet1" descr="ff8a62bb-adc4-4592-931b-90b87bc18c64">
                <a:extLst>
                  <a:ext uri="{FF2B5EF4-FFF2-40B4-BE49-F238E27FC236}">
                    <a16:creationId xmlns:a16="http://schemas.microsoft.com/office/drawing/2014/main" id="{B229967D-F952-27D2-8D4A-4D5B05F70CC3}"/>
                  </a:ext>
                </a:extLst>
              </p:cNvPr>
              <p:cNvSpPr/>
              <p:nvPr/>
            </p:nvSpPr>
            <p:spPr bwMode="auto">
              <a:xfrm>
                <a:off x="-234837" y="1426320"/>
                <a:ext cx="1741728" cy="1075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重点</a:t>
                </a:r>
                <a:endPara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Bullet2" descr="778d58d5-f693-41f3-bc30-f3cd14a293a6">
                <a:extLst>
                  <a:ext uri="{FF2B5EF4-FFF2-40B4-BE49-F238E27FC236}">
                    <a16:creationId xmlns:a16="http://schemas.microsoft.com/office/drawing/2014/main" id="{75B562A6-A4EA-3AC5-F646-C2248E9B9179}"/>
                  </a:ext>
                </a:extLst>
              </p:cNvPr>
              <p:cNvSpPr/>
              <p:nvPr/>
            </p:nvSpPr>
            <p:spPr bwMode="auto">
              <a:xfrm>
                <a:off x="7510325" y="4281166"/>
                <a:ext cx="1133321" cy="792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sz="24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难点</a:t>
                </a:r>
                <a:endPara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Title" descr="ca0df85d-ddc9-4b05-a88f-def837543ded">
              <a:extLst>
                <a:ext uri="{FF2B5EF4-FFF2-40B4-BE49-F238E27FC236}">
                  <a16:creationId xmlns:a16="http://schemas.microsoft.com/office/drawing/2014/main" id="{1992A873-7977-95C7-9091-0B69966B66D0}"/>
                </a:ext>
              </a:extLst>
            </p:cNvPr>
            <p:cNvSpPr txBox="1"/>
            <p:nvPr/>
          </p:nvSpPr>
          <p:spPr>
            <a:xfrm>
              <a:off x="660399" y="1130300"/>
              <a:ext cx="10858500" cy="436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  <a:endParaRPr/>
            </a:p>
          </p:txBody>
        </p:sp>
      </p:grpSp>
      <p:sp>
        <p:nvSpPr>
          <p:cNvPr id="10" name="Text2" descr="1514c1d3-d915-4968-80ca-da3cadc898de">
            <a:extLst>
              <a:ext uri="{FF2B5EF4-FFF2-40B4-BE49-F238E27FC236}">
                <a16:creationId xmlns:a16="http://schemas.microsoft.com/office/drawing/2014/main" id="{198BF43A-2ECA-B74A-701C-06ABEE29CE6F}"/>
              </a:ext>
            </a:extLst>
          </p:cNvPr>
          <p:cNvSpPr/>
          <p:nvPr/>
        </p:nvSpPr>
        <p:spPr bwMode="auto">
          <a:xfrm>
            <a:off x="1963739" y="4474905"/>
            <a:ext cx="5323921" cy="32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内容</a:t>
            </a:r>
            <a:endParaRPr 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Text2" descr="1514c1d3-d915-4968-80ca-da3cadc898de">
            <a:extLst>
              <a:ext uri="{FF2B5EF4-FFF2-40B4-BE49-F238E27FC236}">
                <a16:creationId xmlns:a16="http://schemas.microsoft.com/office/drawing/2014/main" id="{69445025-7653-4272-EC5B-A25093D69165}"/>
              </a:ext>
            </a:extLst>
          </p:cNvPr>
          <p:cNvSpPr/>
          <p:nvPr/>
        </p:nvSpPr>
        <p:spPr bwMode="auto">
          <a:xfrm>
            <a:off x="940482" y="1703144"/>
            <a:ext cx="5323921" cy="32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内容</a:t>
            </a:r>
            <a:endParaRPr 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4660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0DA2C-4CE6-0186-3B31-E2A6CCF6F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d177a945-bfb1-4255-8539-3d9c31bd7425">
            <a:extLst>
              <a:ext uri="{FF2B5EF4-FFF2-40B4-BE49-F238E27FC236}">
                <a16:creationId xmlns:a16="http://schemas.microsoft.com/office/drawing/2014/main" id="{BB2FE90D-4AD9-A647-73E4-DADFA567A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dirty="0" err="1">
                <a:ea typeface="优设标题黑"/>
              </a:rPr>
              <a:t>教学</a:t>
            </a:r>
            <a:r>
              <a:rPr lang="zh-CN" altLang="en-US" sz="2800" b="1" i="0" u="none" dirty="0">
                <a:ea typeface="优设标题黑"/>
              </a:rPr>
              <a:t>方法的</a:t>
            </a:r>
            <a:r>
              <a:rPr lang="en-US" sz="2800" b="1" i="0" u="none" dirty="0" err="1">
                <a:ea typeface="优设标题黑"/>
              </a:rPr>
              <a:t>重难点</a:t>
            </a:r>
            <a:endParaRPr lang="en-US" sz="2800" b="1" i="0" u="none" dirty="0">
              <a:ea typeface="优设标题黑"/>
            </a:endParaRPr>
          </a:p>
        </p:txBody>
      </p:sp>
      <p:grpSp>
        <p:nvGrpSpPr>
          <p:cNvPr id="37" name="a89bb00d-e6bf-40ed-838d-6b35741ba4e8.source.2.zh-Hans.pptx" descr="b7518095-69a8-421e-a02c-1376e815fb7b">
            <a:extLst>
              <a:ext uri="{FF2B5EF4-FFF2-40B4-BE49-F238E27FC236}">
                <a16:creationId xmlns:a16="http://schemas.microsoft.com/office/drawing/2014/main" id="{2BC91DB3-3B4B-F6BE-F080-158D3155C686}"/>
              </a:ext>
            </a:extLst>
          </p:cNvPr>
          <p:cNvGrpSpPr/>
          <p:nvPr/>
        </p:nvGrpSpPr>
        <p:grpSpPr>
          <a:xfrm>
            <a:off x="-222136" y="568646"/>
            <a:ext cx="11774135" cy="5612922"/>
            <a:chOff x="-234837" y="647023"/>
            <a:chExt cx="11774135" cy="5612922"/>
          </a:xfrm>
        </p:grpSpPr>
        <p:sp>
          <p:nvSpPr>
            <p:cNvPr id="3" name="Picture" descr="3c75a42b-7404-41cd-b9af-0c1ca5bb26a0">
              <a:extLst>
                <a:ext uri="{FF2B5EF4-FFF2-40B4-BE49-F238E27FC236}">
                  <a16:creationId xmlns:a16="http://schemas.microsoft.com/office/drawing/2014/main" id="{6EBD1250-F8A4-9793-0A46-E5FC9D1ABF88}"/>
                </a:ext>
              </a:extLst>
            </p:cNvPr>
            <p:cNvSpPr/>
            <p:nvPr/>
          </p:nvSpPr>
          <p:spPr>
            <a:xfrm>
              <a:off x="8937384" y="1668648"/>
              <a:ext cx="1633932" cy="1633933"/>
            </a:xfrm>
            <a:prstGeom prst="ellipse">
              <a:avLst/>
            </a:prstGeom>
            <a:blipFill rotWithShape="1">
              <a:blip r:embed="rId2"/>
              <a:stretch>
                <a:fillRect l="-23630" t="1772" r="-30950" b="-1772"/>
              </a:stretch>
            </a:blip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" name="Number1" descr="d8b68514-9cad-4de0-a485-5043bba96867">
              <a:extLst>
                <a:ext uri="{FF2B5EF4-FFF2-40B4-BE49-F238E27FC236}">
                  <a16:creationId xmlns:a16="http://schemas.microsoft.com/office/drawing/2014/main" id="{CFC5575E-8FE8-AA11-7BCD-7D2F3DA8A8DA}"/>
                </a:ext>
              </a:extLst>
            </p:cNvPr>
            <p:cNvSpPr/>
            <p:nvPr/>
          </p:nvSpPr>
          <p:spPr>
            <a:xfrm>
              <a:off x="8643646" y="3314193"/>
              <a:ext cx="2693999" cy="2694000"/>
            </a:xfrm>
            <a:prstGeom prst="ellipse">
              <a:avLst/>
            </a:prstGeom>
            <a:solidFill>
              <a:schemeClr val="accent2">
                <a:alpha val="81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sz="2800" b="1" i="1" u="none">
                  <a:solidFill>
                    <a:srgbClr val="FFFFFF"/>
                  </a:solidFill>
                  <a:latin typeface="Arial"/>
                </a:rPr>
                <a:t>02</a:t>
              </a:r>
            </a:p>
          </p:txBody>
        </p:sp>
        <p:sp>
          <p:nvSpPr>
            <p:cNvPr id="5" name="椭圆 4" descr="ac20ff42-482c-4349-87ad-94dca4e8fd1d">
              <a:extLst>
                <a:ext uri="{FF2B5EF4-FFF2-40B4-BE49-F238E27FC236}">
                  <a16:creationId xmlns:a16="http://schemas.microsoft.com/office/drawing/2014/main" id="{7792BADF-F3E4-BD20-FEC3-DF17629EB829}"/>
                </a:ext>
              </a:extLst>
            </p:cNvPr>
            <p:cNvSpPr/>
            <p:nvPr/>
          </p:nvSpPr>
          <p:spPr>
            <a:xfrm>
              <a:off x="8377112" y="3097758"/>
              <a:ext cx="3162186" cy="3162187"/>
            </a:xfrm>
            <a:prstGeom prst="ellipse">
              <a:avLst/>
            </a:prstGeom>
            <a:noFill/>
            <a:ln w="12700">
              <a:solidFill>
                <a:schemeClr val="accent3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" name="Number2" descr="09cb93ad-e99c-4046-9086-4dc948ff099d">
              <a:extLst>
                <a:ext uri="{FF2B5EF4-FFF2-40B4-BE49-F238E27FC236}">
                  <a16:creationId xmlns:a16="http://schemas.microsoft.com/office/drawing/2014/main" id="{E3FA2E13-9852-39EB-30F4-08D30C6BE08F}"/>
                </a:ext>
              </a:extLst>
            </p:cNvPr>
            <p:cNvSpPr/>
            <p:nvPr/>
          </p:nvSpPr>
          <p:spPr>
            <a:xfrm>
              <a:off x="6500138" y="808897"/>
              <a:ext cx="2265637" cy="2265637"/>
            </a:xfrm>
            <a:prstGeom prst="ellipse">
              <a:avLst/>
            </a:prstGeom>
            <a:solidFill>
              <a:schemeClr val="accent1">
                <a:alpha val="81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sz="2800" b="1" i="1" u="none">
                  <a:solidFill>
                    <a:srgbClr val="FFFFFF"/>
                  </a:solidFill>
                  <a:latin typeface="Arial"/>
                </a:rPr>
                <a:t>01</a:t>
              </a:r>
            </a:p>
          </p:txBody>
        </p:sp>
        <p:sp>
          <p:nvSpPr>
            <p:cNvPr id="7" name="椭圆 6" descr="51abdd42-4c7b-4ddb-a7e5-37783831a599">
              <a:extLst>
                <a:ext uri="{FF2B5EF4-FFF2-40B4-BE49-F238E27FC236}">
                  <a16:creationId xmlns:a16="http://schemas.microsoft.com/office/drawing/2014/main" id="{67C276BE-9D5A-124E-20CB-113D65A56B1D}"/>
                </a:ext>
              </a:extLst>
            </p:cNvPr>
            <p:cNvSpPr/>
            <p:nvPr/>
          </p:nvSpPr>
          <p:spPr>
            <a:xfrm>
              <a:off x="6278005" y="647023"/>
              <a:ext cx="2659379" cy="2659379"/>
            </a:xfrm>
            <a:prstGeom prst="ellipse">
              <a:avLst/>
            </a:prstGeom>
            <a:noFill/>
            <a:ln w="12700">
              <a:solidFill>
                <a:schemeClr val="accent2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" name="椭圆 7" descr="0e0d586d-4354-46cc-b25a-555bcbe9b67f">
              <a:extLst>
                <a:ext uri="{FF2B5EF4-FFF2-40B4-BE49-F238E27FC236}">
                  <a16:creationId xmlns:a16="http://schemas.microsoft.com/office/drawing/2014/main" id="{B393B223-23E7-642B-6C14-88C2346DD41C}"/>
                </a:ext>
              </a:extLst>
            </p:cNvPr>
            <p:cNvSpPr/>
            <p:nvPr/>
          </p:nvSpPr>
          <p:spPr>
            <a:xfrm>
              <a:off x="8795405" y="1526668"/>
              <a:ext cx="1917891" cy="1917892"/>
            </a:xfrm>
            <a:prstGeom prst="ellipse">
              <a:avLst/>
            </a:prstGeom>
            <a:noFill/>
            <a:ln w="12700"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9" name="直接连接符 8" descr="4973890e-6d9e-4c0c-962e-9fa79269a2b5">
              <a:extLst>
                <a:ext uri="{FF2B5EF4-FFF2-40B4-BE49-F238E27FC236}">
                  <a16:creationId xmlns:a16="http://schemas.microsoft.com/office/drawing/2014/main" id="{6FA8928F-5517-C044-5D42-19D2B45E00C6}"/>
                </a:ext>
              </a:extLst>
            </p:cNvPr>
            <p:cNvCxnSpPr>
              <a:cxnSpLocks/>
            </p:cNvCxnSpPr>
            <p:nvPr/>
          </p:nvCxnSpPr>
          <p:spPr>
            <a:xfrm>
              <a:off x="2131240" y="3566524"/>
              <a:ext cx="5283008" cy="0"/>
            </a:xfrm>
            <a:prstGeom prst="line">
              <a:avLst/>
            </a:prstGeom>
            <a:ln w="635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 descr="72a3db94-a772-4b61-853e-36325850c198">
              <a:extLst>
                <a:ext uri="{FF2B5EF4-FFF2-40B4-BE49-F238E27FC236}">
                  <a16:creationId xmlns:a16="http://schemas.microsoft.com/office/drawing/2014/main" id="{911BAC39-656A-ABDC-E4DD-A8EEAD5B717B}"/>
                </a:ext>
              </a:extLst>
            </p:cNvPr>
            <p:cNvGrpSpPr/>
            <p:nvPr/>
          </p:nvGrpSpPr>
          <p:grpSpPr>
            <a:xfrm>
              <a:off x="-234837" y="1409935"/>
              <a:ext cx="8878483" cy="3647670"/>
              <a:chOff x="-234837" y="1426320"/>
              <a:chExt cx="8878483" cy="3647670"/>
            </a:xfrm>
          </p:grpSpPr>
          <p:sp>
            <p:nvSpPr>
              <p:cNvPr id="17" name="Bullet1" descr="ff8a62bb-adc4-4592-931b-90b87bc18c64">
                <a:extLst>
                  <a:ext uri="{FF2B5EF4-FFF2-40B4-BE49-F238E27FC236}">
                    <a16:creationId xmlns:a16="http://schemas.microsoft.com/office/drawing/2014/main" id="{8B13E45D-87BF-CC35-8A3A-A6899FDE45DE}"/>
                  </a:ext>
                </a:extLst>
              </p:cNvPr>
              <p:cNvSpPr/>
              <p:nvPr/>
            </p:nvSpPr>
            <p:spPr bwMode="auto">
              <a:xfrm>
                <a:off x="-234837" y="1426320"/>
                <a:ext cx="1741728" cy="1075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重点</a:t>
                </a:r>
                <a:endPara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Bullet2" descr="778d58d5-f693-41f3-bc30-f3cd14a293a6">
                <a:extLst>
                  <a:ext uri="{FF2B5EF4-FFF2-40B4-BE49-F238E27FC236}">
                    <a16:creationId xmlns:a16="http://schemas.microsoft.com/office/drawing/2014/main" id="{A716A086-1AF7-2B2A-791C-3001911A60A3}"/>
                  </a:ext>
                </a:extLst>
              </p:cNvPr>
              <p:cNvSpPr/>
              <p:nvPr/>
            </p:nvSpPr>
            <p:spPr bwMode="auto">
              <a:xfrm>
                <a:off x="7510325" y="4281166"/>
                <a:ext cx="1133321" cy="792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sz="24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难点</a:t>
                </a:r>
                <a:endPara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Title" descr="ca0df85d-ddc9-4b05-a88f-def837543ded">
              <a:extLst>
                <a:ext uri="{FF2B5EF4-FFF2-40B4-BE49-F238E27FC236}">
                  <a16:creationId xmlns:a16="http://schemas.microsoft.com/office/drawing/2014/main" id="{ED01D185-EE24-0E42-C706-59979FB6762E}"/>
                </a:ext>
              </a:extLst>
            </p:cNvPr>
            <p:cNvSpPr txBox="1"/>
            <p:nvPr/>
          </p:nvSpPr>
          <p:spPr>
            <a:xfrm>
              <a:off x="660399" y="1130300"/>
              <a:ext cx="10858500" cy="436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  <a:endParaRPr/>
            </a:p>
          </p:txBody>
        </p:sp>
      </p:grpSp>
      <p:sp>
        <p:nvSpPr>
          <p:cNvPr id="10" name="Text2" descr="1514c1d3-d915-4968-80ca-da3cadc898de">
            <a:extLst>
              <a:ext uri="{FF2B5EF4-FFF2-40B4-BE49-F238E27FC236}">
                <a16:creationId xmlns:a16="http://schemas.microsoft.com/office/drawing/2014/main" id="{4C234C14-EF41-4241-0C2C-2ED0856599A0}"/>
              </a:ext>
            </a:extLst>
          </p:cNvPr>
          <p:cNvSpPr/>
          <p:nvPr/>
        </p:nvSpPr>
        <p:spPr bwMode="auto">
          <a:xfrm>
            <a:off x="1955021" y="4474905"/>
            <a:ext cx="5323921" cy="32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内容</a:t>
            </a:r>
            <a:endParaRPr 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Text2" descr="1514c1d3-d915-4968-80ca-da3cadc898de">
            <a:extLst>
              <a:ext uri="{FF2B5EF4-FFF2-40B4-BE49-F238E27FC236}">
                <a16:creationId xmlns:a16="http://schemas.microsoft.com/office/drawing/2014/main" id="{79679E00-ECFD-27B5-D552-1A82ED8DBC9B}"/>
              </a:ext>
            </a:extLst>
          </p:cNvPr>
          <p:cNvSpPr/>
          <p:nvPr/>
        </p:nvSpPr>
        <p:spPr bwMode="auto">
          <a:xfrm>
            <a:off x="931764" y="1703144"/>
            <a:ext cx="5323921" cy="32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内容</a:t>
            </a:r>
            <a:endParaRPr 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2383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184a65b-c419-4f3b-9cfd-52fd73b4a2ee"/>
          <p:cNvSpPr>
            <a:spLocks noGrp="1"/>
          </p:cNvSpPr>
          <p:nvPr>
            <p:ph type="title" hasCustomPrompt="1"/>
          </p:nvPr>
        </p:nvSpPr>
        <p:spPr>
          <a:xfrm>
            <a:off x="5808617" y="2112057"/>
            <a:ext cx="6008914" cy="244394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6000" b="1" i="0" u="none" dirty="0">
                <a:solidFill>
                  <a:srgbClr val="FFFFFF"/>
                </a:solidFill>
                <a:ea typeface="优设标题黑"/>
              </a:rPr>
              <a:t>七、</a:t>
            </a:r>
            <a:r>
              <a:rPr lang="en-US" sz="6000" b="1" i="0" u="none" dirty="0" err="1">
                <a:solidFill>
                  <a:srgbClr val="FFFFFF"/>
                </a:solidFill>
                <a:ea typeface="优设标题黑"/>
              </a:rPr>
              <a:t>单元开放式学习环境</a:t>
            </a:r>
            <a:endParaRPr lang="en-US" sz="6000" b="1" i="0" u="none" dirty="0">
              <a:solidFill>
                <a:srgbClr val="FFFFFF"/>
              </a:solidFill>
              <a:ea typeface="优设标题黑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55D0A-B12E-C94E-79C5-802CDB35B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EF376974-EDBC-178E-C36F-EDF1FC338DEC}"/>
              </a:ext>
            </a:extLst>
          </p:cNvPr>
          <p:cNvSpPr txBox="1"/>
          <p:nvPr/>
        </p:nvSpPr>
        <p:spPr>
          <a:xfrm>
            <a:off x="534246" y="1595753"/>
            <a:ext cx="3600000" cy="5135246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381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AFCA9243-CC21-B10B-C1D7-02B33A4BA026}"/>
              </a:ext>
            </a:extLst>
          </p:cNvPr>
          <p:cNvSpPr txBox="1"/>
          <p:nvPr/>
        </p:nvSpPr>
        <p:spPr>
          <a:xfrm>
            <a:off x="4369854" y="1595753"/>
            <a:ext cx="3600000" cy="5136005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38100" cap="rnd">
            <a:solidFill>
              <a:schemeClr val="accent2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AD9C1B5F-BDE7-3E6C-C988-C7C995404B21}"/>
              </a:ext>
            </a:extLst>
          </p:cNvPr>
          <p:cNvSpPr txBox="1"/>
          <p:nvPr/>
        </p:nvSpPr>
        <p:spPr>
          <a:xfrm>
            <a:off x="8323733" y="1594991"/>
            <a:ext cx="3600000" cy="5136005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381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86C50A13-4221-F755-6F0F-EEE6116741D7}"/>
              </a:ext>
            </a:extLst>
          </p:cNvPr>
          <p:cNvSpPr txBox="1"/>
          <p:nvPr/>
        </p:nvSpPr>
        <p:spPr>
          <a:xfrm>
            <a:off x="827584" y="3123116"/>
            <a:ext cx="2939441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endParaRPr kumimoji="1" lang="zh-CN" altLang="en-US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D95BF14C-DCDD-BF93-263F-EC778EE15E3A}"/>
              </a:ext>
            </a:extLst>
          </p:cNvPr>
          <p:cNvSpPr txBox="1"/>
          <p:nvPr/>
        </p:nvSpPr>
        <p:spPr>
          <a:xfrm>
            <a:off x="4594610" y="3123116"/>
            <a:ext cx="3040683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endParaRPr kumimoji="1" lang="zh-CN" altLang="en-US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AEF9096A-C2E7-A5DA-E4F9-396C6C3AFEB0}"/>
              </a:ext>
            </a:extLst>
          </p:cNvPr>
          <p:cNvSpPr txBox="1"/>
          <p:nvPr/>
        </p:nvSpPr>
        <p:spPr>
          <a:xfrm>
            <a:off x="8304415" y="3123117"/>
            <a:ext cx="306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endParaRPr kumimoji="1"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699F8BFA-A2FC-5FB5-F0D6-71E4F8947069}"/>
              </a:ext>
            </a:extLst>
          </p:cNvPr>
          <p:cNvSpPr txBox="1"/>
          <p:nvPr/>
        </p:nvSpPr>
        <p:spPr>
          <a:xfrm flipV="1">
            <a:off x="336824" y="1591362"/>
            <a:ext cx="444222" cy="324000"/>
          </a:xfrm>
          <a:prstGeom prst="flowChartExtract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5104D42E-56F1-3371-9D15-1BF5149DA8EB}"/>
              </a:ext>
            </a:extLst>
          </p:cNvPr>
          <p:cNvSpPr txBox="1"/>
          <p:nvPr/>
        </p:nvSpPr>
        <p:spPr>
          <a:xfrm flipV="1">
            <a:off x="4159095" y="1591362"/>
            <a:ext cx="444222" cy="324000"/>
          </a:xfrm>
          <a:prstGeom prst="flowChartExtract">
            <a:avLst/>
          </a:prstGeom>
          <a:solidFill>
            <a:schemeClr val="accent2"/>
          </a:solidFill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97CBC395-8B7A-5608-7C7D-91E78FEC69D5}"/>
              </a:ext>
            </a:extLst>
          </p:cNvPr>
          <p:cNvSpPr txBox="1"/>
          <p:nvPr/>
        </p:nvSpPr>
        <p:spPr>
          <a:xfrm flipV="1">
            <a:off x="8101623" y="1591362"/>
            <a:ext cx="444222" cy="324000"/>
          </a:xfrm>
          <a:prstGeom prst="flowChartExtract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38ADE3F7-5365-D36D-6B63-F0F723FF676D}"/>
              </a:ext>
            </a:extLst>
          </p:cNvPr>
          <p:cNvSpPr txBox="1"/>
          <p:nvPr/>
        </p:nvSpPr>
        <p:spPr>
          <a:xfrm>
            <a:off x="1130430" y="1034472"/>
            <a:ext cx="2454309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物理环境</a:t>
            </a: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685A79F1-444F-175A-2787-7DBB3B02BA87}"/>
              </a:ext>
            </a:extLst>
          </p:cNvPr>
          <p:cNvSpPr txBox="1"/>
          <p:nvPr/>
        </p:nvSpPr>
        <p:spPr>
          <a:xfrm>
            <a:off x="8626578" y="1034472"/>
            <a:ext cx="2454309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人文环境</a:t>
            </a:r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A3949748-33E5-BC1D-3AE8-0F4B7E29F179}"/>
              </a:ext>
            </a:extLst>
          </p:cNvPr>
          <p:cNvSpPr txBox="1"/>
          <p:nvPr/>
        </p:nvSpPr>
        <p:spPr>
          <a:xfrm>
            <a:off x="4887796" y="1034472"/>
            <a:ext cx="2454309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虚拟环境</a:t>
            </a:r>
          </a:p>
        </p:txBody>
      </p:sp>
      <p:sp>
        <p:nvSpPr>
          <p:cNvPr id="4" name="标题 1" descr="d177a945-bfb1-4255-8539-3d9c31bd7425">
            <a:extLst>
              <a:ext uri="{FF2B5EF4-FFF2-40B4-BE49-F238E27FC236}">
                <a16:creationId xmlns:a16="http://schemas.microsoft.com/office/drawing/2014/main" id="{915EA764-7994-F751-4CD7-8237E8EEAA2E}"/>
              </a:ext>
            </a:extLst>
          </p:cNvPr>
          <p:cNvSpPr txBox="1">
            <a:spLocks/>
          </p:cNvSpPr>
          <p:nvPr/>
        </p:nvSpPr>
        <p:spPr>
          <a:xfrm>
            <a:off x="660400" y="485647"/>
            <a:ext cx="3789680" cy="550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gradFill>
                  <a:gsLst>
                    <a:gs pos="100000">
                      <a:schemeClr val="accent1">
                        <a:lumMod val="100000"/>
                      </a:schemeClr>
                    </a:gs>
                    <a:gs pos="2000">
                      <a:schemeClr val="accent1">
                        <a:lumMod val="60000"/>
                        <a:lumOff val="40000"/>
                      </a:schemeClr>
                    </a:gs>
                    <a:gs pos="52000">
                      <a:schemeClr val="accent1">
                        <a:lumMod val="80000"/>
                        <a:lumOff val="20000"/>
                      </a:schemeClr>
                    </a:gs>
                  </a:gsLst>
                  <a:lin ang="51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ea typeface="优设标题黑"/>
              </a:rPr>
              <a:t>单元开放式学习环境</a:t>
            </a:r>
            <a:endParaRPr lang="en-US" dirty="0">
              <a:ea typeface="优设标题黑"/>
            </a:endParaRPr>
          </a:p>
        </p:txBody>
      </p:sp>
    </p:spTree>
    <p:extLst>
      <p:ext uri="{BB962C8B-B14F-4D97-AF65-F5344CB8AC3E}">
        <p14:creationId xmlns:p14="http://schemas.microsoft.com/office/powerpoint/2010/main" val="902108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184a65b-c419-4f3b-9cfd-52fd73b4a2ee"/>
          <p:cNvSpPr>
            <a:spLocks noGrp="1"/>
          </p:cNvSpPr>
          <p:nvPr>
            <p:ph type="title" hasCustomPrompt="1"/>
          </p:nvPr>
        </p:nvSpPr>
        <p:spPr>
          <a:xfrm>
            <a:off x="6096000" y="2207028"/>
            <a:ext cx="5422900" cy="244394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6000" b="1" i="0" u="none" dirty="0">
                <a:solidFill>
                  <a:srgbClr val="FFFFFF"/>
                </a:solidFill>
                <a:ea typeface="优设标题黑"/>
              </a:rPr>
              <a:t>八、单元过程</a:t>
            </a:r>
            <a:br>
              <a:rPr lang="en-US" altLang="zh-CN" sz="6000" b="1" i="0" u="none" dirty="0">
                <a:solidFill>
                  <a:srgbClr val="FFFFFF"/>
                </a:solidFill>
                <a:ea typeface="优设标题黑"/>
              </a:rPr>
            </a:br>
            <a:r>
              <a:rPr lang="en-US" altLang="zh-CN" sz="6000" b="1" i="0" u="none" dirty="0">
                <a:solidFill>
                  <a:srgbClr val="FFFFFF"/>
                </a:solidFill>
                <a:ea typeface="优设标题黑"/>
              </a:rPr>
              <a:t>   </a:t>
            </a:r>
            <a:r>
              <a:rPr lang="zh-CN" altLang="en-US" sz="6000" b="1" i="0" u="none" dirty="0">
                <a:solidFill>
                  <a:srgbClr val="FFFFFF"/>
                </a:solidFill>
                <a:ea typeface="优设标题黑"/>
              </a:rPr>
              <a:t>      结构图</a:t>
            </a:r>
            <a:endParaRPr lang="en-US" sz="6000" b="1" i="0" u="none" dirty="0">
              <a:solidFill>
                <a:srgbClr val="FFFFFF"/>
              </a:solidFill>
              <a:ea typeface="优设标题黑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10D63F6-B2C1-E11F-BA68-48BDFD7DA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37579"/>
              </p:ext>
            </p:extLst>
          </p:nvPr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/>
              <a:tblGrid>
                <a:gridCol w="740229">
                  <a:extLst>
                    <a:ext uri="{9D8B030D-6E8A-4147-A177-3AD203B41FA5}">
                      <a16:colId xmlns:a16="http://schemas.microsoft.com/office/drawing/2014/main" val="2776903585"/>
                    </a:ext>
                  </a:extLst>
                </a:gridCol>
                <a:gridCol w="1639414">
                  <a:extLst>
                    <a:ext uri="{9D8B030D-6E8A-4147-A177-3AD203B41FA5}">
                      <a16:colId xmlns:a16="http://schemas.microsoft.com/office/drawing/2014/main" val="2166160619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1105894516"/>
                    </a:ext>
                  </a:extLst>
                </a:gridCol>
                <a:gridCol w="5794872">
                  <a:extLst>
                    <a:ext uri="{9D8B030D-6E8A-4147-A177-3AD203B41FA5}">
                      <a16:colId xmlns:a16="http://schemas.microsoft.com/office/drawing/2014/main" val="1365461935"/>
                    </a:ext>
                  </a:extLst>
                </a:gridCol>
                <a:gridCol w="2409023">
                  <a:extLst>
                    <a:ext uri="{9D8B030D-6E8A-4147-A177-3AD203B41FA5}">
                      <a16:colId xmlns:a16="http://schemas.microsoft.com/office/drawing/2014/main" val="1198784357"/>
                    </a:ext>
                  </a:extLst>
                </a:gridCol>
              </a:tblGrid>
              <a:tr h="9174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课时</a:t>
                      </a:r>
                    </a:p>
                  </a:txBody>
                  <a:tcPr marL="36464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主要学习内容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重难点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学练赛活动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学习表现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564772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2584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2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86833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3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9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43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184a65b-c419-4f3b-9cfd-52fd73b4a2ee"/>
          <p:cNvSpPr>
            <a:spLocks noGrp="1"/>
          </p:cNvSpPr>
          <p:nvPr>
            <p:ph type="title" hasCustomPrompt="1"/>
          </p:nvPr>
        </p:nvSpPr>
        <p:spPr>
          <a:xfrm>
            <a:off x="5773783" y="2823045"/>
            <a:ext cx="5952996" cy="1211909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FFFFFF"/>
                </a:solidFill>
                <a:ea typeface="优设标题黑"/>
              </a:rPr>
              <a:t>一、</a:t>
            </a:r>
            <a:r>
              <a:rPr lang="en-US" sz="6000" b="1" i="0" u="none" dirty="0" err="1">
                <a:solidFill>
                  <a:srgbClr val="FFFFFF"/>
                </a:solidFill>
                <a:ea typeface="优设标题黑"/>
              </a:rPr>
              <a:t>单元信息</a:t>
            </a:r>
            <a:r>
              <a:rPr lang="zh-CN" altLang="en-US" sz="6000" b="1" i="0" u="none" dirty="0">
                <a:solidFill>
                  <a:srgbClr val="FFFFFF"/>
                </a:solidFill>
                <a:ea typeface="优设标题黑"/>
              </a:rPr>
              <a:t>元素</a:t>
            </a:r>
            <a:endParaRPr lang="en-US" sz="6000" b="1" i="0" u="none" dirty="0">
              <a:solidFill>
                <a:srgbClr val="FFFFFF"/>
              </a:solidFill>
              <a:ea typeface="优设标题黑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77F17-F181-4429-9D76-6A8380E05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5A3ABBE-B985-D2A7-6247-4795EB62159F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/>
              <a:tblGrid>
                <a:gridCol w="740229">
                  <a:extLst>
                    <a:ext uri="{9D8B030D-6E8A-4147-A177-3AD203B41FA5}">
                      <a16:colId xmlns:a16="http://schemas.microsoft.com/office/drawing/2014/main" val="2776903585"/>
                    </a:ext>
                  </a:extLst>
                </a:gridCol>
                <a:gridCol w="1639414">
                  <a:extLst>
                    <a:ext uri="{9D8B030D-6E8A-4147-A177-3AD203B41FA5}">
                      <a16:colId xmlns:a16="http://schemas.microsoft.com/office/drawing/2014/main" val="2166160619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1105894516"/>
                    </a:ext>
                  </a:extLst>
                </a:gridCol>
                <a:gridCol w="5794872">
                  <a:extLst>
                    <a:ext uri="{9D8B030D-6E8A-4147-A177-3AD203B41FA5}">
                      <a16:colId xmlns:a16="http://schemas.microsoft.com/office/drawing/2014/main" val="1365461935"/>
                    </a:ext>
                  </a:extLst>
                </a:gridCol>
                <a:gridCol w="2409023">
                  <a:extLst>
                    <a:ext uri="{9D8B030D-6E8A-4147-A177-3AD203B41FA5}">
                      <a16:colId xmlns:a16="http://schemas.microsoft.com/office/drawing/2014/main" val="1198784357"/>
                    </a:ext>
                  </a:extLst>
                </a:gridCol>
              </a:tblGrid>
              <a:tr h="9174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课时</a:t>
                      </a:r>
                    </a:p>
                  </a:txBody>
                  <a:tcPr marL="36464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主要学习内容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重难点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学练赛活动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学习表现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564772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2584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5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86833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6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9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81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A16D3-92B6-1DF3-9B39-02C3A1FE3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FFC9E39-5B75-4301-933A-26C1F919FA09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/>
              <a:tblGrid>
                <a:gridCol w="740229">
                  <a:extLst>
                    <a:ext uri="{9D8B030D-6E8A-4147-A177-3AD203B41FA5}">
                      <a16:colId xmlns:a16="http://schemas.microsoft.com/office/drawing/2014/main" val="2776903585"/>
                    </a:ext>
                  </a:extLst>
                </a:gridCol>
                <a:gridCol w="1639414">
                  <a:extLst>
                    <a:ext uri="{9D8B030D-6E8A-4147-A177-3AD203B41FA5}">
                      <a16:colId xmlns:a16="http://schemas.microsoft.com/office/drawing/2014/main" val="2166160619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1105894516"/>
                    </a:ext>
                  </a:extLst>
                </a:gridCol>
                <a:gridCol w="5794872">
                  <a:extLst>
                    <a:ext uri="{9D8B030D-6E8A-4147-A177-3AD203B41FA5}">
                      <a16:colId xmlns:a16="http://schemas.microsoft.com/office/drawing/2014/main" val="1365461935"/>
                    </a:ext>
                  </a:extLst>
                </a:gridCol>
                <a:gridCol w="2409023">
                  <a:extLst>
                    <a:ext uri="{9D8B030D-6E8A-4147-A177-3AD203B41FA5}">
                      <a16:colId xmlns:a16="http://schemas.microsoft.com/office/drawing/2014/main" val="1198784357"/>
                    </a:ext>
                  </a:extLst>
                </a:gridCol>
              </a:tblGrid>
              <a:tr h="9174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课时</a:t>
                      </a:r>
                    </a:p>
                  </a:txBody>
                  <a:tcPr marL="36464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主要学习内容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重难点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学练赛活动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学习表现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564772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2584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8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86833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9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9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648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1F1D5-5303-342F-1DA8-4788278D9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FC046C-6A75-0830-C640-183A2381F971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/>
              <a:tblGrid>
                <a:gridCol w="740229">
                  <a:extLst>
                    <a:ext uri="{9D8B030D-6E8A-4147-A177-3AD203B41FA5}">
                      <a16:colId xmlns:a16="http://schemas.microsoft.com/office/drawing/2014/main" val="2776903585"/>
                    </a:ext>
                  </a:extLst>
                </a:gridCol>
                <a:gridCol w="1639414">
                  <a:extLst>
                    <a:ext uri="{9D8B030D-6E8A-4147-A177-3AD203B41FA5}">
                      <a16:colId xmlns:a16="http://schemas.microsoft.com/office/drawing/2014/main" val="2166160619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1105894516"/>
                    </a:ext>
                  </a:extLst>
                </a:gridCol>
                <a:gridCol w="5794872">
                  <a:extLst>
                    <a:ext uri="{9D8B030D-6E8A-4147-A177-3AD203B41FA5}">
                      <a16:colId xmlns:a16="http://schemas.microsoft.com/office/drawing/2014/main" val="1365461935"/>
                    </a:ext>
                  </a:extLst>
                </a:gridCol>
                <a:gridCol w="2409023">
                  <a:extLst>
                    <a:ext uri="{9D8B030D-6E8A-4147-A177-3AD203B41FA5}">
                      <a16:colId xmlns:a16="http://schemas.microsoft.com/office/drawing/2014/main" val="1198784357"/>
                    </a:ext>
                  </a:extLst>
                </a:gridCol>
              </a:tblGrid>
              <a:tr h="9174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课时</a:t>
                      </a:r>
                    </a:p>
                  </a:txBody>
                  <a:tcPr marL="36464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主要学习内容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重难点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学练赛活动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学习表现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564772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2584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11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86833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12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9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160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04F28-14FA-D420-A035-8FE055C0B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3520FAF-B3EA-8236-7B3E-3BD62A65757B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/>
              <a:tblGrid>
                <a:gridCol w="740229">
                  <a:extLst>
                    <a:ext uri="{9D8B030D-6E8A-4147-A177-3AD203B41FA5}">
                      <a16:colId xmlns:a16="http://schemas.microsoft.com/office/drawing/2014/main" val="2776903585"/>
                    </a:ext>
                  </a:extLst>
                </a:gridCol>
                <a:gridCol w="1639414">
                  <a:extLst>
                    <a:ext uri="{9D8B030D-6E8A-4147-A177-3AD203B41FA5}">
                      <a16:colId xmlns:a16="http://schemas.microsoft.com/office/drawing/2014/main" val="2166160619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1105894516"/>
                    </a:ext>
                  </a:extLst>
                </a:gridCol>
                <a:gridCol w="5794872">
                  <a:extLst>
                    <a:ext uri="{9D8B030D-6E8A-4147-A177-3AD203B41FA5}">
                      <a16:colId xmlns:a16="http://schemas.microsoft.com/office/drawing/2014/main" val="1365461935"/>
                    </a:ext>
                  </a:extLst>
                </a:gridCol>
                <a:gridCol w="2409023">
                  <a:extLst>
                    <a:ext uri="{9D8B030D-6E8A-4147-A177-3AD203B41FA5}">
                      <a16:colId xmlns:a16="http://schemas.microsoft.com/office/drawing/2014/main" val="1198784357"/>
                    </a:ext>
                  </a:extLst>
                </a:gridCol>
              </a:tblGrid>
              <a:tr h="9174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课时</a:t>
                      </a:r>
                    </a:p>
                  </a:txBody>
                  <a:tcPr marL="36464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主要学习内容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重难点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学练赛活动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学习表现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564772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2584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14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86833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15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9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145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F8639-AD6B-0053-8359-13FC25232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6D6E0FD-76AC-E383-751D-1645A7FD98EB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/>
              <a:tblGrid>
                <a:gridCol w="740229">
                  <a:extLst>
                    <a:ext uri="{9D8B030D-6E8A-4147-A177-3AD203B41FA5}">
                      <a16:colId xmlns:a16="http://schemas.microsoft.com/office/drawing/2014/main" val="2776903585"/>
                    </a:ext>
                  </a:extLst>
                </a:gridCol>
                <a:gridCol w="1639414">
                  <a:extLst>
                    <a:ext uri="{9D8B030D-6E8A-4147-A177-3AD203B41FA5}">
                      <a16:colId xmlns:a16="http://schemas.microsoft.com/office/drawing/2014/main" val="2166160619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1105894516"/>
                    </a:ext>
                  </a:extLst>
                </a:gridCol>
                <a:gridCol w="5794872">
                  <a:extLst>
                    <a:ext uri="{9D8B030D-6E8A-4147-A177-3AD203B41FA5}">
                      <a16:colId xmlns:a16="http://schemas.microsoft.com/office/drawing/2014/main" val="1365461935"/>
                    </a:ext>
                  </a:extLst>
                </a:gridCol>
                <a:gridCol w="2409023">
                  <a:extLst>
                    <a:ext uri="{9D8B030D-6E8A-4147-A177-3AD203B41FA5}">
                      <a16:colId xmlns:a16="http://schemas.microsoft.com/office/drawing/2014/main" val="1198784357"/>
                    </a:ext>
                  </a:extLst>
                </a:gridCol>
              </a:tblGrid>
              <a:tr h="9174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课时</a:t>
                      </a:r>
                    </a:p>
                  </a:txBody>
                  <a:tcPr marL="36464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主要学习内容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重难点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学练赛活动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学习表现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564772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2584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17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86833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18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9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140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3C4BA-45CB-AAE8-BAC6-EA6472DCD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184a65b-c419-4f3b-9cfd-52fd73b4a2ee">
            <a:extLst>
              <a:ext uri="{FF2B5EF4-FFF2-40B4-BE49-F238E27FC236}">
                <a16:creationId xmlns:a16="http://schemas.microsoft.com/office/drawing/2014/main" id="{52E2A5AE-00AB-C897-541E-6FF27DBD3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59" y="2207028"/>
            <a:ext cx="6479177" cy="2443943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6000" b="1" i="0" u="none" dirty="0">
                <a:solidFill>
                  <a:srgbClr val="FFFFFF"/>
                </a:solidFill>
                <a:ea typeface="优设标题黑"/>
              </a:rPr>
              <a:t>九、  </a:t>
            </a:r>
            <a:r>
              <a:rPr lang="en-US" sz="6000" b="1" i="0" u="none" dirty="0" err="1">
                <a:solidFill>
                  <a:srgbClr val="FFFFFF"/>
                </a:solidFill>
                <a:ea typeface="优设标题黑"/>
              </a:rPr>
              <a:t>单元检测</a:t>
            </a:r>
            <a:br>
              <a:rPr lang="en-US" sz="6000" b="1" i="0" u="none" dirty="0">
                <a:solidFill>
                  <a:srgbClr val="FFFFFF"/>
                </a:solidFill>
                <a:ea typeface="优设标题黑"/>
              </a:rPr>
            </a:br>
            <a:r>
              <a:rPr lang="en-US" sz="6000" b="1" i="0" u="none" dirty="0">
                <a:solidFill>
                  <a:srgbClr val="FFFFFF"/>
                </a:solidFill>
                <a:ea typeface="优设标题黑"/>
              </a:rPr>
              <a:t>         </a:t>
            </a:r>
            <a:r>
              <a:rPr lang="en-US" sz="6000" b="1" i="0" u="none" dirty="0" err="1">
                <a:solidFill>
                  <a:srgbClr val="FFFFFF"/>
                </a:solidFill>
                <a:ea typeface="优设标题黑"/>
              </a:rPr>
              <a:t>内容及评价</a:t>
            </a:r>
            <a:endParaRPr lang="en-US" sz="6000" b="1" i="0" u="none" dirty="0">
              <a:solidFill>
                <a:srgbClr val="FFFFFF"/>
              </a:solidFill>
              <a:ea typeface="优设标题黑"/>
            </a:endParaRPr>
          </a:p>
        </p:txBody>
      </p:sp>
    </p:spTree>
    <p:extLst>
      <p:ext uri="{BB962C8B-B14F-4D97-AF65-F5344CB8AC3E}">
        <p14:creationId xmlns:p14="http://schemas.microsoft.com/office/powerpoint/2010/main" val="3886935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79C4A-889F-E8FF-BAFA-8269B3BF4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EAF63-E4C1-240E-BA6C-AF3F5A50AEDA}"/>
              </a:ext>
            </a:extLst>
          </p:cNvPr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67000"/>
                </a:schemeClr>
              </a:gs>
              <a:gs pos="100000">
                <a:schemeClr val="bg1">
                  <a:alpha val="92000"/>
                </a:schemeClr>
              </a:gs>
            </a:gsLst>
            <a:lin ang="42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5CEE85CA-B624-2D14-CDFE-FE92B2928A6A}"/>
              </a:ext>
            </a:extLst>
          </p:cNvPr>
          <p:cNvSpPr txBox="1"/>
          <p:nvPr/>
        </p:nvSpPr>
        <p:spPr>
          <a:xfrm>
            <a:off x="0" y="-1"/>
            <a:ext cx="12192000" cy="776087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65100" sx="102000" sy="102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3B5F2835-AF3E-294B-2F5D-9DEB0CCCB6C5}"/>
              </a:ext>
            </a:extLst>
          </p:cNvPr>
          <p:cNvSpPr txBox="1"/>
          <p:nvPr/>
        </p:nvSpPr>
        <p:spPr>
          <a:xfrm>
            <a:off x="541300" y="228600"/>
            <a:ext cx="11124920" cy="432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 b="1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考核内容及要求</a:t>
            </a:r>
            <a:endParaRPr kumimoji="1" lang="zh-CN" altLang="en-US" sz="3200" b="1" dirty="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F77F26B9-80E1-E8F5-D9DB-58E0A0FB098A}"/>
              </a:ext>
            </a:extLst>
          </p:cNvPr>
          <p:cNvSpPr txBox="1"/>
          <p:nvPr/>
        </p:nvSpPr>
        <p:spPr>
          <a:xfrm flipH="1" flipV="1">
            <a:off x="293341" y="289559"/>
            <a:ext cx="173236" cy="124921"/>
          </a:xfrm>
          <a:custGeom>
            <a:avLst/>
            <a:gdLst/>
            <a:ahLst/>
            <a:cxnLst/>
            <a:rect l="l" t="t" r="r" b="b"/>
            <a:pathLst>
              <a:path w="121644" h="124921">
                <a:moveTo>
                  <a:pt x="86420" y="0"/>
                </a:moveTo>
                <a:lnTo>
                  <a:pt x="106489" y="0"/>
                </a:lnTo>
                <a:cubicBezTo>
                  <a:pt x="111131" y="0"/>
                  <a:pt x="114817" y="1297"/>
                  <a:pt x="117548" y="3891"/>
                </a:cubicBezTo>
                <a:cubicBezTo>
                  <a:pt x="120278" y="6485"/>
                  <a:pt x="121644" y="10103"/>
                  <a:pt x="121644" y="14745"/>
                </a:cubicBezTo>
                <a:lnTo>
                  <a:pt x="121644" y="61846"/>
                </a:lnTo>
                <a:cubicBezTo>
                  <a:pt x="121644" y="80413"/>
                  <a:pt x="117548" y="95568"/>
                  <a:pt x="109356" y="107309"/>
                </a:cubicBezTo>
                <a:cubicBezTo>
                  <a:pt x="101165" y="119050"/>
                  <a:pt x="88331" y="124921"/>
                  <a:pt x="70856" y="124921"/>
                </a:cubicBezTo>
                <a:lnTo>
                  <a:pt x="70856" y="104442"/>
                </a:lnTo>
                <a:cubicBezTo>
                  <a:pt x="85601" y="101711"/>
                  <a:pt x="93246" y="88195"/>
                  <a:pt x="93792" y="63894"/>
                </a:cubicBezTo>
                <a:lnTo>
                  <a:pt x="83143" y="63894"/>
                </a:lnTo>
                <a:cubicBezTo>
                  <a:pt x="74952" y="63894"/>
                  <a:pt x="70856" y="60071"/>
                  <a:pt x="70856" y="52426"/>
                </a:cubicBezTo>
                <a:lnTo>
                  <a:pt x="70856" y="14745"/>
                </a:lnTo>
                <a:cubicBezTo>
                  <a:pt x="70856" y="4915"/>
                  <a:pt x="76044" y="0"/>
                  <a:pt x="86420" y="0"/>
                </a:cubicBezTo>
                <a:close/>
                <a:moveTo>
                  <a:pt x="15564" y="0"/>
                </a:moveTo>
                <a:lnTo>
                  <a:pt x="35633" y="0"/>
                </a:lnTo>
                <a:cubicBezTo>
                  <a:pt x="40275" y="0"/>
                  <a:pt x="43961" y="1297"/>
                  <a:pt x="46691" y="3891"/>
                </a:cubicBezTo>
                <a:cubicBezTo>
                  <a:pt x="49422" y="6485"/>
                  <a:pt x="50787" y="10103"/>
                  <a:pt x="50787" y="14745"/>
                </a:cubicBezTo>
                <a:lnTo>
                  <a:pt x="50787" y="61846"/>
                </a:lnTo>
                <a:cubicBezTo>
                  <a:pt x="50787" y="80413"/>
                  <a:pt x="46691" y="95568"/>
                  <a:pt x="38500" y="107309"/>
                </a:cubicBezTo>
                <a:cubicBezTo>
                  <a:pt x="30308" y="119050"/>
                  <a:pt x="17475" y="124921"/>
                  <a:pt x="0" y="124921"/>
                </a:cubicBezTo>
                <a:lnTo>
                  <a:pt x="0" y="104442"/>
                </a:lnTo>
                <a:cubicBezTo>
                  <a:pt x="14744" y="101711"/>
                  <a:pt x="22390" y="88195"/>
                  <a:pt x="22936" y="63894"/>
                </a:cubicBezTo>
                <a:lnTo>
                  <a:pt x="12287" y="63894"/>
                </a:lnTo>
                <a:cubicBezTo>
                  <a:pt x="4095" y="63894"/>
                  <a:pt x="0" y="60071"/>
                  <a:pt x="0" y="52426"/>
                </a:cubicBezTo>
                <a:lnTo>
                  <a:pt x="0" y="14745"/>
                </a:lnTo>
                <a:cubicBezTo>
                  <a:pt x="0" y="4915"/>
                  <a:pt x="5188" y="0"/>
                  <a:pt x="15564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5" name="线条 1">
            <a:extLst>
              <a:ext uri="{FF2B5EF4-FFF2-40B4-BE49-F238E27FC236}">
                <a16:creationId xmlns:a16="http://schemas.microsoft.com/office/drawing/2014/main" id="{3133EFCB-B633-B41B-AD03-CFCA4C538314}"/>
              </a:ext>
            </a:extLst>
          </p:cNvPr>
          <p:cNvCxnSpPr/>
          <p:nvPr/>
        </p:nvCxnSpPr>
        <p:spPr>
          <a:xfrm>
            <a:off x="293341" y="781562"/>
            <a:ext cx="11898659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miter/>
          </a:ln>
        </p:spPr>
      </p:cxnSp>
      <p:cxnSp>
        <p:nvCxnSpPr>
          <p:cNvPr id="16" name="线条 1">
            <a:extLst>
              <a:ext uri="{FF2B5EF4-FFF2-40B4-BE49-F238E27FC236}">
                <a16:creationId xmlns:a16="http://schemas.microsoft.com/office/drawing/2014/main" id="{6964BC95-5077-95A4-6BC7-721CDB70DB50}"/>
              </a:ext>
            </a:extLst>
          </p:cNvPr>
          <p:cNvCxnSpPr/>
          <p:nvPr/>
        </p:nvCxnSpPr>
        <p:spPr>
          <a:xfrm>
            <a:off x="293341" y="842522"/>
            <a:ext cx="11898659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prstDash val="solid"/>
            <a:miter/>
          </a:ln>
        </p:spPr>
      </p:cxn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51D09C8-403F-BF51-E804-75F030678AD2}"/>
              </a:ext>
            </a:extLst>
          </p:cNvPr>
          <p:cNvGraphicFramePr>
            <a:graphicFrameLocks noGrp="1"/>
          </p:cNvGraphicFramePr>
          <p:nvPr/>
        </p:nvGraphicFramePr>
        <p:xfrm>
          <a:off x="0" y="889200"/>
          <a:ext cx="12191999" cy="5968802"/>
        </p:xfrm>
        <a:graphic>
          <a:graphicData uri="http://schemas.openxmlformats.org/drawingml/2006/table">
            <a:tbl>
              <a:tblPr/>
              <a:tblGrid>
                <a:gridCol w="3007481">
                  <a:extLst>
                    <a:ext uri="{9D8B030D-6E8A-4147-A177-3AD203B41FA5}">
                      <a16:colId xmlns:a16="http://schemas.microsoft.com/office/drawing/2014/main" val="3399297639"/>
                    </a:ext>
                  </a:extLst>
                </a:gridCol>
                <a:gridCol w="3061506">
                  <a:extLst>
                    <a:ext uri="{9D8B030D-6E8A-4147-A177-3AD203B41FA5}">
                      <a16:colId xmlns:a16="http://schemas.microsoft.com/office/drawing/2014/main" val="3313823742"/>
                    </a:ext>
                  </a:extLst>
                </a:gridCol>
                <a:gridCol w="3061506">
                  <a:extLst>
                    <a:ext uri="{9D8B030D-6E8A-4147-A177-3AD203B41FA5}">
                      <a16:colId xmlns:a16="http://schemas.microsoft.com/office/drawing/2014/main" val="2609133760"/>
                    </a:ext>
                  </a:extLst>
                </a:gridCol>
                <a:gridCol w="3061506">
                  <a:extLst>
                    <a:ext uri="{9D8B030D-6E8A-4147-A177-3AD203B41FA5}">
                      <a16:colId xmlns:a16="http://schemas.microsoft.com/office/drawing/2014/main" val="2718927124"/>
                    </a:ext>
                  </a:extLst>
                </a:gridCol>
              </a:tblGrid>
              <a:tr h="327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学业质量要求</a:t>
                      </a: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61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考核内容</a:t>
                      </a: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61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评价方式与测量工具</a:t>
                      </a: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61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达标标准</a:t>
                      </a: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61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9892025"/>
                  </a:ext>
                </a:extLst>
              </a:tr>
              <a:tr h="110135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 </a:t>
                      </a:r>
                      <a:r>
                        <a:rPr lang="zh-CN" altLang="en-US" sz="14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掌握基本动作与组合技术</a:t>
                      </a: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组合技术应用：</a:t>
                      </a:r>
                      <a:br>
                        <a:rPr lang="zh-CN" alt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• </a:t>
                      </a:r>
                      <a:r>
                        <a:rPr lang="zh-CN" alt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运球变向</a:t>
                      </a:r>
                      <a:r>
                        <a:rPr lang="en-US" altLang="zh-CN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急停跳投</a:t>
                      </a:r>
                      <a:br>
                        <a:rPr lang="zh-CN" alt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• </a:t>
                      </a:r>
                      <a:r>
                        <a:rPr lang="zh-CN" alt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挡拆配合</a:t>
                      </a:r>
                      <a:r>
                        <a:rPr lang="en-US" altLang="zh-CN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分球上篮</a:t>
                      </a: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实战测评</a:t>
                      </a:r>
                      <a:r>
                        <a:rPr lang="zh-CN" altLang="en-US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br>
                        <a:rPr lang="zh-CN" altLang="en-US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3v3</a:t>
                      </a:r>
                      <a:r>
                        <a:rPr lang="zh-CN" altLang="en-US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半场攻防中完成指定组合（每人</a:t>
                      </a:r>
                      <a:r>
                        <a:rPr lang="en-US" altLang="zh-CN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次机会）</a:t>
                      </a:r>
                      <a:br>
                        <a:rPr lang="zh-CN" altLang="en-US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▶ 录像回放分析技术衔接流畅度</a:t>
                      </a: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成功率≥</a:t>
                      </a:r>
                      <a:r>
                        <a:rPr lang="en-US" altLang="zh-CN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60%</a:t>
                      </a:r>
                      <a:r>
                        <a:rPr lang="zh-CN" altLang="en-US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，动作无严重变形</a:t>
                      </a: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70494"/>
                  </a:ext>
                </a:extLst>
              </a:tr>
              <a:tr h="7145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1950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848943"/>
                  </a:ext>
                </a:extLst>
              </a:tr>
              <a:tr h="110135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02645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55642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6999" marR="46999" marT="23500" marB="23500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332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998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A30E6-9C23-408F-C8E1-3EE7B1057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37CA3C-5C87-5328-17B1-D8257B22899A}"/>
              </a:ext>
            </a:extLst>
          </p:cNvPr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67000"/>
                </a:schemeClr>
              </a:gs>
              <a:gs pos="100000">
                <a:schemeClr val="bg1">
                  <a:alpha val="92000"/>
                </a:schemeClr>
              </a:gs>
            </a:gsLst>
            <a:lin ang="42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44396D2E-A517-E91F-2B88-8F15335D1AEC}"/>
              </a:ext>
            </a:extLst>
          </p:cNvPr>
          <p:cNvSpPr txBox="1"/>
          <p:nvPr/>
        </p:nvSpPr>
        <p:spPr>
          <a:xfrm>
            <a:off x="0" y="-1"/>
            <a:ext cx="12192000" cy="776087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65100" sx="102000" sy="102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9B8D626B-EF70-17BB-A8F2-2126835563D1}"/>
              </a:ext>
            </a:extLst>
          </p:cNvPr>
          <p:cNvSpPr txBox="1"/>
          <p:nvPr/>
        </p:nvSpPr>
        <p:spPr>
          <a:xfrm>
            <a:off x="541300" y="228600"/>
            <a:ext cx="11124920" cy="432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 b="1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考核内容及要求</a:t>
            </a:r>
            <a:endParaRPr kumimoji="1" lang="zh-CN" altLang="en-US" sz="3200" b="1" dirty="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F9507F5F-19B8-C68F-FCD8-B61EB5187D63}"/>
              </a:ext>
            </a:extLst>
          </p:cNvPr>
          <p:cNvSpPr txBox="1"/>
          <p:nvPr/>
        </p:nvSpPr>
        <p:spPr>
          <a:xfrm flipH="1" flipV="1">
            <a:off x="293341" y="289559"/>
            <a:ext cx="173236" cy="124921"/>
          </a:xfrm>
          <a:custGeom>
            <a:avLst/>
            <a:gdLst/>
            <a:ahLst/>
            <a:cxnLst/>
            <a:rect l="l" t="t" r="r" b="b"/>
            <a:pathLst>
              <a:path w="121644" h="124921">
                <a:moveTo>
                  <a:pt x="86420" y="0"/>
                </a:moveTo>
                <a:lnTo>
                  <a:pt x="106489" y="0"/>
                </a:lnTo>
                <a:cubicBezTo>
                  <a:pt x="111131" y="0"/>
                  <a:pt x="114817" y="1297"/>
                  <a:pt x="117548" y="3891"/>
                </a:cubicBezTo>
                <a:cubicBezTo>
                  <a:pt x="120278" y="6485"/>
                  <a:pt x="121644" y="10103"/>
                  <a:pt x="121644" y="14745"/>
                </a:cubicBezTo>
                <a:lnTo>
                  <a:pt x="121644" y="61846"/>
                </a:lnTo>
                <a:cubicBezTo>
                  <a:pt x="121644" y="80413"/>
                  <a:pt x="117548" y="95568"/>
                  <a:pt x="109356" y="107309"/>
                </a:cubicBezTo>
                <a:cubicBezTo>
                  <a:pt x="101165" y="119050"/>
                  <a:pt x="88331" y="124921"/>
                  <a:pt x="70856" y="124921"/>
                </a:cubicBezTo>
                <a:lnTo>
                  <a:pt x="70856" y="104442"/>
                </a:lnTo>
                <a:cubicBezTo>
                  <a:pt x="85601" y="101711"/>
                  <a:pt x="93246" y="88195"/>
                  <a:pt x="93792" y="63894"/>
                </a:cubicBezTo>
                <a:lnTo>
                  <a:pt x="83143" y="63894"/>
                </a:lnTo>
                <a:cubicBezTo>
                  <a:pt x="74952" y="63894"/>
                  <a:pt x="70856" y="60071"/>
                  <a:pt x="70856" y="52426"/>
                </a:cubicBezTo>
                <a:lnTo>
                  <a:pt x="70856" y="14745"/>
                </a:lnTo>
                <a:cubicBezTo>
                  <a:pt x="70856" y="4915"/>
                  <a:pt x="76044" y="0"/>
                  <a:pt x="86420" y="0"/>
                </a:cubicBezTo>
                <a:close/>
                <a:moveTo>
                  <a:pt x="15564" y="0"/>
                </a:moveTo>
                <a:lnTo>
                  <a:pt x="35633" y="0"/>
                </a:lnTo>
                <a:cubicBezTo>
                  <a:pt x="40275" y="0"/>
                  <a:pt x="43961" y="1297"/>
                  <a:pt x="46691" y="3891"/>
                </a:cubicBezTo>
                <a:cubicBezTo>
                  <a:pt x="49422" y="6485"/>
                  <a:pt x="50787" y="10103"/>
                  <a:pt x="50787" y="14745"/>
                </a:cubicBezTo>
                <a:lnTo>
                  <a:pt x="50787" y="61846"/>
                </a:lnTo>
                <a:cubicBezTo>
                  <a:pt x="50787" y="80413"/>
                  <a:pt x="46691" y="95568"/>
                  <a:pt x="38500" y="107309"/>
                </a:cubicBezTo>
                <a:cubicBezTo>
                  <a:pt x="30308" y="119050"/>
                  <a:pt x="17475" y="124921"/>
                  <a:pt x="0" y="124921"/>
                </a:cubicBezTo>
                <a:lnTo>
                  <a:pt x="0" y="104442"/>
                </a:lnTo>
                <a:cubicBezTo>
                  <a:pt x="14744" y="101711"/>
                  <a:pt x="22390" y="88195"/>
                  <a:pt x="22936" y="63894"/>
                </a:cubicBezTo>
                <a:lnTo>
                  <a:pt x="12287" y="63894"/>
                </a:lnTo>
                <a:cubicBezTo>
                  <a:pt x="4095" y="63894"/>
                  <a:pt x="0" y="60071"/>
                  <a:pt x="0" y="52426"/>
                </a:cubicBezTo>
                <a:lnTo>
                  <a:pt x="0" y="14745"/>
                </a:lnTo>
                <a:cubicBezTo>
                  <a:pt x="0" y="4915"/>
                  <a:pt x="5188" y="0"/>
                  <a:pt x="15564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5" name="线条 1">
            <a:extLst>
              <a:ext uri="{FF2B5EF4-FFF2-40B4-BE49-F238E27FC236}">
                <a16:creationId xmlns:a16="http://schemas.microsoft.com/office/drawing/2014/main" id="{F6659C87-7146-CF5A-A920-0AC44D11BD68}"/>
              </a:ext>
            </a:extLst>
          </p:cNvPr>
          <p:cNvCxnSpPr/>
          <p:nvPr/>
        </p:nvCxnSpPr>
        <p:spPr>
          <a:xfrm>
            <a:off x="293341" y="781562"/>
            <a:ext cx="11898659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miter/>
          </a:ln>
        </p:spPr>
      </p:cxnSp>
      <p:cxnSp>
        <p:nvCxnSpPr>
          <p:cNvPr id="16" name="线条 1">
            <a:extLst>
              <a:ext uri="{FF2B5EF4-FFF2-40B4-BE49-F238E27FC236}">
                <a16:creationId xmlns:a16="http://schemas.microsoft.com/office/drawing/2014/main" id="{B27990B1-AEF3-005F-15B9-AC59360AE855}"/>
              </a:ext>
            </a:extLst>
          </p:cNvPr>
          <p:cNvCxnSpPr/>
          <p:nvPr/>
        </p:nvCxnSpPr>
        <p:spPr>
          <a:xfrm>
            <a:off x="293341" y="842522"/>
            <a:ext cx="11898659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prstDash val="solid"/>
            <a:miter/>
          </a:ln>
        </p:spPr>
      </p:cxn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8478EB8-BF4F-F78D-039C-96EB9A8A821A}"/>
              </a:ext>
            </a:extLst>
          </p:cNvPr>
          <p:cNvGraphicFramePr>
            <a:graphicFrameLocks noGrp="1"/>
          </p:cNvGraphicFramePr>
          <p:nvPr/>
        </p:nvGraphicFramePr>
        <p:xfrm>
          <a:off x="0" y="889200"/>
          <a:ext cx="12191999" cy="5968802"/>
        </p:xfrm>
        <a:graphic>
          <a:graphicData uri="http://schemas.openxmlformats.org/drawingml/2006/table">
            <a:tbl>
              <a:tblPr/>
              <a:tblGrid>
                <a:gridCol w="3007481">
                  <a:extLst>
                    <a:ext uri="{9D8B030D-6E8A-4147-A177-3AD203B41FA5}">
                      <a16:colId xmlns:a16="http://schemas.microsoft.com/office/drawing/2014/main" val="3399297639"/>
                    </a:ext>
                  </a:extLst>
                </a:gridCol>
                <a:gridCol w="3061506">
                  <a:extLst>
                    <a:ext uri="{9D8B030D-6E8A-4147-A177-3AD203B41FA5}">
                      <a16:colId xmlns:a16="http://schemas.microsoft.com/office/drawing/2014/main" val="3313823742"/>
                    </a:ext>
                  </a:extLst>
                </a:gridCol>
                <a:gridCol w="3061506">
                  <a:extLst>
                    <a:ext uri="{9D8B030D-6E8A-4147-A177-3AD203B41FA5}">
                      <a16:colId xmlns:a16="http://schemas.microsoft.com/office/drawing/2014/main" val="2609133760"/>
                    </a:ext>
                  </a:extLst>
                </a:gridCol>
                <a:gridCol w="3061506">
                  <a:extLst>
                    <a:ext uri="{9D8B030D-6E8A-4147-A177-3AD203B41FA5}">
                      <a16:colId xmlns:a16="http://schemas.microsoft.com/office/drawing/2014/main" val="2718927124"/>
                    </a:ext>
                  </a:extLst>
                </a:gridCol>
              </a:tblGrid>
              <a:tr h="327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学业质量要求</a:t>
                      </a: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61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考核内容</a:t>
                      </a: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61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评价方式与测量工具</a:t>
                      </a: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61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达标标准</a:t>
                      </a: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61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9892025"/>
                  </a:ext>
                </a:extLst>
              </a:tr>
              <a:tr h="1101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70494"/>
                  </a:ext>
                </a:extLst>
              </a:tr>
              <a:tr h="7145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1950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848943"/>
                  </a:ext>
                </a:extLst>
              </a:tr>
              <a:tr h="1101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02645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55642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6999" marR="46999" marT="23500" marB="23500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332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063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184a65b-c419-4f3b-9cfd-52fd73b4a2ee"/>
          <p:cNvSpPr>
            <a:spLocks noGrp="1"/>
          </p:cNvSpPr>
          <p:nvPr>
            <p:ph type="title" hasCustomPrompt="1"/>
          </p:nvPr>
        </p:nvSpPr>
        <p:spPr>
          <a:xfrm>
            <a:off x="5580924" y="2821396"/>
            <a:ext cx="6453051" cy="106386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FFFFFF"/>
                </a:solidFill>
                <a:ea typeface="优设标题黑"/>
              </a:rPr>
              <a:t>十、</a:t>
            </a:r>
            <a:r>
              <a:rPr lang="en-US" sz="6000" b="1" i="0" u="none" dirty="0" err="1">
                <a:solidFill>
                  <a:srgbClr val="FFFFFF"/>
                </a:solidFill>
                <a:ea typeface="优设标题黑"/>
              </a:rPr>
              <a:t>单元教学反思</a:t>
            </a:r>
            <a:endParaRPr lang="en-US" sz="6000" b="1" i="0" u="none" dirty="0">
              <a:solidFill>
                <a:srgbClr val="FFFFFF"/>
              </a:solidFill>
              <a:ea typeface="优设标题黑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d177a945-bfb1-4255-8539-3d9c31bd742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ea typeface="优设标题黑"/>
              </a:rPr>
              <a:t>教学反思各方面</a:t>
            </a:r>
          </a:p>
        </p:txBody>
      </p:sp>
      <p:grpSp>
        <p:nvGrpSpPr>
          <p:cNvPr id="5" name="6232cfed-304b-429f-b4f6-a2984d16ec4d.source.4.zh-Hans.pptx" descr="dd12197a-211f-44d3-9a61-5fd2b1ce1492">
            <a:extLst>
              <a:ext uri="{FF2B5EF4-FFF2-40B4-BE49-F238E27FC236}">
                <a16:creationId xmlns:a16="http://schemas.microsoft.com/office/drawing/2014/main" id="{A38A9773-0433-6940-FF1D-A10F67835E00}"/>
              </a:ext>
            </a:extLst>
          </p:cNvPr>
          <p:cNvGrpSpPr/>
          <p:nvPr/>
        </p:nvGrpSpPr>
        <p:grpSpPr>
          <a:xfrm>
            <a:off x="660399" y="1155701"/>
            <a:ext cx="10858501" cy="4725854"/>
            <a:chOff x="660399" y="1155701"/>
            <a:chExt cx="10858501" cy="4725854"/>
          </a:xfrm>
        </p:grpSpPr>
        <p:sp>
          <p:nvSpPr>
            <p:cNvPr id="19" name="Title" descr="2f0fc8e0-e352-496f-a740-a1266748610c">
              <a:extLst>
                <a:ext uri="{FF2B5EF4-FFF2-40B4-BE49-F238E27FC236}">
                  <a16:creationId xmlns:a16="http://schemas.microsoft.com/office/drawing/2014/main" id="{6E2A9452-D364-4D61-949D-F13A1F7D2C50}"/>
                </a:ext>
              </a:extLst>
            </p:cNvPr>
            <p:cNvSpPr/>
            <p:nvPr/>
          </p:nvSpPr>
          <p:spPr>
            <a:xfrm>
              <a:off x="660399" y="1155701"/>
              <a:ext cx="10858500" cy="819106"/>
            </a:xfrm>
            <a:prstGeom prst="rect">
              <a:avLst/>
            </a:prstGeom>
          </p:spPr>
          <p:txBody>
            <a:bodyPr wrap="square" anchor="t" anchorCtr="1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id="39" name="组合 38" descr="dfb53789-0ea8-41c2-b2fb-6727d14b92ed">
              <a:extLst>
                <a:ext uri="{FF2B5EF4-FFF2-40B4-BE49-F238E27FC236}">
                  <a16:creationId xmlns:a16="http://schemas.microsoft.com/office/drawing/2014/main" id="{D726A602-CB1C-41CE-7BDD-5325CFF7BA42}"/>
                </a:ext>
              </a:extLst>
            </p:cNvPr>
            <p:cNvGrpSpPr/>
            <p:nvPr/>
          </p:nvGrpSpPr>
          <p:grpSpPr>
            <a:xfrm>
              <a:off x="762000" y="2544895"/>
              <a:ext cx="4413685" cy="1652455"/>
              <a:chOff x="762000" y="2544895"/>
              <a:chExt cx="4413685" cy="1652455"/>
            </a:xfrm>
          </p:grpSpPr>
          <p:cxnSp>
            <p:nvCxnSpPr>
              <p:cNvPr id="3" name="直接连接符 2" descr="a7244646-3fb0-4b05-8eec-d4d4659587a3">
                <a:extLst>
                  <a:ext uri="{FF2B5EF4-FFF2-40B4-BE49-F238E27FC236}">
                    <a16:creationId xmlns:a16="http://schemas.microsoft.com/office/drawing/2014/main" id="{B32ED3CD-2DBE-4C38-9107-6094C1B1FB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5840" y="2965701"/>
                <a:ext cx="0" cy="862317"/>
              </a:xfrm>
              <a:prstGeom prst="line">
                <a:avLst/>
              </a:prstGeom>
              <a:ln w="53975" cap="rnd">
                <a:solidFill>
                  <a:schemeClr val="accent2"/>
                </a:solidFill>
                <a:round/>
              </a:ln>
              <a:effectLst>
                <a:outerShdw blurRad="254000" dist="127000" algn="ctr" rotWithShape="0">
                  <a:schemeClr val="accent2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Number1" descr="ee016d79-dcca-48c0-b89f-63ed3209dacf">
                <a:extLst>
                  <a:ext uri="{FF2B5EF4-FFF2-40B4-BE49-F238E27FC236}">
                    <a16:creationId xmlns:a16="http://schemas.microsoft.com/office/drawing/2014/main" id="{8B1FDB21-A93F-4291-A5A5-2B60CE5DC6A0}"/>
                  </a:ext>
                </a:extLst>
              </p:cNvPr>
              <p:cNvSpPr txBox="1"/>
              <p:nvPr/>
            </p:nvSpPr>
            <p:spPr>
              <a:xfrm>
                <a:off x="762000" y="2796694"/>
                <a:ext cx="129384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7200" b="1" i="0" u="none">
                    <a:solidFill>
                      <a:srgbClr val="2BA325">
                        <a:alpha val="20000"/>
                      </a:srgbClr>
                    </a:solidFill>
                    <a:latin typeface="Arial"/>
                  </a:rPr>
                  <a:t>01</a:t>
                </a:r>
              </a:p>
            </p:txBody>
          </p:sp>
          <p:grpSp>
            <p:nvGrpSpPr>
              <p:cNvPr id="38" name="组合 37" descr="ad3d0bf8-f040-4964-a554-83559c79be69">
                <a:extLst>
                  <a:ext uri="{FF2B5EF4-FFF2-40B4-BE49-F238E27FC236}">
                    <a16:creationId xmlns:a16="http://schemas.microsoft.com/office/drawing/2014/main" id="{385124B3-43CF-EF29-A732-EE01BC73461E}"/>
                  </a:ext>
                </a:extLst>
              </p:cNvPr>
              <p:cNvGrpSpPr/>
              <p:nvPr/>
            </p:nvGrpSpPr>
            <p:grpSpPr>
              <a:xfrm>
                <a:off x="2254572" y="2544895"/>
                <a:ext cx="2921113" cy="1652455"/>
                <a:chOff x="2254572" y="2544895"/>
                <a:chExt cx="2921113" cy="1652455"/>
              </a:xfrm>
            </p:grpSpPr>
            <p:sp>
              <p:nvSpPr>
                <p:cNvPr id="6" name="Bullet1" descr="962c239b-88e9-4349-a078-f8ed5cf95024">
                  <a:extLst>
                    <a:ext uri="{FF2B5EF4-FFF2-40B4-BE49-F238E27FC236}">
                      <a16:creationId xmlns:a16="http://schemas.microsoft.com/office/drawing/2014/main" id="{B5477927-CE46-4CF5-88A7-ACA144E9C631}"/>
                    </a:ext>
                  </a:extLst>
                </p:cNvPr>
                <p:cNvSpPr txBox="1"/>
                <p:nvPr/>
              </p:nvSpPr>
              <p:spPr>
                <a:xfrm>
                  <a:off x="2254572" y="2544895"/>
                  <a:ext cx="2921113" cy="754992"/>
                </a:xfrm>
                <a:prstGeom prst="rect">
                  <a:avLst/>
                </a:prstGeom>
                <a:noFill/>
              </p:spPr>
              <p:txBody>
                <a:bodyPr wrap="square" anchor="b" anchorCtr="0">
                  <a:normAutofit/>
                </a:bodyPr>
                <a:lstStyle/>
                <a:p>
                  <a:pPr algn="l"/>
                  <a:r>
                    <a:rPr lang="en-US" sz="2400" b="1" dirty="0" err="1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宋体" panose="02010600030101010101" pitchFamily="2" charset="-122"/>
                      <a:ea typeface="宋体" panose="02010600030101010101" pitchFamily="2" charset="-122"/>
                    </a:rPr>
                    <a:t>目标达成</a:t>
                  </a:r>
                  <a:endParaRPr lang="en-US" sz="2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" name="Text1" descr="d62c92bc-78a6-409a-a97f-f084e7c155fe">
                  <a:extLst>
                    <a:ext uri="{FF2B5EF4-FFF2-40B4-BE49-F238E27FC236}">
                      <a16:creationId xmlns:a16="http://schemas.microsoft.com/office/drawing/2014/main" id="{4C616F0E-4C4E-4AA1-AC6A-9E842B4A7A82}"/>
                    </a:ext>
                  </a:extLst>
                </p:cNvPr>
                <p:cNvSpPr/>
                <p:nvPr/>
              </p:nvSpPr>
              <p:spPr>
                <a:xfrm>
                  <a:off x="2254572" y="3335033"/>
                  <a:ext cx="2921113" cy="86231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2000" dirty="0" err="1">
                      <a:solidFill>
                        <a:srgbClr val="2F2F2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内容</a:t>
                  </a:r>
                  <a:endParaRPr lang="en-US" sz="2000" dirty="0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1" name="组合 40" descr="6126a9d7-f48a-4787-a532-c1728e6e9a35">
              <a:extLst>
                <a:ext uri="{FF2B5EF4-FFF2-40B4-BE49-F238E27FC236}">
                  <a16:creationId xmlns:a16="http://schemas.microsoft.com/office/drawing/2014/main" id="{01A1209E-6AA9-BFD5-5BC9-EFB9014FC6E2}"/>
                </a:ext>
              </a:extLst>
            </p:cNvPr>
            <p:cNvGrpSpPr/>
            <p:nvPr/>
          </p:nvGrpSpPr>
          <p:grpSpPr>
            <a:xfrm>
              <a:off x="2695093" y="4229100"/>
              <a:ext cx="4413685" cy="1652455"/>
              <a:chOff x="2695093" y="4229100"/>
              <a:chExt cx="4413685" cy="1652455"/>
            </a:xfrm>
          </p:grpSpPr>
          <p:cxnSp>
            <p:nvCxnSpPr>
              <p:cNvPr id="10" name="直接连接符 9" descr="819400fb-e3cf-42c4-b5a7-35842c693f39">
                <a:extLst>
                  <a:ext uri="{FF2B5EF4-FFF2-40B4-BE49-F238E27FC236}">
                    <a16:creationId xmlns:a16="http://schemas.microsoft.com/office/drawing/2014/main" id="{F5152BC7-512C-4553-964B-9EE35EAB9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8933" y="4649906"/>
                <a:ext cx="0" cy="862317"/>
              </a:xfrm>
              <a:prstGeom prst="line">
                <a:avLst/>
              </a:prstGeom>
              <a:ln w="53975" cap="rnd">
                <a:solidFill>
                  <a:schemeClr val="accent3"/>
                </a:solidFill>
                <a:round/>
              </a:ln>
              <a:effectLst>
                <a:outerShdw blurRad="254000" dist="127000" algn="ctr" rotWithShape="0">
                  <a:schemeClr val="accent3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Number2" descr="df68fd0a-4c28-49d0-a60e-e18e7d8d89fe">
                <a:extLst>
                  <a:ext uri="{FF2B5EF4-FFF2-40B4-BE49-F238E27FC236}">
                    <a16:creationId xmlns:a16="http://schemas.microsoft.com/office/drawing/2014/main" id="{A76B5987-EBBD-4292-B58F-1B478D1EA2C4}"/>
                  </a:ext>
                </a:extLst>
              </p:cNvPr>
              <p:cNvSpPr txBox="1"/>
              <p:nvPr/>
            </p:nvSpPr>
            <p:spPr>
              <a:xfrm>
                <a:off x="2695093" y="4480899"/>
                <a:ext cx="129384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7200" b="1" i="0" u="none">
                    <a:solidFill>
                      <a:srgbClr val="FBDC70">
                        <a:alpha val="20000"/>
                      </a:srgbClr>
                    </a:solidFill>
                    <a:latin typeface="Arial"/>
                  </a:rPr>
                  <a:t>02</a:t>
                </a:r>
              </a:p>
            </p:txBody>
          </p:sp>
          <p:grpSp>
            <p:nvGrpSpPr>
              <p:cNvPr id="40" name="组合 39" descr="0b44d9b3-2b57-4a50-a135-ad2745b0fdaa">
                <a:extLst>
                  <a:ext uri="{FF2B5EF4-FFF2-40B4-BE49-F238E27FC236}">
                    <a16:creationId xmlns:a16="http://schemas.microsoft.com/office/drawing/2014/main" id="{4DBB293E-39F1-BB01-2C7C-FB9B712F49F0}"/>
                  </a:ext>
                </a:extLst>
              </p:cNvPr>
              <p:cNvGrpSpPr/>
              <p:nvPr/>
            </p:nvGrpSpPr>
            <p:grpSpPr>
              <a:xfrm>
                <a:off x="4187665" y="4229100"/>
                <a:ext cx="2921113" cy="1652455"/>
                <a:chOff x="4187665" y="4229100"/>
                <a:chExt cx="2921113" cy="1652455"/>
              </a:xfrm>
            </p:grpSpPr>
            <p:sp>
              <p:nvSpPr>
                <p:cNvPr id="12" name="Bullet2" descr="88bb4cd8-3e60-4c0b-90e3-36ac4ca728db">
                  <a:extLst>
                    <a:ext uri="{FF2B5EF4-FFF2-40B4-BE49-F238E27FC236}">
                      <a16:creationId xmlns:a16="http://schemas.microsoft.com/office/drawing/2014/main" id="{786422BC-B7F6-47A2-A471-692D4F8E9BD8}"/>
                    </a:ext>
                  </a:extLst>
                </p:cNvPr>
                <p:cNvSpPr txBox="1"/>
                <p:nvPr/>
              </p:nvSpPr>
              <p:spPr>
                <a:xfrm>
                  <a:off x="4187665" y="4229100"/>
                  <a:ext cx="2921113" cy="754992"/>
                </a:xfrm>
                <a:prstGeom prst="rect">
                  <a:avLst/>
                </a:prstGeom>
                <a:noFill/>
              </p:spPr>
              <p:txBody>
                <a:bodyPr wrap="square" anchor="b" anchorCtr="0">
                  <a:normAutofit/>
                </a:bodyPr>
                <a:lstStyle/>
                <a:p>
                  <a:pPr algn="l"/>
                  <a:r>
                    <a:rPr lang="en-US" sz="2400" b="1" dirty="0" err="1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宋体" panose="02010600030101010101" pitchFamily="2" charset="-122"/>
                      <a:ea typeface="宋体" panose="02010600030101010101" pitchFamily="2" charset="-122"/>
                    </a:rPr>
                    <a:t>课时安排</a:t>
                  </a:r>
                  <a:endParaRPr lang="en-US" sz="2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" name="Text2" descr="fa521853-9dfe-4c5a-88f7-6e7298b7a12b">
                  <a:extLst>
                    <a:ext uri="{FF2B5EF4-FFF2-40B4-BE49-F238E27FC236}">
                      <a16:creationId xmlns:a16="http://schemas.microsoft.com/office/drawing/2014/main" id="{CCCA23C5-96D6-4047-92A3-41946DF1AF91}"/>
                    </a:ext>
                  </a:extLst>
                </p:cNvPr>
                <p:cNvSpPr/>
                <p:nvPr/>
              </p:nvSpPr>
              <p:spPr>
                <a:xfrm>
                  <a:off x="4187665" y="5019238"/>
                  <a:ext cx="2921113" cy="86231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2000" dirty="0" err="1">
                      <a:solidFill>
                        <a:srgbClr val="2F2F2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内容</a:t>
                  </a:r>
                  <a:endParaRPr lang="en-US" sz="2000" dirty="0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3" name="组合 42" descr="fa4bec87-2fc7-401f-ae5f-6d9182450005">
              <a:extLst>
                <a:ext uri="{FF2B5EF4-FFF2-40B4-BE49-F238E27FC236}">
                  <a16:creationId xmlns:a16="http://schemas.microsoft.com/office/drawing/2014/main" id="{233E69B5-AE02-C7E5-E219-4AF8037F6A78}"/>
                </a:ext>
              </a:extLst>
            </p:cNvPr>
            <p:cNvGrpSpPr/>
            <p:nvPr/>
          </p:nvGrpSpPr>
          <p:grpSpPr>
            <a:xfrm>
              <a:off x="5172122" y="2544895"/>
              <a:ext cx="4413685" cy="1652455"/>
              <a:chOff x="5172122" y="2544895"/>
              <a:chExt cx="4413685" cy="1652455"/>
            </a:xfrm>
          </p:grpSpPr>
          <p:cxnSp>
            <p:nvCxnSpPr>
              <p:cNvPr id="15" name="直接连接符 14" descr="334876ec-94cb-445e-94ce-a65878f5a02d">
                <a:extLst>
                  <a:ext uri="{FF2B5EF4-FFF2-40B4-BE49-F238E27FC236}">
                    <a16:creationId xmlns:a16="http://schemas.microsoft.com/office/drawing/2014/main" id="{D73C358B-E6E5-4A58-B492-2214F88A3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65962" y="2965701"/>
                <a:ext cx="0" cy="862317"/>
              </a:xfrm>
              <a:prstGeom prst="line">
                <a:avLst/>
              </a:prstGeom>
              <a:ln w="53975" cap="rnd">
                <a:solidFill>
                  <a:schemeClr val="accent5"/>
                </a:solidFill>
                <a:round/>
              </a:ln>
              <a:effectLst>
                <a:outerShdw blurRad="254000" dist="127000" algn="ctr" rotWithShape="0">
                  <a:schemeClr val="accent5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Number3" descr="a3dff5fd-b191-4570-84f6-03b54176209b">
                <a:extLst>
                  <a:ext uri="{FF2B5EF4-FFF2-40B4-BE49-F238E27FC236}">
                    <a16:creationId xmlns:a16="http://schemas.microsoft.com/office/drawing/2014/main" id="{8D56CFD7-CA36-4A14-A581-5E81946C74B1}"/>
                  </a:ext>
                </a:extLst>
              </p:cNvPr>
              <p:cNvSpPr txBox="1"/>
              <p:nvPr/>
            </p:nvSpPr>
            <p:spPr>
              <a:xfrm>
                <a:off x="5172122" y="2796694"/>
                <a:ext cx="129384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7200" b="1" i="0" u="none">
                    <a:solidFill>
                      <a:srgbClr val="FF6600">
                        <a:alpha val="20000"/>
                      </a:srgbClr>
                    </a:solidFill>
                    <a:latin typeface="Arial"/>
                  </a:rPr>
                  <a:t>03</a:t>
                </a:r>
              </a:p>
            </p:txBody>
          </p:sp>
          <p:grpSp>
            <p:nvGrpSpPr>
              <p:cNvPr id="42" name="组合 41" descr="74dcff8f-3d80-41d2-887d-5f0a6ee68445">
                <a:extLst>
                  <a:ext uri="{FF2B5EF4-FFF2-40B4-BE49-F238E27FC236}">
                    <a16:creationId xmlns:a16="http://schemas.microsoft.com/office/drawing/2014/main" id="{8B5DC2AB-0944-68AA-DDB4-EEC8CAA9128A}"/>
                  </a:ext>
                </a:extLst>
              </p:cNvPr>
              <p:cNvGrpSpPr/>
              <p:nvPr/>
            </p:nvGrpSpPr>
            <p:grpSpPr>
              <a:xfrm>
                <a:off x="6664694" y="2544895"/>
                <a:ext cx="2921113" cy="1652455"/>
                <a:chOff x="6664694" y="2544895"/>
                <a:chExt cx="2921113" cy="1652455"/>
              </a:xfrm>
            </p:grpSpPr>
            <p:sp>
              <p:nvSpPr>
                <p:cNvPr id="17" name="Bullet3" descr="5f0161b4-07af-4264-b465-736150466bc6">
                  <a:extLst>
                    <a:ext uri="{FF2B5EF4-FFF2-40B4-BE49-F238E27FC236}">
                      <a16:creationId xmlns:a16="http://schemas.microsoft.com/office/drawing/2014/main" id="{85C280C4-F845-43DE-8251-3778CDE9FA06}"/>
                    </a:ext>
                  </a:extLst>
                </p:cNvPr>
                <p:cNvSpPr txBox="1"/>
                <p:nvPr/>
              </p:nvSpPr>
              <p:spPr>
                <a:xfrm>
                  <a:off x="6664694" y="2544895"/>
                  <a:ext cx="2921113" cy="754992"/>
                </a:xfrm>
                <a:prstGeom prst="rect">
                  <a:avLst/>
                </a:prstGeom>
                <a:noFill/>
              </p:spPr>
              <p:txBody>
                <a:bodyPr wrap="square" anchor="b" anchorCtr="0">
                  <a:normAutofit/>
                </a:bodyPr>
                <a:lstStyle/>
                <a:p>
                  <a:pPr algn="l"/>
                  <a:r>
                    <a:rPr lang="en-US" sz="2400" b="1" dirty="0" err="1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宋体" panose="02010600030101010101" pitchFamily="2" charset="-122"/>
                      <a:ea typeface="宋体" panose="02010600030101010101" pitchFamily="2" charset="-122"/>
                    </a:rPr>
                    <a:t>教学组织</a:t>
                  </a:r>
                  <a:endParaRPr lang="en-US" sz="2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Text3" descr="ab37c63a-2678-44ee-9db8-6261cee3028a">
                  <a:extLst>
                    <a:ext uri="{FF2B5EF4-FFF2-40B4-BE49-F238E27FC236}">
                      <a16:creationId xmlns:a16="http://schemas.microsoft.com/office/drawing/2014/main" id="{54535B68-B5BD-4A21-839B-75549980B1FF}"/>
                    </a:ext>
                  </a:extLst>
                </p:cNvPr>
                <p:cNvSpPr/>
                <p:nvPr/>
              </p:nvSpPr>
              <p:spPr>
                <a:xfrm>
                  <a:off x="6664694" y="3335033"/>
                  <a:ext cx="2921113" cy="86231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2000" dirty="0" err="1">
                      <a:solidFill>
                        <a:srgbClr val="2F2F2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内容</a:t>
                  </a:r>
                  <a:endParaRPr lang="en-US" sz="2000" dirty="0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5" name="组合 44" descr="35e818f9-214f-4494-8b10-3818c71a145f">
              <a:extLst>
                <a:ext uri="{FF2B5EF4-FFF2-40B4-BE49-F238E27FC236}">
                  <a16:creationId xmlns:a16="http://schemas.microsoft.com/office/drawing/2014/main" id="{365D825C-D283-EBD1-3FE7-FF95CD7847D9}"/>
                </a:ext>
              </a:extLst>
            </p:cNvPr>
            <p:cNvGrpSpPr/>
            <p:nvPr/>
          </p:nvGrpSpPr>
          <p:grpSpPr>
            <a:xfrm>
              <a:off x="7105215" y="4229100"/>
              <a:ext cx="4413685" cy="1652455"/>
              <a:chOff x="7105215" y="4229100"/>
              <a:chExt cx="4413685" cy="1652455"/>
            </a:xfrm>
          </p:grpSpPr>
          <p:cxnSp>
            <p:nvCxnSpPr>
              <p:cNvPr id="21" name="直接连接符 20" descr="b598fdf1-9a36-46f5-a70f-01ec8565fe17">
                <a:extLst>
                  <a:ext uri="{FF2B5EF4-FFF2-40B4-BE49-F238E27FC236}">
                    <a16:creationId xmlns:a16="http://schemas.microsoft.com/office/drawing/2014/main" id="{87613723-196B-4114-8805-6668A50EF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9055" y="4649906"/>
                <a:ext cx="0" cy="862317"/>
              </a:xfrm>
              <a:prstGeom prst="line">
                <a:avLst/>
              </a:prstGeom>
              <a:ln w="53975" cap="rnd">
                <a:solidFill>
                  <a:schemeClr val="accent6"/>
                </a:solidFill>
                <a:round/>
              </a:ln>
              <a:effectLst>
                <a:outerShdw blurRad="254000" dist="127000" algn="ctr" rotWithShape="0">
                  <a:schemeClr val="accent6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Number4" descr="ab96a73b-af51-4011-a7e6-ac0d38438182">
                <a:extLst>
                  <a:ext uri="{FF2B5EF4-FFF2-40B4-BE49-F238E27FC236}">
                    <a16:creationId xmlns:a16="http://schemas.microsoft.com/office/drawing/2014/main" id="{1B0DC7AD-6F11-4E80-9754-4AE3832ABAB8}"/>
                  </a:ext>
                </a:extLst>
              </p:cNvPr>
              <p:cNvSpPr txBox="1"/>
              <p:nvPr/>
            </p:nvSpPr>
            <p:spPr>
              <a:xfrm>
                <a:off x="7105215" y="4480899"/>
                <a:ext cx="129384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7200" b="1" i="0" u="none">
                    <a:solidFill>
                      <a:srgbClr val="CC3300">
                        <a:alpha val="20000"/>
                      </a:srgbClr>
                    </a:solidFill>
                    <a:latin typeface="Arial"/>
                  </a:rPr>
                  <a:t>04</a:t>
                </a:r>
              </a:p>
            </p:txBody>
          </p:sp>
          <p:grpSp>
            <p:nvGrpSpPr>
              <p:cNvPr id="44" name="组合 43" descr="e1ecaca9-3241-4082-b5b8-e2bffb906570">
                <a:extLst>
                  <a:ext uri="{FF2B5EF4-FFF2-40B4-BE49-F238E27FC236}">
                    <a16:creationId xmlns:a16="http://schemas.microsoft.com/office/drawing/2014/main" id="{D9CF36D1-9CC0-90CE-F6B9-120EBFA53E50}"/>
                  </a:ext>
                </a:extLst>
              </p:cNvPr>
              <p:cNvGrpSpPr/>
              <p:nvPr/>
            </p:nvGrpSpPr>
            <p:grpSpPr>
              <a:xfrm>
                <a:off x="8597787" y="4229100"/>
                <a:ext cx="2921113" cy="1652455"/>
                <a:chOff x="8597787" y="4229100"/>
                <a:chExt cx="2921113" cy="1652455"/>
              </a:xfrm>
            </p:grpSpPr>
            <p:sp>
              <p:nvSpPr>
                <p:cNvPr id="23" name="Bullet4" descr="3f1c3ca7-d496-4f6d-9014-4cd0655f3f9a">
                  <a:extLst>
                    <a:ext uri="{FF2B5EF4-FFF2-40B4-BE49-F238E27FC236}">
                      <a16:creationId xmlns:a16="http://schemas.microsoft.com/office/drawing/2014/main" id="{0DA7C00E-A041-4A50-9A69-780659654864}"/>
                    </a:ext>
                  </a:extLst>
                </p:cNvPr>
                <p:cNvSpPr txBox="1"/>
                <p:nvPr/>
              </p:nvSpPr>
              <p:spPr>
                <a:xfrm>
                  <a:off x="8597787" y="4229100"/>
                  <a:ext cx="2921113" cy="754992"/>
                </a:xfrm>
                <a:prstGeom prst="rect">
                  <a:avLst/>
                </a:prstGeom>
                <a:noFill/>
              </p:spPr>
              <p:txBody>
                <a:bodyPr wrap="square" anchor="b" anchorCtr="0">
                  <a:normAutofit/>
                </a:bodyPr>
                <a:lstStyle/>
                <a:p>
                  <a:pPr algn="l"/>
                  <a:r>
                    <a:rPr lang="en-US" sz="2400" b="1" dirty="0" err="1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宋体" panose="02010600030101010101" pitchFamily="2" charset="-122"/>
                      <a:ea typeface="宋体" panose="02010600030101010101" pitchFamily="2" charset="-122"/>
                    </a:rPr>
                    <a:t>主要经验与改进</a:t>
                  </a:r>
                  <a:endParaRPr lang="en-US" sz="2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" name="Text4" descr="cc9d85fb-e4df-439b-9ba8-2a3fc84e3b1f">
                  <a:extLst>
                    <a:ext uri="{FF2B5EF4-FFF2-40B4-BE49-F238E27FC236}">
                      <a16:creationId xmlns:a16="http://schemas.microsoft.com/office/drawing/2014/main" id="{097AF12D-B72E-4E3B-9179-44E1AE9A4AB2}"/>
                    </a:ext>
                  </a:extLst>
                </p:cNvPr>
                <p:cNvSpPr/>
                <p:nvPr/>
              </p:nvSpPr>
              <p:spPr>
                <a:xfrm>
                  <a:off x="8597787" y="5019238"/>
                  <a:ext cx="2921113" cy="86231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2000" dirty="0" err="1">
                      <a:solidFill>
                        <a:srgbClr val="2F2F2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内容</a:t>
                  </a:r>
                  <a:endParaRPr lang="en-US" sz="2000" dirty="0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d177a945-bfb1-4255-8539-3d9c31bd742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i="0" u="none" dirty="0">
                <a:ea typeface="优设标题黑"/>
              </a:rPr>
              <a:t>单元</a:t>
            </a:r>
            <a:r>
              <a:rPr lang="en-US" sz="2800" b="1" i="0" u="none" dirty="0" err="1">
                <a:ea typeface="优设标题黑"/>
              </a:rPr>
              <a:t>基本信息</a:t>
            </a:r>
            <a:endParaRPr lang="en-US" sz="2800" b="1" i="0" u="none" dirty="0">
              <a:ea typeface="优设标题黑"/>
            </a:endParaRPr>
          </a:p>
        </p:txBody>
      </p:sp>
      <p:sp>
        <p:nvSpPr>
          <p:cNvPr id="32" name="Title" descr="ead384c6-ec56-4a2f-b052-f71d82ad10e3">
            <a:extLst>
              <a:ext uri="{FF2B5EF4-FFF2-40B4-BE49-F238E27FC236}">
                <a16:creationId xmlns:a16="http://schemas.microsoft.com/office/drawing/2014/main" id="{D6C10587-F830-ED74-3242-FC009AA367CD}"/>
              </a:ext>
            </a:extLst>
          </p:cNvPr>
          <p:cNvSpPr>
            <a:spLocks noChangeAspect="1"/>
          </p:cNvSpPr>
          <p:nvPr/>
        </p:nvSpPr>
        <p:spPr>
          <a:xfrm>
            <a:off x="1722234" y="1164213"/>
            <a:ext cx="8624444" cy="750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/>
          <a:p>
            <a:pPr algn="ctr"/>
            <a:endParaRPr/>
          </a:p>
        </p:txBody>
      </p:sp>
      <p:grpSp>
        <p:nvGrpSpPr>
          <p:cNvPr id="29" name="组合 28" descr="c52e89f3-bc3c-4bf4-833c-6904afe4ba9b">
            <a:extLst>
              <a:ext uri="{FF2B5EF4-FFF2-40B4-BE49-F238E27FC236}">
                <a16:creationId xmlns:a16="http://schemas.microsoft.com/office/drawing/2014/main" id="{B50DE0D0-5996-CB04-5E6C-4A293F0D0D86}"/>
              </a:ext>
            </a:extLst>
          </p:cNvPr>
          <p:cNvGrpSpPr/>
          <p:nvPr/>
        </p:nvGrpSpPr>
        <p:grpSpPr>
          <a:xfrm>
            <a:off x="630997" y="1539526"/>
            <a:ext cx="3240000" cy="3240000"/>
            <a:chOff x="4334653" y="1905725"/>
            <a:chExt cx="3174714" cy="2019962"/>
          </a:xfrm>
        </p:grpSpPr>
        <p:grpSp>
          <p:nvGrpSpPr>
            <p:cNvPr id="12" name="组合 11" descr="47d08292-8bf7-495f-8ce0-726fdb140ec4">
              <a:extLst>
                <a:ext uri="{FF2B5EF4-FFF2-40B4-BE49-F238E27FC236}">
                  <a16:creationId xmlns:a16="http://schemas.microsoft.com/office/drawing/2014/main" id="{B9F70499-3FC8-8C49-8102-D863E50522AC}"/>
                </a:ext>
              </a:extLst>
            </p:cNvPr>
            <p:cNvGrpSpPr/>
            <p:nvPr/>
          </p:nvGrpSpPr>
          <p:grpSpPr>
            <a:xfrm>
              <a:off x="4334653" y="1905725"/>
              <a:ext cx="3174714" cy="2019962"/>
              <a:chOff x="4307542" y="1784686"/>
              <a:chExt cx="3174714" cy="2019962"/>
            </a:xfrm>
          </p:grpSpPr>
          <p:sp>
            <p:nvSpPr>
              <p:cNvPr id="9" name="ComponentBackground1" descr="4af006dc-28ac-4822-9fb2-ff481e019919">
                <a:extLst>
                  <a:ext uri="{FF2B5EF4-FFF2-40B4-BE49-F238E27FC236}">
                    <a16:creationId xmlns:a16="http://schemas.microsoft.com/office/drawing/2014/main" id="{23E57A8E-FEB1-D026-0696-63B0C69FF08C}"/>
                  </a:ext>
                </a:extLst>
              </p:cNvPr>
              <p:cNvSpPr/>
              <p:nvPr/>
            </p:nvSpPr>
            <p:spPr>
              <a:xfrm>
                <a:off x="4377106" y="1827092"/>
                <a:ext cx="3105150" cy="1977556"/>
              </a:xfrm>
              <a:custGeom>
                <a:avLst/>
                <a:gdLst>
                  <a:gd name="connsiteX0" fmla="*/ 4114800 w 4114800"/>
                  <a:gd name="connsiteY0" fmla="*/ 1174052 h 2620565"/>
                  <a:gd name="connsiteX1" fmla="*/ 2057400 w 4114800"/>
                  <a:gd name="connsiteY1" fmla="*/ 0 h 2620565"/>
                  <a:gd name="connsiteX2" fmla="*/ 0 w 4114800"/>
                  <a:gd name="connsiteY2" fmla="*/ 1174052 h 2620565"/>
                  <a:gd name="connsiteX3" fmla="*/ 2057400 w 4114800"/>
                  <a:gd name="connsiteY3" fmla="*/ 2348103 h 2620565"/>
                  <a:gd name="connsiteX4" fmla="*/ 2240661 w 4114800"/>
                  <a:gd name="connsiteY4" fmla="*/ 2343436 h 2620565"/>
                  <a:gd name="connsiteX5" fmla="*/ 2240661 w 4114800"/>
                  <a:gd name="connsiteY5" fmla="*/ 2343436 h 2620565"/>
                  <a:gd name="connsiteX6" fmla="*/ 2242280 w 4114800"/>
                  <a:gd name="connsiteY6" fmla="*/ 2343436 h 2620565"/>
                  <a:gd name="connsiteX7" fmla="*/ 2266474 w 4114800"/>
                  <a:gd name="connsiteY7" fmla="*/ 2342007 h 2620565"/>
                  <a:gd name="connsiteX8" fmla="*/ 2475357 w 4114800"/>
                  <a:gd name="connsiteY8" fmla="*/ 2462308 h 2620565"/>
                  <a:gd name="connsiteX9" fmla="*/ 2474881 w 4114800"/>
                  <a:gd name="connsiteY9" fmla="*/ 2610803 h 2620565"/>
                  <a:gd name="connsiteX10" fmla="*/ 4101560 w 4114800"/>
                  <a:gd name="connsiteY10" fmla="*/ 1307783 h 2620565"/>
                  <a:gd name="connsiteX11" fmla="*/ 4101560 w 4114800"/>
                  <a:gd name="connsiteY11" fmla="*/ 1307783 h 2620565"/>
                  <a:gd name="connsiteX12" fmla="*/ 4114800 w 4114800"/>
                  <a:gd name="connsiteY12" fmla="*/ 1174052 h 2620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4800" h="2620565">
                    <a:moveTo>
                      <a:pt x="4114800" y="1174052"/>
                    </a:moveTo>
                    <a:cubicBezTo>
                      <a:pt x="4114800" y="525685"/>
                      <a:pt x="3193637" y="0"/>
                      <a:pt x="2057400" y="0"/>
                    </a:cubicBezTo>
                    <a:cubicBezTo>
                      <a:pt x="921163" y="0"/>
                      <a:pt x="0" y="525685"/>
                      <a:pt x="0" y="1174052"/>
                    </a:cubicBezTo>
                    <a:cubicBezTo>
                      <a:pt x="0" y="1822418"/>
                      <a:pt x="921163" y="2348103"/>
                      <a:pt x="2057400" y="2348103"/>
                    </a:cubicBezTo>
                    <a:cubicBezTo>
                      <a:pt x="2119122" y="2348103"/>
                      <a:pt x="2180273" y="2346484"/>
                      <a:pt x="2240661" y="2343436"/>
                    </a:cubicBezTo>
                    <a:lnTo>
                      <a:pt x="2240661" y="2343436"/>
                    </a:lnTo>
                    <a:cubicBezTo>
                      <a:pt x="2241233" y="2343436"/>
                      <a:pt x="2241709" y="2343436"/>
                      <a:pt x="2242280" y="2343436"/>
                    </a:cubicBezTo>
                    <a:cubicBezTo>
                      <a:pt x="2250377" y="2343055"/>
                      <a:pt x="2258473" y="2342483"/>
                      <a:pt x="2266474" y="2342007"/>
                    </a:cubicBezTo>
                    <a:cubicBezTo>
                      <a:pt x="2361057" y="2340388"/>
                      <a:pt x="2443639" y="2388584"/>
                      <a:pt x="2475357" y="2462308"/>
                    </a:cubicBezTo>
                    <a:cubicBezTo>
                      <a:pt x="2503551" y="2527840"/>
                      <a:pt x="2482120" y="2591753"/>
                      <a:pt x="2474881" y="2610803"/>
                    </a:cubicBezTo>
                    <a:cubicBezTo>
                      <a:pt x="2541937" y="2703957"/>
                      <a:pt x="4012502" y="2119979"/>
                      <a:pt x="4101560" y="1307783"/>
                    </a:cubicBezTo>
                    <a:cubicBezTo>
                      <a:pt x="4101560" y="1307783"/>
                      <a:pt x="4101560" y="1307783"/>
                      <a:pt x="4101560" y="1307783"/>
                    </a:cubicBezTo>
                    <a:cubicBezTo>
                      <a:pt x="4110323" y="1263872"/>
                      <a:pt x="4114800" y="1219295"/>
                      <a:pt x="4114800" y="1174052"/>
                    </a:cubicBezTo>
                    <a:close/>
                  </a:path>
                </a:pathLst>
              </a:custGeom>
              <a:solidFill>
                <a:schemeClr val="accent1">
                  <a:alpha val="1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1" name="图形" descr="40dd59da-a259-4a80-bdda-fa6cd7383cd3">
                <a:extLst>
                  <a:ext uri="{FF2B5EF4-FFF2-40B4-BE49-F238E27FC236}">
                    <a16:creationId xmlns:a16="http://schemas.microsoft.com/office/drawing/2014/main" id="{32891884-1848-56B7-3D02-6ECEE1C23928}"/>
                  </a:ext>
                </a:extLst>
              </p:cNvPr>
              <p:cNvSpPr/>
              <p:nvPr/>
            </p:nvSpPr>
            <p:spPr>
              <a:xfrm>
                <a:off x="4307542" y="1784686"/>
                <a:ext cx="3105150" cy="1977556"/>
              </a:xfrm>
              <a:custGeom>
                <a:avLst/>
                <a:gdLst>
                  <a:gd name="connsiteX0" fmla="*/ 4114800 w 4114800"/>
                  <a:gd name="connsiteY0" fmla="*/ 1174052 h 2620565"/>
                  <a:gd name="connsiteX1" fmla="*/ 2057400 w 4114800"/>
                  <a:gd name="connsiteY1" fmla="*/ 0 h 2620565"/>
                  <a:gd name="connsiteX2" fmla="*/ 0 w 4114800"/>
                  <a:gd name="connsiteY2" fmla="*/ 1174052 h 2620565"/>
                  <a:gd name="connsiteX3" fmla="*/ 2057400 w 4114800"/>
                  <a:gd name="connsiteY3" fmla="*/ 2348103 h 2620565"/>
                  <a:gd name="connsiteX4" fmla="*/ 2240661 w 4114800"/>
                  <a:gd name="connsiteY4" fmla="*/ 2343436 h 2620565"/>
                  <a:gd name="connsiteX5" fmla="*/ 2240661 w 4114800"/>
                  <a:gd name="connsiteY5" fmla="*/ 2343436 h 2620565"/>
                  <a:gd name="connsiteX6" fmla="*/ 2242280 w 4114800"/>
                  <a:gd name="connsiteY6" fmla="*/ 2343436 h 2620565"/>
                  <a:gd name="connsiteX7" fmla="*/ 2266474 w 4114800"/>
                  <a:gd name="connsiteY7" fmla="*/ 2342007 h 2620565"/>
                  <a:gd name="connsiteX8" fmla="*/ 2475357 w 4114800"/>
                  <a:gd name="connsiteY8" fmla="*/ 2462308 h 2620565"/>
                  <a:gd name="connsiteX9" fmla="*/ 2474881 w 4114800"/>
                  <a:gd name="connsiteY9" fmla="*/ 2610803 h 2620565"/>
                  <a:gd name="connsiteX10" fmla="*/ 4101560 w 4114800"/>
                  <a:gd name="connsiteY10" fmla="*/ 1307783 h 2620565"/>
                  <a:gd name="connsiteX11" fmla="*/ 4101560 w 4114800"/>
                  <a:gd name="connsiteY11" fmla="*/ 1307783 h 2620565"/>
                  <a:gd name="connsiteX12" fmla="*/ 4114800 w 4114800"/>
                  <a:gd name="connsiteY12" fmla="*/ 1174052 h 2620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4800" h="2620565">
                    <a:moveTo>
                      <a:pt x="4114800" y="1174052"/>
                    </a:moveTo>
                    <a:cubicBezTo>
                      <a:pt x="4114800" y="525685"/>
                      <a:pt x="3193637" y="0"/>
                      <a:pt x="2057400" y="0"/>
                    </a:cubicBezTo>
                    <a:cubicBezTo>
                      <a:pt x="921163" y="0"/>
                      <a:pt x="0" y="525685"/>
                      <a:pt x="0" y="1174052"/>
                    </a:cubicBezTo>
                    <a:cubicBezTo>
                      <a:pt x="0" y="1822418"/>
                      <a:pt x="921163" y="2348103"/>
                      <a:pt x="2057400" y="2348103"/>
                    </a:cubicBezTo>
                    <a:cubicBezTo>
                      <a:pt x="2119122" y="2348103"/>
                      <a:pt x="2180273" y="2346484"/>
                      <a:pt x="2240661" y="2343436"/>
                    </a:cubicBezTo>
                    <a:lnTo>
                      <a:pt x="2240661" y="2343436"/>
                    </a:lnTo>
                    <a:cubicBezTo>
                      <a:pt x="2241233" y="2343436"/>
                      <a:pt x="2241709" y="2343436"/>
                      <a:pt x="2242280" y="2343436"/>
                    </a:cubicBezTo>
                    <a:cubicBezTo>
                      <a:pt x="2250377" y="2343055"/>
                      <a:pt x="2258473" y="2342483"/>
                      <a:pt x="2266474" y="2342007"/>
                    </a:cubicBezTo>
                    <a:cubicBezTo>
                      <a:pt x="2361057" y="2340388"/>
                      <a:pt x="2443639" y="2388584"/>
                      <a:pt x="2475357" y="2462308"/>
                    </a:cubicBezTo>
                    <a:cubicBezTo>
                      <a:pt x="2503551" y="2527840"/>
                      <a:pt x="2482120" y="2591753"/>
                      <a:pt x="2474881" y="2610803"/>
                    </a:cubicBezTo>
                    <a:cubicBezTo>
                      <a:pt x="2541937" y="2703957"/>
                      <a:pt x="4012502" y="2119979"/>
                      <a:pt x="4101560" y="1307783"/>
                    </a:cubicBezTo>
                    <a:cubicBezTo>
                      <a:pt x="4101560" y="1307783"/>
                      <a:pt x="4101560" y="1307783"/>
                      <a:pt x="4101560" y="1307783"/>
                    </a:cubicBezTo>
                    <a:cubicBezTo>
                      <a:pt x="4110323" y="1263872"/>
                      <a:pt x="4114800" y="1219295"/>
                      <a:pt x="4114800" y="117405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</p:grpSp>
        <p:sp>
          <p:nvSpPr>
            <p:cNvPr id="24" name="Bullet1" descr="fb29dd0d-59be-4779-aa83-5231a271e1cf">
              <a:extLst>
                <a:ext uri="{FF2B5EF4-FFF2-40B4-BE49-F238E27FC236}">
                  <a16:creationId xmlns:a16="http://schemas.microsoft.com/office/drawing/2014/main" id="{C3563ACD-93D2-5593-2F03-25929690FF22}"/>
                </a:ext>
              </a:extLst>
            </p:cNvPr>
            <p:cNvSpPr txBox="1"/>
            <p:nvPr/>
          </p:nvSpPr>
          <p:spPr>
            <a:xfrm>
              <a:off x="4637395" y="2060323"/>
              <a:ext cx="2677805" cy="578163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2400" b="1" i="0" u="none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主题</a:t>
              </a:r>
              <a:endParaRPr lang="en-US" sz="2400" b="1" i="0" u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0" name="组合 29" descr="21cb024a-1f57-449a-a20a-7f406ea2670a">
            <a:extLst>
              <a:ext uri="{FF2B5EF4-FFF2-40B4-BE49-F238E27FC236}">
                <a16:creationId xmlns:a16="http://schemas.microsoft.com/office/drawing/2014/main" id="{D49BEF6D-6565-7B6F-24A5-706F1A095607}"/>
              </a:ext>
            </a:extLst>
          </p:cNvPr>
          <p:cNvGrpSpPr/>
          <p:nvPr/>
        </p:nvGrpSpPr>
        <p:grpSpPr>
          <a:xfrm>
            <a:off x="8391998" y="1539526"/>
            <a:ext cx="3240000" cy="3240000"/>
            <a:chOff x="6756543" y="3428998"/>
            <a:chExt cx="3174714" cy="2019962"/>
          </a:xfrm>
        </p:grpSpPr>
        <p:grpSp>
          <p:nvGrpSpPr>
            <p:cNvPr id="13" name="组合 12" descr="20de6e53-222d-464f-9612-0bafe565d989">
              <a:extLst>
                <a:ext uri="{FF2B5EF4-FFF2-40B4-BE49-F238E27FC236}">
                  <a16:creationId xmlns:a16="http://schemas.microsoft.com/office/drawing/2014/main" id="{6F3B4120-F820-6E0D-157A-D177A8A44AF0}"/>
                </a:ext>
              </a:extLst>
            </p:cNvPr>
            <p:cNvGrpSpPr/>
            <p:nvPr/>
          </p:nvGrpSpPr>
          <p:grpSpPr>
            <a:xfrm>
              <a:off x="6756543" y="3428998"/>
              <a:ext cx="3174714" cy="2019962"/>
              <a:chOff x="4307542" y="1784686"/>
              <a:chExt cx="3174714" cy="2019962"/>
            </a:xfrm>
          </p:grpSpPr>
          <p:sp>
            <p:nvSpPr>
              <p:cNvPr id="14" name="ComponentBackground2" descr="3e8b01b0-d07e-4b4c-b483-c0d4b4d5ea0f">
                <a:extLst>
                  <a:ext uri="{FF2B5EF4-FFF2-40B4-BE49-F238E27FC236}">
                    <a16:creationId xmlns:a16="http://schemas.microsoft.com/office/drawing/2014/main" id="{3E423D4A-A975-6F4D-D2FE-95D85A802B87}"/>
                  </a:ext>
                </a:extLst>
              </p:cNvPr>
              <p:cNvSpPr/>
              <p:nvPr/>
            </p:nvSpPr>
            <p:spPr>
              <a:xfrm>
                <a:off x="4377106" y="1827092"/>
                <a:ext cx="3105150" cy="1977556"/>
              </a:xfrm>
              <a:custGeom>
                <a:avLst/>
                <a:gdLst>
                  <a:gd name="connsiteX0" fmla="*/ 4114800 w 4114800"/>
                  <a:gd name="connsiteY0" fmla="*/ 1174052 h 2620565"/>
                  <a:gd name="connsiteX1" fmla="*/ 2057400 w 4114800"/>
                  <a:gd name="connsiteY1" fmla="*/ 0 h 2620565"/>
                  <a:gd name="connsiteX2" fmla="*/ 0 w 4114800"/>
                  <a:gd name="connsiteY2" fmla="*/ 1174052 h 2620565"/>
                  <a:gd name="connsiteX3" fmla="*/ 2057400 w 4114800"/>
                  <a:gd name="connsiteY3" fmla="*/ 2348103 h 2620565"/>
                  <a:gd name="connsiteX4" fmla="*/ 2240661 w 4114800"/>
                  <a:gd name="connsiteY4" fmla="*/ 2343436 h 2620565"/>
                  <a:gd name="connsiteX5" fmla="*/ 2240661 w 4114800"/>
                  <a:gd name="connsiteY5" fmla="*/ 2343436 h 2620565"/>
                  <a:gd name="connsiteX6" fmla="*/ 2242280 w 4114800"/>
                  <a:gd name="connsiteY6" fmla="*/ 2343436 h 2620565"/>
                  <a:gd name="connsiteX7" fmla="*/ 2266474 w 4114800"/>
                  <a:gd name="connsiteY7" fmla="*/ 2342007 h 2620565"/>
                  <a:gd name="connsiteX8" fmla="*/ 2475357 w 4114800"/>
                  <a:gd name="connsiteY8" fmla="*/ 2462308 h 2620565"/>
                  <a:gd name="connsiteX9" fmla="*/ 2474881 w 4114800"/>
                  <a:gd name="connsiteY9" fmla="*/ 2610803 h 2620565"/>
                  <a:gd name="connsiteX10" fmla="*/ 4101560 w 4114800"/>
                  <a:gd name="connsiteY10" fmla="*/ 1307783 h 2620565"/>
                  <a:gd name="connsiteX11" fmla="*/ 4101560 w 4114800"/>
                  <a:gd name="connsiteY11" fmla="*/ 1307783 h 2620565"/>
                  <a:gd name="connsiteX12" fmla="*/ 4114800 w 4114800"/>
                  <a:gd name="connsiteY12" fmla="*/ 1174052 h 2620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4800" h="2620565">
                    <a:moveTo>
                      <a:pt x="4114800" y="1174052"/>
                    </a:moveTo>
                    <a:cubicBezTo>
                      <a:pt x="4114800" y="525685"/>
                      <a:pt x="3193637" y="0"/>
                      <a:pt x="2057400" y="0"/>
                    </a:cubicBezTo>
                    <a:cubicBezTo>
                      <a:pt x="921163" y="0"/>
                      <a:pt x="0" y="525685"/>
                      <a:pt x="0" y="1174052"/>
                    </a:cubicBezTo>
                    <a:cubicBezTo>
                      <a:pt x="0" y="1822418"/>
                      <a:pt x="921163" y="2348103"/>
                      <a:pt x="2057400" y="2348103"/>
                    </a:cubicBezTo>
                    <a:cubicBezTo>
                      <a:pt x="2119122" y="2348103"/>
                      <a:pt x="2180273" y="2346484"/>
                      <a:pt x="2240661" y="2343436"/>
                    </a:cubicBezTo>
                    <a:lnTo>
                      <a:pt x="2240661" y="2343436"/>
                    </a:lnTo>
                    <a:cubicBezTo>
                      <a:pt x="2241233" y="2343436"/>
                      <a:pt x="2241709" y="2343436"/>
                      <a:pt x="2242280" y="2343436"/>
                    </a:cubicBezTo>
                    <a:cubicBezTo>
                      <a:pt x="2250377" y="2343055"/>
                      <a:pt x="2258473" y="2342483"/>
                      <a:pt x="2266474" y="2342007"/>
                    </a:cubicBezTo>
                    <a:cubicBezTo>
                      <a:pt x="2361057" y="2340388"/>
                      <a:pt x="2443639" y="2388584"/>
                      <a:pt x="2475357" y="2462308"/>
                    </a:cubicBezTo>
                    <a:cubicBezTo>
                      <a:pt x="2503551" y="2527840"/>
                      <a:pt x="2482120" y="2591753"/>
                      <a:pt x="2474881" y="2610803"/>
                    </a:cubicBezTo>
                    <a:cubicBezTo>
                      <a:pt x="2541937" y="2703957"/>
                      <a:pt x="4012502" y="2119979"/>
                      <a:pt x="4101560" y="1307783"/>
                    </a:cubicBezTo>
                    <a:cubicBezTo>
                      <a:pt x="4101560" y="1307783"/>
                      <a:pt x="4101560" y="1307783"/>
                      <a:pt x="4101560" y="1307783"/>
                    </a:cubicBezTo>
                    <a:cubicBezTo>
                      <a:pt x="4110323" y="1263872"/>
                      <a:pt x="4114800" y="1219295"/>
                      <a:pt x="4114800" y="1174052"/>
                    </a:cubicBezTo>
                    <a:close/>
                  </a:path>
                </a:pathLst>
              </a:custGeom>
              <a:solidFill>
                <a:schemeClr val="accent2">
                  <a:alpha val="1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5" name="1" descr="eca939a4-7e28-4c3a-b5b2-7feb5514c732">
                <a:extLst>
                  <a:ext uri="{FF2B5EF4-FFF2-40B4-BE49-F238E27FC236}">
                    <a16:creationId xmlns:a16="http://schemas.microsoft.com/office/drawing/2014/main" id="{5735FA67-7AF8-CC3E-A350-23C77E8AFEC9}"/>
                  </a:ext>
                </a:extLst>
              </p:cNvPr>
              <p:cNvSpPr/>
              <p:nvPr/>
            </p:nvSpPr>
            <p:spPr>
              <a:xfrm>
                <a:off x="4307542" y="1784686"/>
                <a:ext cx="3105150" cy="1977556"/>
              </a:xfrm>
              <a:custGeom>
                <a:avLst/>
                <a:gdLst>
                  <a:gd name="connsiteX0" fmla="*/ 4114800 w 4114800"/>
                  <a:gd name="connsiteY0" fmla="*/ 1174052 h 2620565"/>
                  <a:gd name="connsiteX1" fmla="*/ 2057400 w 4114800"/>
                  <a:gd name="connsiteY1" fmla="*/ 0 h 2620565"/>
                  <a:gd name="connsiteX2" fmla="*/ 0 w 4114800"/>
                  <a:gd name="connsiteY2" fmla="*/ 1174052 h 2620565"/>
                  <a:gd name="connsiteX3" fmla="*/ 2057400 w 4114800"/>
                  <a:gd name="connsiteY3" fmla="*/ 2348103 h 2620565"/>
                  <a:gd name="connsiteX4" fmla="*/ 2240661 w 4114800"/>
                  <a:gd name="connsiteY4" fmla="*/ 2343436 h 2620565"/>
                  <a:gd name="connsiteX5" fmla="*/ 2240661 w 4114800"/>
                  <a:gd name="connsiteY5" fmla="*/ 2343436 h 2620565"/>
                  <a:gd name="connsiteX6" fmla="*/ 2242280 w 4114800"/>
                  <a:gd name="connsiteY6" fmla="*/ 2343436 h 2620565"/>
                  <a:gd name="connsiteX7" fmla="*/ 2266474 w 4114800"/>
                  <a:gd name="connsiteY7" fmla="*/ 2342007 h 2620565"/>
                  <a:gd name="connsiteX8" fmla="*/ 2475357 w 4114800"/>
                  <a:gd name="connsiteY8" fmla="*/ 2462308 h 2620565"/>
                  <a:gd name="connsiteX9" fmla="*/ 2474881 w 4114800"/>
                  <a:gd name="connsiteY9" fmla="*/ 2610803 h 2620565"/>
                  <a:gd name="connsiteX10" fmla="*/ 4101560 w 4114800"/>
                  <a:gd name="connsiteY10" fmla="*/ 1307783 h 2620565"/>
                  <a:gd name="connsiteX11" fmla="*/ 4101560 w 4114800"/>
                  <a:gd name="connsiteY11" fmla="*/ 1307783 h 2620565"/>
                  <a:gd name="connsiteX12" fmla="*/ 4114800 w 4114800"/>
                  <a:gd name="connsiteY12" fmla="*/ 1174052 h 2620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4800" h="2620565">
                    <a:moveTo>
                      <a:pt x="4114800" y="1174052"/>
                    </a:moveTo>
                    <a:cubicBezTo>
                      <a:pt x="4114800" y="525685"/>
                      <a:pt x="3193637" y="0"/>
                      <a:pt x="2057400" y="0"/>
                    </a:cubicBezTo>
                    <a:cubicBezTo>
                      <a:pt x="921163" y="0"/>
                      <a:pt x="0" y="525685"/>
                      <a:pt x="0" y="1174052"/>
                    </a:cubicBezTo>
                    <a:cubicBezTo>
                      <a:pt x="0" y="1822418"/>
                      <a:pt x="921163" y="2348103"/>
                      <a:pt x="2057400" y="2348103"/>
                    </a:cubicBezTo>
                    <a:cubicBezTo>
                      <a:pt x="2119122" y="2348103"/>
                      <a:pt x="2180273" y="2346484"/>
                      <a:pt x="2240661" y="2343436"/>
                    </a:cubicBezTo>
                    <a:lnTo>
                      <a:pt x="2240661" y="2343436"/>
                    </a:lnTo>
                    <a:cubicBezTo>
                      <a:pt x="2241233" y="2343436"/>
                      <a:pt x="2241709" y="2343436"/>
                      <a:pt x="2242280" y="2343436"/>
                    </a:cubicBezTo>
                    <a:cubicBezTo>
                      <a:pt x="2250377" y="2343055"/>
                      <a:pt x="2258473" y="2342483"/>
                      <a:pt x="2266474" y="2342007"/>
                    </a:cubicBezTo>
                    <a:cubicBezTo>
                      <a:pt x="2361057" y="2340388"/>
                      <a:pt x="2443639" y="2388584"/>
                      <a:pt x="2475357" y="2462308"/>
                    </a:cubicBezTo>
                    <a:cubicBezTo>
                      <a:pt x="2503551" y="2527840"/>
                      <a:pt x="2482120" y="2591753"/>
                      <a:pt x="2474881" y="2610803"/>
                    </a:cubicBezTo>
                    <a:cubicBezTo>
                      <a:pt x="2541937" y="2703957"/>
                      <a:pt x="4012502" y="2119979"/>
                      <a:pt x="4101560" y="1307783"/>
                    </a:cubicBezTo>
                    <a:cubicBezTo>
                      <a:pt x="4101560" y="1307783"/>
                      <a:pt x="4101560" y="1307783"/>
                      <a:pt x="4101560" y="1307783"/>
                    </a:cubicBezTo>
                    <a:cubicBezTo>
                      <a:pt x="4110323" y="1263872"/>
                      <a:pt x="4114800" y="1219295"/>
                      <a:pt x="4114800" y="117405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</p:grpSp>
        <p:sp>
          <p:nvSpPr>
            <p:cNvPr id="25" name="Text2" descr="48916dbf-178c-421b-ae42-8e186fd4f651">
              <a:extLst>
                <a:ext uri="{FF2B5EF4-FFF2-40B4-BE49-F238E27FC236}">
                  <a16:creationId xmlns:a16="http://schemas.microsoft.com/office/drawing/2014/main" id="{533A5CCD-372A-60AA-2BC7-D8CC1750AAFE}"/>
                </a:ext>
              </a:extLst>
            </p:cNvPr>
            <p:cNvSpPr txBox="1"/>
            <p:nvPr/>
          </p:nvSpPr>
          <p:spPr>
            <a:xfrm>
              <a:off x="7045315" y="4197214"/>
              <a:ext cx="2677808" cy="921248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endParaRPr lang="en-US" sz="1400" b="0" i="0" u="none" dirty="0">
                <a:solidFill>
                  <a:srgbClr val="2F2F2F"/>
                </a:solidFill>
                <a:ea typeface="Noto Sans S Chinese Regular"/>
              </a:endParaRPr>
            </a:p>
          </p:txBody>
        </p:sp>
        <p:sp>
          <p:nvSpPr>
            <p:cNvPr id="26" name="Bullet2" descr="f81b6664-e351-40d7-a9a2-d749b11b36fb">
              <a:extLst>
                <a:ext uri="{FF2B5EF4-FFF2-40B4-BE49-F238E27FC236}">
                  <a16:creationId xmlns:a16="http://schemas.microsoft.com/office/drawing/2014/main" id="{2DF9D84B-5838-D212-A4BF-87CC45F28F86}"/>
                </a:ext>
              </a:extLst>
            </p:cNvPr>
            <p:cNvSpPr txBox="1"/>
            <p:nvPr/>
          </p:nvSpPr>
          <p:spPr>
            <a:xfrm>
              <a:off x="7045315" y="3619049"/>
              <a:ext cx="2677805" cy="578163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适用年级</a:t>
              </a:r>
              <a:endPara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 descr="a96225be-8c57-4371-8cc8-4d0e548c01a8">
            <a:extLst>
              <a:ext uri="{FF2B5EF4-FFF2-40B4-BE49-F238E27FC236}">
                <a16:creationId xmlns:a16="http://schemas.microsoft.com/office/drawing/2014/main" id="{136EADD3-9C0D-A72F-9A66-179F7EE8CDEB}"/>
              </a:ext>
            </a:extLst>
          </p:cNvPr>
          <p:cNvGrpSpPr/>
          <p:nvPr/>
        </p:nvGrpSpPr>
        <p:grpSpPr>
          <a:xfrm>
            <a:off x="4511497" y="1539526"/>
            <a:ext cx="3240000" cy="3240000"/>
            <a:chOff x="2248043" y="3428998"/>
            <a:chExt cx="3174714" cy="2019962"/>
          </a:xfrm>
        </p:grpSpPr>
        <p:grpSp>
          <p:nvGrpSpPr>
            <p:cNvPr id="16" name="组合 15" descr="919ec32e-a807-4387-952c-dfd55b15665f">
              <a:extLst>
                <a:ext uri="{FF2B5EF4-FFF2-40B4-BE49-F238E27FC236}">
                  <a16:creationId xmlns:a16="http://schemas.microsoft.com/office/drawing/2014/main" id="{6966878E-5A4B-F357-BDC4-73A6CC7DB6F9}"/>
                </a:ext>
              </a:extLst>
            </p:cNvPr>
            <p:cNvGrpSpPr/>
            <p:nvPr/>
          </p:nvGrpSpPr>
          <p:grpSpPr>
            <a:xfrm>
              <a:off x="2248043" y="3428998"/>
              <a:ext cx="3174714" cy="2019962"/>
              <a:chOff x="4307542" y="1784686"/>
              <a:chExt cx="3174714" cy="2019962"/>
            </a:xfrm>
          </p:grpSpPr>
          <p:sp>
            <p:nvSpPr>
              <p:cNvPr id="17" name="图8" descr="294cf0df-ecad-4657-8c6d-3e06cddf511b">
                <a:extLst>
                  <a:ext uri="{FF2B5EF4-FFF2-40B4-BE49-F238E27FC236}">
                    <a16:creationId xmlns:a16="http://schemas.microsoft.com/office/drawing/2014/main" id="{E8759C94-2E17-A51D-484A-E9F88E97FCA4}"/>
                  </a:ext>
                </a:extLst>
              </p:cNvPr>
              <p:cNvSpPr/>
              <p:nvPr/>
            </p:nvSpPr>
            <p:spPr>
              <a:xfrm>
                <a:off x="4377106" y="1827092"/>
                <a:ext cx="3105150" cy="1977556"/>
              </a:xfrm>
              <a:custGeom>
                <a:avLst/>
                <a:gdLst>
                  <a:gd name="connsiteX0" fmla="*/ 4114800 w 4114800"/>
                  <a:gd name="connsiteY0" fmla="*/ 1174052 h 2620565"/>
                  <a:gd name="connsiteX1" fmla="*/ 2057400 w 4114800"/>
                  <a:gd name="connsiteY1" fmla="*/ 0 h 2620565"/>
                  <a:gd name="connsiteX2" fmla="*/ 0 w 4114800"/>
                  <a:gd name="connsiteY2" fmla="*/ 1174052 h 2620565"/>
                  <a:gd name="connsiteX3" fmla="*/ 2057400 w 4114800"/>
                  <a:gd name="connsiteY3" fmla="*/ 2348103 h 2620565"/>
                  <a:gd name="connsiteX4" fmla="*/ 2240661 w 4114800"/>
                  <a:gd name="connsiteY4" fmla="*/ 2343436 h 2620565"/>
                  <a:gd name="connsiteX5" fmla="*/ 2240661 w 4114800"/>
                  <a:gd name="connsiteY5" fmla="*/ 2343436 h 2620565"/>
                  <a:gd name="connsiteX6" fmla="*/ 2242280 w 4114800"/>
                  <a:gd name="connsiteY6" fmla="*/ 2343436 h 2620565"/>
                  <a:gd name="connsiteX7" fmla="*/ 2266474 w 4114800"/>
                  <a:gd name="connsiteY7" fmla="*/ 2342007 h 2620565"/>
                  <a:gd name="connsiteX8" fmla="*/ 2475357 w 4114800"/>
                  <a:gd name="connsiteY8" fmla="*/ 2462308 h 2620565"/>
                  <a:gd name="connsiteX9" fmla="*/ 2474881 w 4114800"/>
                  <a:gd name="connsiteY9" fmla="*/ 2610803 h 2620565"/>
                  <a:gd name="connsiteX10" fmla="*/ 4101560 w 4114800"/>
                  <a:gd name="connsiteY10" fmla="*/ 1307783 h 2620565"/>
                  <a:gd name="connsiteX11" fmla="*/ 4101560 w 4114800"/>
                  <a:gd name="connsiteY11" fmla="*/ 1307783 h 2620565"/>
                  <a:gd name="connsiteX12" fmla="*/ 4114800 w 4114800"/>
                  <a:gd name="connsiteY12" fmla="*/ 1174052 h 2620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4800" h="2620565">
                    <a:moveTo>
                      <a:pt x="4114800" y="1174052"/>
                    </a:moveTo>
                    <a:cubicBezTo>
                      <a:pt x="4114800" y="525685"/>
                      <a:pt x="3193637" y="0"/>
                      <a:pt x="2057400" y="0"/>
                    </a:cubicBezTo>
                    <a:cubicBezTo>
                      <a:pt x="921163" y="0"/>
                      <a:pt x="0" y="525685"/>
                      <a:pt x="0" y="1174052"/>
                    </a:cubicBezTo>
                    <a:cubicBezTo>
                      <a:pt x="0" y="1822418"/>
                      <a:pt x="921163" y="2348103"/>
                      <a:pt x="2057400" y="2348103"/>
                    </a:cubicBezTo>
                    <a:cubicBezTo>
                      <a:pt x="2119122" y="2348103"/>
                      <a:pt x="2180273" y="2346484"/>
                      <a:pt x="2240661" y="2343436"/>
                    </a:cubicBezTo>
                    <a:lnTo>
                      <a:pt x="2240661" y="2343436"/>
                    </a:lnTo>
                    <a:cubicBezTo>
                      <a:pt x="2241233" y="2343436"/>
                      <a:pt x="2241709" y="2343436"/>
                      <a:pt x="2242280" y="2343436"/>
                    </a:cubicBezTo>
                    <a:cubicBezTo>
                      <a:pt x="2250377" y="2343055"/>
                      <a:pt x="2258473" y="2342483"/>
                      <a:pt x="2266474" y="2342007"/>
                    </a:cubicBezTo>
                    <a:cubicBezTo>
                      <a:pt x="2361057" y="2340388"/>
                      <a:pt x="2443639" y="2388584"/>
                      <a:pt x="2475357" y="2462308"/>
                    </a:cubicBezTo>
                    <a:cubicBezTo>
                      <a:pt x="2503551" y="2527840"/>
                      <a:pt x="2482120" y="2591753"/>
                      <a:pt x="2474881" y="2610803"/>
                    </a:cubicBezTo>
                    <a:cubicBezTo>
                      <a:pt x="2541937" y="2703957"/>
                      <a:pt x="4012502" y="2119979"/>
                      <a:pt x="4101560" y="1307783"/>
                    </a:cubicBezTo>
                    <a:cubicBezTo>
                      <a:pt x="4101560" y="1307783"/>
                      <a:pt x="4101560" y="1307783"/>
                      <a:pt x="4101560" y="1307783"/>
                    </a:cubicBezTo>
                    <a:cubicBezTo>
                      <a:pt x="4110323" y="1263872"/>
                      <a:pt x="4114800" y="1219295"/>
                      <a:pt x="4114800" y="1174052"/>
                    </a:cubicBezTo>
                    <a:close/>
                  </a:path>
                </a:pathLst>
              </a:custGeom>
              <a:solidFill>
                <a:schemeClr val="accent3">
                  <a:alpha val="1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sp>
            <p:nvSpPr>
              <p:cNvPr id="18" name="ComponentBackground3" descr="302ef21f-6be9-454a-baa0-e3f071b99da7">
                <a:extLst>
                  <a:ext uri="{FF2B5EF4-FFF2-40B4-BE49-F238E27FC236}">
                    <a16:creationId xmlns:a16="http://schemas.microsoft.com/office/drawing/2014/main" id="{F5694234-B552-F3ED-90E6-A82A12D5DBED}"/>
                  </a:ext>
                </a:extLst>
              </p:cNvPr>
              <p:cNvSpPr/>
              <p:nvPr/>
            </p:nvSpPr>
            <p:spPr>
              <a:xfrm>
                <a:off x="4307542" y="1784686"/>
                <a:ext cx="3105150" cy="1977556"/>
              </a:xfrm>
              <a:custGeom>
                <a:avLst/>
                <a:gdLst>
                  <a:gd name="connsiteX0" fmla="*/ 4114800 w 4114800"/>
                  <a:gd name="connsiteY0" fmla="*/ 1174052 h 2620565"/>
                  <a:gd name="connsiteX1" fmla="*/ 2057400 w 4114800"/>
                  <a:gd name="connsiteY1" fmla="*/ 0 h 2620565"/>
                  <a:gd name="connsiteX2" fmla="*/ 0 w 4114800"/>
                  <a:gd name="connsiteY2" fmla="*/ 1174052 h 2620565"/>
                  <a:gd name="connsiteX3" fmla="*/ 2057400 w 4114800"/>
                  <a:gd name="connsiteY3" fmla="*/ 2348103 h 2620565"/>
                  <a:gd name="connsiteX4" fmla="*/ 2240661 w 4114800"/>
                  <a:gd name="connsiteY4" fmla="*/ 2343436 h 2620565"/>
                  <a:gd name="connsiteX5" fmla="*/ 2240661 w 4114800"/>
                  <a:gd name="connsiteY5" fmla="*/ 2343436 h 2620565"/>
                  <a:gd name="connsiteX6" fmla="*/ 2242280 w 4114800"/>
                  <a:gd name="connsiteY6" fmla="*/ 2343436 h 2620565"/>
                  <a:gd name="connsiteX7" fmla="*/ 2266474 w 4114800"/>
                  <a:gd name="connsiteY7" fmla="*/ 2342007 h 2620565"/>
                  <a:gd name="connsiteX8" fmla="*/ 2475357 w 4114800"/>
                  <a:gd name="connsiteY8" fmla="*/ 2462308 h 2620565"/>
                  <a:gd name="connsiteX9" fmla="*/ 2474881 w 4114800"/>
                  <a:gd name="connsiteY9" fmla="*/ 2610803 h 2620565"/>
                  <a:gd name="connsiteX10" fmla="*/ 4101560 w 4114800"/>
                  <a:gd name="connsiteY10" fmla="*/ 1307783 h 2620565"/>
                  <a:gd name="connsiteX11" fmla="*/ 4101560 w 4114800"/>
                  <a:gd name="connsiteY11" fmla="*/ 1307783 h 2620565"/>
                  <a:gd name="connsiteX12" fmla="*/ 4114800 w 4114800"/>
                  <a:gd name="connsiteY12" fmla="*/ 1174052 h 2620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4800" h="2620565">
                    <a:moveTo>
                      <a:pt x="4114800" y="1174052"/>
                    </a:moveTo>
                    <a:cubicBezTo>
                      <a:pt x="4114800" y="525685"/>
                      <a:pt x="3193637" y="0"/>
                      <a:pt x="2057400" y="0"/>
                    </a:cubicBezTo>
                    <a:cubicBezTo>
                      <a:pt x="921163" y="0"/>
                      <a:pt x="0" y="525685"/>
                      <a:pt x="0" y="1174052"/>
                    </a:cubicBezTo>
                    <a:cubicBezTo>
                      <a:pt x="0" y="1822418"/>
                      <a:pt x="921163" y="2348103"/>
                      <a:pt x="2057400" y="2348103"/>
                    </a:cubicBezTo>
                    <a:cubicBezTo>
                      <a:pt x="2119122" y="2348103"/>
                      <a:pt x="2180273" y="2346484"/>
                      <a:pt x="2240661" y="2343436"/>
                    </a:cubicBezTo>
                    <a:lnTo>
                      <a:pt x="2240661" y="2343436"/>
                    </a:lnTo>
                    <a:cubicBezTo>
                      <a:pt x="2241233" y="2343436"/>
                      <a:pt x="2241709" y="2343436"/>
                      <a:pt x="2242280" y="2343436"/>
                    </a:cubicBezTo>
                    <a:cubicBezTo>
                      <a:pt x="2250377" y="2343055"/>
                      <a:pt x="2258473" y="2342483"/>
                      <a:pt x="2266474" y="2342007"/>
                    </a:cubicBezTo>
                    <a:cubicBezTo>
                      <a:pt x="2361057" y="2340388"/>
                      <a:pt x="2443639" y="2388584"/>
                      <a:pt x="2475357" y="2462308"/>
                    </a:cubicBezTo>
                    <a:cubicBezTo>
                      <a:pt x="2503551" y="2527840"/>
                      <a:pt x="2482120" y="2591753"/>
                      <a:pt x="2474881" y="2610803"/>
                    </a:cubicBezTo>
                    <a:cubicBezTo>
                      <a:pt x="2541937" y="2703957"/>
                      <a:pt x="4012502" y="2119979"/>
                      <a:pt x="4101560" y="1307783"/>
                    </a:cubicBezTo>
                    <a:cubicBezTo>
                      <a:pt x="4101560" y="1307783"/>
                      <a:pt x="4101560" y="1307783"/>
                      <a:pt x="4101560" y="1307783"/>
                    </a:cubicBezTo>
                    <a:cubicBezTo>
                      <a:pt x="4110323" y="1263872"/>
                      <a:pt x="4114800" y="1219295"/>
                      <a:pt x="4114800" y="117405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</p:grpSp>
        <p:sp>
          <p:nvSpPr>
            <p:cNvPr id="27" name="Text3" descr="7b4d2541-19d6-4941-a5a5-4a626aa060dd">
              <a:extLst>
                <a:ext uri="{FF2B5EF4-FFF2-40B4-BE49-F238E27FC236}">
                  <a16:creationId xmlns:a16="http://schemas.microsoft.com/office/drawing/2014/main" id="{EABE34FA-9171-B1DA-4F57-DD6D483DA903}"/>
                </a:ext>
              </a:extLst>
            </p:cNvPr>
            <p:cNvSpPr txBox="1"/>
            <p:nvPr/>
          </p:nvSpPr>
          <p:spPr>
            <a:xfrm>
              <a:off x="2468877" y="4213167"/>
              <a:ext cx="2677808" cy="921248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endParaRPr lang="en-US" sz="1400" b="0" i="0" u="none" dirty="0">
                <a:solidFill>
                  <a:srgbClr val="2F2F2F"/>
                </a:solidFill>
                <a:latin typeface="Noto Sans S Chinese Regular"/>
              </a:endParaRPr>
            </a:p>
          </p:txBody>
        </p:sp>
        <p:sp>
          <p:nvSpPr>
            <p:cNvPr id="28" name="Bullet3" descr="91ff2855-e041-4180-815e-4a76b8b4edb2">
              <a:extLst>
                <a:ext uri="{FF2B5EF4-FFF2-40B4-BE49-F238E27FC236}">
                  <a16:creationId xmlns:a16="http://schemas.microsoft.com/office/drawing/2014/main" id="{8DDD7AB7-03A9-4A5A-8CDC-B235A734945B}"/>
                </a:ext>
              </a:extLst>
            </p:cNvPr>
            <p:cNvSpPr txBox="1"/>
            <p:nvPr/>
          </p:nvSpPr>
          <p:spPr>
            <a:xfrm>
              <a:off x="2468877" y="3635002"/>
              <a:ext cx="2677805" cy="578163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课时</a:t>
              </a:r>
              <a:endPara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AE1773E5-91F2-8A44-55E2-045F6478145A}"/>
              </a:ext>
            </a:extLst>
          </p:cNvPr>
          <p:cNvSpPr txBox="1"/>
          <p:nvPr/>
        </p:nvSpPr>
        <p:spPr>
          <a:xfrm>
            <a:off x="4789280" y="2730023"/>
            <a:ext cx="2211977" cy="41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</a:t>
            </a:r>
            <a:endParaRPr lang="en-US" altLang="zh-CN" sz="2000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DA66043-42DA-07F9-1406-B7E118405F39}"/>
              </a:ext>
            </a:extLst>
          </p:cNvPr>
          <p:cNvSpPr txBox="1"/>
          <p:nvPr/>
        </p:nvSpPr>
        <p:spPr>
          <a:xfrm>
            <a:off x="8711314" y="2730023"/>
            <a:ext cx="1994263" cy="41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</a:t>
            </a:r>
            <a:endParaRPr lang="en-US" altLang="zh-CN" sz="2000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477F2F-48E7-2B59-8F00-D2A2BE8EA2E8}"/>
              </a:ext>
            </a:extLst>
          </p:cNvPr>
          <p:cNvSpPr txBox="1"/>
          <p:nvPr/>
        </p:nvSpPr>
        <p:spPr>
          <a:xfrm>
            <a:off x="952324" y="2730023"/>
            <a:ext cx="2211977" cy="41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</a:t>
            </a:r>
            <a:endParaRPr lang="en-US" altLang="zh-CN" sz="2000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184a65b-c419-4f3b-9cfd-52fd73b4a2ee"/>
          <p:cNvSpPr>
            <a:spLocks noGrp="1"/>
          </p:cNvSpPr>
          <p:nvPr>
            <p:ph type="title" hasCustomPrompt="1"/>
          </p:nvPr>
        </p:nvSpPr>
        <p:spPr>
          <a:xfrm>
            <a:off x="6096000" y="2207028"/>
            <a:ext cx="6026331" cy="244394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6000" b="1" i="0" u="none" dirty="0">
                <a:solidFill>
                  <a:srgbClr val="FFFFFF"/>
                </a:solidFill>
                <a:ea typeface="优设标题黑"/>
              </a:rPr>
              <a:t>十一、</a:t>
            </a:r>
            <a:r>
              <a:rPr lang="en-US" sz="6000" b="1" i="0" u="none" dirty="0" err="1">
                <a:solidFill>
                  <a:srgbClr val="FFFFFF"/>
                </a:solidFill>
                <a:ea typeface="优设标题黑"/>
              </a:rPr>
              <a:t>单元作业设计</a:t>
            </a:r>
            <a:endParaRPr lang="en-US" sz="6000" b="1" i="0" u="none" dirty="0">
              <a:solidFill>
                <a:srgbClr val="FFFFFF"/>
              </a:solidFill>
              <a:ea typeface="优设标题黑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67000"/>
                </a:schemeClr>
              </a:gs>
              <a:gs pos="100000">
                <a:schemeClr val="bg1">
                  <a:alpha val="92000"/>
                </a:schemeClr>
              </a:gs>
            </a:gsLst>
            <a:lin ang="42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0" y="-1"/>
            <a:ext cx="12192000" cy="776087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65100" sx="102000" sy="102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541300" y="228600"/>
            <a:ext cx="11124920" cy="432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zh-CN" altLang="en-US" sz="32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Source Han Sans CN Bold"/>
              </a:rPr>
              <a:t>单元作业设计</a:t>
            </a:r>
            <a:endParaRPr kumimoji="1"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 flipH="1" flipV="1">
            <a:off x="293341" y="289559"/>
            <a:ext cx="173236" cy="124921"/>
          </a:xfrm>
          <a:custGeom>
            <a:avLst/>
            <a:gdLst/>
            <a:ahLst/>
            <a:cxnLst/>
            <a:rect l="l" t="t" r="r" b="b"/>
            <a:pathLst>
              <a:path w="121644" h="124921">
                <a:moveTo>
                  <a:pt x="86420" y="0"/>
                </a:moveTo>
                <a:lnTo>
                  <a:pt x="106489" y="0"/>
                </a:lnTo>
                <a:cubicBezTo>
                  <a:pt x="111131" y="0"/>
                  <a:pt x="114817" y="1297"/>
                  <a:pt x="117548" y="3891"/>
                </a:cubicBezTo>
                <a:cubicBezTo>
                  <a:pt x="120278" y="6485"/>
                  <a:pt x="121644" y="10103"/>
                  <a:pt x="121644" y="14745"/>
                </a:cubicBezTo>
                <a:lnTo>
                  <a:pt x="121644" y="61846"/>
                </a:lnTo>
                <a:cubicBezTo>
                  <a:pt x="121644" y="80413"/>
                  <a:pt x="117548" y="95568"/>
                  <a:pt x="109356" y="107309"/>
                </a:cubicBezTo>
                <a:cubicBezTo>
                  <a:pt x="101165" y="119050"/>
                  <a:pt x="88331" y="124921"/>
                  <a:pt x="70856" y="124921"/>
                </a:cubicBezTo>
                <a:lnTo>
                  <a:pt x="70856" y="104442"/>
                </a:lnTo>
                <a:cubicBezTo>
                  <a:pt x="85601" y="101711"/>
                  <a:pt x="93246" y="88195"/>
                  <a:pt x="93792" y="63894"/>
                </a:cubicBezTo>
                <a:lnTo>
                  <a:pt x="83143" y="63894"/>
                </a:lnTo>
                <a:cubicBezTo>
                  <a:pt x="74952" y="63894"/>
                  <a:pt x="70856" y="60071"/>
                  <a:pt x="70856" y="52426"/>
                </a:cubicBezTo>
                <a:lnTo>
                  <a:pt x="70856" y="14745"/>
                </a:lnTo>
                <a:cubicBezTo>
                  <a:pt x="70856" y="4915"/>
                  <a:pt x="76044" y="0"/>
                  <a:pt x="86420" y="0"/>
                </a:cubicBezTo>
                <a:close/>
                <a:moveTo>
                  <a:pt x="15564" y="0"/>
                </a:moveTo>
                <a:lnTo>
                  <a:pt x="35633" y="0"/>
                </a:lnTo>
                <a:cubicBezTo>
                  <a:pt x="40275" y="0"/>
                  <a:pt x="43961" y="1297"/>
                  <a:pt x="46691" y="3891"/>
                </a:cubicBezTo>
                <a:cubicBezTo>
                  <a:pt x="49422" y="6485"/>
                  <a:pt x="50787" y="10103"/>
                  <a:pt x="50787" y="14745"/>
                </a:cubicBezTo>
                <a:lnTo>
                  <a:pt x="50787" y="61846"/>
                </a:lnTo>
                <a:cubicBezTo>
                  <a:pt x="50787" y="80413"/>
                  <a:pt x="46691" y="95568"/>
                  <a:pt x="38500" y="107309"/>
                </a:cubicBezTo>
                <a:cubicBezTo>
                  <a:pt x="30308" y="119050"/>
                  <a:pt x="17475" y="124921"/>
                  <a:pt x="0" y="124921"/>
                </a:cubicBezTo>
                <a:lnTo>
                  <a:pt x="0" y="104442"/>
                </a:lnTo>
                <a:cubicBezTo>
                  <a:pt x="14744" y="101711"/>
                  <a:pt x="22390" y="88195"/>
                  <a:pt x="22936" y="63894"/>
                </a:cubicBezTo>
                <a:lnTo>
                  <a:pt x="12287" y="63894"/>
                </a:lnTo>
                <a:cubicBezTo>
                  <a:pt x="4095" y="63894"/>
                  <a:pt x="0" y="60071"/>
                  <a:pt x="0" y="52426"/>
                </a:cubicBezTo>
                <a:lnTo>
                  <a:pt x="0" y="14745"/>
                </a:lnTo>
                <a:cubicBezTo>
                  <a:pt x="0" y="4915"/>
                  <a:pt x="5188" y="0"/>
                  <a:pt x="15564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21" name="线条 1"/>
          <p:cNvCxnSpPr/>
          <p:nvPr/>
        </p:nvCxnSpPr>
        <p:spPr>
          <a:xfrm>
            <a:off x="293341" y="781562"/>
            <a:ext cx="11898659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miter/>
          </a:ln>
        </p:spPr>
      </p:cxnSp>
      <p:cxnSp>
        <p:nvCxnSpPr>
          <p:cNvPr id="22" name="线条 1"/>
          <p:cNvCxnSpPr/>
          <p:nvPr/>
        </p:nvCxnSpPr>
        <p:spPr>
          <a:xfrm>
            <a:off x="293341" y="842522"/>
            <a:ext cx="11898659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prstDash val="solid"/>
            <a:miter/>
          </a:ln>
        </p:spPr>
      </p:cxn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36EE1950-F273-6684-6DE3-F3C780BDD5F0}"/>
              </a:ext>
            </a:extLst>
          </p:cNvPr>
          <p:cNvGraphicFramePr>
            <a:graphicFrameLocks noGrp="1"/>
          </p:cNvGraphicFramePr>
          <p:nvPr/>
        </p:nvGraphicFramePr>
        <p:xfrm>
          <a:off x="0" y="979377"/>
          <a:ext cx="12192001" cy="5968799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222093">
                  <a:extLst>
                    <a:ext uri="{9D8B030D-6E8A-4147-A177-3AD203B41FA5}">
                      <a16:colId xmlns:a16="http://schemas.microsoft.com/office/drawing/2014/main" val="2379041737"/>
                    </a:ext>
                  </a:extLst>
                </a:gridCol>
                <a:gridCol w="4881861">
                  <a:extLst>
                    <a:ext uri="{9D8B030D-6E8A-4147-A177-3AD203B41FA5}">
                      <a16:colId xmlns:a16="http://schemas.microsoft.com/office/drawing/2014/main" val="3856472333"/>
                    </a:ext>
                  </a:extLst>
                </a:gridCol>
                <a:gridCol w="4088047">
                  <a:extLst>
                    <a:ext uri="{9D8B030D-6E8A-4147-A177-3AD203B41FA5}">
                      <a16:colId xmlns:a16="http://schemas.microsoft.com/office/drawing/2014/main" val="1769765486"/>
                    </a:ext>
                  </a:extLst>
                </a:gridCol>
              </a:tblGrid>
              <a:tr h="6028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作业类型</a:t>
                      </a:r>
                    </a:p>
                  </a:txBody>
                  <a:tcPr marL="86450" marR="90053" marT="90053" marB="9005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内容与要求</a:t>
                      </a:r>
                    </a:p>
                  </a:txBody>
                  <a:tcPr marL="90053" marR="90053" marT="90053" marB="9005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监测方式</a:t>
                      </a:r>
                    </a:p>
                  </a:txBody>
                  <a:tcPr marL="90053" marR="90053" marT="90053" marB="9005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871117"/>
                  </a:ext>
                </a:extLst>
              </a:tr>
              <a:tr h="16700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effectLst/>
                      </a:endParaRPr>
                    </a:p>
                  </a:txBody>
                  <a:tcPr marL="86450" marR="90053" marT="90053" marB="9005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6208"/>
                  </a:ext>
                </a:extLst>
              </a:tr>
              <a:tr h="20258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effectLst/>
                      </a:endParaRPr>
                    </a:p>
                  </a:txBody>
                  <a:tcPr marL="86450" marR="90053" marT="90053" marB="9005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128333"/>
                  </a:ext>
                </a:extLst>
              </a:tr>
              <a:tr h="16700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effectLst/>
                      </a:endParaRPr>
                    </a:p>
                  </a:txBody>
                  <a:tcPr marL="86450" marR="90053" marT="90053" marB="9005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1828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184a65b-c419-4f3b-9cfd-52fd73b4a2e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6000" b="1" i="0" u="none" dirty="0" err="1">
                <a:solidFill>
                  <a:srgbClr val="FFFFFF"/>
                </a:solidFill>
                <a:ea typeface="优设标题黑"/>
              </a:rPr>
              <a:t>课时教学</a:t>
            </a:r>
            <a:r>
              <a:rPr lang="zh-CN" altLang="en-US" sz="6000" b="1" i="0" u="none" dirty="0">
                <a:solidFill>
                  <a:srgbClr val="FFFFFF"/>
                </a:solidFill>
                <a:ea typeface="优设标题黑"/>
              </a:rPr>
              <a:t>计划</a:t>
            </a:r>
            <a:endParaRPr lang="en-US" sz="6000" b="1" i="0" u="none" dirty="0">
              <a:solidFill>
                <a:srgbClr val="FFFFFF"/>
              </a:solidFill>
              <a:ea typeface="优设标题黑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DBF14-A104-4A41-5F00-DEC9338DF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9B4DED-BE69-8DA9-550C-F07F33DA8F06}"/>
              </a:ext>
            </a:extLst>
          </p:cNvPr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67000"/>
                </a:schemeClr>
              </a:gs>
              <a:gs pos="100000">
                <a:schemeClr val="bg1">
                  <a:alpha val="92000"/>
                </a:schemeClr>
              </a:gs>
            </a:gsLst>
            <a:lin ang="42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A16D9D03-3356-363F-5A52-F9570CA5B85D}"/>
              </a:ext>
            </a:extLst>
          </p:cNvPr>
          <p:cNvSpPr txBox="1"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8CDAE22D-A887-3F48-3D09-5EBEE99D498D}"/>
              </a:ext>
            </a:extLst>
          </p:cNvPr>
          <p:cNvSpPr txBox="1"/>
          <p:nvPr/>
        </p:nvSpPr>
        <p:spPr>
          <a:xfrm>
            <a:off x="5665729" y="1"/>
            <a:ext cx="1419533" cy="682831"/>
          </a:xfrm>
          <a:custGeom>
            <a:avLst/>
            <a:gdLst>
              <a:gd name="connsiteX0" fmla="*/ 0 w 1419533"/>
              <a:gd name="connsiteY0" fmla="*/ 0 h 682831"/>
              <a:gd name="connsiteX1" fmla="*/ 269704 w 1419533"/>
              <a:gd name="connsiteY1" fmla="*/ 0 h 682831"/>
              <a:gd name="connsiteX2" fmla="*/ 275686 w 1419533"/>
              <a:gd name="connsiteY2" fmla="*/ 59341 h 682831"/>
              <a:gd name="connsiteX3" fmla="*/ 709766 w 1419533"/>
              <a:gd name="connsiteY3" fmla="*/ 413127 h 682831"/>
              <a:gd name="connsiteX4" fmla="*/ 1143847 w 1419533"/>
              <a:gd name="connsiteY4" fmla="*/ 59341 h 682831"/>
              <a:gd name="connsiteX5" fmla="*/ 1149829 w 1419533"/>
              <a:gd name="connsiteY5" fmla="*/ 0 h 682831"/>
              <a:gd name="connsiteX6" fmla="*/ 1419533 w 1419533"/>
              <a:gd name="connsiteY6" fmla="*/ 0 h 682831"/>
              <a:gd name="connsiteX7" fmla="*/ 1408071 w 1419533"/>
              <a:gd name="connsiteY7" fmla="*/ 113696 h 682831"/>
              <a:gd name="connsiteX8" fmla="*/ 709766 w 1419533"/>
              <a:gd name="connsiteY8" fmla="*/ 682831 h 682831"/>
              <a:gd name="connsiteX9" fmla="*/ 11462 w 1419533"/>
              <a:gd name="connsiteY9" fmla="*/ 113696 h 682831"/>
            </a:gdLst>
            <a:ahLst/>
            <a:cxnLst/>
            <a:rect l="l" t="t" r="r" b="b"/>
            <a:pathLst>
              <a:path w="1419533" h="682831">
                <a:moveTo>
                  <a:pt x="0" y="0"/>
                </a:moveTo>
                <a:lnTo>
                  <a:pt x="269704" y="0"/>
                </a:lnTo>
                <a:lnTo>
                  <a:pt x="275686" y="59341"/>
                </a:lnTo>
                <a:cubicBezTo>
                  <a:pt x="317002" y="261246"/>
                  <a:pt x="495648" y="413127"/>
                  <a:pt x="709766" y="413127"/>
                </a:cubicBezTo>
                <a:cubicBezTo>
                  <a:pt x="923885" y="413127"/>
                  <a:pt x="1102531" y="261246"/>
                  <a:pt x="1143847" y="59341"/>
                </a:cubicBezTo>
                <a:lnTo>
                  <a:pt x="1149829" y="0"/>
                </a:lnTo>
                <a:lnTo>
                  <a:pt x="1419533" y="0"/>
                </a:lnTo>
                <a:lnTo>
                  <a:pt x="1408071" y="113696"/>
                </a:lnTo>
                <a:cubicBezTo>
                  <a:pt x="1341607" y="438501"/>
                  <a:pt x="1054220" y="682831"/>
                  <a:pt x="709766" y="682831"/>
                </a:cubicBezTo>
                <a:cubicBezTo>
                  <a:pt x="365313" y="682831"/>
                  <a:pt x="77926" y="438501"/>
                  <a:pt x="11462" y="113696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964A509-A63E-1946-67B5-B959C2F78F04}"/>
              </a:ext>
            </a:extLst>
          </p:cNvPr>
          <p:cNvSpPr txBox="1"/>
          <p:nvPr/>
        </p:nvSpPr>
        <p:spPr>
          <a:xfrm>
            <a:off x="11518900" y="6356068"/>
            <a:ext cx="673100" cy="501932"/>
          </a:xfrm>
          <a:custGeom>
            <a:avLst/>
            <a:gdLst>
              <a:gd name="connsiteX0" fmla="*/ 345155 w 673100"/>
              <a:gd name="connsiteY0" fmla="*/ 0 h 501932"/>
              <a:gd name="connsiteX1" fmla="*/ 663186 w 673100"/>
              <a:gd name="connsiteY1" fmla="*/ 210805 h 501932"/>
              <a:gd name="connsiteX2" fmla="*/ 673100 w 673100"/>
              <a:gd name="connsiteY2" fmla="*/ 242743 h 501932"/>
              <a:gd name="connsiteX3" fmla="*/ 673100 w 673100"/>
              <a:gd name="connsiteY3" fmla="*/ 447567 h 501932"/>
              <a:gd name="connsiteX4" fmla="*/ 663186 w 673100"/>
              <a:gd name="connsiteY4" fmla="*/ 479505 h 501932"/>
              <a:gd name="connsiteX5" fmla="*/ 651013 w 673100"/>
              <a:gd name="connsiteY5" fmla="*/ 501932 h 501932"/>
              <a:gd name="connsiteX6" fmla="*/ 39297 w 673100"/>
              <a:gd name="connsiteY6" fmla="*/ 501932 h 501932"/>
              <a:gd name="connsiteX7" fmla="*/ 27124 w 673100"/>
              <a:gd name="connsiteY7" fmla="*/ 479505 h 501932"/>
              <a:gd name="connsiteX8" fmla="*/ 0 w 673100"/>
              <a:gd name="connsiteY8" fmla="*/ 345155 h 501932"/>
              <a:gd name="connsiteX9" fmla="*/ 345155 w 673100"/>
              <a:gd name="connsiteY9" fmla="*/ 0 h 501932"/>
            </a:gdLst>
            <a:ahLst/>
            <a:cxnLst/>
            <a:rect l="l" t="t" r="r" b="b"/>
            <a:pathLst>
              <a:path w="673100" h="501932">
                <a:moveTo>
                  <a:pt x="345155" y="0"/>
                </a:moveTo>
                <a:cubicBezTo>
                  <a:pt x="488123" y="0"/>
                  <a:pt x="610789" y="86924"/>
                  <a:pt x="663186" y="210805"/>
                </a:cubicBezTo>
                <a:lnTo>
                  <a:pt x="673100" y="242743"/>
                </a:lnTo>
                <a:lnTo>
                  <a:pt x="673100" y="447567"/>
                </a:lnTo>
                <a:lnTo>
                  <a:pt x="663186" y="479505"/>
                </a:lnTo>
                <a:lnTo>
                  <a:pt x="651013" y="501932"/>
                </a:lnTo>
                <a:lnTo>
                  <a:pt x="39297" y="501932"/>
                </a:lnTo>
                <a:lnTo>
                  <a:pt x="27124" y="479505"/>
                </a:lnTo>
                <a:cubicBezTo>
                  <a:pt x="9658" y="438211"/>
                  <a:pt x="0" y="392811"/>
                  <a:pt x="0" y="345155"/>
                </a:cubicBezTo>
                <a:cubicBezTo>
                  <a:pt x="0" y="154531"/>
                  <a:pt x="154531" y="0"/>
                  <a:pt x="34515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C4669DB-FB5B-B1A8-BB5D-EFA76F7461D5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41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BC69EB9-3667-E5A7-69A3-52C52A9AEE76}"/>
              </a:ext>
            </a:extLst>
          </p:cNvPr>
          <p:cNvSpPr txBox="1"/>
          <p:nvPr/>
        </p:nvSpPr>
        <p:spPr>
          <a:xfrm>
            <a:off x="483759" y="302264"/>
            <a:ext cx="176641" cy="176641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DC4B350-5F30-3107-0ED1-C598CC99AAAC}"/>
              </a:ext>
            </a:extLst>
          </p:cNvPr>
          <p:cNvSpPr txBox="1"/>
          <p:nvPr/>
        </p:nvSpPr>
        <p:spPr>
          <a:xfrm>
            <a:off x="279052" y="6158161"/>
            <a:ext cx="399114" cy="399114"/>
          </a:xfrm>
          <a:prstGeom prst="ellipse">
            <a:avLst/>
          </a:prstGeom>
          <a:solidFill>
            <a:schemeClr val="accent2">
              <a:lumMod val="60000"/>
              <a:lumOff val="40000"/>
              <a:alpha val="31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FA82FBC4-6997-3FEE-2B01-0F30DD2CBA57}"/>
              </a:ext>
            </a:extLst>
          </p:cNvPr>
          <p:cNvSpPr txBox="1"/>
          <p:nvPr/>
        </p:nvSpPr>
        <p:spPr>
          <a:xfrm>
            <a:off x="10973658" y="918087"/>
            <a:ext cx="131857" cy="131857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4EA1843C-1300-0A04-3A3B-1047841F530C}"/>
              </a:ext>
            </a:extLst>
          </p:cNvPr>
          <p:cNvSpPr txBox="1"/>
          <p:nvPr/>
        </p:nvSpPr>
        <p:spPr>
          <a:xfrm>
            <a:off x="6663200" y="6288746"/>
            <a:ext cx="134643" cy="134643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6647EA08-F9E8-3D1D-1A16-D0F59D4764FA}"/>
              </a:ext>
            </a:extLst>
          </p:cNvPr>
          <p:cNvSpPr txBox="1"/>
          <p:nvPr/>
        </p:nvSpPr>
        <p:spPr>
          <a:xfrm>
            <a:off x="11105515" y="1079616"/>
            <a:ext cx="450996" cy="450996"/>
          </a:xfrm>
          <a:prstGeom prst="donut">
            <a:avLst>
              <a:gd name="adj" fmla="val 18919"/>
            </a:avLst>
          </a:prstGeom>
          <a:solidFill>
            <a:schemeClr val="accent6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78E9F457-FEC1-8CB7-7032-DDB21827E458}"/>
              </a:ext>
            </a:extLst>
          </p:cNvPr>
          <p:cNvSpPr txBox="1"/>
          <p:nvPr/>
        </p:nvSpPr>
        <p:spPr>
          <a:xfrm rot="19248219">
            <a:off x="4282356" y="6357257"/>
            <a:ext cx="838384" cy="773211"/>
          </a:xfrm>
          <a:custGeom>
            <a:avLst/>
            <a:gdLst>
              <a:gd name="connsiteX0" fmla="*/ 533921 w 838384"/>
              <a:gd name="connsiteY0" fmla="*/ 117937 h 773211"/>
              <a:gd name="connsiteX1" fmla="*/ 838384 w 838384"/>
              <a:gd name="connsiteY1" fmla="*/ 690563 h 773211"/>
              <a:gd name="connsiteX2" fmla="*/ 830053 w 838384"/>
              <a:gd name="connsiteY2" fmla="*/ 773211 h 773211"/>
              <a:gd name="connsiteX3" fmla="*/ 712676 w 838384"/>
              <a:gd name="connsiteY3" fmla="*/ 773211 h 773211"/>
              <a:gd name="connsiteX4" fmla="*/ 472560 w 838384"/>
              <a:gd name="connsiteY4" fmla="*/ 577403 h 773211"/>
              <a:gd name="connsiteX5" fmla="*/ 465967 w 838384"/>
              <a:gd name="connsiteY5" fmla="*/ 556164 h 773211"/>
              <a:gd name="connsiteX6" fmla="*/ 200403 w 838384"/>
              <a:gd name="connsiteY6" fmla="*/ 349260 h 773211"/>
              <a:gd name="connsiteX7" fmla="*/ 192015 w 838384"/>
              <a:gd name="connsiteY7" fmla="*/ 348626 h 773211"/>
              <a:gd name="connsiteX8" fmla="*/ 0 w 838384"/>
              <a:gd name="connsiteY8" fmla="*/ 192043 h 773211"/>
              <a:gd name="connsiteX9" fmla="*/ 0 w 838384"/>
              <a:gd name="connsiteY9" fmla="*/ 16715 h 773211"/>
              <a:gd name="connsiteX10" fmla="*/ 8649 w 838384"/>
              <a:gd name="connsiteY10" fmla="*/ 14030 h 773211"/>
              <a:gd name="connsiteX11" fmla="*/ 147821 w 838384"/>
              <a:gd name="connsiteY11" fmla="*/ 0 h 773211"/>
              <a:gd name="connsiteX12" fmla="*/ 533921 w 838384"/>
              <a:gd name="connsiteY12" fmla="*/ 117937 h 773211"/>
            </a:gdLst>
            <a:ahLst/>
            <a:cxnLst/>
            <a:rect l="l" t="t" r="r" b="b"/>
            <a:pathLst>
              <a:path w="838384" h="773211">
                <a:moveTo>
                  <a:pt x="533921" y="117937"/>
                </a:moveTo>
                <a:cubicBezTo>
                  <a:pt x="717612" y="242037"/>
                  <a:pt x="838384" y="452196"/>
                  <a:pt x="838384" y="690563"/>
                </a:cubicBezTo>
                <a:lnTo>
                  <a:pt x="830053" y="773211"/>
                </a:lnTo>
                <a:lnTo>
                  <a:pt x="712676" y="773211"/>
                </a:lnTo>
                <a:lnTo>
                  <a:pt x="472560" y="577403"/>
                </a:lnTo>
                <a:lnTo>
                  <a:pt x="465967" y="556164"/>
                </a:lnTo>
                <a:cubicBezTo>
                  <a:pt x="420103" y="447729"/>
                  <a:pt x="320419" y="367599"/>
                  <a:pt x="200403" y="349260"/>
                </a:cubicBezTo>
                <a:lnTo>
                  <a:pt x="192015" y="348626"/>
                </a:lnTo>
                <a:lnTo>
                  <a:pt x="0" y="192043"/>
                </a:lnTo>
                <a:lnTo>
                  <a:pt x="0" y="16715"/>
                </a:lnTo>
                <a:lnTo>
                  <a:pt x="8649" y="14030"/>
                </a:lnTo>
                <a:cubicBezTo>
                  <a:pt x="53603" y="4831"/>
                  <a:pt x="100148" y="0"/>
                  <a:pt x="147821" y="0"/>
                </a:cubicBezTo>
                <a:cubicBezTo>
                  <a:pt x="290841" y="0"/>
                  <a:pt x="423707" y="43478"/>
                  <a:pt x="533921" y="11793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D4EA0014-1E4F-38EF-8917-A79897E10908}"/>
              </a:ext>
            </a:extLst>
          </p:cNvPr>
          <p:cNvSpPr txBox="1"/>
          <p:nvPr/>
        </p:nvSpPr>
        <p:spPr>
          <a:xfrm>
            <a:off x="678167" y="1919823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91435173-9DEC-A856-96BF-48394F1E3686}"/>
              </a:ext>
            </a:extLst>
          </p:cNvPr>
          <p:cNvSpPr txBox="1"/>
          <p:nvPr/>
        </p:nvSpPr>
        <p:spPr>
          <a:xfrm rot="5400000">
            <a:off x="521281" y="2076708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E92D3F0B-80A7-D924-F7F8-8881BBB44470}"/>
              </a:ext>
            </a:extLst>
          </p:cNvPr>
          <p:cNvSpPr txBox="1"/>
          <p:nvPr/>
        </p:nvSpPr>
        <p:spPr>
          <a:xfrm>
            <a:off x="718503" y="2118528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01</a:t>
            </a: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5BEDF660-5B7C-8B88-3AD8-E951B2D734B2}"/>
              </a:ext>
            </a:extLst>
          </p:cNvPr>
          <p:cNvSpPr txBox="1"/>
          <p:nvPr/>
        </p:nvSpPr>
        <p:spPr>
          <a:xfrm>
            <a:off x="1490360" y="1975685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课时信息元素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55641B00-5E7F-9438-B72A-EBD1B771AA1E}"/>
              </a:ext>
            </a:extLst>
          </p:cNvPr>
          <p:cNvSpPr txBox="1"/>
          <p:nvPr/>
        </p:nvSpPr>
        <p:spPr>
          <a:xfrm>
            <a:off x="4359567" y="1919823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E6B3C1A0-8A55-3E4A-1150-3FE355C9D092}"/>
              </a:ext>
            </a:extLst>
          </p:cNvPr>
          <p:cNvSpPr txBox="1"/>
          <p:nvPr/>
        </p:nvSpPr>
        <p:spPr>
          <a:xfrm rot="5400000">
            <a:off x="4202681" y="2076708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9D782D2A-B9E5-8DAE-8B55-2BB898ED5221}"/>
              </a:ext>
            </a:extLst>
          </p:cNvPr>
          <p:cNvSpPr txBox="1"/>
          <p:nvPr/>
        </p:nvSpPr>
        <p:spPr>
          <a:xfrm>
            <a:off x="4399903" y="2118528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02</a:t>
            </a: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4C567BD7-FAAA-368E-9811-1D18720C25A0}"/>
              </a:ext>
            </a:extLst>
          </p:cNvPr>
          <p:cNvSpPr txBox="1"/>
          <p:nvPr/>
        </p:nvSpPr>
        <p:spPr>
          <a:xfrm>
            <a:off x="5171760" y="1975685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学习目标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DF50DD64-CDA2-6931-CE8C-ABB036E63E92}"/>
              </a:ext>
            </a:extLst>
          </p:cNvPr>
          <p:cNvSpPr txBox="1"/>
          <p:nvPr/>
        </p:nvSpPr>
        <p:spPr>
          <a:xfrm>
            <a:off x="8040967" y="1919823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F861B084-3F19-1ED1-DE3E-9F5AB178EC55}"/>
              </a:ext>
            </a:extLst>
          </p:cNvPr>
          <p:cNvSpPr txBox="1"/>
          <p:nvPr/>
        </p:nvSpPr>
        <p:spPr>
          <a:xfrm rot="5400000">
            <a:off x="7884080" y="2076708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24956DB7-C0DB-9225-4356-085F87B54642}"/>
              </a:ext>
            </a:extLst>
          </p:cNvPr>
          <p:cNvSpPr txBox="1"/>
          <p:nvPr/>
        </p:nvSpPr>
        <p:spPr>
          <a:xfrm>
            <a:off x="8081303" y="2118528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03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854720FE-9842-8E75-6500-C8A914E3FE92}"/>
              </a:ext>
            </a:extLst>
          </p:cNvPr>
          <p:cNvSpPr txBox="1"/>
          <p:nvPr/>
        </p:nvSpPr>
        <p:spPr>
          <a:xfrm>
            <a:off x="8853160" y="1975685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主要学习内容及各部分内容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379A94E9-D1E4-15F8-8FA5-500DD1F78A9F}"/>
              </a:ext>
            </a:extLst>
          </p:cNvPr>
          <p:cNvSpPr txBox="1"/>
          <p:nvPr/>
        </p:nvSpPr>
        <p:spPr>
          <a:xfrm>
            <a:off x="678167" y="4110326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A9872031-548B-6BEC-6750-F880BC01460C}"/>
              </a:ext>
            </a:extLst>
          </p:cNvPr>
          <p:cNvSpPr txBox="1"/>
          <p:nvPr/>
        </p:nvSpPr>
        <p:spPr>
          <a:xfrm rot="5400000">
            <a:off x="521281" y="4267211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DDA2AC4B-2448-7832-DAD1-818EF04B6ADB}"/>
              </a:ext>
            </a:extLst>
          </p:cNvPr>
          <p:cNvSpPr txBox="1"/>
          <p:nvPr/>
        </p:nvSpPr>
        <p:spPr>
          <a:xfrm>
            <a:off x="718503" y="4309031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07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8" name="标题 1">
            <a:extLst>
              <a:ext uri="{FF2B5EF4-FFF2-40B4-BE49-F238E27FC236}">
                <a16:creationId xmlns:a16="http://schemas.microsoft.com/office/drawing/2014/main" id="{873473F7-D3EA-7B37-FB8B-5EDA468C560A}"/>
              </a:ext>
            </a:extLst>
          </p:cNvPr>
          <p:cNvSpPr txBox="1"/>
          <p:nvPr/>
        </p:nvSpPr>
        <p:spPr>
          <a:xfrm>
            <a:off x="1490360" y="4166188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时间分别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684D3CBF-87C3-3206-F7F6-BFFEE4F345E2}"/>
              </a:ext>
            </a:extLst>
          </p:cNvPr>
          <p:cNvSpPr txBox="1"/>
          <p:nvPr/>
        </p:nvSpPr>
        <p:spPr>
          <a:xfrm>
            <a:off x="4359567" y="4110326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D001300F-52CB-86C4-6E8D-DB4B6734B049}"/>
              </a:ext>
            </a:extLst>
          </p:cNvPr>
          <p:cNvSpPr txBox="1"/>
          <p:nvPr/>
        </p:nvSpPr>
        <p:spPr>
          <a:xfrm rot="5400000">
            <a:off x="4202681" y="4267211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6CC95C5D-2C2B-2A66-5B08-D94022BA714B}"/>
              </a:ext>
            </a:extLst>
          </p:cNvPr>
          <p:cNvSpPr txBox="1"/>
          <p:nvPr/>
        </p:nvSpPr>
        <p:spPr>
          <a:xfrm>
            <a:off x="4399903" y="4309031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08</a:t>
            </a: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30D4F835-66D0-0164-C122-C1B76625A016}"/>
              </a:ext>
            </a:extLst>
          </p:cNvPr>
          <p:cNvSpPr txBox="1"/>
          <p:nvPr/>
        </p:nvSpPr>
        <p:spPr>
          <a:xfrm>
            <a:off x="5171760" y="4166188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运动负荷预计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20B84878-6182-3F7D-08F3-5EE2D5354963}"/>
              </a:ext>
            </a:extLst>
          </p:cNvPr>
          <p:cNvSpPr txBox="1"/>
          <p:nvPr/>
        </p:nvSpPr>
        <p:spPr>
          <a:xfrm>
            <a:off x="8040967" y="4110326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61C51A0C-54BD-EF5F-EB51-B2FDE5265EA8}"/>
              </a:ext>
            </a:extLst>
          </p:cNvPr>
          <p:cNvSpPr txBox="1"/>
          <p:nvPr/>
        </p:nvSpPr>
        <p:spPr>
          <a:xfrm rot="5400000">
            <a:off x="7884080" y="4267211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5" name="标题 1">
            <a:extLst>
              <a:ext uri="{FF2B5EF4-FFF2-40B4-BE49-F238E27FC236}">
                <a16:creationId xmlns:a16="http://schemas.microsoft.com/office/drawing/2014/main" id="{74776237-3B54-BEA8-D1C0-8DE773ABADAD}"/>
              </a:ext>
            </a:extLst>
          </p:cNvPr>
          <p:cNvSpPr txBox="1"/>
          <p:nvPr/>
        </p:nvSpPr>
        <p:spPr>
          <a:xfrm>
            <a:off x="8081303" y="4309031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09</a:t>
            </a: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6" name="标题 1">
            <a:extLst>
              <a:ext uri="{FF2B5EF4-FFF2-40B4-BE49-F238E27FC236}">
                <a16:creationId xmlns:a16="http://schemas.microsoft.com/office/drawing/2014/main" id="{D645D77F-AFA6-9AB8-7A8D-E7839D1E42C7}"/>
              </a:ext>
            </a:extLst>
          </p:cNvPr>
          <p:cNvSpPr txBox="1"/>
          <p:nvPr/>
        </p:nvSpPr>
        <p:spPr>
          <a:xfrm>
            <a:off x="8853160" y="4166188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场地器材布置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7" name="标题 1">
            <a:extLst>
              <a:ext uri="{FF2B5EF4-FFF2-40B4-BE49-F238E27FC236}">
                <a16:creationId xmlns:a16="http://schemas.microsoft.com/office/drawing/2014/main" id="{1BD39DBD-68CC-CEBA-52AF-D5071A69316D}"/>
              </a:ext>
            </a:extLst>
          </p:cNvPr>
          <p:cNvSpPr txBox="1"/>
          <p:nvPr/>
        </p:nvSpPr>
        <p:spPr>
          <a:xfrm>
            <a:off x="678167" y="5205578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8" name="标题 1">
            <a:extLst>
              <a:ext uri="{FF2B5EF4-FFF2-40B4-BE49-F238E27FC236}">
                <a16:creationId xmlns:a16="http://schemas.microsoft.com/office/drawing/2014/main" id="{3228DFC4-C118-D853-03F5-C2441A4CAB6B}"/>
              </a:ext>
            </a:extLst>
          </p:cNvPr>
          <p:cNvSpPr txBox="1"/>
          <p:nvPr/>
        </p:nvSpPr>
        <p:spPr>
          <a:xfrm rot="5400000">
            <a:off x="521281" y="5362462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9" name="标题 1">
            <a:extLst>
              <a:ext uri="{FF2B5EF4-FFF2-40B4-BE49-F238E27FC236}">
                <a16:creationId xmlns:a16="http://schemas.microsoft.com/office/drawing/2014/main" id="{DE3AC4BF-B5D7-6FE1-8124-E5C186851175}"/>
              </a:ext>
            </a:extLst>
          </p:cNvPr>
          <p:cNvSpPr txBox="1"/>
          <p:nvPr/>
        </p:nvSpPr>
        <p:spPr>
          <a:xfrm>
            <a:off x="718503" y="5404283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10</a:t>
            </a: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0" name="标题 1">
            <a:extLst>
              <a:ext uri="{FF2B5EF4-FFF2-40B4-BE49-F238E27FC236}">
                <a16:creationId xmlns:a16="http://schemas.microsoft.com/office/drawing/2014/main" id="{5BDEC390-CDAD-D0F3-A130-2F48D9B98724}"/>
              </a:ext>
            </a:extLst>
          </p:cNvPr>
          <p:cNvSpPr txBox="1"/>
          <p:nvPr/>
        </p:nvSpPr>
        <p:spPr>
          <a:xfrm>
            <a:off x="1490360" y="5261440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安全措施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1" name="标题 1">
            <a:extLst>
              <a:ext uri="{FF2B5EF4-FFF2-40B4-BE49-F238E27FC236}">
                <a16:creationId xmlns:a16="http://schemas.microsoft.com/office/drawing/2014/main" id="{6A6FC9CE-5D64-1CE6-831B-D624BF2F8543}"/>
              </a:ext>
            </a:extLst>
          </p:cNvPr>
          <p:cNvSpPr txBox="1"/>
          <p:nvPr/>
        </p:nvSpPr>
        <p:spPr>
          <a:xfrm>
            <a:off x="4359567" y="5205578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FD71E917-FD35-5A38-77F3-25E0FC8C73EB}"/>
              </a:ext>
            </a:extLst>
          </p:cNvPr>
          <p:cNvSpPr txBox="1"/>
          <p:nvPr/>
        </p:nvSpPr>
        <p:spPr>
          <a:xfrm rot="5400000">
            <a:off x="4202681" y="5362462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3" name="标题 1">
            <a:extLst>
              <a:ext uri="{FF2B5EF4-FFF2-40B4-BE49-F238E27FC236}">
                <a16:creationId xmlns:a16="http://schemas.microsoft.com/office/drawing/2014/main" id="{C52DD21C-5CB8-D115-68A8-89FA5B117737}"/>
              </a:ext>
            </a:extLst>
          </p:cNvPr>
          <p:cNvSpPr txBox="1"/>
          <p:nvPr/>
        </p:nvSpPr>
        <p:spPr>
          <a:xfrm>
            <a:off x="4399903" y="5404283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11</a:t>
            </a: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4" name="标题 1">
            <a:extLst>
              <a:ext uri="{FF2B5EF4-FFF2-40B4-BE49-F238E27FC236}">
                <a16:creationId xmlns:a16="http://schemas.microsoft.com/office/drawing/2014/main" id="{785BF11B-2610-F598-5EAB-1AA46A0AEE4E}"/>
              </a:ext>
            </a:extLst>
          </p:cNvPr>
          <p:cNvSpPr txBox="1"/>
          <p:nvPr/>
        </p:nvSpPr>
        <p:spPr>
          <a:xfrm>
            <a:off x="5171760" y="5261440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教学反思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9" name="标题 1">
            <a:extLst>
              <a:ext uri="{FF2B5EF4-FFF2-40B4-BE49-F238E27FC236}">
                <a16:creationId xmlns:a16="http://schemas.microsoft.com/office/drawing/2014/main" id="{683649DE-8278-3107-6550-943C61B591B0}"/>
              </a:ext>
            </a:extLst>
          </p:cNvPr>
          <p:cNvSpPr txBox="1"/>
          <p:nvPr/>
        </p:nvSpPr>
        <p:spPr>
          <a:xfrm>
            <a:off x="1461033" y="792674"/>
            <a:ext cx="592949" cy="592949"/>
          </a:xfrm>
          <a:prstGeom prst="donut">
            <a:avLst>
              <a:gd name="adj" fmla="val 29065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0" name="标题 1">
            <a:extLst>
              <a:ext uri="{FF2B5EF4-FFF2-40B4-BE49-F238E27FC236}">
                <a16:creationId xmlns:a16="http://schemas.microsoft.com/office/drawing/2014/main" id="{4908896A-525A-C82B-57C3-304CCC59330B}"/>
              </a:ext>
            </a:extLst>
          </p:cNvPr>
          <p:cNvSpPr txBox="1"/>
          <p:nvPr/>
        </p:nvSpPr>
        <p:spPr>
          <a:xfrm>
            <a:off x="635489" y="1117079"/>
            <a:ext cx="1674573" cy="5842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4400" b="1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OPPOSans H"/>
              </a:rPr>
              <a:t>目录</a:t>
            </a:r>
            <a:endParaRPr kumimoji="1"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" name="标题 1">
            <a:extLst>
              <a:ext uri="{FF2B5EF4-FFF2-40B4-BE49-F238E27FC236}">
                <a16:creationId xmlns:a16="http://schemas.microsoft.com/office/drawing/2014/main" id="{1B72A0E5-48FC-4D8C-A98E-EF201D3A88D5}"/>
              </a:ext>
            </a:extLst>
          </p:cNvPr>
          <p:cNvSpPr txBox="1"/>
          <p:nvPr/>
        </p:nvSpPr>
        <p:spPr>
          <a:xfrm>
            <a:off x="678167" y="3015075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2" name="标题 1">
            <a:extLst>
              <a:ext uri="{FF2B5EF4-FFF2-40B4-BE49-F238E27FC236}">
                <a16:creationId xmlns:a16="http://schemas.microsoft.com/office/drawing/2014/main" id="{1CF0275C-DA1F-8DD6-AA38-43FC3CE9E6F0}"/>
              </a:ext>
            </a:extLst>
          </p:cNvPr>
          <p:cNvSpPr txBox="1"/>
          <p:nvPr/>
        </p:nvSpPr>
        <p:spPr>
          <a:xfrm rot="5400000">
            <a:off x="521281" y="3171959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3" name="标题 1">
            <a:extLst>
              <a:ext uri="{FF2B5EF4-FFF2-40B4-BE49-F238E27FC236}">
                <a16:creationId xmlns:a16="http://schemas.microsoft.com/office/drawing/2014/main" id="{7C8C5F62-99C6-3369-63F9-3CD34EC2AC8A}"/>
              </a:ext>
            </a:extLst>
          </p:cNvPr>
          <p:cNvSpPr txBox="1"/>
          <p:nvPr/>
        </p:nvSpPr>
        <p:spPr>
          <a:xfrm>
            <a:off x="718503" y="3213779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04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4" name="标题 1">
            <a:extLst>
              <a:ext uri="{FF2B5EF4-FFF2-40B4-BE49-F238E27FC236}">
                <a16:creationId xmlns:a16="http://schemas.microsoft.com/office/drawing/2014/main" id="{DE187B3D-CEAA-DAA5-B187-48E8D912445D}"/>
              </a:ext>
            </a:extLst>
          </p:cNvPr>
          <p:cNvSpPr txBox="1"/>
          <p:nvPr/>
        </p:nvSpPr>
        <p:spPr>
          <a:xfrm>
            <a:off x="1490360" y="3070937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重难点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5" name="标题 1">
            <a:extLst>
              <a:ext uri="{FF2B5EF4-FFF2-40B4-BE49-F238E27FC236}">
                <a16:creationId xmlns:a16="http://schemas.microsoft.com/office/drawing/2014/main" id="{14BC96EE-4DA7-358E-CF20-8083A3B868E3}"/>
              </a:ext>
            </a:extLst>
          </p:cNvPr>
          <p:cNvSpPr txBox="1"/>
          <p:nvPr/>
        </p:nvSpPr>
        <p:spPr>
          <a:xfrm>
            <a:off x="4359567" y="3015075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6" name="标题 1">
            <a:extLst>
              <a:ext uri="{FF2B5EF4-FFF2-40B4-BE49-F238E27FC236}">
                <a16:creationId xmlns:a16="http://schemas.microsoft.com/office/drawing/2014/main" id="{A27428F6-81EB-0B88-1B9D-B4E032D0BC6F}"/>
              </a:ext>
            </a:extLst>
          </p:cNvPr>
          <p:cNvSpPr txBox="1"/>
          <p:nvPr/>
        </p:nvSpPr>
        <p:spPr>
          <a:xfrm rot="5400000">
            <a:off x="4202681" y="3171959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7" name="标题 1">
            <a:extLst>
              <a:ext uri="{FF2B5EF4-FFF2-40B4-BE49-F238E27FC236}">
                <a16:creationId xmlns:a16="http://schemas.microsoft.com/office/drawing/2014/main" id="{F95E146B-AE02-DAAB-7023-E8A63B0C20DF}"/>
              </a:ext>
            </a:extLst>
          </p:cNvPr>
          <p:cNvSpPr txBox="1"/>
          <p:nvPr/>
        </p:nvSpPr>
        <p:spPr>
          <a:xfrm>
            <a:off x="4399903" y="3213779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05</a:t>
            </a: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8" name="标题 1">
            <a:extLst>
              <a:ext uri="{FF2B5EF4-FFF2-40B4-BE49-F238E27FC236}">
                <a16:creationId xmlns:a16="http://schemas.microsoft.com/office/drawing/2014/main" id="{7CC460CD-96A4-5C54-5301-E9F93B15690E}"/>
              </a:ext>
            </a:extLst>
          </p:cNvPr>
          <p:cNvSpPr txBox="1"/>
          <p:nvPr/>
        </p:nvSpPr>
        <p:spPr>
          <a:xfrm>
            <a:off x="5171760" y="3070937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组织形式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9" name="标题 1">
            <a:extLst>
              <a:ext uri="{FF2B5EF4-FFF2-40B4-BE49-F238E27FC236}">
                <a16:creationId xmlns:a16="http://schemas.microsoft.com/office/drawing/2014/main" id="{00038346-8F45-B42F-E9A5-E0E40DCB7247}"/>
              </a:ext>
            </a:extLst>
          </p:cNvPr>
          <p:cNvSpPr txBox="1"/>
          <p:nvPr/>
        </p:nvSpPr>
        <p:spPr>
          <a:xfrm>
            <a:off x="8040967" y="3015075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0" name="标题 1">
            <a:extLst>
              <a:ext uri="{FF2B5EF4-FFF2-40B4-BE49-F238E27FC236}">
                <a16:creationId xmlns:a16="http://schemas.microsoft.com/office/drawing/2014/main" id="{D858CC6B-36AB-CAE2-9BFB-9C72566F9602}"/>
              </a:ext>
            </a:extLst>
          </p:cNvPr>
          <p:cNvSpPr txBox="1"/>
          <p:nvPr/>
        </p:nvSpPr>
        <p:spPr>
          <a:xfrm rot="5400000">
            <a:off x="7884080" y="3171959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1" name="标题 1">
            <a:extLst>
              <a:ext uri="{FF2B5EF4-FFF2-40B4-BE49-F238E27FC236}">
                <a16:creationId xmlns:a16="http://schemas.microsoft.com/office/drawing/2014/main" id="{AE7DB636-4393-D125-792C-7FD94F934F11}"/>
              </a:ext>
            </a:extLst>
          </p:cNvPr>
          <p:cNvSpPr txBox="1"/>
          <p:nvPr/>
        </p:nvSpPr>
        <p:spPr>
          <a:xfrm>
            <a:off x="8081303" y="3213779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06</a:t>
            </a: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2" name="标题 1">
            <a:extLst>
              <a:ext uri="{FF2B5EF4-FFF2-40B4-BE49-F238E27FC236}">
                <a16:creationId xmlns:a16="http://schemas.microsoft.com/office/drawing/2014/main" id="{17EDE8C6-CF53-DA20-934B-7F27B79FC833}"/>
              </a:ext>
            </a:extLst>
          </p:cNvPr>
          <p:cNvSpPr txBox="1"/>
          <p:nvPr/>
        </p:nvSpPr>
        <p:spPr>
          <a:xfrm>
            <a:off x="8853160" y="3070937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教与学的方法与手段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3900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EB6FE-E735-9A21-BBC0-4D3386277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615B83C3-5D37-4244-F998-9FA04D7EDDA6}"/>
              </a:ext>
            </a:extLst>
          </p:cNvPr>
          <p:cNvSpPr/>
          <p:nvPr/>
        </p:nvSpPr>
        <p:spPr>
          <a:xfrm>
            <a:off x="0" y="0"/>
            <a:ext cx="12192000" cy="10692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8D1AB9-52C2-D62B-70A5-23EDDB5A853D}"/>
              </a:ext>
            </a:extLst>
          </p:cNvPr>
          <p:cNvSpPr txBox="1"/>
          <p:nvPr/>
        </p:nvSpPr>
        <p:spPr>
          <a:xfrm>
            <a:off x="2813605" y="242229"/>
            <a:ext cx="753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水平三</a:t>
            </a:r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3200" b="1" dirty="0">
                <a:solidFill>
                  <a:schemeClr val="bg1"/>
                </a:solidFill>
              </a:rPr>
              <a:t>足球大单元课时教学计划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4F121D1-25EB-4077-1486-1F90C1EAC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592180"/>
              </p:ext>
            </p:extLst>
          </p:nvPr>
        </p:nvGraphicFramePr>
        <p:xfrm>
          <a:off x="0" y="1069232"/>
          <a:ext cx="12192000" cy="57887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561893808"/>
                    </a:ext>
                  </a:extLst>
                </a:gridCol>
                <a:gridCol w="10134600">
                  <a:extLst>
                    <a:ext uri="{9D8B030D-6E8A-4147-A177-3AD203B41FA5}">
                      <a16:colId xmlns:a16="http://schemas.microsoft.com/office/drawing/2014/main" val="2298015729"/>
                    </a:ext>
                  </a:extLst>
                </a:gridCol>
              </a:tblGrid>
              <a:tr h="9702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课时信息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课    题：                                      课    次：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18-</a:t>
                      </a:r>
                    </a:p>
                    <a:p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年    级：                                      班级人数：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40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人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授课教师：                                      授课日期：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2025.7.9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95893"/>
                  </a:ext>
                </a:extLst>
              </a:tr>
              <a:tr h="28561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学习目标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86"/>
                  </a:ext>
                </a:extLst>
              </a:tr>
              <a:tr h="8190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重  难  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4438"/>
                  </a:ext>
                </a:extLst>
              </a:tr>
              <a:tr h="1143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教法学法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104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465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05B9-CC25-FDE4-E5BC-081542E2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60B5E05A-BB56-B2D9-63EC-90982BB5F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822416"/>
              </p:ext>
            </p:extLst>
          </p:nvPr>
        </p:nvGraphicFramePr>
        <p:xfrm>
          <a:off x="0" y="-3176"/>
          <a:ext cx="12192000" cy="686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25">
                  <a:extLst>
                    <a:ext uri="{9D8B030D-6E8A-4147-A177-3AD203B41FA5}">
                      <a16:colId xmlns:a16="http://schemas.microsoft.com/office/drawing/2014/main" val="920562255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4040136704"/>
                    </a:ext>
                  </a:extLst>
                </a:gridCol>
                <a:gridCol w="3705225">
                  <a:extLst>
                    <a:ext uri="{9D8B030D-6E8A-4147-A177-3AD203B41FA5}">
                      <a16:colId xmlns:a16="http://schemas.microsoft.com/office/drawing/2014/main" val="2883056300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94145016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900956442"/>
                    </a:ext>
                  </a:extLst>
                </a:gridCol>
              </a:tblGrid>
              <a:tr h="82726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学习环节与时间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主要学习内容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教与学的方法与手段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组织形式与要求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运动负荷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57125"/>
                  </a:ext>
                </a:extLst>
              </a:tr>
              <a:tr h="30169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开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始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部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（ </a:t>
                      </a:r>
                      <a:r>
                        <a:rPr lang="en-US" altLang="zh-CN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2′ </a:t>
                      </a: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90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79209"/>
                  </a:ext>
                </a:extLst>
              </a:tr>
              <a:tr h="30169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热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身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部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（ </a:t>
                      </a:r>
                      <a:r>
                        <a:rPr lang="en-US" altLang="zh-CN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5′ </a:t>
                      </a: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130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1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11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4CF-01BF-A0C0-0CE3-955FA55B6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E80F37C-FB17-956E-7784-0D8A429D8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029226"/>
              </p:ext>
            </p:extLst>
          </p:nvPr>
        </p:nvGraphicFramePr>
        <p:xfrm>
          <a:off x="0" y="-3176"/>
          <a:ext cx="12192000" cy="686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25">
                  <a:extLst>
                    <a:ext uri="{9D8B030D-6E8A-4147-A177-3AD203B41FA5}">
                      <a16:colId xmlns:a16="http://schemas.microsoft.com/office/drawing/2014/main" val="920562255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4040136704"/>
                    </a:ext>
                  </a:extLst>
                </a:gridCol>
                <a:gridCol w="3705225">
                  <a:extLst>
                    <a:ext uri="{9D8B030D-6E8A-4147-A177-3AD203B41FA5}">
                      <a16:colId xmlns:a16="http://schemas.microsoft.com/office/drawing/2014/main" val="2883056300"/>
                    </a:ext>
                  </a:extLst>
                </a:gridCol>
                <a:gridCol w="2861896">
                  <a:extLst>
                    <a:ext uri="{9D8B030D-6E8A-4147-A177-3AD203B41FA5}">
                      <a16:colId xmlns:a16="http://schemas.microsoft.com/office/drawing/2014/main" val="941450164"/>
                    </a:ext>
                  </a:extLst>
                </a:gridCol>
                <a:gridCol w="1500554">
                  <a:extLst>
                    <a:ext uri="{9D8B030D-6E8A-4147-A177-3AD203B41FA5}">
                      <a16:colId xmlns:a16="http://schemas.microsoft.com/office/drawing/2014/main" val="900956442"/>
                    </a:ext>
                  </a:extLst>
                </a:gridCol>
              </a:tblGrid>
              <a:tr h="82726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学习环节与时间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主要学习内容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教与学的方法与手段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组织形式与要求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运动负荷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57125"/>
                  </a:ext>
                </a:extLst>
              </a:tr>
              <a:tr h="3016954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基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部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（ </a:t>
                      </a:r>
                      <a:r>
                        <a:rPr lang="en-US" altLang="zh-CN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30′ </a:t>
                      </a: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  <a:p>
                      <a:pPr marL="0" algn="ctr" defTabSz="914400" rtl="0" eaLnBrk="1" latinLnBrk="0" hangingPunct="1"/>
                      <a:endParaRPr lang="zh-CN" altLang="en-US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学练活动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（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3′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）：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2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140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67%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79209"/>
                  </a:ext>
                </a:extLst>
              </a:tr>
              <a:tr h="301695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学练活动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（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5′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）：</a:t>
                      </a:r>
                    </a:p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145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80%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1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7615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571AE-9698-BEBE-F586-8F5A84F2C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08395C5F-7F5A-11A9-D592-FC9A05CAD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01783"/>
              </p:ext>
            </p:extLst>
          </p:nvPr>
        </p:nvGraphicFramePr>
        <p:xfrm>
          <a:off x="0" y="-3176"/>
          <a:ext cx="12192000" cy="686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25">
                  <a:extLst>
                    <a:ext uri="{9D8B030D-6E8A-4147-A177-3AD203B41FA5}">
                      <a16:colId xmlns:a16="http://schemas.microsoft.com/office/drawing/2014/main" val="920562255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4040136704"/>
                    </a:ext>
                  </a:extLst>
                </a:gridCol>
                <a:gridCol w="3705225">
                  <a:extLst>
                    <a:ext uri="{9D8B030D-6E8A-4147-A177-3AD203B41FA5}">
                      <a16:colId xmlns:a16="http://schemas.microsoft.com/office/drawing/2014/main" val="2883056300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94145016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900956442"/>
                    </a:ext>
                  </a:extLst>
                </a:gridCol>
              </a:tblGrid>
              <a:tr h="82726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学习环节与时间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主要学习内容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教与学的方法与手段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组织形式与要求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运动负荷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57125"/>
                  </a:ext>
                </a:extLst>
              </a:tr>
              <a:tr h="3016954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基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部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（ </a:t>
                      </a:r>
                      <a:r>
                        <a:rPr lang="en-US" altLang="zh-CN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30′ </a:t>
                      </a: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  <a:p>
                      <a:pPr marL="0" algn="ctr" defTabSz="914400" rtl="0" eaLnBrk="1" latinLnBrk="0" hangingPunct="1"/>
                      <a:endParaRPr lang="zh-CN" altLang="en-US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学练活动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（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5′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）：</a:t>
                      </a:r>
                    </a:p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150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80%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79209"/>
                  </a:ext>
                </a:extLst>
              </a:tr>
              <a:tr h="301695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比赛活动（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7′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）：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155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86%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1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97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ED7B1-1534-DFC9-8C6D-B7F2F1F39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372D8AA0-ED64-23BA-16D8-072F5E2B6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457971"/>
              </p:ext>
            </p:extLst>
          </p:nvPr>
        </p:nvGraphicFramePr>
        <p:xfrm>
          <a:off x="0" y="9524"/>
          <a:ext cx="12192000" cy="6848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25">
                  <a:extLst>
                    <a:ext uri="{9D8B030D-6E8A-4147-A177-3AD203B41FA5}">
                      <a16:colId xmlns:a16="http://schemas.microsoft.com/office/drawing/2014/main" val="920562255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4040136704"/>
                    </a:ext>
                  </a:extLst>
                </a:gridCol>
                <a:gridCol w="3705225">
                  <a:extLst>
                    <a:ext uri="{9D8B030D-6E8A-4147-A177-3AD203B41FA5}">
                      <a16:colId xmlns:a16="http://schemas.microsoft.com/office/drawing/2014/main" val="2883056300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94145016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900956442"/>
                    </a:ext>
                  </a:extLst>
                </a:gridCol>
              </a:tblGrid>
              <a:tr h="78373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学习环节与时间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主要学习内容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教与学的方法与手段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组织形式与要求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运动负荷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57125"/>
                  </a:ext>
                </a:extLst>
              </a:tr>
              <a:tr h="35941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基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部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（ </a:t>
                      </a:r>
                      <a:r>
                        <a:rPr lang="en-US" altLang="zh-CN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30′ </a:t>
                      </a: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体能练习（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10′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）：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165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90%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79209"/>
                  </a:ext>
                </a:extLst>
              </a:tr>
              <a:tr h="24705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结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束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部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（ </a:t>
                      </a:r>
                      <a:r>
                        <a:rPr lang="en-US" altLang="zh-CN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3′ </a:t>
                      </a: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110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67%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1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024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6F4A5-599C-7588-83D4-E20970EF3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EDA538A-649B-28CD-F0C3-EF8206F61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71143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010">
                  <a:extLst>
                    <a:ext uri="{9D8B030D-6E8A-4147-A177-3AD203B41FA5}">
                      <a16:colId xmlns:a16="http://schemas.microsoft.com/office/drawing/2014/main" val="2725008430"/>
                    </a:ext>
                  </a:extLst>
                </a:gridCol>
                <a:gridCol w="9984990">
                  <a:extLst>
                    <a:ext uri="{9D8B030D-6E8A-4147-A177-3AD203B41FA5}">
                      <a16:colId xmlns:a16="http://schemas.microsoft.com/office/drawing/2014/main" val="67906095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运动负荷预计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群体运动密度：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77.5%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个体运动密度：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55%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平均心率：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146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966899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场地器材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必须要用到多媒体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91753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安全措施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59472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教学反思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9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31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184a65b-c419-4f3b-9cfd-52fd73b4a2ee"/>
          <p:cNvSpPr>
            <a:spLocks noGrp="1"/>
          </p:cNvSpPr>
          <p:nvPr>
            <p:ph type="title" hasCustomPrompt="1"/>
          </p:nvPr>
        </p:nvSpPr>
        <p:spPr>
          <a:xfrm>
            <a:off x="5756366" y="2840462"/>
            <a:ext cx="5422900" cy="1177075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6000" b="1" i="0" u="none" dirty="0">
                <a:solidFill>
                  <a:srgbClr val="FFFFFF"/>
                </a:solidFill>
                <a:ea typeface="优设标题黑"/>
              </a:rPr>
              <a:t>二、</a:t>
            </a:r>
            <a:r>
              <a:rPr lang="en-US" sz="6000" b="1" i="0" u="none" dirty="0" err="1">
                <a:solidFill>
                  <a:srgbClr val="FFFFFF"/>
                </a:solidFill>
                <a:ea typeface="优设标题黑"/>
              </a:rPr>
              <a:t>单元目标</a:t>
            </a:r>
            <a:endParaRPr lang="en-US" sz="6000" b="1" i="0" u="none" dirty="0">
              <a:solidFill>
                <a:srgbClr val="FFFFFF"/>
              </a:solidFill>
              <a:ea typeface="优设标题黑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8bdd4299-36c4-4790-85fc-fa5f120523b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8000" b="1" i="0" u="none">
                <a:solidFill>
                  <a:srgbClr val="FFFFFF"/>
                </a:solidFill>
                <a:ea typeface="优设标题黑"/>
              </a:rPr>
              <a:t>谢谢观看</a:t>
            </a:r>
          </a:p>
        </p:txBody>
      </p:sp>
      <p:sp>
        <p:nvSpPr>
          <p:cNvPr id="4" name="文本占位符 3" descr="9ac635be-741a-46e0-97a0-59d5122cf132"/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400" b="0" i="0" u="none">
                <a:solidFill>
                  <a:srgbClr val="FFFFFF"/>
                </a:solidFill>
                <a:ea typeface="Noto Sans S Chinese Regular"/>
              </a:rPr>
              <a:t>报告人名称</a:t>
            </a:r>
          </a:p>
        </p:txBody>
      </p:sp>
      <p:sp>
        <p:nvSpPr>
          <p:cNvPr id="5" name="文本占位符 4" descr="b1b3af3f-cbbc-41eb-a41e-85f65d14e0e1"/>
          <p:cNvSpPr>
            <a:spLocks noGrp="1"/>
          </p:cNvSpPr>
          <p:nvPr>
            <p:ph type="body" sz="quarter" idx="14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400" b="0" i="0" u="none">
                <a:solidFill>
                  <a:srgbClr val="FFFFFF"/>
                </a:solidFill>
                <a:latin typeface="Noto Sans S Chinese Regular"/>
              </a:rPr>
              <a:t>20xx.xx.xx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d177a945-bfb1-4255-8539-3d9c31bd742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ea typeface="优设标题黑"/>
              </a:rPr>
              <a:t>运动能力目标</a:t>
            </a:r>
          </a:p>
        </p:txBody>
      </p:sp>
      <p:grpSp>
        <p:nvGrpSpPr>
          <p:cNvPr id="84" name="32ba118c-da6d-4a31-a1bc-5611d769fccc.source.3.zh-Hans.pptx" descr="72d22c5b-b1b4-4817-8325-bfba1dedc5dc">
            <a:extLst>
              <a:ext uri="{FF2B5EF4-FFF2-40B4-BE49-F238E27FC236}">
                <a16:creationId xmlns:a16="http://schemas.microsoft.com/office/drawing/2014/main" id="{1C0CE3DC-D77D-0D30-7054-C2BBB61521C7}"/>
              </a:ext>
            </a:extLst>
          </p:cNvPr>
          <p:cNvGrpSpPr/>
          <p:nvPr/>
        </p:nvGrpSpPr>
        <p:grpSpPr>
          <a:xfrm>
            <a:off x="1972396" y="1105143"/>
            <a:ext cx="6823720" cy="4275424"/>
            <a:chOff x="843307" y="1122561"/>
            <a:chExt cx="6823720" cy="4275424"/>
          </a:xfrm>
        </p:grpSpPr>
        <p:sp>
          <p:nvSpPr>
            <p:cNvPr id="33" name="Title" descr="6769c337-222f-4cdb-b64f-e60412b8a3d5">
              <a:extLst>
                <a:ext uri="{FF2B5EF4-FFF2-40B4-BE49-F238E27FC236}">
                  <a16:creationId xmlns:a16="http://schemas.microsoft.com/office/drawing/2014/main" id="{86C21635-7357-D1A1-DC49-B3CE255CFE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307" y="1122561"/>
              <a:ext cx="6823720" cy="8282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 anchorCtr="0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id="34" name="组合 33" descr="ca3e53cf-97bb-4de5-8b60-1ac418453a89">
              <a:extLst>
                <a:ext uri="{FF2B5EF4-FFF2-40B4-BE49-F238E27FC236}">
                  <a16:creationId xmlns:a16="http://schemas.microsoft.com/office/drawing/2014/main" id="{00D81E46-3464-3922-8920-D7B4F50EF77D}"/>
                </a:ext>
              </a:extLst>
            </p:cNvPr>
            <p:cNvGrpSpPr/>
            <p:nvPr/>
          </p:nvGrpSpPr>
          <p:grpSpPr>
            <a:xfrm>
              <a:off x="3702382" y="2001571"/>
              <a:ext cx="3964645" cy="682260"/>
              <a:chOff x="3875359" y="1978483"/>
              <a:chExt cx="3964645" cy="682260"/>
            </a:xfrm>
          </p:grpSpPr>
          <p:grpSp>
            <p:nvGrpSpPr>
              <p:cNvPr id="55" name="组合 54" descr="d6103075-c8d4-4216-af44-7cc700f47636">
                <a:extLst>
                  <a:ext uri="{FF2B5EF4-FFF2-40B4-BE49-F238E27FC236}">
                    <a16:creationId xmlns:a16="http://schemas.microsoft.com/office/drawing/2014/main" id="{39BAF794-28D1-0652-1BC5-07DD906E920C}"/>
                  </a:ext>
                </a:extLst>
              </p:cNvPr>
              <p:cNvGrpSpPr/>
              <p:nvPr/>
            </p:nvGrpSpPr>
            <p:grpSpPr>
              <a:xfrm>
                <a:off x="3875359" y="2209119"/>
                <a:ext cx="452801" cy="451624"/>
                <a:chOff x="4599259" y="2418370"/>
                <a:chExt cx="452801" cy="451624"/>
              </a:xfrm>
            </p:grpSpPr>
            <p:sp>
              <p:nvSpPr>
                <p:cNvPr id="58" name="图形 49" descr="ce1129cb-a840-4cc0-8d3a-d380f1342772">
                  <a:extLst>
                    <a:ext uri="{FF2B5EF4-FFF2-40B4-BE49-F238E27FC236}">
                      <a16:creationId xmlns:a16="http://schemas.microsoft.com/office/drawing/2014/main" id="{8AFC7362-A0AC-BA91-B585-06DC74E7EE3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99259" y="2418370"/>
                  <a:ext cx="452801" cy="451624"/>
                </a:xfrm>
                <a:custGeom>
                  <a:avLst/>
                  <a:gdLst>
                    <a:gd name="connsiteX0" fmla="*/ 1224244 w 3459897"/>
                    <a:gd name="connsiteY0" fmla="*/ 3350918 h 3352124"/>
                    <a:gd name="connsiteX1" fmla="*/ 824735 w 3459897"/>
                    <a:gd name="connsiteY1" fmla="*/ 3322228 h 3352124"/>
                    <a:gd name="connsiteX2" fmla="*/ 247955 w 3459897"/>
                    <a:gd name="connsiteY2" fmla="*/ 2870089 h 3352124"/>
                    <a:gd name="connsiteX3" fmla="*/ 106405 w 3459897"/>
                    <a:gd name="connsiteY3" fmla="*/ 2315603 h 3352124"/>
                    <a:gd name="connsiteX4" fmla="*/ 99121 w 3459897"/>
                    <a:gd name="connsiteY4" fmla="*/ 1844147 h 3352124"/>
                    <a:gd name="connsiteX5" fmla="*/ 72964 w 3459897"/>
                    <a:gd name="connsiteY5" fmla="*/ 1551355 h 3352124"/>
                    <a:gd name="connsiteX6" fmla="*/ 12544 w 3459897"/>
                    <a:gd name="connsiteY6" fmla="*/ 1362938 h 3352124"/>
                    <a:gd name="connsiteX7" fmla="*/ 105898 w 3459897"/>
                    <a:gd name="connsiteY7" fmla="*/ 857788 h 3352124"/>
                    <a:gd name="connsiteX8" fmla="*/ 269679 w 3459897"/>
                    <a:gd name="connsiteY8" fmla="*/ 574117 h 3352124"/>
                    <a:gd name="connsiteX9" fmla="*/ 714914 w 3459897"/>
                    <a:gd name="connsiteY9" fmla="*/ 325089 h 3352124"/>
                    <a:gd name="connsiteX10" fmla="*/ 1090673 w 3459897"/>
                    <a:gd name="connsiteY10" fmla="*/ 226542 h 3352124"/>
                    <a:gd name="connsiteX11" fmla="*/ 1587209 w 3459897"/>
                    <a:gd name="connsiteY11" fmla="*/ 67764 h 3352124"/>
                    <a:gd name="connsiteX12" fmla="*/ 1933644 w 3459897"/>
                    <a:gd name="connsiteY12" fmla="*/ 820 h 3352124"/>
                    <a:gd name="connsiteX13" fmla="*/ 2418400 w 3459897"/>
                    <a:gd name="connsiteY13" fmla="*/ 89994 h 3352124"/>
                    <a:gd name="connsiteX14" fmla="*/ 2983273 w 3459897"/>
                    <a:gd name="connsiteY14" fmla="*/ 413693 h 3352124"/>
                    <a:gd name="connsiteX15" fmla="*/ 3381262 w 3459897"/>
                    <a:gd name="connsiteY15" fmla="*/ 1066156 h 3352124"/>
                    <a:gd name="connsiteX16" fmla="*/ 3330911 w 3459897"/>
                    <a:gd name="connsiteY16" fmla="*/ 2246316 h 3352124"/>
                    <a:gd name="connsiteX17" fmla="*/ 2267476 w 3459897"/>
                    <a:gd name="connsiteY17" fmla="*/ 3211014 h 3352124"/>
                    <a:gd name="connsiteX18" fmla="*/ 1703806 w 3459897"/>
                    <a:gd name="connsiteY18" fmla="*/ 3319504 h 3352124"/>
                    <a:gd name="connsiteX19" fmla="*/ 1224244 w 3459897"/>
                    <a:gd name="connsiteY19" fmla="*/ 3350728 h 3352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459897" h="3352124">
                      <a:moveTo>
                        <a:pt x="1224244" y="3350918"/>
                      </a:moveTo>
                      <a:cubicBezTo>
                        <a:pt x="1090103" y="3354148"/>
                        <a:pt x="956342" y="3352818"/>
                        <a:pt x="824735" y="3322228"/>
                      </a:cubicBezTo>
                      <a:cubicBezTo>
                        <a:pt x="562280" y="3261238"/>
                        <a:pt x="377219" y="3100370"/>
                        <a:pt x="247955" y="2870089"/>
                      </a:cubicBezTo>
                      <a:cubicBezTo>
                        <a:pt x="151498" y="2698265"/>
                        <a:pt x="108495" y="2512000"/>
                        <a:pt x="106405" y="2315603"/>
                      </a:cubicBezTo>
                      <a:cubicBezTo>
                        <a:pt x="104694" y="2158408"/>
                        <a:pt x="105011" y="2001151"/>
                        <a:pt x="99121" y="1844147"/>
                      </a:cubicBezTo>
                      <a:cubicBezTo>
                        <a:pt x="96461" y="1773656"/>
                        <a:pt x="101338" y="1676629"/>
                        <a:pt x="72964" y="1551355"/>
                      </a:cubicBezTo>
                      <a:cubicBezTo>
                        <a:pt x="48264" y="1442105"/>
                        <a:pt x="29517" y="1438431"/>
                        <a:pt x="12544" y="1362938"/>
                      </a:cubicBezTo>
                      <a:cubicBezTo>
                        <a:pt x="-29700" y="1174900"/>
                        <a:pt x="43197" y="1004406"/>
                        <a:pt x="105898" y="857788"/>
                      </a:cubicBezTo>
                      <a:cubicBezTo>
                        <a:pt x="155615" y="741571"/>
                        <a:pt x="187345" y="657844"/>
                        <a:pt x="269679" y="574117"/>
                      </a:cubicBezTo>
                      <a:cubicBezTo>
                        <a:pt x="393813" y="447956"/>
                        <a:pt x="548917" y="376706"/>
                        <a:pt x="714914" y="325089"/>
                      </a:cubicBezTo>
                      <a:cubicBezTo>
                        <a:pt x="838668" y="286645"/>
                        <a:pt x="965336" y="258905"/>
                        <a:pt x="1090673" y="226542"/>
                      </a:cubicBezTo>
                      <a:cubicBezTo>
                        <a:pt x="1259267" y="183031"/>
                        <a:pt x="1421211" y="119191"/>
                        <a:pt x="1587209" y="67764"/>
                      </a:cubicBezTo>
                      <a:cubicBezTo>
                        <a:pt x="1700196" y="32804"/>
                        <a:pt x="1814640" y="5760"/>
                        <a:pt x="1933644" y="820"/>
                      </a:cubicBezTo>
                      <a:cubicBezTo>
                        <a:pt x="2102112" y="-6146"/>
                        <a:pt x="2262156" y="31917"/>
                        <a:pt x="2418400" y="89994"/>
                      </a:cubicBezTo>
                      <a:cubicBezTo>
                        <a:pt x="2624551" y="166565"/>
                        <a:pt x="2817085" y="267392"/>
                        <a:pt x="2983273" y="413693"/>
                      </a:cubicBezTo>
                      <a:cubicBezTo>
                        <a:pt x="3183471" y="589887"/>
                        <a:pt x="3308048" y="812885"/>
                        <a:pt x="3381262" y="1066156"/>
                      </a:cubicBezTo>
                      <a:cubicBezTo>
                        <a:pt x="3496592" y="1464841"/>
                        <a:pt x="3489372" y="1860867"/>
                        <a:pt x="3330911" y="2246316"/>
                      </a:cubicBezTo>
                      <a:cubicBezTo>
                        <a:pt x="3130207" y="2734555"/>
                        <a:pt x="2772055" y="3055087"/>
                        <a:pt x="2267476" y="3211014"/>
                      </a:cubicBezTo>
                      <a:cubicBezTo>
                        <a:pt x="2083618" y="3267824"/>
                        <a:pt x="1894947" y="3299618"/>
                        <a:pt x="1703806" y="3319504"/>
                      </a:cubicBezTo>
                      <a:cubicBezTo>
                        <a:pt x="1544269" y="3336098"/>
                        <a:pt x="1384351" y="3344775"/>
                        <a:pt x="1224244" y="33507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9" name="Number1" descr="7638acf0-d2c4-44e1-b1f2-d782b5f6a8cb">
                  <a:extLst>
                    <a:ext uri="{FF2B5EF4-FFF2-40B4-BE49-F238E27FC236}">
                      <a16:creationId xmlns:a16="http://schemas.microsoft.com/office/drawing/2014/main" id="{3EC537DE-04D0-DF11-0ECD-CAF76E198EF8}"/>
                    </a:ext>
                  </a:extLst>
                </p:cNvPr>
                <p:cNvSpPr/>
                <p:nvPr/>
              </p:nvSpPr>
              <p:spPr>
                <a:xfrm>
                  <a:off x="4644779" y="2474823"/>
                  <a:ext cx="358625" cy="35862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rmAutofit fontScale="92500" lnSpcReduction="20000"/>
                </a:bodyPr>
                <a:lstStyle/>
                <a:p>
                  <a:pPr algn="ctr"/>
                  <a:r>
                    <a:rPr lang="en-US" sz="1400" b="1" i="0" u="none">
                      <a:solidFill>
                        <a:srgbClr val="FFFFFF"/>
                      </a:solidFill>
                      <a:latin typeface="Arial"/>
                    </a:rPr>
                    <a:t>01</a:t>
                  </a:r>
                </a:p>
              </p:txBody>
            </p:sp>
          </p:grpSp>
          <p:sp>
            <p:nvSpPr>
              <p:cNvPr id="56" name="Bullet1" descr="0353334d-19cd-4525-82fc-a415268d64a9">
                <a:extLst>
                  <a:ext uri="{FF2B5EF4-FFF2-40B4-BE49-F238E27FC236}">
                    <a16:creationId xmlns:a16="http://schemas.microsoft.com/office/drawing/2014/main" id="{3FB4A099-8C3E-30C0-9B45-4A56FFAA51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64130" y="1978483"/>
                <a:ext cx="3475874" cy="451624"/>
              </a:xfrm>
              <a:prstGeom prst="roundRect">
                <a:avLst>
                  <a:gd name="adj" fmla="val 0"/>
                </a:avLst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b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目标1</a:t>
                </a:r>
              </a:p>
            </p:txBody>
          </p:sp>
        </p:grpSp>
        <p:grpSp>
          <p:nvGrpSpPr>
            <p:cNvPr id="65" name="组合 64" descr="c36fa1a7-78ce-4158-9250-d0ad7840775c">
              <a:extLst>
                <a:ext uri="{FF2B5EF4-FFF2-40B4-BE49-F238E27FC236}">
                  <a16:creationId xmlns:a16="http://schemas.microsoft.com/office/drawing/2014/main" id="{9C487360-7C63-9061-2CDD-4531008D4F5F}"/>
                </a:ext>
              </a:extLst>
            </p:cNvPr>
            <p:cNvGrpSpPr/>
            <p:nvPr/>
          </p:nvGrpSpPr>
          <p:grpSpPr>
            <a:xfrm>
              <a:off x="843307" y="2235605"/>
              <a:ext cx="2657328" cy="3162380"/>
              <a:chOff x="843307" y="2143147"/>
              <a:chExt cx="2657328" cy="3162380"/>
            </a:xfrm>
          </p:grpSpPr>
          <p:sp>
            <p:nvSpPr>
              <p:cNvPr id="38" name="任意多边形: 形状 37" descr="d289107e-268d-48f4-bf0f-b3857644b7f3">
                <a:extLst>
                  <a:ext uri="{FF2B5EF4-FFF2-40B4-BE49-F238E27FC236}">
                    <a16:creationId xmlns:a16="http://schemas.microsoft.com/office/drawing/2014/main" id="{253C8017-7240-EAF7-AE89-B1BAD1333E53}"/>
                  </a:ext>
                </a:extLst>
              </p:cNvPr>
              <p:cNvSpPr/>
              <p:nvPr/>
            </p:nvSpPr>
            <p:spPr>
              <a:xfrm>
                <a:off x="843307" y="2143147"/>
                <a:ext cx="2657328" cy="803734"/>
              </a:xfrm>
              <a:custGeom>
                <a:avLst/>
                <a:gdLst>
                  <a:gd name="connsiteX0" fmla="*/ 1107916 w 2430636"/>
                  <a:gd name="connsiteY0" fmla="*/ 1 h 606970"/>
                  <a:gd name="connsiteX1" fmla="*/ 2091743 w 2430636"/>
                  <a:gd name="connsiteY1" fmla="*/ 75256 h 606970"/>
                  <a:gd name="connsiteX2" fmla="*/ 2421997 w 2430636"/>
                  <a:gd name="connsiteY2" fmla="*/ 304880 h 606970"/>
                  <a:gd name="connsiteX3" fmla="*/ 2427348 w 2430636"/>
                  <a:gd name="connsiteY3" fmla="*/ 328248 h 606970"/>
                  <a:gd name="connsiteX4" fmla="*/ 2069336 w 2430636"/>
                  <a:gd name="connsiteY4" fmla="*/ 606691 h 606970"/>
                  <a:gd name="connsiteX5" fmla="*/ 1998564 w 2430636"/>
                  <a:gd name="connsiteY5" fmla="*/ 604859 h 606970"/>
                  <a:gd name="connsiteX6" fmla="*/ 504221 w 2430636"/>
                  <a:gd name="connsiteY6" fmla="*/ 593832 h 606970"/>
                  <a:gd name="connsiteX7" fmla="*/ 35179 w 2430636"/>
                  <a:gd name="connsiteY7" fmla="*/ 428820 h 606970"/>
                  <a:gd name="connsiteX8" fmla="*/ 15207 w 2430636"/>
                  <a:gd name="connsiteY8" fmla="*/ 251296 h 606970"/>
                  <a:gd name="connsiteX9" fmla="*/ 401220 w 2430636"/>
                  <a:gd name="connsiteY9" fmla="*/ 35221 h 606970"/>
                  <a:gd name="connsiteX10" fmla="*/ 1107916 w 2430636"/>
                  <a:gd name="connsiteY10" fmla="*/ 1 h 606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0636" h="606970">
                    <a:moveTo>
                      <a:pt x="1107916" y="1"/>
                    </a:moveTo>
                    <a:cubicBezTo>
                      <a:pt x="1401956" y="-16"/>
                      <a:pt x="1742184" y="18379"/>
                      <a:pt x="2091743" y="75256"/>
                    </a:cubicBezTo>
                    <a:cubicBezTo>
                      <a:pt x="2260199" y="103261"/>
                      <a:pt x="2392045" y="194930"/>
                      <a:pt x="2421997" y="304880"/>
                    </a:cubicBezTo>
                    <a:cubicBezTo>
                      <a:pt x="2424043" y="312482"/>
                      <a:pt x="2425763" y="321003"/>
                      <a:pt x="2427348" y="328248"/>
                    </a:cubicBezTo>
                    <a:cubicBezTo>
                      <a:pt x="2455879" y="475298"/>
                      <a:pt x="2295613" y="599971"/>
                      <a:pt x="2069336" y="606691"/>
                    </a:cubicBezTo>
                    <a:cubicBezTo>
                      <a:pt x="2045877" y="607387"/>
                      <a:pt x="2022188" y="606783"/>
                      <a:pt x="1998564" y="604859"/>
                    </a:cubicBezTo>
                    <a:cubicBezTo>
                      <a:pt x="1644818" y="576120"/>
                      <a:pt x="1045092" y="543709"/>
                      <a:pt x="504221" y="593832"/>
                    </a:cubicBezTo>
                    <a:cubicBezTo>
                      <a:pt x="315810" y="611303"/>
                      <a:pt x="113921" y="546103"/>
                      <a:pt x="35179" y="428820"/>
                    </a:cubicBezTo>
                    <a:cubicBezTo>
                      <a:pt x="-3455" y="371333"/>
                      <a:pt x="-10506" y="308492"/>
                      <a:pt x="15207" y="251296"/>
                    </a:cubicBezTo>
                    <a:cubicBezTo>
                      <a:pt x="66342" y="135458"/>
                      <a:pt x="214732" y="52403"/>
                      <a:pt x="401220" y="35221"/>
                    </a:cubicBezTo>
                    <a:cubicBezTo>
                      <a:pt x="566024" y="18449"/>
                      <a:pt x="813876" y="19"/>
                      <a:pt x="1107916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 descr="fb8d71d9-6999-4803-a8e7-c7343ec0cd26">
                <a:extLst>
                  <a:ext uri="{FF2B5EF4-FFF2-40B4-BE49-F238E27FC236}">
                    <a16:creationId xmlns:a16="http://schemas.microsoft.com/office/drawing/2014/main" id="{F56C7255-3FFB-830B-F100-8DC9A0FFF170}"/>
                  </a:ext>
                </a:extLst>
              </p:cNvPr>
              <p:cNvSpPr/>
              <p:nvPr/>
            </p:nvSpPr>
            <p:spPr>
              <a:xfrm>
                <a:off x="1113062" y="3000787"/>
                <a:ext cx="2117818" cy="803734"/>
              </a:xfrm>
              <a:custGeom>
                <a:avLst/>
                <a:gdLst>
                  <a:gd name="connsiteX0" fmla="*/ 1107916 w 2430636"/>
                  <a:gd name="connsiteY0" fmla="*/ 1 h 606970"/>
                  <a:gd name="connsiteX1" fmla="*/ 2091743 w 2430636"/>
                  <a:gd name="connsiteY1" fmla="*/ 75256 h 606970"/>
                  <a:gd name="connsiteX2" fmla="*/ 2421997 w 2430636"/>
                  <a:gd name="connsiteY2" fmla="*/ 304880 h 606970"/>
                  <a:gd name="connsiteX3" fmla="*/ 2427348 w 2430636"/>
                  <a:gd name="connsiteY3" fmla="*/ 328248 h 606970"/>
                  <a:gd name="connsiteX4" fmla="*/ 2069336 w 2430636"/>
                  <a:gd name="connsiteY4" fmla="*/ 606691 h 606970"/>
                  <a:gd name="connsiteX5" fmla="*/ 1998564 w 2430636"/>
                  <a:gd name="connsiteY5" fmla="*/ 604859 h 606970"/>
                  <a:gd name="connsiteX6" fmla="*/ 504221 w 2430636"/>
                  <a:gd name="connsiteY6" fmla="*/ 593832 h 606970"/>
                  <a:gd name="connsiteX7" fmla="*/ 35179 w 2430636"/>
                  <a:gd name="connsiteY7" fmla="*/ 428820 h 606970"/>
                  <a:gd name="connsiteX8" fmla="*/ 15207 w 2430636"/>
                  <a:gd name="connsiteY8" fmla="*/ 251296 h 606970"/>
                  <a:gd name="connsiteX9" fmla="*/ 401220 w 2430636"/>
                  <a:gd name="connsiteY9" fmla="*/ 35221 h 606970"/>
                  <a:gd name="connsiteX10" fmla="*/ 1107916 w 2430636"/>
                  <a:gd name="connsiteY10" fmla="*/ 1 h 606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0636" h="606970">
                    <a:moveTo>
                      <a:pt x="1107916" y="1"/>
                    </a:moveTo>
                    <a:cubicBezTo>
                      <a:pt x="1401956" y="-16"/>
                      <a:pt x="1742184" y="18379"/>
                      <a:pt x="2091743" y="75256"/>
                    </a:cubicBezTo>
                    <a:cubicBezTo>
                      <a:pt x="2260199" y="103261"/>
                      <a:pt x="2392045" y="194930"/>
                      <a:pt x="2421997" y="304880"/>
                    </a:cubicBezTo>
                    <a:cubicBezTo>
                      <a:pt x="2424043" y="312482"/>
                      <a:pt x="2425763" y="321003"/>
                      <a:pt x="2427348" y="328248"/>
                    </a:cubicBezTo>
                    <a:cubicBezTo>
                      <a:pt x="2455879" y="475298"/>
                      <a:pt x="2295613" y="599971"/>
                      <a:pt x="2069336" y="606691"/>
                    </a:cubicBezTo>
                    <a:cubicBezTo>
                      <a:pt x="2045877" y="607387"/>
                      <a:pt x="2022188" y="606783"/>
                      <a:pt x="1998564" y="604859"/>
                    </a:cubicBezTo>
                    <a:cubicBezTo>
                      <a:pt x="1644818" y="576120"/>
                      <a:pt x="1045092" y="543709"/>
                      <a:pt x="504221" y="593832"/>
                    </a:cubicBezTo>
                    <a:cubicBezTo>
                      <a:pt x="315810" y="611303"/>
                      <a:pt x="113921" y="546103"/>
                      <a:pt x="35179" y="428820"/>
                    </a:cubicBezTo>
                    <a:cubicBezTo>
                      <a:pt x="-3455" y="371333"/>
                      <a:pt x="-10506" y="308492"/>
                      <a:pt x="15207" y="251296"/>
                    </a:cubicBezTo>
                    <a:cubicBezTo>
                      <a:pt x="66342" y="135458"/>
                      <a:pt x="214732" y="52403"/>
                      <a:pt x="401220" y="35221"/>
                    </a:cubicBezTo>
                    <a:cubicBezTo>
                      <a:pt x="566024" y="18449"/>
                      <a:pt x="813876" y="19"/>
                      <a:pt x="11079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任意多边形: 形状 39" descr="114817de-d262-41b5-a97f-9a9d36258d1b">
                <a:extLst>
                  <a:ext uri="{FF2B5EF4-FFF2-40B4-BE49-F238E27FC236}">
                    <a16:creationId xmlns:a16="http://schemas.microsoft.com/office/drawing/2014/main" id="{43310250-6870-3633-F46A-5525C18EC784}"/>
                  </a:ext>
                </a:extLst>
              </p:cNvPr>
              <p:cNvSpPr/>
              <p:nvPr/>
            </p:nvSpPr>
            <p:spPr>
              <a:xfrm>
                <a:off x="1349280" y="3898834"/>
                <a:ext cx="1645380" cy="697859"/>
              </a:xfrm>
              <a:custGeom>
                <a:avLst/>
                <a:gdLst>
                  <a:gd name="connsiteX0" fmla="*/ 1107916 w 2430636"/>
                  <a:gd name="connsiteY0" fmla="*/ 1 h 606970"/>
                  <a:gd name="connsiteX1" fmla="*/ 2091743 w 2430636"/>
                  <a:gd name="connsiteY1" fmla="*/ 75256 h 606970"/>
                  <a:gd name="connsiteX2" fmla="*/ 2421997 w 2430636"/>
                  <a:gd name="connsiteY2" fmla="*/ 304880 h 606970"/>
                  <a:gd name="connsiteX3" fmla="*/ 2427348 w 2430636"/>
                  <a:gd name="connsiteY3" fmla="*/ 328248 h 606970"/>
                  <a:gd name="connsiteX4" fmla="*/ 2069336 w 2430636"/>
                  <a:gd name="connsiteY4" fmla="*/ 606691 h 606970"/>
                  <a:gd name="connsiteX5" fmla="*/ 1998564 w 2430636"/>
                  <a:gd name="connsiteY5" fmla="*/ 604859 h 606970"/>
                  <a:gd name="connsiteX6" fmla="*/ 504221 w 2430636"/>
                  <a:gd name="connsiteY6" fmla="*/ 593832 h 606970"/>
                  <a:gd name="connsiteX7" fmla="*/ 35179 w 2430636"/>
                  <a:gd name="connsiteY7" fmla="*/ 428820 h 606970"/>
                  <a:gd name="connsiteX8" fmla="*/ 15207 w 2430636"/>
                  <a:gd name="connsiteY8" fmla="*/ 251296 h 606970"/>
                  <a:gd name="connsiteX9" fmla="*/ 401220 w 2430636"/>
                  <a:gd name="connsiteY9" fmla="*/ 35221 h 606970"/>
                  <a:gd name="connsiteX10" fmla="*/ 1107916 w 2430636"/>
                  <a:gd name="connsiteY10" fmla="*/ 1 h 606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0636" h="606970">
                    <a:moveTo>
                      <a:pt x="1107916" y="1"/>
                    </a:moveTo>
                    <a:cubicBezTo>
                      <a:pt x="1401956" y="-16"/>
                      <a:pt x="1742184" y="18379"/>
                      <a:pt x="2091743" y="75256"/>
                    </a:cubicBezTo>
                    <a:cubicBezTo>
                      <a:pt x="2260199" y="103261"/>
                      <a:pt x="2392045" y="194930"/>
                      <a:pt x="2421997" y="304880"/>
                    </a:cubicBezTo>
                    <a:cubicBezTo>
                      <a:pt x="2424043" y="312482"/>
                      <a:pt x="2425763" y="321003"/>
                      <a:pt x="2427348" y="328248"/>
                    </a:cubicBezTo>
                    <a:cubicBezTo>
                      <a:pt x="2455879" y="475298"/>
                      <a:pt x="2295613" y="599971"/>
                      <a:pt x="2069336" y="606691"/>
                    </a:cubicBezTo>
                    <a:cubicBezTo>
                      <a:pt x="2045877" y="607387"/>
                      <a:pt x="2022188" y="606783"/>
                      <a:pt x="1998564" y="604859"/>
                    </a:cubicBezTo>
                    <a:cubicBezTo>
                      <a:pt x="1644818" y="576120"/>
                      <a:pt x="1045092" y="543709"/>
                      <a:pt x="504221" y="593832"/>
                    </a:cubicBezTo>
                    <a:cubicBezTo>
                      <a:pt x="315810" y="611303"/>
                      <a:pt x="113921" y="546103"/>
                      <a:pt x="35179" y="428820"/>
                    </a:cubicBezTo>
                    <a:cubicBezTo>
                      <a:pt x="-3455" y="371333"/>
                      <a:pt x="-10506" y="308492"/>
                      <a:pt x="15207" y="251296"/>
                    </a:cubicBezTo>
                    <a:cubicBezTo>
                      <a:pt x="66342" y="135458"/>
                      <a:pt x="214732" y="52403"/>
                      <a:pt x="401220" y="35221"/>
                    </a:cubicBezTo>
                    <a:cubicBezTo>
                      <a:pt x="566024" y="18449"/>
                      <a:pt x="813876" y="19"/>
                      <a:pt x="11079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64" name="paint-board_68069" descr="c7f72825-3263-49a6-9403-4f9a9652b71c">
                <a:extLst>
                  <a:ext uri="{FF2B5EF4-FFF2-40B4-BE49-F238E27FC236}">
                    <a16:creationId xmlns:a16="http://schemas.microsoft.com/office/drawing/2014/main" id="{F0105F25-7779-E35A-D59E-3F3B7B8EB9F8}"/>
                  </a:ext>
                </a:extLst>
              </p:cNvPr>
              <p:cNvSpPr/>
              <p:nvPr/>
            </p:nvSpPr>
            <p:spPr>
              <a:xfrm rot="16720407">
                <a:off x="1820883" y="4732009"/>
                <a:ext cx="574649" cy="572387"/>
              </a:xfrm>
              <a:custGeom>
                <a:avLst/>
                <a:gdLst>
                  <a:gd name="T0" fmla="*/ 3681 w 4569"/>
                  <a:gd name="T1" fmla="*/ 853 h 4559"/>
                  <a:gd name="T2" fmla="*/ 3572 w 4569"/>
                  <a:gd name="T3" fmla="*/ 737 h 4559"/>
                  <a:gd name="T4" fmla="*/ 1889 w 4569"/>
                  <a:gd name="T5" fmla="*/ 108 h 4559"/>
                  <a:gd name="T6" fmla="*/ 1109 w 4569"/>
                  <a:gd name="T7" fmla="*/ 1062 h 4559"/>
                  <a:gd name="T8" fmla="*/ 1193 w 4569"/>
                  <a:gd name="T9" fmla="*/ 1426 h 4559"/>
                  <a:gd name="T10" fmla="*/ 1421 w 4569"/>
                  <a:gd name="T11" fmla="*/ 1776 h 4559"/>
                  <a:gd name="T12" fmla="*/ 1047 w 4569"/>
                  <a:gd name="T13" fmla="*/ 2226 h 4559"/>
                  <a:gd name="T14" fmla="*/ 202 w 4569"/>
                  <a:gd name="T15" fmla="*/ 3462 h 4559"/>
                  <a:gd name="T16" fmla="*/ 1483 w 4569"/>
                  <a:gd name="T17" fmla="*/ 4421 h 4559"/>
                  <a:gd name="T18" fmla="*/ 3124 w 4569"/>
                  <a:gd name="T19" fmla="*/ 4190 h 4559"/>
                  <a:gd name="T20" fmla="*/ 3681 w 4569"/>
                  <a:gd name="T21" fmla="*/ 853 h 4559"/>
                  <a:gd name="T22" fmla="*/ 1858 w 4569"/>
                  <a:gd name="T23" fmla="*/ 3965 h 4559"/>
                  <a:gd name="T24" fmla="*/ 1538 w 4569"/>
                  <a:gd name="T25" fmla="*/ 3645 h 4559"/>
                  <a:gd name="T26" fmla="*/ 1858 w 4569"/>
                  <a:gd name="T27" fmla="*/ 3325 h 4559"/>
                  <a:gd name="T28" fmla="*/ 2178 w 4569"/>
                  <a:gd name="T29" fmla="*/ 3645 h 4559"/>
                  <a:gd name="T30" fmla="*/ 1858 w 4569"/>
                  <a:gd name="T31" fmla="*/ 3965 h 4559"/>
                  <a:gd name="T32" fmla="*/ 2513 w 4569"/>
                  <a:gd name="T33" fmla="*/ 1185 h 4559"/>
                  <a:gd name="T34" fmla="*/ 2833 w 4569"/>
                  <a:gd name="T35" fmla="*/ 865 h 4559"/>
                  <a:gd name="T36" fmla="*/ 3153 w 4569"/>
                  <a:gd name="T37" fmla="*/ 1185 h 4559"/>
                  <a:gd name="T38" fmla="*/ 2833 w 4569"/>
                  <a:gd name="T39" fmla="*/ 1505 h 4559"/>
                  <a:gd name="T40" fmla="*/ 2513 w 4569"/>
                  <a:gd name="T41" fmla="*/ 1185 h 4559"/>
                  <a:gd name="T42" fmla="*/ 2973 w 4569"/>
                  <a:gd name="T43" fmla="*/ 3578 h 4559"/>
                  <a:gd name="T44" fmla="*/ 2653 w 4569"/>
                  <a:gd name="T45" fmla="*/ 3258 h 4559"/>
                  <a:gd name="T46" fmla="*/ 2973 w 4569"/>
                  <a:gd name="T47" fmla="*/ 2938 h 4559"/>
                  <a:gd name="T48" fmla="*/ 3293 w 4569"/>
                  <a:gd name="T49" fmla="*/ 3258 h 4559"/>
                  <a:gd name="T50" fmla="*/ 2973 w 4569"/>
                  <a:gd name="T51" fmla="*/ 3578 h 4559"/>
                  <a:gd name="T52" fmla="*/ 3393 w 4569"/>
                  <a:gd name="T53" fmla="*/ 2511 h 4559"/>
                  <a:gd name="T54" fmla="*/ 3073 w 4569"/>
                  <a:gd name="T55" fmla="*/ 2191 h 4559"/>
                  <a:gd name="T56" fmla="*/ 3393 w 4569"/>
                  <a:gd name="T57" fmla="*/ 1871 h 4559"/>
                  <a:gd name="T58" fmla="*/ 3713 w 4569"/>
                  <a:gd name="T59" fmla="*/ 2191 h 4559"/>
                  <a:gd name="T60" fmla="*/ 3393 w 4569"/>
                  <a:gd name="T61" fmla="*/ 2511 h 4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69" h="4559">
                    <a:moveTo>
                      <a:pt x="3681" y="853"/>
                    </a:moveTo>
                    <a:cubicBezTo>
                      <a:pt x="3646" y="813"/>
                      <a:pt x="3610" y="774"/>
                      <a:pt x="3572" y="737"/>
                    </a:cubicBezTo>
                    <a:cubicBezTo>
                      <a:pt x="3131" y="296"/>
                      <a:pt x="2526" y="0"/>
                      <a:pt x="1889" y="108"/>
                    </a:cubicBezTo>
                    <a:cubicBezTo>
                      <a:pt x="1391" y="193"/>
                      <a:pt x="1084" y="569"/>
                      <a:pt x="1109" y="1062"/>
                    </a:cubicBezTo>
                    <a:cubicBezTo>
                      <a:pt x="1116" y="1187"/>
                      <a:pt x="1142" y="1311"/>
                      <a:pt x="1193" y="1426"/>
                    </a:cubicBezTo>
                    <a:cubicBezTo>
                      <a:pt x="1251" y="1556"/>
                      <a:pt x="1366" y="1648"/>
                      <a:pt x="1421" y="1776"/>
                    </a:cubicBezTo>
                    <a:cubicBezTo>
                      <a:pt x="1538" y="2048"/>
                      <a:pt x="1288" y="2226"/>
                      <a:pt x="1047" y="2226"/>
                    </a:cubicBezTo>
                    <a:cubicBezTo>
                      <a:pt x="416" y="2191"/>
                      <a:pt x="0" y="2912"/>
                      <a:pt x="202" y="3462"/>
                    </a:cubicBezTo>
                    <a:cubicBezTo>
                      <a:pt x="384" y="3961"/>
                      <a:pt x="998" y="4300"/>
                      <a:pt x="1483" y="4421"/>
                    </a:cubicBezTo>
                    <a:cubicBezTo>
                      <a:pt x="2035" y="4559"/>
                      <a:pt x="2632" y="4476"/>
                      <a:pt x="3124" y="4190"/>
                    </a:cubicBezTo>
                    <a:cubicBezTo>
                      <a:pt x="4295" y="3508"/>
                      <a:pt x="4569" y="1878"/>
                      <a:pt x="3681" y="853"/>
                    </a:cubicBezTo>
                    <a:close/>
                    <a:moveTo>
                      <a:pt x="1858" y="3965"/>
                    </a:moveTo>
                    <a:cubicBezTo>
                      <a:pt x="1681" y="3965"/>
                      <a:pt x="1538" y="3821"/>
                      <a:pt x="1538" y="3645"/>
                    </a:cubicBezTo>
                    <a:cubicBezTo>
                      <a:pt x="1538" y="3468"/>
                      <a:pt x="1681" y="3325"/>
                      <a:pt x="1858" y="3325"/>
                    </a:cubicBezTo>
                    <a:cubicBezTo>
                      <a:pt x="2035" y="3325"/>
                      <a:pt x="2178" y="3468"/>
                      <a:pt x="2178" y="3645"/>
                    </a:cubicBezTo>
                    <a:cubicBezTo>
                      <a:pt x="2178" y="3821"/>
                      <a:pt x="2035" y="3965"/>
                      <a:pt x="1858" y="3965"/>
                    </a:cubicBezTo>
                    <a:close/>
                    <a:moveTo>
                      <a:pt x="2513" y="1185"/>
                    </a:moveTo>
                    <a:cubicBezTo>
                      <a:pt x="2513" y="1008"/>
                      <a:pt x="2656" y="865"/>
                      <a:pt x="2833" y="865"/>
                    </a:cubicBezTo>
                    <a:cubicBezTo>
                      <a:pt x="3009" y="865"/>
                      <a:pt x="3153" y="1008"/>
                      <a:pt x="3153" y="1185"/>
                    </a:cubicBezTo>
                    <a:cubicBezTo>
                      <a:pt x="3153" y="1361"/>
                      <a:pt x="3009" y="1505"/>
                      <a:pt x="2833" y="1505"/>
                    </a:cubicBezTo>
                    <a:cubicBezTo>
                      <a:pt x="2656" y="1505"/>
                      <a:pt x="2513" y="1361"/>
                      <a:pt x="2513" y="1185"/>
                    </a:cubicBezTo>
                    <a:close/>
                    <a:moveTo>
                      <a:pt x="2973" y="3578"/>
                    </a:moveTo>
                    <a:cubicBezTo>
                      <a:pt x="2796" y="3578"/>
                      <a:pt x="2653" y="3435"/>
                      <a:pt x="2653" y="3258"/>
                    </a:cubicBezTo>
                    <a:cubicBezTo>
                      <a:pt x="2653" y="3081"/>
                      <a:pt x="2796" y="2938"/>
                      <a:pt x="2973" y="2938"/>
                    </a:cubicBezTo>
                    <a:cubicBezTo>
                      <a:pt x="3149" y="2938"/>
                      <a:pt x="3293" y="3081"/>
                      <a:pt x="3293" y="3258"/>
                    </a:cubicBezTo>
                    <a:cubicBezTo>
                      <a:pt x="3293" y="3435"/>
                      <a:pt x="3149" y="3578"/>
                      <a:pt x="2973" y="3578"/>
                    </a:cubicBezTo>
                    <a:close/>
                    <a:moveTo>
                      <a:pt x="3393" y="2511"/>
                    </a:moveTo>
                    <a:cubicBezTo>
                      <a:pt x="3216" y="2511"/>
                      <a:pt x="3073" y="2368"/>
                      <a:pt x="3073" y="2191"/>
                    </a:cubicBezTo>
                    <a:cubicBezTo>
                      <a:pt x="3073" y="2015"/>
                      <a:pt x="3216" y="1871"/>
                      <a:pt x="3393" y="1871"/>
                    </a:cubicBezTo>
                    <a:cubicBezTo>
                      <a:pt x="3569" y="1871"/>
                      <a:pt x="3713" y="2015"/>
                      <a:pt x="3713" y="2191"/>
                    </a:cubicBezTo>
                    <a:cubicBezTo>
                      <a:pt x="3713" y="2368"/>
                      <a:pt x="3569" y="2511"/>
                      <a:pt x="3393" y="25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6" name="组合 65" descr="d7132abc-dc54-4ea8-a195-777a810fab2e">
              <a:extLst>
                <a:ext uri="{FF2B5EF4-FFF2-40B4-BE49-F238E27FC236}">
                  <a16:creationId xmlns:a16="http://schemas.microsoft.com/office/drawing/2014/main" id="{3AAB5789-32DE-E517-EBB3-48A8286AEBC5}"/>
                </a:ext>
              </a:extLst>
            </p:cNvPr>
            <p:cNvGrpSpPr/>
            <p:nvPr/>
          </p:nvGrpSpPr>
          <p:grpSpPr>
            <a:xfrm>
              <a:off x="3702382" y="3277993"/>
              <a:ext cx="3964645" cy="682260"/>
              <a:chOff x="3875359" y="1978483"/>
              <a:chExt cx="3964645" cy="682260"/>
            </a:xfrm>
          </p:grpSpPr>
          <p:grpSp>
            <p:nvGrpSpPr>
              <p:cNvPr id="67" name="组合 66" descr="adc231cb-9d09-4425-bff6-147665348dc4">
                <a:extLst>
                  <a:ext uri="{FF2B5EF4-FFF2-40B4-BE49-F238E27FC236}">
                    <a16:creationId xmlns:a16="http://schemas.microsoft.com/office/drawing/2014/main" id="{E7A872F2-25E2-3BC4-6F67-D649C23C5A18}"/>
                  </a:ext>
                </a:extLst>
              </p:cNvPr>
              <p:cNvGrpSpPr/>
              <p:nvPr/>
            </p:nvGrpSpPr>
            <p:grpSpPr>
              <a:xfrm>
                <a:off x="3875359" y="2209119"/>
                <a:ext cx="452801" cy="451624"/>
                <a:chOff x="4599259" y="2418370"/>
                <a:chExt cx="452801" cy="451624"/>
              </a:xfrm>
            </p:grpSpPr>
            <p:sp>
              <p:nvSpPr>
                <p:cNvPr id="70" name="图形 49" descr="fbe42c9a-c77d-49db-bec4-ec32e5ab4df1">
                  <a:extLst>
                    <a:ext uri="{FF2B5EF4-FFF2-40B4-BE49-F238E27FC236}">
                      <a16:creationId xmlns:a16="http://schemas.microsoft.com/office/drawing/2014/main" id="{D5E67694-7A99-D651-295E-87F25F3A5A8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99259" y="2418370"/>
                  <a:ext cx="452801" cy="451624"/>
                </a:xfrm>
                <a:custGeom>
                  <a:avLst/>
                  <a:gdLst>
                    <a:gd name="connsiteX0" fmla="*/ 1224244 w 3459897"/>
                    <a:gd name="connsiteY0" fmla="*/ 3350918 h 3352124"/>
                    <a:gd name="connsiteX1" fmla="*/ 824735 w 3459897"/>
                    <a:gd name="connsiteY1" fmla="*/ 3322228 h 3352124"/>
                    <a:gd name="connsiteX2" fmla="*/ 247955 w 3459897"/>
                    <a:gd name="connsiteY2" fmla="*/ 2870089 h 3352124"/>
                    <a:gd name="connsiteX3" fmla="*/ 106405 w 3459897"/>
                    <a:gd name="connsiteY3" fmla="*/ 2315603 h 3352124"/>
                    <a:gd name="connsiteX4" fmla="*/ 99121 w 3459897"/>
                    <a:gd name="connsiteY4" fmla="*/ 1844147 h 3352124"/>
                    <a:gd name="connsiteX5" fmla="*/ 72964 w 3459897"/>
                    <a:gd name="connsiteY5" fmla="*/ 1551355 h 3352124"/>
                    <a:gd name="connsiteX6" fmla="*/ 12544 w 3459897"/>
                    <a:gd name="connsiteY6" fmla="*/ 1362938 h 3352124"/>
                    <a:gd name="connsiteX7" fmla="*/ 105898 w 3459897"/>
                    <a:gd name="connsiteY7" fmla="*/ 857788 h 3352124"/>
                    <a:gd name="connsiteX8" fmla="*/ 269679 w 3459897"/>
                    <a:gd name="connsiteY8" fmla="*/ 574117 h 3352124"/>
                    <a:gd name="connsiteX9" fmla="*/ 714914 w 3459897"/>
                    <a:gd name="connsiteY9" fmla="*/ 325089 h 3352124"/>
                    <a:gd name="connsiteX10" fmla="*/ 1090673 w 3459897"/>
                    <a:gd name="connsiteY10" fmla="*/ 226542 h 3352124"/>
                    <a:gd name="connsiteX11" fmla="*/ 1587209 w 3459897"/>
                    <a:gd name="connsiteY11" fmla="*/ 67764 h 3352124"/>
                    <a:gd name="connsiteX12" fmla="*/ 1933644 w 3459897"/>
                    <a:gd name="connsiteY12" fmla="*/ 820 h 3352124"/>
                    <a:gd name="connsiteX13" fmla="*/ 2418400 w 3459897"/>
                    <a:gd name="connsiteY13" fmla="*/ 89994 h 3352124"/>
                    <a:gd name="connsiteX14" fmla="*/ 2983273 w 3459897"/>
                    <a:gd name="connsiteY14" fmla="*/ 413693 h 3352124"/>
                    <a:gd name="connsiteX15" fmla="*/ 3381262 w 3459897"/>
                    <a:gd name="connsiteY15" fmla="*/ 1066156 h 3352124"/>
                    <a:gd name="connsiteX16" fmla="*/ 3330911 w 3459897"/>
                    <a:gd name="connsiteY16" fmla="*/ 2246316 h 3352124"/>
                    <a:gd name="connsiteX17" fmla="*/ 2267476 w 3459897"/>
                    <a:gd name="connsiteY17" fmla="*/ 3211014 h 3352124"/>
                    <a:gd name="connsiteX18" fmla="*/ 1703806 w 3459897"/>
                    <a:gd name="connsiteY18" fmla="*/ 3319504 h 3352124"/>
                    <a:gd name="connsiteX19" fmla="*/ 1224244 w 3459897"/>
                    <a:gd name="connsiteY19" fmla="*/ 3350728 h 3352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459897" h="3352124">
                      <a:moveTo>
                        <a:pt x="1224244" y="3350918"/>
                      </a:moveTo>
                      <a:cubicBezTo>
                        <a:pt x="1090103" y="3354148"/>
                        <a:pt x="956342" y="3352818"/>
                        <a:pt x="824735" y="3322228"/>
                      </a:cubicBezTo>
                      <a:cubicBezTo>
                        <a:pt x="562280" y="3261238"/>
                        <a:pt x="377219" y="3100370"/>
                        <a:pt x="247955" y="2870089"/>
                      </a:cubicBezTo>
                      <a:cubicBezTo>
                        <a:pt x="151498" y="2698265"/>
                        <a:pt x="108495" y="2512000"/>
                        <a:pt x="106405" y="2315603"/>
                      </a:cubicBezTo>
                      <a:cubicBezTo>
                        <a:pt x="104694" y="2158408"/>
                        <a:pt x="105011" y="2001151"/>
                        <a:pt x="99121" y="1844147"/>
                      </a:cubicBezTo>
                      <a:cubicBezTo>
                        <a:pt x="96461" y="1773656"/>
                        <a:pt x="101338" y="1676629"/>
                        <a:pt x="72964" y="1551355"/>
                      </a:cubicBezTo>
                      <a:cubicBezTo>
                        <a:pt x="48264" y="1442105"/>
                        <a:pt x="29517" y="1438431"/>
                        <a:pt x="12544" y="1362938"/>
                      </a:cubicBezTo>
                      <a:cubicBezTo>
                        <a:pt x="-29700" y="1174900"/>
                        <a:pt x="43197" y="1004406"/>
                        <a:pt x="105898" y="857788"/>
                      </a:cubicBezTo>
                      <a:cubicBezTo>
                        <a:pt x="155615" y="741571"/>
                        <a:pt x="187345" y="657844"/>
                        <a:pt x="269679" y="574117"/>
                      </a:cubicBezTo>
                      <a:cubicBezTo>
                        <a:pt x="393813" y="447956"/>
                        <a:pt x="548917" y="376706"/>
                        <a:pt x="714914" y="325089"/>
                      </a:cubicBezTo>
                      <a:cubicBezTo>
                        <a:pt x="838668" y="286645"/>
                        <a:pt x="965336" y="258905"/>
                        <a:pt x="1090673" y="226542"/>
                      </a:cubicBezTo>
                      <a:cubicBezTo>
                        <a:pt x="1259267" y="183031"/>
                        <a:pt x="1421211" y="119191"/>
                        <a:pt x="1587209" y="67764"/>
                      </a:cubicBezTo>
                      <a:cubicBezTo>
                        <a:pt x="1700196" y="32804"/>
                        <a:pt x="1814640" y="5760"/>
                        <a:pt x="1933644" y="820"/>
                      </a:cubicBezTo>
                      <a:cubicBezTo>
                        <a:pt x="2102112" y="-6146"/>
                        <a:pt x="2262156" y="31917"/>
                        <a:pt x="2418400" y="89994"/>
                      </a:cubicBezTo>
                      <a:cubicBezTo>
                        <a:pt x="2624551" y="166565"/>
                        <a:pt x="2817085" y="267392"/>
                        <a:pt x="2983273" y="413693"/>
                      </a:cubicBezTo>
                      <a:cubicBezTo>
                        <a:pt x="3183471" y="589887"/>
                        <a:pt x="3308048" y="812885"/>
                        <a:pt x="3381262" y="1066156"/>
                      </a:cubicBezTo>
                      <a:cubicBezTo>
                        <a:pt x="3496592" y="1464841"/>
                        <a:pt x="3489372" y="1860867"/>
                        <a:pt x="3330911" y="2246316"/>
                      </a:cubicBezTo>
                      <a:cubicBezTo>
                        <a:pt x="3130207" y="2734555"/>
                        <a:pt x="2772055" y="3055087"/>
                        <a:pt x="2267476" y="3211014"/>
                      </a:cubicBezTo>
                      <a:cubicBezTo>
                        <a:pt x="2083618" y="3267824"/>
                        <a:pt x="1894947" y="3299618"/>
                        <a:pt x="1703806" y="3319504"/>
                      </a:cubicBezTo>
                      <a:cubicBezTo>
                        <a:pt x="1544269" y="3336098"/>
                        <a:pt x="1384351" y="3344775"/>
                        <a:pt x="1224244" y="33507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1" name="Number2" descr="2c5b8e67-aa56-46b4-a066-92a96990bbb1">
                  <a:extLst>
                    <a:ext uri="{FF2B5EF4-FFF2-40B4-BE49-F238E27FC236}">
                      <a16:creationId xmlns:a16="http://schemas.microsoft.com/office/drawing/2014/main" id="{55AAB54E-1AC0-4077-064C-A7A83409B639}"/>
                    </a:ext>
                  </a:extLst>
                </p:cNvPr>
                <p:cNvSpPr/>
                <p:nvPr/>
              </p:nvSpPr>
              <p:spPr>
                <a:xfrm>
                  <a:off x="4644779" y="2474823"/>
                  <a:ext cx="358625" cy="35862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rmAutofit fontScale="92500" lnSpcReduction="20000"/>
                </a:bodyPr>
                <a:lstStyle/>
                <a:p>
                  <a:pPr algn="ctr"/>
                  <a:r>
                    <a:rPr lang="en-US" sz="1400" b="1" i="0" u="none">
                      <a:solidFill>
                        <a:srgbClr val="FFFFFF"/>
                      </a:solidFill>
                      <a:latin typeface="Arial"/>
                    </a:rPr>
                    <a:t>02</a:t>
                  </a:r>
                </a:p>
              </p:txBody>
            </p:sp>
          </p:grpSp>
          <p:sp>
            <p:nvSpPr>
              <p:cNvPr id="68" name="Bullet2" descr="df7d3821-5249-431c-958a-25cb372f658b">
                <a:extLst>
                  <a:ext uri="{FF2B5EF4-FFF2-40B4-BE49-F238E27FC236}">
                    <a16:creationId xmlns:a16="http://schemas.microsoft.com/office/drawing/2014/main" id="{74ED5611-ED99-F135-249F-49CDCE2AE5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64130" y="1978483"/>
                <a:ext cx="3475874" cy="451624"/>
              </a:xfrm>
              <a:prstGeom prst="roundRect">
                <a:avLst>
                  <a:gd name="adj" fmla="val 0"/>
                </a:avLst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b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目标2</a:t>
                </a:r>
              </a:p>
            </p:txBody>
          </p:sp>
        </p:grpSp>
        <p:grpSp>
          <p:nvGrpSpPr>
            <p:cNvPr id="72" name="组合 71" descr="eab4bc0a-a311-4ea6-bc8e-a45163388b20">
              <a:extLst>
                <a:ext uri="{FF2B5EF4-FFF2-40B4-BE49-F238E27FC236}">
                  <a16:creationId xmlns:a16="http://schemas.microsoft.com/office/drawing/2014/main" id="{24049BAC-6672-120A-D3B9-45BD40B38F77}"/>
                </a:ext>
              </a:extLst>
            </p:cNvPr>
            <p:cNvGrpSpPr/>
            <p:nvPr/>
          </p:nvGrpSpPr>
          <p:grpSpPr>
            <a:xfrm>
              <a:off x="3702382" y="4554414"/>
              <a:ext cx="3964645" cy="682260"/>
              <a:chOff x="3875359" y="1978483"/>
              <a:chExt cx="3964645" cy="682260"/>
            </a:xfrm>
          </p:grpSpPr>
          <p:grpSp>
            <p:nvGrpSpPr>
              <p:cNvPr id="73" name="组合 72" descr="32bb9000-97aa-41f3-b9a5-45ca5b4c98d1">
                <a:extLst>
                  <a:ext uri="{FF2B5EF4-FFF2-40B4-BE49-F238E27FC236}">
                    <a16:creationId xmlns:a16="http://schemas.microsoft.com/office/drawing/2014/main" id="{1EE169A1-C566-EE8B-622F-183C6898D0B6}"/>
                  </a:ext>
                </a:extLst>
              </p:cNvPr>
              <p:cNvGrpSpPr/>
              <p:nvPr/>
            </p:nvGrpSpPr>
            <p:grpSpPr>
              <a:xfrm>
                <a:off x="3875359" y="2209119"/>
                <a:ext cx="452801" cy="451624"/>
                <a:chOff x="4599259" y="2418370"/>
                <a:chExt cx="452801" cy="451624"/>
              </a:xfrm>
            </p:grpSpPr>
            <p:sp>
              <p:nvSpPr>
                <p:cNvPr id="76" name="图形 49" descr="128bc83d-5381-4c61-b48b-7b3ec04e05d2">
                  <a:extLst>
                    <a:ext uri="{FF2B5EF4-FFF2-40B4-BE49-F238E27FC236}">
                      <a16:creationId xmlns:a16="http://schemas.microsoft.com/office/drawing/2014/main" id="{88BDDE3E-CA66-20DC-C8BB-C60C004CCC7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99259" y="2418370"/>
                  <a:ext cx="452801" cy="451624"/>
                </a:xfrm>
                <a:custGeom>
                  <a:avLst/>
                  <a:gdLst>
                    <a:gd name="connsiteX0" fmla="*/ 1224244 w 3459897"/>
                    <a:gd name="connsiteY0" fmla="*/ 3350918 h 3352124"/>
                    <a:gd name="connsiteX1" fmla="*/ 824735 w 3459897"/>
                    <a:gd name="connsiteY1" fmla="*/ 3322228 h 3352124"/>
                    <a:gd name="connsiteX2" fmla="*/ 247955 w 3459897"/>
                    <a:gd name="connsiteY2" fmla="*/ 2870089 h 3352124"/>
                    <a:gd name="connsiteX3" fmla="*/ 106405 w 3459897"/>
                    <a:gd name="connsiteY3" fmla="*/ 2315603 h 3352124"/>
                    <a:gd name="connsiteX4" fmla="*/ 99121 w 3459897"/>
                    <a:gd name="connsiteY4" fmla="*/ 1844147 h 3352124"/>
                    <a:gd name="connsiteX5" fmla="*/ 72964 w 3459897"/>
                    <a:gd name="connsiteY5" fmla="*/ 1551355 h 3352124"/>
                    <a:gd name="connsiteX6" fmla="*/ 12544 w 3459897"/>
                    <a:gd name="connsiteY6" fmla="*/ 1362938 h 3352124"/>
                    <a:gd name="connsiteX7" fmla="*/ 105898 w 3459897"/>
                    <a:gd name="connsiteY7" fmla="*/ 857788 h 3352124"/>
                    <a:gd name="connsiteX8" fmla="*/ 269679 w 3459897"/>
                    <a:gd name="connsiteY8" fmla="*/ 574117 h 3352124"/>
                    <a:gd name="connsiteX9" fmla="*/ 714914 w 3459897"/>
                    <a:gd name="connsiteY9" fmla="*/ 325089 h 3352124"/>
                    <a:gd name="connsiteX10" fmla="*/ 1090673 w 3459897"/>
                    <a:gd name="connsiteY10" fmla="*/ 226542 h 3352124"/>
                    <a:gd name="connsiteX11" fmla="*/ 1587209 w 3459897"/>
                    <a:gd name="connsiteY11" fmla="*/ 67764 h 3352124"/>
                    <a:gd name="connsiteX12" fmla="*/ 1933644 w 3459897"/>
                    <a:gd name="connsiteY12" fmla="*/ 820 h 3352124"/>
                    <a:gd name="connsiteX13" fmla="*/ 2418400 w 3459897"/>
                    <a:gd name="connsiteY13" fmla="*/ 89994 h 3352124"/>
                    <a:gd name="connsiteX14" fmla="*/ 2983273 w 3459897"/>
                    <a:gd name="connsiteY14" fmla="*/ 413693 h 3352124"/>
                    <a:gd name="connsiteX15" fmla="*/ 3381262 w 3459897"/>
                    <a:gd name="connsiteY15" fmla="*/ 1066156 h 3352124"/>
                    <a:gd name="connsiteX16" fmla="*/ 3330911 w 3459897"/>
                    <a:gd name="connsiteY16" fmla="*/ 2246316 h 3352124"/>
                    <a:gd name="connsiteX17" fmla="*/ 2267476 w 3459897"/>
                    <a:gd name="connsiteY17" fmla="*/ 3211014 h 3352124"/>
                    <a:gd name="connsiteX18" fmla="*/ 1703806 w 3459897"/>
                    <a:gd name="connsiteY18" fmla="*/ 3319504 h 3352124"/>
                    <a:gd name="connsiteX19" fmla="*/ 1224244 w 3459897"/>
                    <a:gd name="connsiteY19" fmla="*/ 3350728 h 3352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459897" h="3352124">
                      <a:moveTo>
                        <a:pt x="1224244" y="3350918"/>
                      </a:moveTo>
                      <a:cubicBezTo>
                        <a:pt x="1090103" y="3354148"/>
                        <a:pt x="956342" y="3352818"/>
                        <a:pt x="824735" y="3322228"/>
                      </a:cubicBezTo>
                      <a:cubicBezTo>
                        <a:pt x="562280" y="3261238"/>
                        <a:pt x="377219" y="3100370"/>
                        <a:pt x="247955" y="2870089"/>
                      </a:cubicBezTo>
                      <a:cubicBezTo>
                        <a:pt x="151498" y="2698265"/>
                        <a:pt x="108495" y="2512000"/>
                        <a:pt x="106405" y="2315603"/>
                      </a:cubicBezTo>
                      <a:cubicBezTo>
                        <a:pt x="104694" y="2158408"/>
                        <a:pt x="105011" y="2001151"/>
                        <a:pt x="99121" y="1844147"/>
                      </a:cubicBezTo>
                      <a:cubicBezTo>
                        <a:pt x="96461" y="1773656"/>
                        <a:pt x="101338" y="1676629"/>
                        <a:pt x="72964" y="1551355"/>
                      </a:cubicBezTo>
                      <a:cubicBezTo>
                        <a:pt x="48264" y="1442105"/>
                        <a:pt x="29517" y="1438431"/>
                        <a:pt x="12544" y="1362938"/>
                      </a:cubicBezTo>
                      <a:cubicBezTo>
                        <a:pt x="-29700" y="1174900"/>
                        <a:pt x="43197" y="1004406"/>
                        <a:pt x="105898" y="857788"/>
                      </a:cubicBezTo>
                      <a:cubicBezTo>
                        <a:pt x="155615" y="741571"/>
                        <a:pt x="187345" y="657844"/>
                        <a:pt x="269679" y="574117"/>
                      </a:cubicBezTo>
                      <a:cubicBezTo>
                        <a:pt x="393813" y="447956"/>
                        <a:pt x="548917" y="376706"/>
                        <a:pt x="714914" y="325089"/>
                      </a:cubicBezTo>
                      <a:cubicBezTo>
                        <a:pt x="838668" y="286645"/>
                        <a:pt x="965336" y="258905"/>
                        <a:pt x="1090673" y="226542"/>
                      </a:cubicBezTo>
                      <a:cubicBezTo>
                        <a:pt x="1259267" y="183031"/>
                        <a:pt x="1421211" y="119191"/>
                        <a:pt x="1587209" y="67764"/>
                      </a:cubicBezTo>
                      <a:cubicBezTo>
                        <a:pt x="1700196" y="32804"/>
                        <a:pt x="1814640" y="5760"/>
                        <a:pt x="1933644" y="820"/>
                      </a:cubicBezTo>
                      <a:cubicBezTo>
                        <a:pt x="2102112" y="-6146"/>
                        <a:pt x="2262156" y="31917"/>
                        <a:pt x="2418400" y="89994"/>
                      </a:cubicBezTo>
                      <a:cubicBezTo>
                        <a:pt x="2624551" y="166565"/>
                        <a:pt x="2817085" y="267392"/>
                        <a:pt x="2983273" y="413693"/>
                      </a:cubicBezTo>
                      <a:cubicBezTo>
                        <a:pt x="3183471" y="589887"/>
                        <a:pt x="3308048" y="812885"/>
                        <a:pt x="3381262" y="1066156"/>
                      </a:cubicBezTo>
                      <a:cubicBezTo>
                        <a:pt x="3496592" y="1464841"/>
                        <a:pt x="3489372" y="1860867"/>
                        <a:pt x="3330911" y="2246316"/>
                      </a:cubicBezTo>
                      <a:cubicBezTo>
                        <a:pt x="3130207" y="2734555"/>
                        <a:pt x="2772055" y="3055087"/>
                        <a:pt x="2267476" y="3211014"/>
                      </a:cubicBezTo>
                      <a:cubicBezTo>
                        <a:pt x="2083618" y="3267824"/>
                        <a:pt x="1894947" y="3299618"/>
                        <a:pt x="1703806" y="3319504"/>
                      </a:cubicBezTo>
                      <a:cubicBezTo>
                        <a:pt x="1544269" y="3336098"/>
                        <a:pt x="1384351" y="3344775"/>
                        <a:pt x="1224244" y="335072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" name="Number3" descr="5fe6b86c-33d3-4636-b898-1295df71ffcf">
                  <a:extLst>
                    <a:ext uri="{FF2B5EF4-FFF2-40B4-BE49-F238E27FC236}">
                      <a16:creationId xmlns:a16="http://schemas.microsoft.com/office/drawing/2014/main" id="{108E906D-4C4F-5E98-411B-D3429D5D11FA}"/>
                    </a:ext>
                  </a:extLst>
                </p:cNvPr>
                <p:cNvSpPr/>
                <p:nvPr/>
              </p:nvSpPr>
              <p:spPr>
                <a:xfrm>
                  <a:off x="4644779" y="2474823"/>
                  <a:ext cx="358625" cy="35862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rmAutofit fontScale="92500" lnSpcReduction="20000"/>
                </a:bodyPr>
                <a:lstStyle/>
                <a:p>
                  <a:pPr algn="ctr"/>
                  <a:r>
                    <a:rPr lang="en-US" sz="1400" b="1" i="0" u="none">
                      <a:solidFill>
                        <a:srgbClr val="FFFFFF"/>
                      </a:solidFill>
                      <a:latin typeface="Arial"/>
                    </a:rPr>
                    <a:t>03</a:t>
                  </a:r>
                </a:p>
              </p:txBody>
            </p:sp>
          </p:grpSp>
          <p:sp>
            <p:nvSpPr>
              <p:cNvPr id="74" name="Bullet3" descr="75b6e0ea-3465-4fba-bc30-d8ac089cbb02">
                <a:extLst>
                  <a:ext uri="{FF2B5EF4-FFF2-40B4-BE49-F238E27FC236}">
                    <a16:creationId xmlns:a16="http://schemas.microsoft.com/office/drawing/2014/main" id="{C67182BE-E3C3-B904-BB7D-833424A60B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64130" y="1978483"/>
                <a:ext cx="3475874" cy="451624"/>
              </a:xfrm>
              <a:prstGeom prst="roundRect">
                <a:avLst>
                  <a:gd name="adj" fmla="val 0"/>
                </a:avLst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b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目标3</a:t>
                </a:r>
              </a:p>
            </p:txBody>
          </p:sp>
        </p:grpSp>
      </p:grpSp>
      <p:sp>
        <p:nvSpPr>
          <p:cNvPr id="3" name="文本框 3">
            <a:extLst>
              <a:ext uri="{FF2B5EF4-FFF2-40B4-BE49-F238E27FC236}">
                <a16:creationId xmlns:a16="http://schemas.microsoft.com/office/drawing/2014/main" id="{AE1773E5-91F2-8A44-55E2-045F6478145A}"/>
              </a:ext>
            </a:extLst>
          </p:cNvPr>
          <p:cNvSpPr txBox="1"/>
          <p:nvPr/>
        </p:nvSpPr>
        <p:spPr>
          <a:xfrm>
            <a:off x="5384255" y="2443353"/>
            <a:ext cx="2211977" cy="4126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</a:t>
            </a:r>
            <a:endParaRPr lang="en-US" altLang="zh-CN" sz="2000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E1773E5-91F2-8A44-55E2-045F6478145A}"/>
              </a:ext>
            </a:extLst>
          </p:cNvPr>
          <p:cNvSpPr txBox="1"/>
          <p:nvPr/>
        </p:nvSpPr>
        <p:spPr>
          <a:xfrm>
            <a:off x="5384255" y="3708541"/>
            <a:ext cx="2211977" cy="4126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</a:t>
            </a:r>
            <a:endParaRPr lang="en-US" altLang="zh-CN" sz="2000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AE1773E5-91F2-8A44-55E2-045F6478145A}"/>
              </a:ext>
            </a:extLst>
          </p:cNvPr>
          <p:cNvSpPr txBox="1"/>
          <p:nvPr/>
        </p:nvSpPr>
        <p:spPr>
          <a:xfrm>
            <a:off x="5384255" y="4993297"/>
            <a:ext cx="2211977" cy="4126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</a:t>
            </a:r>
            <a:endParaRPr lang="en-US" altLang="zh-CN" sz="2000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d177a945-bfb1-4255-8539-3d9c31bd742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ea typeface="优设标题黑"/>
              </a:rPr>
              <a:t>健康行为目标</a:t>
            </a:r>
          </a:p>
        </p:txBody>
      </p:sp>
      <p:sp>
        <p:nvSpPr>
          <p:cNvPr id="146" name="任意多边形: 形状 145" descr="fab5f959-92a8-4b67-bd57-50e68ba17611">
            <a:extLst>
              <a:ext uri="{FF2B5EF4-FFF2-40B4-BE49-F238E27FC236}">
                <a16:creationId xmlns:a16="http://schemas.microsoft.com/office/drawing/2014/main" id="{A70DB29A-FAA8-8C82-6DE6-E038A2AB171E}"/>
              </a:ext>
            </a:extLst>
          </p:cNvPr>
          <p:cNvSpPr/>
          <p:nvPr/>
        </p:nvSpPr>
        <p:spPr>
          <a:xfrm>
            <a:off x="3121062" y="1221809"/>
            <a:ext cx="3319390" cy="2211079"/>
          </a:xfrm>
          <a:custGeom>
            <a:avLst/>
            <a:gdLst>
              <a:gd name="connsiteX0" fmla="*/ 1135970 w 1893022"/>
              <a:gd name="connsiteY0" fmla="*/ 1283595 h 1285857"/>
              <a:gd name="connsiteX1" fmla="*/ 479602 w 1893022"/>
              <a:gd name="connsiteY1" fmla="*/ 1208157 h 1285857"/>
              <a:gd name="connsiteX2" fmla="*/ 126796 w 1893022"/>
              <a:gd name="connsiteY2" fmla="*/ 1021658 h 1285857"/>
              <a:gd name="connsiteX3" fmla="*/ 17545 w 1893022"/>
              <a:gd name="connsiteY3" fmla="*/ 800201 h 1285857"/>
              <a:gd name="connsiteX4" fmla="*/ 10496 w 1893022"/>
              <a:gd name="connsiteY4" fmla="*/ 521976 h 1285857"/>
              <a:gd name="connsiteX5" fmla="*/ 158229 w 1893022"/>
              <a:gd name="connsiteY5" fmla="*/ 267182 h 1285857"/>
              <a:gd name="connsiteX6" fmla="*/ 746588 w 1893022"/>
              <a:gd name="connsiteY6" fmla="*/ 12389 h 1285857"/>
              <a:gd name="connsiteX7" fmla="*/ 1437437 w 1893022"/>
              <a:gd name="connsiteY7" fmla="*/ 114497 h 1285857"/>
              <a:gd name="connsiteX8" fmla="*/ 1861013 w 1893022"/>
              <a:gd name="connsiteY8" fmla="*/ 559600 h 1285857"/>
              <a:gd name="connsiteX9" fmla="*/ 1442866 w 1893022"/>
              <a:gd name="connsiteY9" fmla="*/ 1266355 h 1285857"/>
              <a:gd name="connsiteX10" fmla="*/ 1135970 w 1893022"/>
              <a:gd name="connsiteY10" fmla="*/ 1283595 h 128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3022" h="1285857">
                <a:moveTo>
                  <a:pt x="1135970" y="1283595"/>
                </a:moveTo>
                <a:cubicBezTo>
                  <a:pt x="901941" y="1273499"/>
                  <a:pt x="688295" y="1259687"/>
                  <a:pt x="479602" y="1208157"/>
                </a:cubicBezTo>
                <a:cubicBezTo>
                  <a:pt x="347205" y="1175486"/>
                  <a:pt x="225094" y="1120337"/>
                  <a:pt x="126796" y="1021658"/>
                </a:cubicBezTo>
                <a:cubicBezTo>
                  <a:pt x="65455" y="960031"/>
                  <a:pt x="28879" y="887165"/>
                  <a:pt x="17545" y="800201"/>
                </a:cubicBezTo>
                <a:cubicBezTo>
                  <a:pt x="5448" y="707523"/>
                  <a:pt x="-11126" y="615607"/>
                  <a:pt x="10496" y="521976"/>
                </a:cubicBezTo>
                <a:cubicBezTo>
                  <a:pt x="33737" y="421583"/>
                  <a:pt x="81934" y="336429"/>
                  <a:pt x="158229" y="267182"/>
                </a:cubicBezTo>
                <a:cubicBezTo>
                  <a:pt x="325488" y="115544"/>
                  <a:pt x="527704" y="42583"/>
                  <a:pt x="746588" y="12389"/>
                </a:cubicBezTo>
                <a:cubicBezTo>
                  <a:pt x="985951" y="-20663"/>
                  <a:pt x="1217885" y="12103"/>
                  <a:pt x="1437437" y="114497"/>
                </a:cubicBezTo>
                <a:cubicBezTo>
                  <a:pt x="1636033" y="207080"/>
                  <a:pt x="1788433" y="346145"/>
                  <a:pt x="1861013" y="559600"/>
                </a:cubicBezTo>
                <a:cubicBezTo>
                  <a:pt x="1972456" y="887355"/>
                  <a:pt x="1783289" y="1207109"/>
                  <a:pt x="1442866" y="1266355"/>
                </a:cubicBezTo>
                <a:cubicBezTo>
                  <a:pt x="1334662" y="1285214"/>
                  <a:pt x="1225410" y="1289024"/>
                  <a:pt x="1135970" y="1283595"/>
                </a:cubicBezTo>
                <a:close/>
              </a:path>
            </a:pathLst>
          </a:custGeom>
          <a:solidFill>
            <a:schemeClr val="accent3">
              <a:alpha val="15000"/>
            </a:schemeClr>
          </a:solidFill>
          <a:ln w="3175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/>
          </a:p>
        </p:txBody>
      </p:sp>
      <p:sp>
        <p:nvSpPr>
          <p:cNvPr id="147" name="任意多边形: 形状 146" descr="d6631bb9-69f6-45ef-8afa-7a1c84160ddc">
            <a:extLst>
              <a:ext uri="{FF2B5EF4-FFF2-40B4-BE49-F238E27FC236}">
                <a16:creationId xmlns:a16="http://schemas.microsoft.com/office/drawing/2014/main" id="{14B1A8EF-F955-BB05-212B-1E04F41DB316}"/>
              </a:ext>
            </a:extLst>
          </p:cNvPr>
          <p:cNvSpPr/>
          <p:nvPr/>
        </p:nvSpPr>
        <p:spPr>
          <a:xfrm>
            <a:off x="2954951" y="1174672"/>
            <a:ext cx="3319390" cy="2211079"/>
          </a:xfrm>
          <a:custGeom>
            <a:avLst/>
            <a:gdLst>
              <a:gd name="connsiteX0" fmla="*/ 1135970 w 1893022"/>
              <a:gd name="connsiteY0" fmla="*/ 1283595 h 1285857"/>
              <a:gd name="connsiteX1" fmla="*/ 479602 w 1893022"/>
              <a:gd name="connsiteY1" fmla="*/ 1208157 h 1285857"/>
              <a:gd name="connsiteX2" fmla="*/ 126796 w 1893022"/>
              <a:gd name="connsiteY2" fmla="*/ 1021658 h 1285857"/>
              <a:gd name="connsiteX3" fmla="*/ 17545 w 1893022"/>
              <a:gd name="connsiteY3" fmla="*/ 800201 h 1285857"/>
              <a:gd name="connsiteX4" fmla="*/ 10496 w 1893022"/>
              <a:gd name="connsiteY4" fmla="*/ 521976 h 1285857"/>
              <a:gd name="connsiteX5" fmla="*/ 158229 w 1893022"/>
              <a:gd name="connsiteY5" fmla="*/ 267182 h 1285857"/>
              <a:gd name="connsiteX6" fmla="*/ 746588 w 1893022"/>
              <a:gd name="connsiteY6" fmla="*/ 12389 h 1285857"/>
              <a:gd name="connsiteX7" fmla="*/ 1437437 w 1893022"/>
              <a:gd name="connsiteY7" fmla="*/ 114497 h 1285857"/>
              <a:gd name="connsiteX8" fmla="*/ 1861013 w 1893022"/>
              <a:gd name="connsiteY8" fmla="*/ 559600 h 1285857"/>
              <a:gd name="connsiteX9" fmla="*/ 1442866 w 1893022"/>
              <a:gd name="connsiteY9" fmla="*/ 1266355 h 1285857"/>
              <a:gd name="connsiteX10" fmla="*/ 1135970 w 1893022"/>
              <a:gd name="connsiteY10" fmla="*/ 1283595 h 128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3022" h="1285857">
                <a:moveTo>
                  <a:pt x="1135970" y="1283595"/>
                </a:moveTo>
                <a:cubicBezTo>
                  <a:pt x="901941" y="1273499"/>
                  <a:pt x="688295" y="1259687"/>
                  <a:pt x="479602" y="1208157"/>
                </a:cubicBezTo>
                <a:cubicBezTo>
                  <a:pt x="347205" y="1175486"/>
                  <a:pt x="225094" y="1120337"/>
                  <a:pt x="126796" y="1021658"/>
                </a:cubicBezTo>
                <a:cubicBezTo>
                  <a:pt x="65455" y="960031"/>
                  <a:pt x="28879" y="887165"/>
                  <a:pt x="17545" y="800201"/>
                </a:cubicBezTo>
                <a:cubicBezTo>
                  <a:pt x="5448" y="707523"/>
                  <a:pt x="-11126" y="615607"/>
                  <a:pt x="10496" y="521976"/>
                </a:cubicBezTo>
                <a:cubicBezTo>
                  <a:pt x="33737" y="421583"/>
                  <a:pt x="81934" y="336429"/>
                  <a:pt x="158229" y="267182"/>
                </a:cubicBezTo>
                <a:cubicBezTo>
                  <a:pt x="325488" y="115544"/>
                  <a:pt x="527704" y="42583"/>
                  <a:pt x="746588" y="12389"/>
                </a:cubicBezTo>
                <a:cubicBezTo>
                  <a:pt x="985951" y="-20663"/>
                  <a:pt x="1217885" y="12103"/>
                  <a:pt x="1437437" y="114497"/>
                </a:cubicBezTo>
                <a:cubicBezTo>
                  <a:pt x="1636033" y="207080"/>
                  <a:pt x="1788433" y="346145"/>
                  <a:pt x="1861013" y="559600"/>
                </a:cubicBezTo>
                <a:cubicBezTo>
                  <a:pt x="1972456" y="887355"/>
                  <a:pt x="1783289" y="1207109"/>
                  <a:pt x="1442866" y="1266355"/>
                </a:cubicBezTo>
                <a:cubicBezTo>
                  <a:pt x="1334662" y="1285214"/>
                  <a:pt x="1225410" y="1289024"/>
                  <a:pt x="1135970" y="1283595"/>
                </a:cubicBezTo>
                <a:close/>
              </a:path>
            </a:pathLst>
          </a:custGeom>
          <a:noFill/>
          <a:ln w="12700">
            <a:solidFill>
              <a:schemeClr val="accent3">
                <a:lumMod val="5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/>
          </a:p>
        </p:txBody>
      </p:sp>
      <p:sp>
        <p:nvSpPr>
          <p:cNvPr id="136" name="任意多边形: 形状 135" descr="c0f210fe-3b3f-49de-ad54-5e08a8016a9d">
            <a:extLst>
              <a:ext uri="{FF2B5EF4-FFF2-40B4-BE49-F238E27FC236}">
                <a16:creationId xmlns:a16="http://schemas.microsoft.com/office/drawing/2014/main" id="{C95280E3-6731-E96A-72C2-9406FDC0F6D7}"/>
              </a:ext>
            </a:extLst>
          </p:cNvPr>
          <p:cNvSpPr/>
          <p:nvPr/>
        </p:nvSpPr>
        <p:spPr>
          <a:xfrm>
            <a:off x="6378136" y="1081920"/>
            <a:ext cx="3496936" cy="2494606"/>
          </a:xfrm>
          <a:custGeom>
            <a:avLst/>
            <a:gdLst>
              <a:gd name="connsiteX0" fmla="*/ 877727 w 1994275"/>
              <a:gd name="connsiteY0" fmla="*/ 1450401 h 1450743"/>
              <a:gd name="connsiteX1" fmla="*/ 393857 w 1994275"/>
              <a:gd name="connsiteY1" fmla="*/ 1422683 h 1450743"/>
              <a:gd name="connsiteX2" fmla="*/ 89724 w 1994275"/>
              <a:gd name="connsiteY2" fmla="*/ 1164651 h 1450743"/>
              <a:gd name="connsiteX3" fmla="*/ 1903 w 1994275"/>
              <a:gd name="connsiteY3" fmla="*/ 494472 h 1450743"/>
              <a:gd name="connsiteX4" fmla="*/ 70674 w 1994275"/>
              <a:gd name="connsiteY4" fmla="*/ 325689 h 1450743"/>
              <a:gd name="connsiteX5" fmla="*/ 575404 w 1994275"/>
              <a:gd name="connsiteY5" fmla="*/ 41749 h 1450743"/>
              <a:gd name="connsiteX6" fmla="*/ 1224628 w 1994275"/>
              <a:gd name="connsiteY6" fmla="*/ 3268 h 1450743"/>
              <a:gd name="connsiteX7" fmla="*/ 1710308 w 1994275"/>
              <a:gd name="connsiteY7" fmla="*/ 85754 h 1450743"/>
              <a:gd name="connsiteX8" fmla="*/ 1987199 w 1994275"/>
              <a:gd name="connsiteY8" fmla="*/ 415986 h 1450743"/>
              <a:gd name="connsiteX9" fmla="*/ 1934050 w 1994275"/>
              <a:gd name="connsiteY9" fmla="*/ 1032634 h 1450743"/>
              <a:gd name="connsiteX10" fmla="*/ 1479707 w 1994275"/>
              <a:gd name="connsiteY10" fmla="*/ 1421921 h 1450743"/>
              <a:gd name="connsiteX11" fmla="*/ 877632 w 1994275"/>
              <a:gd name="connsiteY11" fmla="*/ 1450401 h 14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4275" h="1450743">
                <a:moveTo>
                  <a:pt x="877727" y="1450401"/>
                </a:moveTo>
                <a:cubicBezTo>
                  <a:pt x="732661" y="1436494"/>
                  <a:pt x="562354" y="1448496"/>
                  <a:pt x="393857" y="1422683"/>
                </a:cubicBezTo>
                <a:cubicBezTo>
                  <a:pt x="239076" y="1399061"/>
                  <a:pt x="136301" y="1312955"/>
                  <a:pt x="89724" y="1164651"/>
                </a:cubicBezTo>
                <a:cubicBezTo>
                  <a:pt x="21334" y="946719"/>
                  <a:pt x="-8098" y="722881"/>
                  <a:pt x="1903" y="494472"/>
                </a:cubicBezTo>
                <a:cubicBezTo>
                  <a:pt x="4666" y="430654"/>
                  <a:pt x="31431" y="375409"/>
                  <a:pt x="70674" y="325689"/>
                </a:cubicBezTo>
                <a:cubicBezTo>
                  <a:pt x="200024" y="161764"/>
                  <a:pt x="370616" y="71371"/>
                  <a:pt x="575404" y="41749"/>
                </a:cubicBezTo>
                <a:cubicBezTo>
                  <a:pt x="790764" y="10602"/>
                  <a:pt x="1006982" y="-7877"/>
                  <a:pt x="1224628" y="3268"/>
                </a:cubicBezTo>
                <a:cubicBezTo>
                  <a:pt x="1389601" y="11745"/>
                  <a:pt x="1552478" y="34605"/>
                  <a:pt x="1710308" y="85754"/>
                </a:cubicBezTo>
                <a:cubicBezTo>
                  <a:pt x="1871185" y="137856"/>
                  <a:pt x="1974340" y="240726"/>
                  <a:pt x="1987199" y="415986"/>
                </a:cubicBezTo>
                <a:cubicBezTo>
                  <a:pt x="2002439" y="624107"/>
                  <a:pt x="1996629" y="831085"/>
                  <a:pt x="1934050" y="1032634"/>
                </a:cubicBezTo>
                <a:cubicBezTo>
                  <a:pt x="1864327" y="1257138"/>
                  <a:pt x="1704783" y="1377058"/>
                  <a:pt x="1479707" y="1421921"/>
                </a:cubicBezTo>
                <a:cubicBezTo>
                  <a:pt x="1288159" y="1460116"/>
                  <a:pt x="1094611" y="1448686"/>
                  <a:pt x="877632" y="1450401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 w="3175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/>
          </a:p>
        </p:txBody>
      </p:sp>
      <p:sp>
        <p:nvSpPr>
          <p:cNvPr id="137" name="任意多边形: 形状 136" descr="8255fb22-e733-43e0-8356-3bbaf61b4ba2">
            <a:extLst>
              <a:ext uri="{FF2B5EF4-FFF2-40B4-BE49-F238E27FC236}">
                <a16:creationId xmlns:a16="http://schemas.microsoft.com/office/drawing/2014/main" id="{25211B09-9D35-793F-9DFE-E03FA5BCD174}"/>
              </a:ext>
            </a:extLst>
          </p:cNvPr>
          <p:cNvSpPr/>
          <p:nvPr/>
        </p:nvSpPr>
        <p:spPr>
          <a:xfrm>
            <a:off x="6374423" y="946288"/>
            <a:ext cx="3496936" cy="2494606"/>
          </a:xfrm>
          <a:custGeom>
            <a:avLst/>
            <a:gdLst>
              <a:gd name="connsiteX0" fmla="*/ 877727 w 1994275"/>
              <a:gd name="connsiteY0" fmla="*/ 1450401 h 1450743"/>
              <a:gd name="connsiteX1" fmla="*/ 393857 w 1994275"/>
              <a:gd name="connsiteY1" fmla="*/ 1422683 h 1450743"/>
              <a:gd name="connsiteX2" fmla="*/ 89724 w 1994275"/>
              <a:gd name="connsiteY2" fmla="*/ 1164651 h 1450743"/>
              <a:gd name="connsiteX3" fmla="*/ 1903 w 1994275"/>
              <a:gd name="connsiteY3" fmla="*/ 494472 h 1450743"/>
              <a:gd name="connsiteX4" fmla="*/ 70674 w 1994275"/>
              <a:gd name="connsiteY4" fmla="*/ 325689 h 1450743"/>
              <a:gd name="connsiteX5" fmla="*/ 575404 w 1994275"/>
              <a:gd name="connsiteY5" fmla="*/ 41749 h 1450743"/>
              <a:gd name="connsiteX6" fmla="*/ 1224628 w 1994275"/>
              <a:gd name="connsiteY6" fmla="*/ 3268 h 1450743"/>
              <a:gd name="connsiteX7" fmla="*/ 1710308 w 1994275"/>
              <a:gd name="connsiteY7" fmla="*/ 85754 h 1450743"/>
              <a:gd name="connsiteX8" fmla="*/ 1987199 w 1994275"/>
              <a:gd name="connsiteY8" fmla="*/ 415986 h 1450743"/>
              <a:gd name="connsiteX9" fmla="*/ 1934050 w 1994275"/>
              <a:gd name="connsiteY9" fmla="*/ 1032634 h 1450743"/>
              <a:gd name="connsiteX10" fmla="*/ 1479707 w 1994275"/>
              <a:gd name="connsiteY10" fmla="*/ 1421921 h 1450743"/>
              <a:gd name="connsiteX11" fmla="*/ 877632 w 1994275"/>
              <a:gd name="connsiteY11" fmla="*/ 1450401 h 14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4275" h="1450743">
                <a:moveTo>
                  <a:pt x="877727" y="1450401"/>
                </a:moveTo>
                <a:cubicBezTo>
                  <a:pt x="732661" y="1436494"/>
                  <a:pt x="562354" y="1448496"/>
                  <a:pt x="393857" y="1422683"/>
                </a:cubicBezTo>
                <a:cubicBezTo>
                  <a:pt x="239076" y="1399061"/>
                  <a:pt x="136301" y="1312955"/>
                  <a:pt x="89724" y="1164651"/>
                </a:cubicBezTo>
                <a:cubicBezTo>
                  <a:pt x="21334" y="946719"/>
                  <a:pt x="-8098" y="722881"/>
                  <a:pt x="1903" y="494472"/>
                </a:cubicBezTo>
                <a:cubicBezTo>
                  <a:pt x="4666" y="430654"/>
                  <a:pt x="31431" y="375409"/>
                  <a:pt x="70674" y="325689"/>
                </a:cubicBezTo>
                <a:cubicBezTo>
                  <a:pt x="200024" y="161764"/>
                  <a:pt x="370616" y="71371"/>
                  <a:pt x="575404" y="41749"/>
                </a:cubicBezTo>
                <a:cubicBezTo>
                  <a:pt x="790764" y="10602"/>
                  <a:pt x="1006982" y="-7877"/>
                  <a:pt x="1224628" y="3268"/>
                </a:cubicBezTo>
                <a:cubicBezTo>
                  <a:pt x="1389601" y="11745"/>
                  <a:pt x="1552478" y="34605"/>
                  <a:pt x="1710308" y="85754"/>
                </a:cubicBezTo>
                <a:cubicBezTo>
                  <a:pt x="1871185" y="137856"/>
                  <a:pt x="1974340" y="240726"/>
                  <a:pt x="1987199" y="415986"/>
                </a:cubicBezTo>
                <a:cubicBezTo>
                  <a:pt x="2002439" y="624107"/>
                  <a:pt x="1996629" y="831085"/>
                  <a:pt x="1934050" y="1032634"/>
                </a:cubicBezTo>
                <a:cubicBezTo>
                  <a:pt x="1864327" y="1257138"/>
                  <a:pt x="1704783" y="1377058"/>
                  <a:pt x="1479707" y="1421921"/>
                </a:cubicBezTo>
                <a:cubicBezTo>
                  <a:pt x="1288159" y="1460116"/>
                  <a:pt x="1094611" y="1448686"/>
                  <a:pt x="877632" y="1450401"/>
                </a:cubicBezTo>
                <a:close/>
              </a:path>
            </a:pathLst>
          </a:custGeom>
          <a:noFill/>
          <a:ln w="12700">
            <a:solidFill>
              <a:schemeClr val="accent2">
                <a:lumMod val="5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/>
          </a:p>
        </p:txBody>
      </p:sp>
      <p:sp>
        <p:nvSpPr>
          <p:cNvPr id="125" name="任意多边形: 形状 124" descr="3298365d-8182-43f4-8ab4-a06362d08e54">
            <a:extLst>
              <a:ext uri="{FF2B5EF4-FFF2-40B4-BE49-F238E27FC236}">
                <a16:creationId xmlns:a16="http://schemas.microsoft.com/office/drawing/2014/main" id="{E182FB93-52C9-79E1-847A-96200C6C1C7D}"/>
              </a:ext>
            </a:extLst>
          </p:cNvPr>
          <p:cNvSpPr/>
          <p:nvPr/>
        </p:nvSpPr>
        <p:spPr>
          <a:xfrm>
            <a:off x="8736092" y="2884812"/>
            <a:ext cx="3473906" cy="2447086"/>
          </a:xfrm>
          <a:custGeom>
            <a:avLst/>
            <a:gdLst>
              <a:gd name="connsiteX0" fmla="*/ 1028698 w 1981142"/>
              <a:gd name="connsiteY0" fmla="*/ 1415810 h 1423107"/>
              <a:gd name="connsiteX1" fmla="*/ 372044 w 1981142"/>
              <a:gd name="connsiteY1" fmla="*/ 1305892 h 1423107"/>
              <a:gd name="connsiteX2" fmla="*/ 6665 w 1981142"/>
              <a:gd name="connsiteY2" fmla="*/ 897650 h 1423107"/>
              <a:gd name="connsiteX3" fmla="*/ 120680 w 1981142"/>
              <a:gd name="connsiteY3" fmla="*/ 488266 h 1423107"/>
              <a:gd name="connsiteX4" fmla="*/ 505490 w 1981142"/>
              <a:gd name="connsiteY4" fmla="*/ 123172 h 1423107"/>
              <a:gd name="connsiteX5" fmla="*/ 925161 w 1981142"/>
              <a:gd name="connsiteY5" fmla="*/ 3062 h 1423107"/>
              <a:gd name="connsiteX6" fmla="*/ 1882138 w 1981142"/>
              <a:gd name="connsiteY6" fmla="*/ 447975 h 1423107"/>
              <a:gd name="connsiteX7" fmla="*/ 1897569 w 1981142"/>
              <a:gd name="connsiteY7" fmla="*/ 904699 h 1423107"/>
              <a:gd name="connsiteX8" fmla="*/ 1408364 w 1981142"/>
              <a:gd name="connsiteY8" fmla="*/ 1359422 h 1423107"/>
              <a:gd name="connsiteX9" fmla="*/ 1028793 w 1981142"/>
              <a:gd name="connsiteY9" fmla="*/ 1415620 h 142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1142" h="1423107">
                <a:moveTo>
                  <a:pt x="1028698" y="1415810"/>
                </a:moveTo>
                <a:cubicBezTo>
                  <a:pt x="817148" y="1418858"/>
                  <a:pt x="592072" y="1375996"/>
                  <a:pt x="372044" y="1305892"/>
                </a:cubicBezTo>
                <a:cubicBezTo>
                  <a:pt x="171162" y="1241979"/>
                  <a:pt x="41336" y="1111201"/>
                  <a:pt x="6665" y="897650"/>
                </a:cubicBezTo>
                <a:cubicBezTo>
                  <a:pt x="-18290" y="744107"/>
                  <a:pt x="28382" y="609424"/>
                  <a:pt x="120680" y="488266"/>
                </a:cubicBezTo>
                <a:cubicBezTo>
                  <a:pt x="229169" y="345867"/>
                  <a:pt x="356138" y="222994"/>
                  <a:pt x="505490" y="123172"/>
                </a:cubicBezTo>
                <a:cubicBezTo>
                  <a:pt x="632934" y="38019"/>
                  <a:pt x="776286" y="13921"/>
                  <a:pt x="925161" y="3062"/>
                </a:cubicBezTo>
                <a:cubicBezTo>
                  <a:pt x="1327307" y="-26180"/>
                  <a:pt x="1631345" y="156415"/>
                  <a:pt x="1882138" y="447975"/>
                </a:cubicBezTo>
                <a:cubicBezTo>
                  <a:pt x="2008535" y="594946"/>
                  <a:pt x="2014155" y="750584"/>
                  <a:pt x="1897569" y="904699"/>
                </a:cubicBezTo>
                <a:cubicBezTo>
                  <a:pt x="1761837" y="1084150"/>
                  <a:pt x="1593435" y="1232359"/>
                  <a:pt x="1408364" y="1359422"/>
                </a:cubicBezTo>
                <a:cubicBezTo>
                  <a:pt x="1300446" y="1433527"/>
                  <a:pt x="1173954" y="1428193"/>
                  <a:pt x="1028793" y="1415620"/>
                </a:cubicBezTo>
                <a:close/>
              </a:path>
            </a:pathLst>
          </a:custGeom>
          <a:solidFill>
            <a:schemeClr val="accent4">
              <a:alpha val="15000"/>
            </a:schemeClr>
          </a:solidFill>
          <a:ln w="3175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/>
          </a:p>
        </p:txBody>
      </p:sp>
      <p:sp>
        <p:nvSpPr>
          <p:cNvPr id="126" name="任意多边形: 形状 125" descr="1314114c-f855-45e8-8663-a38f50b02e50">
            <a:extLst>
              <a:ext uri="{FF2B5EF4-FFF2-40B4-BE49-F238E27FC236}">
                <a16:creationId xmlns:a16="http://schemas.microsoft.com/office/drawing/2014/main" id="{9AC688BA-9DB5-0FCF-B7F3-C4471E184F55}"/>
              </a:ext>
            </a:extLst>
          </p:cNvPr>
          <p:cNvSpPr/>
          <p:nvPr/>
        </p:nvSpPr>
        <p:spPr>
          <a:xfrm>
            <a:off x="8717508" y="2736633"/>
            <a:ext cx="3473906" cy="2447086"/>
          </a:xfrm>
          <a:custGeom>
            <a:avLst/>
            <a:gdLst>
              <a:gd name="connsiteX0" fmla="*/ 1028698 w 1981142"/>
              <a:gd name="connsiteY0" fmla="*/ 1415810 h 1423107"/>
              <a:gd name="connsiteX1" fmla="*/ 372044 w 1981142"/>
              <a:gd name="connsiteY1" fmla="*/ 1305892 h 1423107"/>
              <a:gd name="connsiteX2" fmla="*/ 6665 w 1981142"/>
              <a:gd name="connsiteY2" fmla="*/ 897650 h 1423107"/>
              <a:gd name="connsiteX3" fmla="*/ 120680 w 1981142"/>
              <a:gd name="connsiteY3" fmla="*/ 488266 h 1423107"/>
              <a:gd name="connsiteX4" fmla="*/ 505490 w 1981142"/>
              <a:gd name="connsiteY4" fmla="*/ 123172 h 1423107"/>
              <a:gd name="connsiteX5" fmla="*/ 925161 w 1981142"/>
              <a:gd name="connsiteY5" fmla="*/ 3062 h 1423107"/>
              <a:gd name="connsiteX6" fmla="*/ 1882138 w 1981142"/>
              <a:gd name="connsiteY6" fmla="*/ 447975 h 1423107"/>
              <a:gd name="connsiteX7" fmla="*/ 1897569 w 1981142"/>
              <a:gd name="connsiteY7" fmla="*/ 904699 h 1423107"/>
              <a:gd name="connsiteX8" fmla="*/ 1408364 w 1981142"/>
              <a:gd name="connsiteY8" fmla="*/ 1359422 h 1423107"/>
              <a:gd name="connsiteX9" fmla="*/ 1028793 w 1981142"/>
              <a:gd name="connsiteY9" fmla="*/ 1415620 h 142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1142" h="1423107">
                <a:moveTo>
                  <a:pt x="1028698" y="1415810"/>
                </a:moveTo>
                <a:cubicBezTo>
                  <a:pt x="817148" y="1418858"/>
                  <a:pt x="592072" y="1375996"/>
                  <a:pt x="372044" y="1305892"/>
                </a:cubicBezTo>
                <a:cubicBezTo>
                  <a:pt x="171162" y="1241979"/>
                  <a:pt x="41336" y="1111201"/>
                  <a:pt x="6665" y="897650"/>
                </a:cubicBezTo>
                <a:cubicBezTo>
                  <a:pt x="-18290" y="744107"/>
                  <a:pt x="28382" y="609424"/>
                  <a:pt x="120680" y="488266"/>
                </a:cubicBezTo>
                <a:cubicBezTo>
                  <a:pt x="229169" y="345867"/>
                  <a:pt x="356138" y="222994"/>
                  <a:pt x="505490" y="123172"/>
                </a:cubicBezTo>
                <a:cubicBezTo>
                  <a:pt x="632934" y="38019"/>
                  <a:pt x="776286" y="13921"/>
                  <a:pt x="925161" y="3062"/>
                </a:cubicBezTo>
                <a:cubicBezTo>
                  <a:pt x="1327307" y="-26180"/>
                  <a:pt x="1631345" y="156415"/>
                  <a:pt x="1882138" y="447975"/>
                </a:cubicBezTo>
                <a:cubicBezTo>
                  <a:pt x="2008535" y="594946"/>
                  <a:pt x="2014155" y="750584"/>
                  <a:pt x="1897569" y="904699"/>
                </a:cubicBezTo>
                <a:cubicBezTo>
                  <a:pt x="1761837" y="1084150"/>
                  <a:pt x="1593435" y="1232359"/>
                  <a:pt x="1408364" y="1359422"/>
                </a:cubicBezTo>
                <a:cubicBezTo>
                  <a:pt x="1300446" y="1433527"/>
                  <a:pt x="1173954" y="1428193"/>
                  <a:pt x="1028793" y="1415620"/>
                </a:cubicBezTo>
                <a:close/>
              </a:path>
            </a:pathLst>
          </a:custGeom>
          <a:noFill/>
          <a:ln w="12700">
            <a:solidFill>
              <a:schemeClr val="accent4">
                <a:lumMod val="5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/>
          </a:p>
        </p:txBody>
      </p:sp>
      <p:sp>
        <p:nvSpPr>
          <p:cNvPr id="115" name="任意多边形: 形状 114" descr="4a640ac6-5dea-47b9-8ae0-20f417fc88bb">
            <a:extLst>
              <a:ext uri="{FF2B5EF4-FFF2-40B4-BE49-F238E27FC236}">
                <a16:creationId xmlns:a16="http://schemas.microsoft.com/office/drawing/2014/main" id="{11AC1CA5-7F46-7D9A-AED4-8233D428B26A}"/>
              </a:ext>
            </a:extLst>
          </p:cNvPr>
          <p:cNvSpPr/>
          <p:nvPr/>
        </p:nvSpPr>
        <p:spPr>
          <a:xfrm>
            <a:off x="556513" y="2467549"/>
            <a:ext cx="3056421" cy="2832233"/>
          </a:xfrm>
          <a:custGeom>
            <a:avLst/>
            <a:gdLst>
              <a:gd name="connsiteX0" fmla="*/ 804692 w 1648981"/>
              <a:gd name="connsiteY0" fmla="*/ 1646820 h 1647090"/>
              <a:gd name="connsiteX1" fmla="*/ 478080 w 1648981"/>
              <a:gd name="connsiteY1" fmla="*/ 1524329 h 1647090"/>
              <a:gd name="connsiteX2" fmla="*/ 111368 w 1648981"/>
              <a:gd name="connsiteY2" fmla="*/ 1139614 h 1647090"/>
              <a:gd name="connsiteX3" fmla="*/ 94889 w 1648981"/>
              <a:gd name="connsiteY3" fmla="*/ 577163 h 1647090"/>
              <a:gd name="connsiteX4" fmla="*/ 533135 w 1648981"/>
              <a:gd name="connsiteY4" fmla="*/ 114153 h 1647090"/>
              <a:gd name="connsiteX5" fmla="*/ 1152641 w 1648981"/>
              <a:gd name="connsiteY5" fmla="*/ 84244 h 1647090"/>
              <a:gd name="connsiteX6" fmla="*/ 1536022 w 1648981"/>
              <a:gd name="connsiteY6" fmla="*/ 420858 h 1647090"/>
              <a:gd name="connsiteX7" fmla="*/ 1614698 w 1648981"/>
              <a:gd name="connsiteY7" fmla="*/ 919777 h 1647090"/>
              <a:gd name="connsiteX8" fmla="*/ 1077107 w 1648981"/>
              <a:gd name="connsiteY8" fmla="*/ 1575097 h 1647090"/>
              <a:gd name="connsiteX9" fmla="*/ 804692 w 1648981"/>
              <a:gd name="connsiteY9" fmla="*/ 1646916 h 164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8981" h="1647090">
                <a:moveTo>
                  <a:pt x="804692" y="1646820"/>
                </a:moveTo>
                <a:cubicBezTo>
                  <a:pt x="679343" y="1649869"/>
                  <a:pt x="571520" y="1602625"/>
                  <a:pt x="478080" y="1524329"/>
                </a:cubicBezTo>
                <a:cubicBezTo>
                  <a:pt x="341777" y="1409934"/>
                  <a:pt x="216619" y="1283632"/>
                  <a:pt x="111368" y="1139614"/>
                </a:cubicBezTo>
                <a:cubicBezTo>
                  <a:pt x="-31888" y="943685"/>
                  <a:pt x="-36460" y="781189"/>
                  <a:pt x="94889" y="577163"/>
                </a:cubicBezTo>
                <a:cubicBezTo>
                  <a:pt x="211761" y="395617"/>
                  <a:pt x="353588" y="238454"/>
                  <a:pt x="533135" y="114153"/>
                </a:cubicBezTo>
                <a:cubicBezTo>
                  <a:pt x="736208" y="-26436"/>
                  <a:pt x="940614" y="-38057"/>
                  <a:pt x="1152641" y="84244"/>
                </a:cubicBezTo>
                <a:cubicBezTo>
                  <a:pt x="1302469" y="170731"/>
                  <a:pt x="1432104" y="281793"/>
                  <a:pt x="1536022" y="420858"/>
                </a:cubicBezTo>
                <a:cubicBezTo>
                  <a:pt x="1649750" y="572972"/>
                  <a:pt x="1680707" y="742612"/>
                  <a:pt x="1614698" y="919777"/>
                </a:cubicBezTo>
                <a:cubicBezTo>
                  <a:pt x="1511162" y="1198193"/>
                  <a:pt x="1336759" y="1423459"/>
                  <a:pt x="1077107" y="1575097"/>
                </a:cubicBezTo>
                <a:cubicBezTo>
                  <a:pt x="994049" y="1623580"/>
                  <a:pt x="902514" y="1649487"/>
                  <a:pt x="804692" y="1646916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/>
          </a:p>
        </p:txBody>
      </p:sp>
      <p:sp>
        <p:nvSpPr>
          <p:cNvPr id="116" name="任意多边形: 形状 115" descr="ec0cc42d-30c0-4954-9339-b4d86731b203">
            <a:extLst>
              <a:ext uri="{FF2B5EF4-FFF2-40B4-BE49-F238E27FC236}">
                <a16:creationId xmlns:a16="http://schemas.microsoft.com/office/drawing/2014/main" id="{F0DE2613-1F34-2DEB-CAB6-7CABCBC5050A}"/>
              </a:ext>
            </a:extLst>
          </p:cNvPr>
          <p:cNvSpPr/>
          <p:nvPr/>
        </p:nvSpPr>
        <p:spPr>
          <a:xfrm>
            <a:off x="471768" y="2367357"/>
            <a:ext cx="3048436" cy="2832233"/>
          </a:xfrm>
          <a:custGeom>
            <a:avLst/>
            <a:gdLst>
              <a:gd name="connsiteX0" fmla="*/ 804692 w 1648981"/>
              <a:gd name="connsiteY0" fmla="*/ 1646820 h 1647090"/>
              <a:gd name="connsiteX1" fmla="*/ 478080 w 1648981"/>
              <a:gd name="connsiteY1" fmla="*/ 1524329 h 1647090"/>
              <a:gd name="connsiteX2" fmla="*/ 111368 w 1648981"/>
              <a:gd name="connsiteY2" fmla="*/ 1139614 h 1647090"/>
              <a:gd name="connsiteX3" fmla="*/ 94889 w 1648981"/>
              <a:gd name="connsiteY3" fmla="*/ 577163 h 1647090"/>
              <a:gd name="connsiteX4" fmla="*/ 533135 w 1648981"/>
              <a:gd name="connsiteY4" fmla="*/ 114153 h 1647090"/>
              <a:gd name="connsiteX5" fmla="*/ 1152641 w 1648981"/>
              <a:gd name="connsiteY5" fmla="*/ 84244 h 1647090"/>
              <a:gd name="connsiteX6" fmla="*/ 1536022 w 1648981"/>
              <a:gd name="connsiteY6" fmla="*/ 420858 h 1647090"/>
              <a:gd name="connsiteX7" fmla="*/ 1614698 w 1648981"/>
              <a:gd name="connsiteY7" fmla="*/ 919777 h 1647090"/>
              <a:gd name="connsiteX8" fmla="*/ 1077107 w 1648981"/>
              <a:gd name="connsiteY8" fmla="*/ 1575097 h 1647090"/>
              <a:gd name="connsiteX9" fmla="*/ 804692 w 1648981"/>
              <a:gd name="connsiteY9" fmla="*/ 1646916 h 164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8981" h="1647090">
                <a:moveTo>
                  <a:pt x="804692" y="1646820"/>
                </a:moveTo>
                <a:cubicBezTo>
                  <a:pt x="679343" y="1649869"/>
                  <a:pt x="571520" y="1602625"/>
                  <a:pt x="478080" y="1524329"/>
                </a:cubicBezTo>
                <a:cubicBezTo>
                  <a:pt x="341777" y="1409934"/>
                  <a:pt x="216619" y="1283632"/>
                  <a:pt x="111368" y="1139614"/>
                </a:cubicBezTo>
                <a:cubicBezTo>
                  <a:pt x="-31888" y="943685"/>
                  <a:pt x="-36460" y="781189"/>
                  <a:pt x="94889" y="577163"/>
                </a:cubicBezTo>
                <a:cubicBezTo>
                  <a:pt x="211761" y="395617"/>
                  <a:pt x="353588" y="238454"/>
                  <a:pt x="533135" y="114153"/>
                </a:cubicBezTo>
                <a:cubicBezTo>
                  <a:pt x="736208" y="-26436"/>
                  <a:pt x="940614" y="-38057"/>
                  <a:pt x="1152641" y="84244"/>
                </a:cubicBezTo>
                <a:cubicBezTo>
                  <a:pt x="1302469" y="170731"/>
                  <a:pt x="1432104" y="281793"/>
                  <a:pt x="1536022" y="420858"/>
                </a:cubicBezTo>
                <a:cubicBezTo>
                  <a:pt x="1649750" y="572972"/>
                  <a:pt x="1680707" y="742612"/>
                  <a:pt x="1614698" y="919777"/>
                </a:cubicBezTo>
                <a:cubicBezTo>
                  <a:pt x="1511162" y="1198193"/>
                  <a:pt x="1336759" y="1423459"/>
                  <a:pt x="1077107" y="1575097"/>
                </a:cubicBezTo>
                <a:cubicBezTo>
                  <a:pt x="994049" y="1623580"/>
                  <a:pt x="902514" y="1649487"/>
                  <a:pt x="804692" y="1646916"/>
                </a:cubicBezTo>
                <a:close/>
              </a:path>
            </a:pathLst>
          </a:custGeom>
          <a:noFill/>
          <a:ln w="12700">
            <a:solidFill>
              <a:schemeClr val="accent1">
                <a:lumMod val="5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/>
          </a:p>
        </p:txBody>
      </p:sp>
      <p:sp>
        <p:nvSpPr>
          <p:cNvPr id="145" name="图形 17" descr="27da0727-eca8-4942-82fb-d4f326271d0a">
            <a:extLst>
              <a:ext uri="{FF2B5EF4-FFF2-40B4-BE49-F238E27FC236}">
                <a16:creationId xmlns:a16="http://schemas.microsoft.com/office/drawing/2014/main" id="{BF09FEBF-7705-AD3E-5C8D-2C4451085C08}"/>
              </a:ext>
            </a:extLst>
          </p:cNvPr>
          <p:cNvSpPr/>
          <p:nvPr/>
        </p:nvSpPr>
        <p:spPr>
          <a:xfrm rot="7302224">
            <a:off x="2412156" y="1326815"/>
            <a:ext cx="750062" cy="846181"/>
          </a:xfrm>
          <a:custGeom>
            <a:avLst/>
            <a:gdLst>
              <a:gd name="connsiteX0" fmla="*/ 8846 w 160511"/>
              <a:gd name="connsiteY0" fmla="*/ 9103 h 166571"/>
              <a:gd name="connsiteX1" fmla="*/ 30563 w 160511"/>
              <a:gd name="connsiteY1" fmla="*/ 150740 h 166571"/>
              <a:gd name="connsiteX2" fmla="*/ 160389 w 160511"/>
              <a:gd name="connsiteY2" fmla="*/ 109782 h 166571"/>
              <a:gd name="connsiteX3" fmla="*/ 110097 w 160511"/>
              <a:gd name="connsiteY3" fmla="*/ 41488 h 166571"/>
              <a:gd name="connsiteX4" fmla="*/ 17514 w 160511"/>
              <a:gd name="connsiteY4" fmla="*/ 5388 h 166571"/>
              <a:gd name="connsiteX5" fmla="*/ 8846 w 160511"/>
              <a:gd name="connsiteY5" fmla="*/ 9103 h 16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11" h="166571">
                <a:moveTo>
                  <a:pt x="8846" y="9103"/>
                </a:moveTo>
                <a:cubicBezTo>
                  <a:pt x="8846" y="9103"/>
                  <a:pt x="-21634" y="111592"/>
                  <a:pt x="30563" y="150740"/>
                </a:cubicBezTo>
                <a:cubicBezTo>
                  <a:pt x="82760" y="189888"/>
                  <a:pt x="164103" y="148835"/>
                  <a:pt x="160389" y="109782"/>
                </a:cubicBezTo>
                <a:cubicBezTo>
                  <a:pt x="156674" y="70730"/>
                  <a:pt x="145149" y="52632"/>
                  <a:pt x="110097" y="41488"/>
                </a:cubicBezTo>
                <a:cubicBezTo>
                  <a:pt x="75045" y="30344"/>
                  <a:pt x="22181" y="19009"/>
                  <a:pt x="17514" y="5388"/>
                </a:cubicBezTo>
                <a:cubicBezTo>
                  <a:pt x="12846" y="-8232"/>
                  <a:pt x="9132" y="8151"/>
                  <a:pt x="8846" y="9103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chemeClr val="accent3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/>
          </a:p>
        </p:txBody>
      </p:sp>
      <p:sp>
        <p:nvSpPr>
          <p:cNvPr id="144" name="图形 17" descr="f4528938-02d5-4d35-a3de-d06b9ed9da94">
            <a:extLst>
              <a:ext uri="{FF2B5EF4-FFF2-40B4-BE49-F238E27FC236}">
                <a16:creationId xmlns:a16="http://schemas.microsoft.com/office/drawing/2014/main" id="{A31FE469-7735-AC67-85BD-0292CAE78522}"/>
              </a:ext>
            </a:extLst>
          </p:cNvPr>
          <p:cNvSpPr/>
          <p:nvPr/>
        </p:nvSpPr>
        <p:spPr>
          <a:xfrm rot="7302224">
            <a:off x="2352067" y="1359769"/>
            <a:ext cx="750062" cy="846181"/>
          </a:xfrm>
          <a:custGeom>
            <a:avLst/>
            <a:gdLst>
              <a:gd name="connsiteX0" fmla="*/ 8846 w 160511"/>
              <a:gd name="connsiteY0" fmla="*/ 9103 h 166571"/>
              <a:gd name="connsiteX1" fmla="*/ 30563 w 160511"/>
              <a:gd name="connsiteY1" fmla="*/ 150740 h 166571"/>
              <a:gd name="connsiteX2" fmla="*/ 160389 w 160511"/>
              <a:gd name="connsiteY2" fmla="*/ 109782 h 166571"/>
              <a:gd name="connsiteX3" fmla="*/ 110097 w 160511"/>
              <a:gd name="connsiteY3" fmla="*/ 41488 h 166571"/>
              <a:gd name="connsiteX4" fmla="*/ 17514 w 160511"/>
              <a:gd name="connsiteY4" fmla="*/ 5388 h 166571"/>
              <a:gd name="connsiteX5" fmla="*/ 8846 w 160511"/>
              <a:gd name="connsiteY5" fmla="*/ 9103 h 16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11" h="166571">
                <a:moveTo>
                  <a:pt x="8846" y="9103"/>
                </a:moveTo>
                <a:cubicBezTo>
                  <a:pt x="8846" y="9103"/>
                  <a:pt x="-21634" y="111592"/>
                  <a:pt x="30563" y="150740"/>
                </a:cubicBezTo>
                <a:cubicBezTo>
                  <a:pt x="82760" y="189888"/>
                  <a:pt x="164103" y="148835"/>
                  <a:pt x="160389" y="109782"/>
                </a:cubicBezTo>
                <a:cubicBezTo>
                  <a:pt x="156674" y="70730"/>
                  <a:pt x="145149" y="52632"/>
                  <a:pt x="110097" y="41488"/>
                </a:cubicBezTo>
                <a:cubicBezTo>
                  <a:pt x="75045" y="30344"/>
                  <a:pt x="22181" y="19009"/>
                  <a:pt x="17514" y="5388"/>
                </a:cubicBezTo>
                <a:cubicBezTo>
                  <a:pt x="12846" y="-8232"/>
                  <a:pt x="9132" y="8151"/>
                  <a:pt x="8846" y="9103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/>
          </a:p>
        </p:txBody>
      </p:sp>
      <p:sp>
        <p:nvSpPr>
          <p:cNvPr id="135" name="图形 17" descr="7ff8e8a3-cde9-4fee-b7b7-149a58c097c5">
            <a:extLst>
              <a:ext uri="{FF2B5EF4-FFF2-40B4-BE49-F238E27FC236}">
                <a16:creationId xmlns:a16="http://schemas.microsoft.com/office/drawing/2014/main" id="{FA5324F1-294D-D3CF-DF2B-6F226E4B126D}"/>
              </a:ext>
            </a:extLst>
          </p:cNvPr>
          <p:cNvSpPr/>
          <p:nvPr/>
        </p:nvSpPr>
        <p:spPr>
          <a:xfrm rot="9301222">
            <a:off x="5778407" y="1046167"/>
            <a:ext cx="730872" cy="868399"/>
          </a:xfrm>
          <a:custGeom>
            <a:avLst/>
            <a:gdLst>
              <a:gd name="connsiteX0" fmla="*/ 8846 w 160511"/>
              <a:gd name="connsiteY0" fmla="*/ 9103 h 166571"/>
              <a:gd name="connsiteX1" fmla="*/ 30563 w 160511"/>
              <a:gd name="connsiteY1" fmla="*/ 150740 h 166571"/>
              <a:gd name="connsiteX2" fmla="*/ 160389 w 160511"/>
              <a:gd name="connsiteY2" fmla="*/ 109782 h 166571"/>
              <a:gd name="connsiteX3" fmla="*/ 110097 w 160511"/>
              <a:gd name="connsiteY3" fmla="*/ 41488 h 166571"/>
              <a:gd name="connsiteX4" fmla="*/ 17514 w 160511"/>
              <a:gd name="connsiteY4" fmla="*/ 5388 h 166571"/>
              <a:gd name="connsiteX5" fmla="*/ 8846 w 160511"/>
              <a:gd name="connsiteY5" fmla="*/ 9103 h 16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11" h="166571">
                <a:moveTo>
                  <a:pt x="8846" y="9103"/>
                </a:moveTo>
                <a:cubicBezTo>
                  <a:pt x="8846" y="9103"/>
                  <a:pt x="-21634" y="111592"/>
                  <a:pt x="30563" y="150740"/>
                </a:cubicBezTo>
                <a:cubicBezTo>
                  <a:pt x="82760" y="189888"/>
                  <a:pt x="164103" y="148835"/>
                  <a:pt x="160389" y="109782"/>
                </a:cubicBezTo>
                <a:cubicBezTo>
                  <a:pt x="156674" y="70730"/>
                  <a:pt x="145149" y="52632"/>
                  <a:pt x="110097" y="41488"/>
                </a:cubicBezTo>
                <a:cubicBezTo>
                  <a:pt x="75045" y="30344"/>
                  <a:pt x="22181" y="19009"/>
                  <a:pt x="17514" y="5388"/>
                </a:cubicBezTo>
                <a:cubicBezTo>
                  <a:pt x="12846" y="-8232"/>
                  <a:pt x="9132" y="8151"/>
                  <a:pt x="8846" y="9103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chemeClr val="accent2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/>
          </a:p>
        </p:txBody>
      </p:sp>
      <p:sp>
        <p:nvSpPr>
          <p:cNvPr id="134" name="图形 17" descr="58113294-0873-4d02-998d-9f0757786c08">
            <a:extLst>
              <a:ext uri="{FF2B5EF4-FFF2-40B4-BE49-F238E27FC236}">
                <a16:creationId xmlns:a16="http://schemas.microsoft.com/office/drawing/2014/main" id="{80B3A438-2B02-0B74-05D0-6303E0D9967A}"/>
              </a:ext>
            </a:extLst>
          </p:cNvPr>
          <p:cNvSpPr/>
          <p:nvPr/>
        </p:nvSpPr>
        <p:spPr>
          <a:xfrm rot="9301222">
            <a:off x="5832064" y="1052012"/>
            <a:ext cx="730872" cy="868399"/>
          </a:xfrm>
          <a:custGeom>
            <a:avLst/>
            <a:gdLst>
              <a:gd name="connsiteX0" fmla="*/ 8846 w 160511"/>
              <a:gd name="connsiteY0" fmla="*/ 9103 h 166571"/>
              <a:gd name="connsiteX1" fmla="*/ 30563 w 160511"/>
              <a:gd name="connsiteY1" fmla="*/ 150740 h 166571"/>
              <a:gd name="connsiteX2" fmla="*/ 160389 w 160511"/>
              <a:gd name="connsiteY2" fmla="*/ 109782 h 166571"/>
              <a:gd name="connsiteX3" fmla="*/ 110097 w 160511"/>
              <a:gd name="connsiteY3" fmla="*/ 41488 h 166571"/>
              <a:gd name="connsiteX4" fmla="*/ 17514 w 160511"/>
              <a:gd name="connsiteY4" fmla="*/ 5388 h 166571"/>
              <a:gd name="connsiteX5" fmla="*/ 8846 w 160511"/>
              <a:gd name="connsiteY5" fmla="*/ 9103 h 16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11" h="166571">
                <a:moveTo>
                  <a:pt x="8846" y="9103"/>
                </a:moveTo>
                <a:cubicBezTo>
                  <a:pt x="8846" y="9103"/>
                  <a:pt x="-21634" y="111592"/>
                  <a:pt x="30563" y="150740"/>
                </a:cubicBezTo>
                <a:cubicBezTo>
                  <a:pt x="82760" y="189888"/>
                  <a:pt x="164103" y="148835"/>
                  <a:pt x="160389" y="109782"/>
                </a:cubicBezTo>
                <a:cubicBezTo>
                  <a:pt x="156674" y="70730"/>
                  <a:pt x="145149" y="52632"/>
                  <a:pt x="110097" y="41488"/>
                </a:cubicBezTo>
                <a:cubicBezTo>
                  <a:pt x="75045" y="30344"/>
                  <a:pt x="22181" y="19009"/>
                  <a:pt x="17514" y="5388"/>
                </a:cubicBezTo>
                <a:cubicBezTo>
                  <a:pt x="12846" y="-8232"/>
                  <a:pt x="9132" y="8151"/>
                  <a:pt x="8846" y="9103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/>
          </a:p>
        </p:txBody>
      </p:sp>
      <p:sp>
        <p:nvSpPr>
          <p:cNvPr id="124" name="图形 17" descr="e0d76815-38a8-473a-8553-579d3ba23f20">
            <a:extLst>
              <a:ext uri="{FF2B5EF4-FFF2-40B4-BE49-F238E27FC236}">
                <a16:creationId xmlns:a16="http://schemas.microsoft.com/office/drawing/2014/main" id="{90AECBFF-C951-E970-3FED-9815826A5B6B}"/>
              </a:ext>
            </a:extLst>
          </p:cNvPr>
          <p:cNvSpPr/>
          <p:nvPr/>
        </p:nvSpPr>
        <p:spPr>
          <a:xfrm rot="10385545">
            <a:off x="9840239" y="1908675"/>
            <a:ext cx="750064" cy="846180"/>
          </a:xfrm>
          <a:custGeom>
            <a:avLst/>
            <a:gdLst>
              <a:gd name="connsiteX0" fmla="*/ 8846 w 160511"/>
              <a:gd name="connsiteY0" fmla="*/ 9103 h 166571"/>
              <a:gd name="connsiteX1" fmla="*/ 30563 w 160511"/>
              <a:gd name="connsiteY1" fmla="*/ 150740 h 166571"/>
              <a:gd name="connsiteX2" fmla="*/ 160389 w 160511"/>
              <a:gd name="connsiteY2" fmla="*/ 109782 h 166571"/>
              <a:gd name="connsiteX3" fmla="*/ 110097 w 160511"/>
              <a:gd name="connsiteY3" fmla="*/ 41488 h 166571"/>
              <a:gd name="connsiteX4" fmla="*/ 17514 w 160511"/>
              <a:gd name="connsiteY4" fmla="*/ 5388 h 166571"/>
              <a:gd name="connsiteX5" fmla="*/ 8846 w 160511"/>
              <a:gd name="connsiteY5" fmla="*/ 9103 h 16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11" h="166571">
                <a:moveTo>
                  <a:pt x="8846" y="9103"/>
                </a:moveTo>
                <a:cubicBezTo>
                  <a:pt x="8846" y="9103"/>
                  <a:pt x="-21634" y="111592"/>
                  <a:pt x="30563" y="150740"/>
                </a:cubicBezTo>
                <a:cubicBezTo>
                  <a:pt x="82760" y="189888"/>
                  <a:pt x="164103" y="148835"/>
                  <a:pt x="160389" y="109782"/>
                </a:cubicBezTo>
                <a:cubicBezTo>
                  <a:pt x="156674" y="70730"/>
                  <a:pt x="145149" y="52632"/>
                  <a:pt x="110097" y="41488"/>
                </a:cubicBezTo>
                <a:cubicBezTo>
                  <a:pt x="75045" y="30344"/>
                  <a:pt x="22181" y="19009"/>
                  <a:pt x="17514" y="5388"/>
                </a:cubicBezTo>
                <a:cubicBezTo>
                  <a:pt x="12846" y="-8232"/>
                  <a:pt x="9132" y="8151"/>
                  <a:pt x="8846" y="9103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chemeClr val="accent4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/>
          </a:p>
        </p:txBody>
      </p:sp>
      <p:sp>
        <p:nvSpPr>
          <p:cNvPr id="123" name="图形 17" descr="3a5b9e2d-ac75-4e47-9936-010a093159cf">
            <a:extLst>
              <a:ext uri="{FF2B5EF4-FFF2-40B4-BE49-F238E27FC236}">
                <a16:creationId xmlns:a16="http://schemas.microsoft.com/office/drawing/2014/main" id="{67947728-1EAC-F0D3-F12C-448D5142069C}"/>
              </a:ext>
            </a:extLst>
          </p:cNvPr>
          <p:cNvSpPr/>
          <p:nvPr/>
        </p:nvSpPr>
        <p:spPr>
          <a:xfrm rot="10434108">
            <a:off x="9770007" y="1888815"/>
            <a:ext cx="750064" cy="846180"/>
          </a:xfrm>
          <a:custGeom>
            <a:avLst/>
            <a:gdLst>
              <a:gd name="connsiteX0" fmla="*/ 8846 w 160511"/>
              <a:gd name="connsiteY0" fmla="*/ 9103 h 166571"/>
              <a:gd name="connsiteX1" fmla="*/ 30563 w 160511"/>
              <a:gd name="connsiteY1" fmla="*/ 150740 h 166571"/>
              <a:gd name="connsiteX2" fmla="*/ 160389 w 160511"/>
              <a:gd name="connsiteY2" fmla="*/ 109782 h 166571"/>
              <a:gd name="connsiteX3" fmla="*/ 110097 w 160511"/>
              <a:gd name="connsiteY3" fmla="*/ 41488 h 166571"/>
              <a:gd name="connsiteX4" fmla="*/ 17514 w 160511"/>
              <a:gd name="connsiteY4" fmla="*/ 5388 h 166571"/>
              <a:gd name="connsiteX5" fmla="*/ 8846 w 160511"/>
              <a:gd name="connsiteY5" fmla="*/ 9103 h 16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11" h="166571">
                <a:moveTo>
                  <a:pt x="8846" y="9103"/>
                </a:moveTo>
                <a:cubicBezTo>
                  <a:pt x="8846" y="9103"/>
                  <a:pt x="-21634" y="111592"/>
                  <a:pt x="30563" y="150740"/>
                </a:cubicBezTo>
                <a:cubicBezTo>
                  <a:pt x="82760" y="189888"/>
                  <a:pt x="164103" y="148835"/>
                  <a:pt x="160389" y="109782"/>
                </a:cubicBezTo>
                <a:cubicBezTo>
                  <a:pt x="156674" y="70730"/>
                  <a:pt x="145149" y="52632"/>
                  <a:pt x="110097" y="41488"/>
                </a:cubicBezTo>
                <a:cubicBezTo>
                  <a:pt x="75045" y="30344"/>
                  <a:pt x="22181" y="19009"/>
                  <a:pt x="17514" y="5388"/>
                </a:cubicBezTo>
                <a:cubicBezTo>
                  <a:pt x="12846" y="-8232"/>
                  <a:pt x="9132" y="8151"/>
                  <a:pt x="8846" y="9103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/>
          </a:p>
        </p:txBody>
      </p:sp>
      <p:sp>
        <p:nvSpPr>
          <p:cNvPr id="114" name="图形 17" descr="825ed896-5007-441b-a81f-453281e802fb">
            <a:extLst>
              <a:ext uri="{FF2B5EF4-FFF2-40B4-BE49-F238E27FC236}">
                <a16:creationId xmlns:a16="http://schemas.microsoft.com/office/drawing/2014/main" id="{2FFC09CE-87FA-6DE6-21BF-34309288DC0A}"/>
              </a:ext>
            </a:extLst>
          </p:cNvPr>
          <p:cNvSpPr/>
          <p:nvPr/>
        </p:nvSpPr>
        <p:spPr>
          <a:xfrm rot="6482726">
            <a:off x="59188" y="3621978"/>
            <a:ext cx="635533" cy="676845"/>
          </a:xfrm>
          <a:custGeom>
            <a:avLst/>
            <a:gdLst>
              <a:gd name="connsiteX0" fmla="*/ 8846 w 160511"/>
              <a:gd name="connsiteY0" fmla="*/ 9103 h 166571"/>
              <a:gd name="connsiteX1" fmla="*/ 30563 w 160511"/>
              <a:gd name="connsiteY1" fmla="*/ 150740 h 166571"/>
              <a:gd name="connsiteX2" fmla="*/ 160389 w 160511"/>
              <a:gd name="connsiteY2" fmla="*/ 109782 h 166571"/>
              <a:gd name="connsiteX3" fmla="*/ 110097 w 160511"/>
              <a:gd name="connsiteY3" fmla="*/ 41488 h 166571"/>
              <a:gd name="connsiteX4" fmla="*/ 17514 w 160511"/>
              <a:gd name="connsiteY4" fmla="*/ 5388 h 166571"/>
              <a:gd name="connsiteX5" fmla="*/ 8846 w 160511"/>
              <a:gd name="connsiteY5" fmla="*/ 9103 h 16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11" h="166571">
                <a:moveTo>
                  <a:pt x="8846" y="9103"/>
                </a:moveTo>
                <a:cubicBezTo>
                  <a:pt x="8846" y="9103"/>
                  <a:pt x="-21634" y="111592"/>
                  <a:pt x="30563" y="150740"/>
                </a:cubicBezTo>
                <a:cubicBezTo>
                  <a:pt x="82760" y="189888"/>
                  <a:pt x="164103" y="148835"/>
                  <a:pt x="160389" y="109782"/>
                </a:cubicBezTo>
                <a:cubicBezTo>
                  <a:pt x="156674" y="70730"/>
                  <a:pt x="145149" y="52632"/>
                  <a:pt x="110097" y="41488"/>
                </a:cubicBezTo>
                <a:cubicBezTo>
                  <a:pt x="75045" y="30344"/>
                  <a:pt x="22181" y="19009"/>
                  <a:pt x="17514" y="5388"/>
                </a:cubicBezTo>
                <a:cubicBezTo>
                  <a:pt x="12846" y="-8232"/>
                  <a:pt x="9132" y="8151"/>
                  <a:pt x="8846" y="9103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chemeClr val="accent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/>
          </a:p>
        </p:txBody>
      </p:sp>
      <p:sp>
        <p:nvSpPr>
          <p:cNvPr id="113" name="图形 17" descr="4664af23-ab56-483b-a86c-54dc2f51b3d9">
            <a:extLst>
              <a:ext uri="{FF2B5EF4-FFF2-40B4-BE49-F238E27FC236}">
                <a16:creationId xmlns:a16="http://schemas.microsoft.com/office/drawing/2014/main" id="{4132D814-9ABD-25C9-786B-E2E40A0DAF10}"/>
              </a:ext>
            </a:extLst>
          </p:cNvPr>
          <p:cNvSpPr/>
          <p:nvPr/>
        </p:nvSpPr>
        <p:spPr>
          <a:xfrm rot="5849208">
            <a:off x="12823" y="3621979"/>
            <a:ext cx="635533" cy="676845"/>
          </a:xfrm>
          <a:custGeom>
            <a:avLst/>
            <a:gdLst>
              <a:gd name="connsiteX0" fmla="*/ 8846 w 160511"/>
              <a:gd name="connsiteY0" fmla="*/ 9103 h 166571"/>
              <a:gd name="connsiteX1" fmla="*/ 30563 w 160511"/>
              <a:gd name="connsiteY1" fmla="*/ 150740 h 166571"/>
              <a:gd name="connsiteX2" fmla="*/ 160389 w 160511"/>
              <a:gd name="connsiteY2" fmla="*/ 109782 h 166571"/>
              <a:gd name="connsiteX3" fmla="*/ 110097 w 160511"/>
              <a:gd name="connsiteY3" fmla="*/ 41488 h 166571"/>
              <a:gd name="connsiteX4" fmla="*/ 17514 w 160511"/>
              <a:gd name="connsiteY4" fmla="*/ 5388 h 166571"/>
              <a:gd name="connsiteX5" fmla="*/ 8846 w 160511"/>
              <a:gd name="connsiteY5" fmla="*/ 9103 h 16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11" h="166571">
                <a:moveTo>
                  <a:pt x="8846" y="9103"/>
                </a:moveTo>
                <a:cubicBezTo>
                  <a:pt x="8846" y="9103"/>
                  <a:pt x="-21634" y="111592"/>
                  <a:pt x="30563" y="150740"/>
                </a:cubicBezTo>
                <a:cubicBezTo>
                  <a:pt x="82760" y="189888"/>
                  <a:pt x="164103" y="148835"/>
                  <a:pt x="160389" y="109782"/>
                </a:cubicBezTo>
                <a:cubicBezTo>
                  <a:pt x="156674" y="70730"/>
                  <a:pt x="145149" y="52632"/>
                  <a:pt x="110097" y="41488"/>
                </a:cubicBezTo>
                <a:cubicBezTo>
                  <a:pt x="75045" y="30344"/>
                  <a:pt x="22181" y="19009"/>
                  <a:pt x="17514" y="5388"/>
                </a:cubicBezTo>
                <a:cubicBezTo>
                  <a:pt x="12846" y="-8232"/>
                  <a:pt x="9132" y="8151"/>
                  <a:pt x="8846" y="9103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/>
          </a:p>
        </p:txBody>
      </p:sp>
      <p:grpSp>
        <p:nvGrpSpPr>
          <p:cNvPr id="3" name="组合 2" descr="7202518d-f196-461d-a5ac-05f2cec2399d">
            <a:extLst>
              <a:ext uri="{FF2B5EF4-FFF2-40B4-BE49-F238E27FC236}">
                <a16:creationId xmlns:a16="http://schemas.microsoft.com/office/drawing/2014/main" id="{5F4562D3-FCF4-BCE6-2B6C-E6780E8DE8AB}"/>
              </a:ext>
            </a:extLst>
          </p:cNvPr>
          <p:cNvGrpSpPr/>
          <p:nvPr/>
        </p:nvGrpSpPr>
        <p:grpSpPr>
          <a:xfrm>
            <a:off x="2426071" y="930066"/>
            <a:ext cx="4557489" cy="1798482"/>
            <a:chOff x="3165109" y="1484380"/>
            <a:chExt cx="3707946" cy="1425797"/>
          </a:xfrm>
        </p:grpSpPr>
        <p:sp>
          <p:nvSpPr>
            <p:cNvPr id="142" name="Bullet1" descr="6235b8c5-fae6-4b38-8274-753fa6891466">
              <a:extLst>
                <a:ext uri="{FF2B5EF4-FFF2-40B4-BE49-F238E27FC236}">
                  <a16:creationId xmlns:a16="http://schemas.microsoft.com/office/drawing/2014/main" id="{683088B1-75C6-1729-9B2D-F14FE529093A}"/>
                </a:ext>
              </a:extLst>
            </p:cNvPr>
            <p:cNvSpPr>
              <a:spLocks/>
            </p:cNvSpPr>
            <p:nvPr/>
          </p:nvSpPr>
          <p:spPr>
            <a:xfrm>
              <a:off x="4557051" y="1484380"/>
              <a:ext cx="2316004" cy="521955"/>
            </a:xfrm>
            <a:prstGeom prst="roundRect">
              <a:avLst>
                <a:gd name="adj" fmla="val 0"/>
              </a:avLst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b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目标1</a:t>
              </a:r>
            </a:p>
          </p:txBody>
        </p:sp>
        <p:sp>
          <p:nvSpPr>
            <p:cNvPr id="143" name="Text1" descr="97b06fb8-c0e0-4914-ad27-5319008cd6f6">
              <a:extLst>
                <a:ext uri="{FF2B5EF4-FFF2-40B4-BE49-F238E27FC236}">
                  <a16:creationId xmlns:a16="http://schemas.microsoft.com/office/drawing/2014/main" id="{03D4AD91-9D8C-D3B5-8DD9-88CAFA5F2D64}"/>
                </a:ext>
              </a:extLst>
            </p:cNvPr>
            <p:cNvSpPr txBox="1">
              <a:spLocks/>
            </p:cNvSpPr>
            <p:nvPr/>
          </p:nvSpPr>
          <p:spPr>
            <a:xfrm>
              <a:off x="4417906" y="2098364"/>
              <a:ext cx="2316004" cy="811813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8000"/>
                </a:lnSpc>
              </a:pPr>
              <a:r>
                <a:rPr lang="en-US" sz="2000" dirty="0" err="1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内容空</a:t>
              </a:r>
              <a:endParaRPr lang="en-US" sz="20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1" name="Number1" descr="6be8b5b9-a7c7-4b7b-8615-5ae6481446fe">
              <a:extLst>
                <a:ext uri="{FF2B5EF4-FFF2-40B4-BE49-F238E27FC236}">
                  <a16:creationId xmlns:a16="http://schemas.microsoft.com/office/drawing/2014/main" id="{C5C45E74-8010-F978-29DE-204D7FEE55ED}"/>
                </a:ext>
              </a:extLst>
            </p:cNvPr>
            <p:cNvSpPr/>
            <p:nvPr/>
          </p:nvSpPr>
          <p:spPr>
            <a:xfrm>
              <a:off x="3165109" y="1817454"/>
              <a:ext cx="517494" cy="5174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FFFF"/>
                  </a:solidFill>
                  <a:latin typeface="Arial"/>
                </a:rPr>
                <a:t>02</a:t>
              </a:r>
            </a:p>
          </p:txBody>
        </p:sp>
      </p:grpSp>
      <p:grpSp>
        <p:nvGrpSpPr>
          <p:cNvPr id="4" name="组合 3" descr="6df65c14-7853-4894-8e03-4d5bf086f655">
            <a:extLst>
              <a:ext uri="{FF2B5EF4-FFF2-40B4-BE49-F238E27FC236}">
                <a16:creationId xmlns:a16="http://schemas.microsoft.com/office/drawing/2014/main" id="{0DF7EA0B-2A61-ADE3-05C5-8A76ED41A05F}"/>
              </a:ext>
            </a:extLst>
          </p:cNvPr>
          <p:cNvGrpSpPr/>
          <p:nvPr/>
        </p:nvGrpSpPr>
        <p:grpSpPr>
          <a:xfrm>
            <a:off x="5839762" y="800562"/>
            <a:ext cx="4872310" cy="1862943"/>
            <a:chOff x="6052596" y="1554453"/>
            <a:chExt cx="3964082" cy="1476901"/>
          </a:xfrm>
        </p:grpSpPr>
        <p:sp>
          <p:nvSpPr>
            <p:cNvPr id="130" name="Bullet2" descr="c9e02f07-5113-44a3-9ee6-4fc2028f238a">
              <a:extLst>
                <a:ext uri="{FF2B5EF4-FFF2-40B4-BE49-F238E27FC236}">
                  <a16:creationId xmlns:a16="http://schemas.microsoft.com/office/drawing/2014/main" id="{148027F1-AE7E-0819-F56D-85AF749F3591}"/>
                </a:ext>
              </a:extLst>
            </p:cNvPr>
            <p:cNvSpPr>
              <a:spLocks/>
            </p:cNvSpPr>
            <p:nvPr/>
          </p:nvSpPr>
          <p:spPr>
            <a:xfrm>
              <a:off x="7522149" y="1554453"/>
              <a:ext cx="2494529" cy="521955"/>
            </a:xfrm>
            <a:prstGeom prst="roundRect">
              <a:avLst>
                <a:gd name="adj" fmla="val 0"/>
              </a:avLst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b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目标2</a:t>
              </a:r>
            </a:p>
          </p:txBody>
        </p:sp>
        <p:sp>
          <p:nvSpPr>
            <p:cNvPr id="131" name="Text2" descr="e9ea6f1c-b004-42d0-b4d7-a093ee675ef5">
              <a:extLst>
                <a:ext uri="{FF2B5EF4-FFF2-40B4-BE49-F238E27FC236}">
                  <a16:creationId xmlns:a16="http://schemas.microsoft.com/office/drawing/2014/main" id="{83A7C52C-59F0-E37B-413A-D551930368A7}"/>
                </a:ext>
              </a:extLst>
            </p:cNvPr>
            <p:cNvSpPr txBox="1">
              <a:spLocks/>
            </p:cNvSpPr>
            <p:nvPr/>
          </p:nvSpPr>
          <p:spPr>
            <a:xfrm>
              <a:off x="7248432" y="2177289"/>
              <a:ext cx="2494529" cy="854065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2000" dirty="0" err="1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内容空</a:t>
              </a:r>
              <a:endParaRPr lang="en-US" sz="20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9" name="Number2" descr="89377ad1-0035-4499-b151-42d2e207dfdb">
              <a:extLst>
                <a:ext uri="{FF2B5EF4-FFF2-40B4-BE49-F238E27FC236}">
                  <a16:creationId xmlns:a16="http://schemas.microsoft.com/office/drawing/2014/main" id="{FD99103A-609D-731F-B935-BDA60B039D65}"/>
                </a:ext>
              </a:extLst>
            </p:cNvPr>
            <p:cNvSpPr/>
            <p:nvPr/>
          </p:nvSpPr>
          <p:spPr>
            <a:xfrm rot="21043559">
              <a:off x="6052596" y="1802840"/>
              <a:ext cx="517494" cy="5174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FFFF"/>
                  </a:solidFill>
                  <a:latin typeface="Arial"/>
                </a:rPr>
                <a:t>03</a:t>
              </a:r>
            </a:p>
          </p:txBody>
        </p:sp>
      </p:grpSp>
      <p:grpSp>
        <p:nvGrpSpPr>
          <p:cNvPr id="5" name="组合 4" descr="9b684738-ffc6-4524-aacd-2dd075841083">
            <a:extLst>
              <a:ext uri="{FF2B5EF4-FFF2-40B4-BE49-F238E27FC236}">
                <a16:creationId xmlns:a16="http://schemas.microsoft.com/office/drawing/2014/main" id="{85C01D48-6C10-6A20-BB58-46FED9696309}"/>
              </a:ext>
            </a:extLst>
          </p:cNvPr>
          <p:cNvGrpSpPr/>
          <p:nvPr/>
        </p:nvGrpSpPr>
        <p:grpSpPr>
          <a:xfrm>
            <a:off x="9768461" y="1985526"/>
            <a:ext cx="3454521" cy="2551294"/>
            <a:chOff x="4408998" y="2985096"/>
            <a:chExt cx="2810577" cy="2022610"/>
          </a:xfrm>
        </p:grpSpPr>
        <p:sp>
          <p:nvSpPr>
            <p:cNvPr id="119" name="Bullet3" descr="58d3a692-f182-4549-9a26-4a52aed93075">
              <a:extLst>
                <a:ext uri="{FF2B5EF4-FFF2-40B4-BE49-F238E27FC236}">
                  <a16:creationId xmlns:a16="http://schemas.microsoft.com/office/drawing/2014/main" id="{CA58D3A5-1CF2-DA0D-7B36-EB37D9DE10F4}"/>
                </a:ext>
              </a:extLst>
            </p:cNvPr>
            <p:cNvSpPr>
              <a:spLocks/>
            </p:cNvSpPr>
            <p:nvPr/>
          </p:nvSpPr>
          <p:spPr>
            <a:xfrm>
              <a:off x="4895542" y="3425540"/>
              <a:ext cx="2324033" cy="562952"/>
            </a:xfrm>
            <a:prstGeom prst="roundRect">
              <a:avLst>
                <a:gd name="adj" fmla="val 0"/>
              </a:avLst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b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目标3</a:t>
              </a:r>
            </a:p>
          </p:txBody>
        </p:sp>
        <p:sp>
          <p:nvSpPr>
            <p:cNvPr id="120" name="Text3" descr="51b77a4a-d274-4d99-a8a2-7ea353127948">
              <a:extLst>
                <a:ext uri="{FF2B5EF4-FFF2-40B4-BE49-F238E27FC236}">
                  <a16:creationId xmlns:a16="http://schemas.microsoft.com/office/drawing/2014/main" id="{BBE48697-636D-AA7A-D7B5-E90C1F232D0C}"/>
                </a:ext>
              </a:extLst>
            </p:cNvPr>
            <p:cNvSpPr txBox="1">
              <a:spLocks/>
            </p:cNvSpPr>
            <p:nvPr/>
          </p:nvSpPr>
          <p:spPr>
            <a:xfrm>
              <a:off x="4408998" y="4153641"/>
              <a:ext cx="2324033" cy="854065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2000" dirty="0" err="1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内容空</a:t>
              </a:r>
              <a:endParaRPr lang="en-US" sz="20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8" name="Number3" descr="68a5cdce-8cb0-4d32-817c-8292d72d9de2">
              <a:extLst>
                <a:ext uri="{FF2B5EF4-FFF2-40B4-BE49-F238E27FC236}">
                  <a16:creationId xmlns:a16="http://schemas.microsoft.com/office/drawing/2014/main" id="{56FFA7B5-F4AC-25FF-A812-C10D6ABFA0D2}"/>
                </a:ext>
              </a:extLst>
            </p:cNvPr>
            <p:cNvSpPr/>
            <p:nvPr/>
          </p:nvSpPr>
          <p:spPr>
            <a:xfrm>
              <a:off x="4492715" y="2985096"/>
              <a:ext cx="517494" cy="5174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FFFF"/>
                  </a:solidFill>
                  <a:latin typeface="Arial"/>
                </a:rPr>
                <a:t>04</a:t>
              </a:r>
            </a:p>
          </p:txBody>
        </p:sp>
      </p:grpSp>
      <p:grpSp>
        <p:nvGrpSpPr>
          <p:cNvPr id="6" name="组合 5" descr="8361413d-0620-423c-8bc9-de041a48c807">
            <a:extLst>
              <a:ext uri="{FF2B5EF4-FFF2-40B4-BE49-F238E27FC236}">
                <a16:creationId xmlns:a16="http://schemas.microsoft.com/office/drawing/2014/main" id="{12E6EE47-2CFC-DD0B-C96A-1104ACB9EC57}"/>
              </a:ext>
            </a:extLst>
          </p:cNvPr>
          <p:cNvGrpSpPr/>
          <p:nvPr/>
        </p:nvGrpSpPr>
        <p:grpSpPr>
          <a:xfrm>
            <a:off x="-41636" y="2216543"/>
            <a:ext cx="4381979" cy="1985559"/>
            <a:chOff x="424956" y="2797194"/>
            <a:chExt cx="3565153" cy="1574108"/>
          </a:xfrm>
        </p:grpSpPr>
        <p:sp>
          <p:nvSpPr>
            <p:cNvPr id="109" name="Bullet4" descr="c72c9cc4-dacb-4818-8ef1-e330f4077b04">
              <a:extLst>
                <a:ext uri="{FF2B5EF4-FFF2-40B4-BE49-F238E27FC236}">
                  <a16:creationId xmlns:a16="http://schemas.microsoft.com/office/drawing/2014/main" id="{ED5F8AEC-9FA7-454E-86C9-9AC794A03936}"/>
                </a:ext>
              </a:extLst>
            </p:cNvPr>
            <p:cNvSpPr>
              <a:spLocks/>
            </p:cNvSpPr>
            <p:nvPr/>
          </p:nvSpPr>
          <p:spPr>
            <a:xfrm>
              <a:off x="1857363" y="2797194"/>
              <a:ext cx="2132746" cy="599567"/>
            </a:xfrm>
            <a:prstGeom prst="roundRect">
              <a:avLst>
                <a:gd name="adj" fmla="val 0"/>
              </a:avLst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b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目标4</a:t>
              </a:r>
            </a:p>
          </p:txBody>
        </p:sp>
        <p:sp>
          <p:nvSpPr>
            <p:cNvPr id="110" name="Text4" descr="d42c5e83-08c9-4e85-b182-60d6c0cfd12e">
              <a:extLst>
                <a:ext uri="{FF2B5EF4-FFF2-40B4-BE49-F238E27FC236}">
                  <a16:creationId xmlns:a16="http://schemas.microsoft.com/office/drawing/2014/main" id="{017140C7-692F-ECD8-E7B0-C6C4D24CAD71}"/>
                </a:ext>
              </a:extLst>
            </p:cNvPr>
            <p:cNvSpPr txBox="1">
              <a:spLocks/>
            </p:cNvSpPr>
            <p:nvPr/>
          </p:nvSpPr>
          <p:spPr>
            <a:xfrm>
              <a:off x="1394433" y="3517237"/>
              <a:ext cx="2091576" cy="854065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2000" dirty="0" err="1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内容空</a:t>
              </a:r>
              <a:endParaRPr lang="en-US" sz="20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7" name="Number4" descr="30d85f54-1999-4f69-88bc-208e74b03ea5">
              <a:extLst>
                <a:ext uri="{FF2B5EF4-FFF2-40B4-BE49-F238E27FC236}">
                  <a16:creationId xmlns:a16="http://schemas.microsoft.com/office/drawing/2014/main" id="{782C06D5-874D-CBBA-A438-AF03108E6A75}"/>
                </a:ext>
              </a:extLst>
            </p:cNvPr>
            <p:cNvSpPr/>
            <p:nvPr/>
          </p:nvSpPr>
          <p:spPr>
            <a:xfrm>
              <a:off x="424956" y="3835409"/>
              <a:ext cx="517494" cy="5174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FFFF"/>
                  </a:solidFill>
                  <a:latin typeface="Arial"/>
                </a:rPr>
                <a:t>01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d177a945-bfb1-4255-8539-3d9c31bd742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ea typeface="优设标题黑"/>
              </a:rPr>
              <a:t>体育品德目标</a:t>
            </a:r>
          </a:p>
        </p:txBody>
      </p:sp>
      <p:grpSp>
        <p:nvGrpSpPr>
          <p:cNvPr id="40" name="0145eab3-22cb-46c2-9dc7-6f890207c4db.source.3.zh-Hans.pptx" descr="6ce7a223-2bab-4532-91d5-a64d45b60839">
            <a:extLst>
              <a:ext uri="{FF2B5EF4-FFF2-40B4-BE49-F238E27FC236}">
                <a16:creationId xmlns:a16="http://schemas.microsoft.com/office/drawing/2014/main" id="{BCABE4DD-1CD4-B82F-1BA9-362A3D9313C4}"/>
              </a:ext>
            </a:extLst>
          </p:cNvPr>
          <p:cNvGrpSpPr/>
          <p:nvPr/>
        </p:nvGrpSpPr>
        <p:grpSpPr>
          <a:xfrm>
            <a:off x="1808526" y="1163540"/>
            <a:ext cx="8648039" cy="4227140"/>
            <a:chOff x="1808526" y="1163540"/>
            <a:chExt cx="8648039" cy="4227140"/>
          </a:xfrm>
        </p:grpSpPr>
        <p:sp>
          <p:nvSpPr>
            <p:cNvPr id="32" name="Title" descr="1493632b-e185-44f1-9b7d-470bbe6a7410">
              <a:extLst>
                <a:ext uri="{FF2B5EF4-FFF2-40B4-BE49-F238E27FC236}">
                  <a16:creationId xmlns:a16="http://schemas.microsoft.com/office/drawing/2014/main" id="{D6C10587-F830-ED74-3242-FC009AA367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0445" y="1163540"/>
              <a:ext cx="7288022" cy="7506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 anchorCtr="0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id="38" name="组合 37" descr="e901e9b8-04d9-4dc8-a1bb-829e4ea1d024">
              <a:extLst>
                <a:ext uri="{FF2B5EF4-FFF2-40B4-BE49-F238E27FC236}">
                  <a16:creationId xmlns:a16="http://schemas.microsoft.com/office/drawing/2014/main" id="{2081C12F-2C11-F99D-78B7-AFB907CEA6EC}"/>
                </a:ext>
              </a:extLst>
            </p:cNvPr>
            <p:cNvGrpSpPr/>
            <p:nvPr/>
          </p:nvGrpSpPr>
          <p:grpSpPr>
            <a:xfrm>
              <a:off x="1808526" y="2156381"/>
              <a:ext cx="8648039" cy="3234299"/>
              <a:chOff x="1825393" y="1868122"/>
              <a:chExt cx="8648039" cy="3234299"/>
            </a:xfrm>
          </p:grpSpPr>
          <p:sp>
            <p:nvSpPr>
              <p:cNvPr id="3" name="图形 39" descr="f31f1e98-e6bd-4aab-81be-56f3d9731d02">
                <a:extLst>
                  <a:ext uri="{FF2B5EF4-FFF2-40B4-BE49-F238E27FC236}">
                    <a16:creationId xmlns:a16="http://schemas.microsoft.com/office/drawing/2014/main" id="{CCC634E7-5F8B-12C8-A7F5-25AB5AA92678}"/>
                  </a:ext>
                </a:extLst>
              </p:cNvPr>
              <p:cNvSpPr/>
              <p:nvPr/>
            </p:nvSpPr>
            <p:spPr>
              <a:xfrm rot="15033555" flipH="1">
                <a:off x="1586906" y="3041751"/>
                <a:ext cx="726056" cy="249082"/>
              </a:xfrm>
              <a:custGeom>
                <a:avLst/>
                <a:gdLst>
                  <a:gd name="connsiteX0" fmla="*/ 6359155 w 7613202"/>
                  <a:gd name="connsiteY0" fmla="*/ 1651060 h 2611788"/>
                  <a:gd name="connsiteX1" fmla="*/ 5787274 w 7613202"/>
                  <a:gd name="connsiteY1" fmla="*/ 1185383 h 2611788"/>
                  <a:gd name="connsiteX2" fmla="*/ 4121447 w 7613202"/>
                  <a:gd name="connsiteY2" fmla="*/ 512537 h 2611788"/>
                  <a:gd name="connsiteX3" fmla="*/ 2936632 w 7613202"/>
                  <a:gd name="connsiteY3" fmla="*/ 460816 h 2611788"/>
                  <a:gd name="connsiteX4" fmla="*/ 1536266 w 7613202"/>
                  <a:gd name="connsiteY4" fmla="*/ 834672 h 2611788"/>
                  <a:gd name="connsiteX5" fmla="*/ 503471 w 7613202"/>
                  <a:gd name="connsiteY5" fmla="*/ 1672396 h 2611788"/>
                  <a:gd name="connsiteX6" fmla="*/ 413078 w 7613202"/>
                  <a:gd name="connsiteY6" fmla="*/ 1806413 h 2611788"/>
                  <a:gd name="connsiteX7" fmla="*/ 103897 w 7613202"/>
                  <a:gd name="connsiteY7" fmla="*/ 1885280 h 2611788"/>
                  <a:gd name="connsiteX8" fmla="*/ 39413 w 7613202"/>
                  <a:gd name="connsiteY8" fmla="*/ 1569050 h 2611788"/>
                  <a:gd name="connsiteX9" fmla="*/ 933905 w 7613202"/>
                  <a:gd name="connsiteY9" fmla="*/ 672938 h 2611788"/>
                  <a:gd name="connsiteX10" fmla="*/ 2373609 w 7613202"/>
                  <a:gd name="connsiteY10" fmla="*/ 90865 h 2611788"/>
                  <a:gd name="connsiteX11" fmla="*/ 3576045 w 7613202"/>
                  <a:gd name="connsiteY11" fmla="*/ 7521 h 2611788"/>
                  <a:gd name="connsiteX12" fmla="*/ 6646143 w 7613202"/>
                  <a:gd name="connsiteY12" fmla="*/ 1312065 h 2611788"/>
                  <a:gd name="connsiteX13" fmla="*/ 6673575 w 7613202"/>
                  <a:gd name="connsiteY13" fmla="*/ 1335973 h 2611788"/>
                  <a:gd name="connsiteX14" fmla="*/ 7023809 w 7613202"/>
                  <a:gd name="connsiteY14" fmla="*/ 985453 h 2611788"/>
                  <a:gd name="connsiteX15" fmla="*/ 7226311 w 7613202"/>
                  <a:gd name="connsiteY15" fmla="*/ 917540 h 2611788"/>
                  <a:gd name="connsiteX16" fmla="*/ 7402428 w 7613202"/>
                  <a:gd name="connsiteY16" fmla="*/ 1087847 h 2611788"/>
                  <a:gd name="connsiteX17" fmla="*/ 7497488 w 7613202"/>
                  <a:gd name="connsiteY17" fmla="*/ 1654394 h 2611788"/>
                  <a:gd name="connsiteX18" fmla="*/ 7607597 w 7613202"/>
                  <a:gd name="connsiteY18" fmla="*/ 2324382 h 2611788"/>
                  <a:gd name="connsiteX19" fmla="*/ 7331562 w 7613202"/>
                  <a:gd name="connsiteY19" fmla="*/ 2607084 h 2611788"/>
                  <a:gd name="connsiteX20" fmla="*/ 6104075 w 7613202"/>
                  <a:gd name="connsiteY20" fmla="*/ 2406298 h 2611788"/>
                  <a:gd name="connsiteX21" fmla="*/ 5925387 w 7613202"/>
                  <a:gd name="connsiteY21" fmla="*/ 2255803 h 2611788"/>
                  <a:gd name="connsiteX22" fmla="*/ 5981108 w 7613202"/>
                  <a:gd name="connsiteY22" fmla="*/ 2028441 h 2611788"/>
                  <a:gd name="connsiteX23" fmla="*/ 6359060 w 7613202"/>
                  <a:gd name="connsiteY23" fmla="*/ 1651060 h 261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13202" h="2611788">
                    <a:moveTo>
                      <a:pt x="6359155" y="1651060"/>
                    </a:moveTo>
                    <a:cubicBezTo>
                      <a:pt x="6180942" y="1474371"/>
                      <a:pt x="5990537" y="1322067"/>
                      <a:pt x="5787274" y="1185383"/>
                    </a:cubicBezTo>
                    <a:cubicBezTo>
                      <a:pt x="5279401" y="843816"/>
                      <a:pt x="4723808" y="619503"/>
                      <a:pt x="4121447" y="512537"/>
                    </a:cubicBezTo>
                    <a:cubicBezTo>
                      <a:pt x="3729112" y="442814"/>
                      <a:pt x="3334110" y="427860"/>
                      <a:pt x="2936632" y="460816"/>
                    </a:cubicBezTo>
                    <a:cubicBezTo>
                      <a:pt x="2447047" y="501393"/>
                      <a:pt x="1977179" y="614645"/>
                      <a:pt x="1536266" y="834672"/>
                    </a:cubicBezTo>
                    <a:cubicBezTo>
                      <a:pt x="1130406" y="1037174"/>
                      <a:pt x="778743" y="1308256"/>
                      <a:pt x="503471" y="1672396"/>
                    </a:cubicBezTo>
                    <a:cubicBezTo>
                      <a:pt x="470990" y="1715354"/>
                      <a:pt x="442225" y="1761074"/>
                      <a:pt x="413078" y="1806413"/>
                    </a:cubicBezTo>
                    <a:cubicBezTo>
                      <a:pt x="341260" y="1918427"/>
                      <a:pt x="211339" y="1951955"/>
                      <a:pt x="103897" y="1885280"/>
                    </a:cubicBezTo>
                    <a:cubicBezTo>
                      <a:pt x="-4212" y="1818224"/>
                      <a:pt x="-31834" y="1683445"/>
                      <a:pt x="39413" y="1569050"/>
                    </a:cubicBezTo>
                    <a:cubicBezTo>
                      <a:pt x="268489" y="1201385"/>
                      <a:pt x="577575" y="912873"/>
                      <a:pt x="933905" y="672938"/>
                    </a:cubicBezTo>
                    <a:cubicBezTo>
                      <a:pt x="1372341" y="377568"/>
                      <a:pt x="1856687" y="193449"/>
                      <a:pt x="2373609" y="90865"/>
                    </a:cubicBezTo>
                    <a:cubicBezTo>
                      <a:pt x="2770992" y="11998"/>
                      <a:pt x="3172757" y="-14672"/>
                      <a:pt x="3576045" y="7521"/>
                    </a:cubicBezTo>
                    <a:cubicBezTo>
                      <a:pt x="4755526" y="72291"/>
                      <a:pt x="5783750" y="498440"/>
                      <a:pt x="6646143" y="1312065"/>
                    </a:cubicBezTo>
                    <a:cubicBezTo>
                      <a:pt x="6654144" y="1319590"/>
                      <a:pt x="6662621" y="1326448"/>
                      <a:pt x="6673575" y="1335973"/>
                    </a:cubicBezTo>
                    <a:cubicBezTo>
                      <a:pt x="6791018" y="1218435"/>
                      <a:pt x="6907509" y="1102039"/>
                      <a:pt x="7023809" y="985453"/>
                    </a:cubicBezTo>
                    <a:cubicBezTo>
                      <a:pt x="7080102" y="929065"/>
                      <a:pt x="7146206" y="901824"/>
                      <a:pt x="7226311" y="917540"/>
                    </a:cubicBezTo>
                    <a:cubicBezTo>
                      <a:pt x="7321466" y="936209"/>
                      <a:pt x="7384902" y="992692"/>
                      <a:pt x="7402428" y="1087847"/>
                    </a:cubicBezTo>
                    <a:cubicBezTo>
                      <a:pt x="7437099" y="1276156"/>
                      <a:pt x="7466436" y="1465418"/>
                      <a:pt x="7497488" y="1654394"/>
                    </a:cubicBezTo>
                    <a:cubicBezTo>
                      <a:pt x="7534159" y="1877755"/>
                      <a:pt x="7568163" y="2101498"/>
                      <a:pt x="7607597" y="2324382"/>
                    </a:cubicBezTo>
                    <a:cubicBezTo>
                      <a:pt x="7641030" y="2513073"/>
                      <a:pt x="7521872" y="2638041"/>
                      <a:pt x="7331562" y="2607084"/>
                    </a:cubicBezTo>
                    <a:cubicBezTo>
                      <a:pt x="6922368" y="2540409"/>
                      <a:pt x="6513270" y="2473258"/>
                      <a:pt x="6104075" y="2406298"/>
                    </a:cubicBezTo>
                    <a:cubicBezTo>
                      <a:pt x="6014636" y="2391629"/>
                      <a:pt x="5952724" y="2342194"/>
                      <a:pt x="5925387" y="2255803"/>
                    </a:cubicBezTo>
                    <a:cubicBezTo>
                      <a:pt x="5898240" y="2170173"/>
                      <a:pt x="5916909" y="2092735"/>
                      <a:pt x="5981108" y="2028441"/>
                    </a:cubicBezTo>
                    <a:cubicBezTo>
                      <a:pt x="6105504" y="1903854"/>
                      <a:pt x="6230282" y="1779648"/>
                      <a:pt x="6359060" y="16510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grpSp>
            <p:nvGrpSpPr>
              <p:cNvPr id="10" name="组合 9" descr="54444626-6771-4e3c-8409-26f924ccce0a">
                <a:extLst>
                  <a:ext uri="{FF2B5EF4-FFF2-40B4-BE49-F238E27FC236}">
                    <a16:creationId xmlns:a16="http://schemas.microsoft.com/office/drawing/2014/main" id="{AE7892FB-8815-360B-7D94-3DBB273A422E}"/>
                  </a:ext>
                </a:extLst>
              </p:cNvPr>
              <p:cNvGrpSpPr/>
              <p:nvPr/>
            </p:nvGrpSpPr>
            <p:grpSpPr>
              <a:xfrm>
                <a:off x="1855413" y="1868122"/>
                <a:ext cx="7666216" cy="878638"/>
                <a:chOff x="2314861" y="1824580"/>
                <a:chExt cx="7666216" cy="878638"/>
              </a:xfrm>
            </p:grpSpPr>
            <p:sp>
              <p:nvSpPr>
                <p:cNvPr id="7" name="Text1" descr="906c3cad-5bfa-4cc6-9800-149afec91e58">
                  <a:extLst>
                    <a:ext uri="{FF2B5EF4-FFF2-40B4-BE49-F238E27FC236}">
                      <a16:creationId xmlns:a16="http://schemas.microsoft.com/office/drawing/2014/main" id="{F5DEEF28-7A48-D08B-9C73-BEC9204F1B3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90348" y="1824580"/>
                  <a:ext cx="4790729" cy="8786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2000" dirty="0" err="1">
                      <a:solidFill>
                        <a:srgbClr val="2F2F2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内容空</a:t>
                  </a:r>
                  <a:endParaRPr lang="en-US" sz="2000" dirty="0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" name="任意多边形: 形状 7" descr="07326f64-bb6a-45d7-8994-a42a9111fb37">
                  <a:extLst>
                    <a:ext uri="{FF2B5EF4-FFF2-40B4-BE49-F238E27FC236}">
                      <a16:creationId xmlns:a16="http://schemas.microsoft.com/office/drawing/2014/main" id="{19D49177-BEA0-9723-15F4-2DFDABC1547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210535">
                  <a:off x="2314861" y="1904513"/>
                  <a:ext cx="2635937" cy="780334"/>
                </a:xfrm>
                <a:custGeom>
                  <a:avLst/>
                  <a:gdLst>
                    <a:gd name="connsiteX0" fmla="*/ 464423 w 3003712"/>
                    <a:gd name="connsiteY0" fmla="*/ 236311 h 1315412"/>
                    <a:gd name="connsiteX1" fmla="*/ 2553670 w 3003712"/>
                    <a:gd name="connsiteY1" fmla="*/ 28633 h 1315412"/>
                    <a:gd name="connsiteX2" fmla="*/ 2985750 w 3003712"/>
                    <a:gd name="connsiteY2" fmla="*/ 415103 h 1315412"/>
                    <a:gd name="connsiteX3" fmla="*/ 2994871 w 3003712"/>
                    <a:gd name="connsiteY3" fmla="*/ 459193 h 1315412"/>
                    <a:gd name="connsiteX4" fmla="*/ 2583377 w 3003712"/>
                    <a:gd name="connsiteY4" fmla="*/ 1055590 h 1315412"/>
                    <a:gd name="connsiteX5" fmla="*/ 2495897 w 3003712"/>
                    <a:gd name="connsiteY5" fmla="*/ 1063983 h 1315412"/>
                    <a:gd name="connsiteX6" fmla="*/ 651729 w 3003712"/>
                    <a:gd name="connsiteY6" fmla="*/ 1294466 h 1315412"/>
                    <a:gd name="connsiteX7" fmla="*/ 55453 w 3003712"/>
                    <a:gd name="connsiteY7" fmla="*/ 1055773 h 1315412"/>
                    <a:gd name="connsiteX8" fmla="*/ 11667 w 3003712"/>
                    <a:gd name="connsiteY8" fmla="*/ 717346 h 1315412"/>
                    <a:gd name="connsiteX9" fmla="*/ 464423 w 3003712"/>
                    <a:gd name="connsiteY9" fmla="*/ 236311 h 131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03712" h="1315412">
                      <a:moveTo>
                        <a:pt x="464423" y="236311"/>
                      </a:moveTo>
                      <a:cubicBezTo>
                        <a:pt x="867312" y="116205"/>
                        <a:pt x="1679172" y="-72621"/>
                        <a:pt x="2553670" y="28633"/>
                      </a:cubicBezTo>
                      <a:cubicBezTo>
                        <a:pt x="2764449" y="54175"/>
                        <a:pt x="2936946" y="208459"/>
                        <a:pt x="2985750" y="415103"/>
                      </a:cubicBezTo>
                      <a:cubicBezTo>
                        <a:pt x="2989094" y="429394"/>
                        <a:pt x="2992135" y="445510"/>
                        <a:pt x="2994871" y="459193"/>
                      </a:cubicBezTo>
                      <a:cubicBezTo>
                        <a:pt x="3045925" y="737505"/>
                        <a:pt x="2861720" y="1004537"/>
                        <a:pt x="2583377" y="1055590"/>
                      </a:cubicBezTo>
                      <a:cubicBezTo>
                        <a:pt x="2554521" y="1060881"/>
                        <a:pt x="2525240" y="1063709"/>
                        <a:pt x="2495897" y="1063983"/>
                      </a:cubicBezTo>
                      <a:cubicBezTo>
                        <a:pt x="2056520" y="1068239"/>
                        <a:pt x="1313379" y="1106856"/>
                        <a:pt x="651729" y="1294466"/>
                      </a:cubicBezTo>
                      <a:cubicBezTo>
                        <a:pt x="421246" y="1359840"/>
                        <a:pt x="165221" y="1268316"/>
                        <a:pt x="55453" y="1055773"/>
                      </a:cubicBezTo>
                      <a:cubicBezTo>
                        <a:pt x="1603" y="951599"/>
                        <a:pt x="-13874" y="831797"/>
                        <a:pt x="11667" y="717346"/>
                      </a:cubicBezTo>
                      <a:cubicBezTo>
                        <a:pt x="62233" y="485707"/>
                        <a:pt x="236281" y="300804"/>
                        <a:pt x="464423" y="2363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0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l"/>
                  <a:endParaRPr/>
                </a:p>
              </p:txBody>
            </p:sp>
            <p:sp>
              <p:nvSpPr>
                <p:cNvPr id="9" name="Bullet1" descr="5d2b06c4-62ce-432a-89d5-4b3c1e47d626">
                  <a:extLst>
                    <a:ext uri="{FF2B5EF4-FFF2-40B4-BE49-F238E27FC236}">
                      <a16:creationId xmlns:a16="http://schemas.microsoft.com/office/drawing/2014/main" id="{5601C691-0468-0C95-838F-86922C6A1CF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136186" y="1925695"/>
                  <a:ext cx="2405942" cy="6099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宋体" panose="02010600030101010101" pitchFamily="2" charset="-122"/>
                      <a:ea typeface="宋体" panose="02010600030101010101" pitchFamily="2" charset="-122"/>
                    </a:rPr>
                    <a:t>目标1</a:t>
                  </a:r>
                </a:p>
              </p:txBody>
            </p:sp>
          </p:grpSp>
          <p:sp>
            <p:nvSpPr>
              <p:cNvPr id="20" name="图形 39" descr="947bd0dd-f6b4-4ec6-b447-fd3d59d8629b">
                <a:extLst>
                  <a:ext uri="{FF2B5EF4-FFF2-40B4-BE49-F238E27FC236}">
                    <a16:creationId xmlns:a16="http://schemas.microsoft.com/office/drawing/2014/main" id="{A7944BBB-7F20-C1E0-1FEC-6E82E1B814EB}"/>
                  </a:ext>
                </a:extLst>
              </p:cNvPr>
              <p:cNvSpPr/>
              <p:nvPr/>
            </p:nvSpPr>
            <p:spPr>
              <a:xfrm rot="15033555" flipH="1">
                <a:off x="2075442" y="4185559"/>
                <a:ext cx="726056" cy="249082"/>
              </a:xfrm>
              <a:custGeom>
                <a:avLst/>
                <a:gdLst>
                  <a:gd name="connsiteX0" fmla="*/ 6359155 w 7613202"/>
                  <a:gd name="connsiteY0" fmla="*/ 1651060 h 2611788"/>
                  <a:gd name="connsiteX1" fmla="*/ 5787274 w 7613202"/>
                  <a:gd name="connsiteY1" fmla="*/ 1185383 h 2611788"/>
                  <a:gd name="connsiteX2" fmla="*/ 4121447 w 7613202"/>
                  <a:gd name="connsiteY2" fmla="*/ 512537 h 2611788"/>
                  <a:gd name="connsiteX3" fmla="*/ 2936632 w 7613202"/>
                  <a:gd name="connsiteY3" fmla="*/ 460816 h 2611788"/>
                  <a:gd name="connsiteX4" fmla="*/ 1536266 w 7613202"/>
                  <a:gd name="connsiteY4" fmla="*/ 834672 h 2611788"/>
                  <a:gd name="connsiteX5" fmla="*/ 503471 w 7613202"/>
                  <a:gd name="connsiteY5" fmla="*/ 1672396 h 2611788"/>
                  <a:gd name="connsiteX6" fmla="*/ 413078 w 7613202"/>
                  <a:gd name="connsiteY6" fmla="*/ 1806413 h 2611788"/>
                  <a:gd name="connsiteX7" fmla="*/ 103897 w 7613202"/>
                  <a:gd name="connsiteY7" fmla="*/ 1885280 h 2611788"/>
                  <a:gd name="connsiteX8" fmla="*/ 39413 w 7613202"/>
                  <a:gd name="connsiteY8" fmla="*/ 1569050 h 2611788"/>
                  <a:gd name="connsiteX9" fmla="*/ 933905 w 7613202"/>
                  <a:gd name="connsiteY9" fmla="*/ 672938 h 2611788"/>
                  <a:gd name="connsiteX10" fmla="*/ 2373609 w 7613202"/>
                  <a:gd name="connsiteY10" fmla="*/ 90865 h 2611788"/>
                  <a:gd name="connsiteX11" fmla="*/ 3576045 w 7613202"/>
                  <a:gd name="connsiteY11" fmla="*/ 7521 h 2611788"/>
                  <a:gd name="connsiteX12" fmla="*/ 6646143 w 7613202"/>
                  <a:gd name="connsiteY12" fmla="*/ 1312065 h 2611788"/>
                  <a:gd name="connsiteX13" fmla="*/ 6673575 w 7613202"/>
                  <a:gd name="connsiteY13" fmla="*/ 1335973 h 2611788"/>
                  <a:gd name="connsiteX14" fmla="*/ 7023809 w 7613202"/>
                  <a:gd name="connsiteY14" fmla="*/ 985453 h 2611788"/>
                  <a:gd name="connsiteX15" fmla="*/ 7226311 w 7613202"/>
                  <a:gd name="connsiteY15" fmla="*/ 917540 h 2611788"/>
                  <a:gd name="connsiteX16" fmla="*/ 7402428 w 7613202"/>
                  <a:gd name="connsiteY16" fmla="*/ 1087847 h 2611788"/>
                  <a:gd name="connsiteX17" fmla="*/ 7497488 w 7613202"/>
                  <a:gd name="connsiteY17" fmla="*/ 1654394 h 2611788"/>
                  <a:gd name="connsiteX18" fmla="*/ 7607597 w 7613202"/>
                  <a:gd name="connsiteY18" fmla="*/ 2324382 h 2611788"/>
                  <a:gd name="connsiteX19" fmla="*/ 7331562 w 7613202"/>
                  <a:gd name="connsiteY19" fmla="*/ 2607084 h 2611788"/>
                  <a:gd name="connsiteX20" fmla="*/ 6104075 w 7613202"/>
                  <a:gd name="connsiteY20" fmla="*/ 2406298 h 2611788"/>
                  <a:gd name="connsiteX21" fmla="*/ 5925387 w 7613202"/>
                  <a:gd name="connsiteY21" fmla="*/ 2255803 h 2611788"/>
                  <a:gd name="connsiteX22" fmla="*/ 5981108 w 7613202"/>
                  <a:gd name="connsiteY22" fmla="*/ 2028441 h 2611788"/>
                  <a:gd name="connsiteX23" fmla="*/ 6359060 w 7613202"/>
                  <a:gd name="connsiteY23" fmla="*/ 1651060 h 261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13202" h="2611788">
                    <a:moveTo>
                      <a:pt x="6359155" y="1651060"/>
                    </a:moveTo>
                    <a:cubicBezTo>
                      <a:pt x="6180942" y="1474371"/>
                      <a:pt x="5990537" y="1322067"/>
                      <a:pt x="5787274" y="1185383"/>
                    </a:cubicBezTo>
                    <a:cubicBezTo>
                      <a:pt x="5279401" y="843816"/>
                      <a:pt x="4723808" y="619503"/>
                      <a:pt x="4121447" y="512537"/>
                    </a:cubicBezTo>
                    <a:cubicBezTo>
                      <a:pt x="3729112" y="442814"/>
                      <a:pt x="3334110" y="427860"/>
                      <a:pt x="2936632" y="460816"/>
                    </a:cubicBezTo>
                    <a:cubicBezTo>
                      <a:pt x="2447047" y="501393"/>
                      <a:pt x="1977179" y="614645"/>
                      <a:pt x="1536266" y="834672"/>
                    </a:cubicBezTo>
                    <a:cubicBezTo>
                      <a:pt x="1130406" y="1037174"/>
                      <a:pt x="778743" y="1308256"/>
                      <a:pt x="503471" y="1672396"/>
                    </a:cubicBezTo>
                    <a:cubicBezTo>
                      <a:pt x="470990" y="1715354"/>
                      <a:pt x="442225" y="1761074"/>
                      <a:pt x="413078" y="1806413"/>
                    </a:cubicBezTo>
                    <a:cubicBezTo>
                      <a:pt x="341260" y="1918427"/>
                      <a:pt x="211339" y="1951955"/>
                      <a:pt x="103897" y="1885280"/>
                    </a:cubicBezTo>
                    <a:cubicBezTo>
                      <a:pt x="-4212" y="1818224"/>
                      <a:pt x="-31834" y="1683445"/>
                      <a:pt x="39413" y="1569050"/>
                    </a:cubicBezTo>
                    <a:cubicBezTo>
                      <a:pt x="268489" y="1201385"/>
                      <a:pt x="577575" y="912873"/>
                      <a:pt x="933905" y="672938"/>
                    </a:cubicBezTo>
                    <a:cubicBezTo>
                      <a:pt x="1372341" y="377568"/>
                      <a:pt x="1856687" y="193449"/>
                      <a:pt x="2373609" y="90865"/>
                    </a:cubicBezTo>
                    <a:cubicBezTo>
                      <a:pt x="2770992" y="11998"/>
                      <a:pt x="3172757" y="-14672"/>
                      <a:pt x="3576045" y="7521"/>
                    </a:cubicBezTo>
                    <a:cubicBezTo>
                      <a:pt x="4755526" y="72291"/>
                      <a:pt x="5783750" y="498440"/>
                      <a:pt x="6646143" y="1312065"/>
                    </a:cubicBezTo>
                    <a:cubicBezTo>
                      <a:pt x="6654144" y="1319590"/>
                      <a:pt x="6662621" y="1326448"/>
                      <a:pt x="6673575" y="1335973"/>
                    </a:cubicBezTo>
                    <a:cubicBezTo>
                      <a:pt x="6791018" y="1218435"/>
                      <a:pt x="6907509" y="1102039"/>
                      <a:pt x="7023809" y="985453"/>
                    </a:cubicBezTo>
                    <a:cubicBezTo>
                      <a:pt x="7080102" y="929065"/>
                      <a:pt x="7146206" y="901824"/>
                      <a:pt x="7226311" y="917540"/>
                    </a:cubicBezTo>
                    <a:cubicBezTo>
                      <a:pt x="7321466" y="936209"/>
                      <a:pt x="7384902" y="992692"/>
                      <a:pt x="7402428" y="1087847"/>
                    </a:cubicBezTo>
                    <a:cubicBezTo>
                      <a:pt x="7437099" y="1276156"/>
                      <a:pt x="7466436" y="1465418"/>
                      <a:pt x="7497488" y="1654394"/>
                    </a:cubicBezTo>
                    <a:cubicBezTo>
                      <a:pt x="7534159" y="1877755"/>
                      <a:pt x="7568163" y="2101498"/>
                      <a:pt x="7607597" y="2324382"/>
                    </a:cubicBezTo>
                    <a:cubicBezTo>
                      <a:pt x="7641030" y="2513073"/>
                      <a:pt x="7521872" y="2638041"/>
                      <a:pt x="7331562" y="2607084"/>
                    </a:cubicBezTo>
                    <a:cubicBezTo>
                      <a:pt x="6922368" y="2540409"/>
                      <a:pt x="6513270" y="2473258"/>
                      <a:pt x="6104075" y="2406298"/>
                    </a:cubicBezTo>
                    <a:cubicBezTo>
                      <a:pt x="6014636" y="2391629"/>
                      <a:pt x="5952724" y="2342194"/>
                      <a:pt x="5925387" y="2255803"/>
                    </a:cubicBezTo>
                    <a:cubicBezTo>
                      <a:pt x="5898240" y="2170173"/>
                      <a:pt x="5916909" y="2092735"/>
                      <a:pt x="5981108" y="2028441"/>
                    </a:cubicBezTo>
                    <a:cubicBezTo>
                      <a:pt x="6105504" y="1903854"/>
                      <a:pt x="6230282" y="1779648"/>
                      <a:pt x="6359060" y="165106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/>
              </a:p>
            </p:txBody>
          </p:sp>
          <p:grpSp>
            <p:nvGrpSpPr>
              <p:cNvPr id="21" name="组合 20" descr="f26ca8f1-f9a0-4049-b180-0ee16f476f67">
                <a:extLst>
                  <a:ext uri="{FF2B5EF4-FFF2-40B4-BE49-F238E27FC236}">
                    <a16:creationId xmlns:a16="http://schemas.microsoft.com/office/drawing/2014/main" id="{6F3E3D53-A379-9883-47BE-6625103209C4}"/>
                  </a:ext>
                </a:extLst>
              </p:cNvPr>
              <p:cNvGrpSpPr/>
              <p:nvPr/>
            </p:nvGrpSpPr>
            <p:grpSpPr>
              <a:xfrm>
                <a:off x="2339948" y="3045953"/>
                <a:ext cx="7666216" cy="878638"/>
                <a:chOff x="2314861" y="1824580"/>
                <a:chExt cx="7666216" cy="878638"/>
              </a:xfrm>
            </p:grpSpPr>
            <p:sp>
              <p:nvSpPr>
                <p:cNvPr id="22" name="Text2" descr="199d082b-946b-42a1-aa6d-2a2de318635a">
                  <a:extLst>
                    <a:ext uri="{FF2B5EF4-FFF2-40B4-BE49-F238E27FC236}">
                      <a16:creationId xmlns:a16="http://schemas.microsoft.com/office/drawing/2014/main" id="{AD3172E1-F424-E021-DBE1-89B4A8366D5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90348" y="1824580"/>
                  <a:ext cx="4790729" cy="8786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2000" dirty="0" err="1">
                      <a:solidFill>
                        <a:srgbClr val="2F2F2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内容空</a:t>
                  </a:r>
                  <a:endParaRPr lang="en-US" sz="2000" dirty="0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" name="任意多边形: 形状 22" descr="23699e36-0263-4d7d-8ab0-d7e2ba434caf">
                  <a:extLst>
                    <a:ext uri="{FF2B5EF4-FFF2-40B4-BE49-F238E27FC236}">
                      <a16:creationId xmlns:a16="http://schemas.microsoft.com/office/drawing/2014/main" id="{A0AB6174-CC11-5680-4AB6-B048211F0FC0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210535">
                  <a:off x="2314861" y="1904513"/>
                  <a:ext cx="2635937" cy="780334"/>
                </a:xfrm>
                <a:custGeom>
                  <a:avLst/>
                  <a:gdLst>
                    <a:gd name="connsiteX0" fmla="*/ 464423 w 3003712"/>
                    <a:gd name="connsiteY0" fmla="*/ 236311 h 1315412"/>
                    <a:gd name="connsiteX1" fmla="*/ 2553670 w 3003712"/>
                    <a:gd name="connsiteY1" fmla="*/ 28633 h 1315412"/>
                    <a:gd name="connsiteX2" fmla="*/ 2985750 w 3003712"/>
                    <a:gd name="connsiteY2" fmla="*/ 415103 h 1315412"/>
                    <a:gd name="connsiteX3" fmla="*/ 2994871 w 3003712"/>
                    <a:gd name="connsiteY3" fmla="*/ 459193 h 1315412"/>
                    <a:gd name="connsiteX4" fmla="*/ 2583377 w 3003712"/>
                    <a:gd name="connsiteY4" fmla="*/ 1055590 h 1315412"/>
                    <a:gd name="connsiteX5" fmla="*/ 2495897 w 3003712"/>
                    <a:gd name="connsiteY5" fmla="*/ 1063983 h 1315412"/>
                    <a:gd name="connsiteX6" fmla="*/ 651729 w 3003712"/>
                    <a:gd name="connsiteY6" fmla="*/ 1294466 h 1315412"/>
                    <a:gd name="connsiteX7" fmla="*/ 55453 w 3003712"/>
                    <a:gd name="connsiteY7" fmla="*/ 1055773 h 1315412"/>
                    <a:gd name="connsiteX8" fmla="*/ 11667 w 3003712"/>
                    <a:gd name="connsiteY8" fmla="*/ 717346 h 1315412"/>
                    <a:gd name="connsiteX9" fmla="*/ 464423 w 3003712"/>
                    <a:gd name="connsiteY9" fmla="*/ 236311 h 131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03712" h="1315412">
                      <a:moveTo>
                        <a:pt x="464423" y="236311"/>
                      </a:moveTo>
                      <a:cubicBezTo>
                        <a:pt x="867312" y="116205"/>
                        <a:pt x="1679172" y="-72621"/>
                        <a:pt x="2553670" y="28633"/>
                      </a:cubicBezTo>
                      <a:cubicBezTo>
                        <a:pt x="2764449" y="54175"/>
                        <a:pt x="2936946" y="208459"/>
                        <a:pt x="2985750" y="415103"/>
                      </a:cubicBezTo>
                      <a:cubicBezTo>
                        <a:pt x="2989094" y="429394"/>
                        <a:pt x="2992135" y="445510"/>
                        <a:pt x="2994871" y="459193"/>
                      </a:cubicBezTo>
                      <a:cubicBezTo>
                        <a:pt x="3045925" y="737505"/>
                        <a:pt x="2861720" y="1004537"/>
                        <a:pt x="2583377" y="1055590"/>
                      </a:cubicBezTo>
                      <a:cubicBezTo>
                        <a:pt x="2554521" y="1060881"/>
                        <a:pt x="2525240" y="1063709"/>
                        <a:pt x="2495897" y="1063983"/>
                      </a:cubicBezTo>
                      <a:cubicBezTo>
                        <a:pt x="2056520" y="1068239"/>
                        <a:pt x="1313379" y="1106856"/>
                        <a:pt x="651729" y="1294466"/>
                      </a:cubicBezTo>
                      <a:cubicBezTo>
                        <a:pt x="421246" y="1359840"/>
                        <a:pt x="165221" y="1268316"/>
                        <a:pt x="55453" y="1055773"/>
                      </a:cubicBezTo>
                      <a:cubicBezTo>
                        <a:pt x="1603" y="951599"/>
                        <a:pt x="-13874" y="831797"/>
                        <a:pt x="11667" y="717346"/>
                      </a:cubicBezTo>
                      <a:cubicBezTo>
                        <a:pt x="62233" y="485707"/>
                        <a:pt x="236281" y="300804"/>
                        <a:pt x="464423" y="2363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0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l"/>
                  <a:endParaRPr/>
                </a:p>
              </p:txBody>
            </p:sp>
            <p:sp>
              <p:nvSpPr>
                <p:cNvPr id="24" name="Bullet2" descr="c212ddcd-d950-40c4-a007-b02f79d1ec52">
                  <a:extLst>
                    <a:ext uri="{FF2B5EF4-FFF2-40B4-BE49-F238E27FC236}">
                      <a16:creationId xmlns:a16="http://schemas.microsoft.com/office/drawing/2014/main" id="{D506B1D8-11E3-3A3E-DCB1-B9D99F4E3F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137631" y="1941413"/>
                  <a:ext cx="2405942" cy="6099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宋体" panose="02010600030101010101" pitchFamily="2" charset="-122"/>
                      <a:ea typeface="宋体" panose="02010600030101010101" pitchFamily="2" charset="-122"/>
                    </a:rPr>
                    <a:t>目标2</a:t>
                  </a:r>
                </a:p>
              </p:txBody>
            </p:sp>
          </p:grpSp>
          <p:grpSp>
            <p:nvGrpSpPr>
              <p:cNvPr id="26" name="组合 25" descr="687e4a21-0cca-410c-bb01-808f739109b1">
                <a:extLst>
                  <a:ext uri="{FF2B5EF4-FFF2-40B4-BE49-F238E27FC236}">
                    <a16:creationId xmlns:a16="http://schemas.microsoft.com/office/drawing/2014/main" id="{42E939E1-BA97-B905-9982-26FE32B833BF}"/>
                  </a:ext>
                </a:extLst>
              </p:cNvPr>
              <p:cNvGrpSpPr/>
              <p:nvPr/>
            </p:nvGrpSpPr>
            <p:grpSpPr>
              <a:xfrm>
                <a:off x="2807216" y="4223783"/>
                <a:ext cx="7666216" cy="878638"/>
                <a:chOff x="2314861" y="1824580"/>
                <a:chExt cx="7666216" cy="878638"/>
              </a:xfrm>
            </p:grpSpPr>
            <p:sp>
              <p:nvSpPr>
                <p:cNvPr id="27" name="Text3" descr="2d96d82f-754f-48bb-90e9-db09802d81bf">
                  <a:extLst>
                    <a:ext uri="{FF2B5EF4-FFF2-40B4-BE49-F238E27FC236}">
                      <a16:creationId xmlns:a16="http://schemas.microsoft.com/office/drawing/2014/main" id="{C9D1B14A-DD74-67FF-C6E1-5A52FA13F17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90348" y="1824580"/>
                  <a:ext cx="4790729" cy="8786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sz="2000" dirty="0" err="1">
                      <a:solidFill>
                        <a:srgbClr val="2F2F2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内容空</a:t>
                  </a:r>
                  <a:endParaRPr lang="en-US" sz="2000" dirty="0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" name="任意多边形: 形状 27" descr="ba5d8185-34c1-4413-9953-6a8b845be860">
                  <a:extLst>
                    <a:ext uri="{FF2B5EF4-FFF2-40B4-BE49-F238E27FC236}">
                      <a16:creationId xmlns:a16="http://schemas.microsoft.com/office/drawing/2014/main" id="{260B5121-6117-69F6-2BF1-703106C85043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210535">
                  <a:off x="2314861" y="1904513"/>
                  <a:ext cx="2635937" cy="780334"/>
                </a:xfrm>
                <a:custGeom>
                  <a:avLst/>
                  <a:gdLst>
                    <a:gd name="connsiteX0" fmla="*/ 464423 w 3003712"/>
                    <a:gd name="connsiteY0" fmla="*/ 236311 h 1315412"/>
                    <a:gd name="connsiteX1" fmla="*/ 2553670 w 3003712"/>
                    <a:gd name="connsiteY1" fmla="*/ 28633 h 1315412"/>
                    <a:gd name="connsiteX2" fmla="*/ 2985750 w 3003712"/>
                    <a:gd name="connsiteY2" fmla="*/ 415103 h 1315412"/>
                    <a:gd name="connsiteX3" fmla="*/ 2994871 w 3003712"/>
                    <a:gd name="connsiteY3" fmla="*/ 459193 h 1315412"/>
                    <a:gd name="connsiteX4" fmla="*/ 2583377 w 3003712"/>
                    <a:gd name="connsiteY4" fmla="*/ 1055590 h 1315412"/>
                    <a:gd name="connsiteX5" fmla="*/ 2495897 w 3003712"/>
                    <a:gd name="connsiteY5" fmla="*/ 1063983 h 1315412"/>
                    <a:gd name="connsiteX6" fmla="*/ 651729 w 3003712"/>
                    <a:gd name="connsiteY6" fmla="*/ 1294466 h 1315412"/>
                    <a:gd name="connsiteX7" fmla="*/ 55453 w 3003712"/>
                    <a:gd name="connsiteY7" fmla="*/ 1055773 h 1315412"/>
                    <a:gd name="connsiteX8" fmla="*/ 11667 w 3003712"/>
                    <a:gd name="connsiteY8" fmla="*/ 717346 h 1315412"/>
                    <a:gd name="connsiteX9" fmla="*/ 464423 w 3003712"/>
                    <a:gd name="connsiteY9" fmla="*/ 236311 h 131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03712" h="1315412">
                      <a:moveTo>
                        <a:pt x="464423" y="236311"/>
                      </a:moveTo>
                      <a:cubicBezTo>
                        <a:pt x="867312" y="116205"/>
                        <a:pt x="1679172" y="-72621"/>
                        <a:pt x="2553670" y="28633"/>
                      </a:cubicBezTo>
                      <a:cubicBezTo>
                        <a:pt x="2764449" y="54175"/>
                        <a:pt x="2936946" y="208459"/>
                        <a:pt x="2985750" y="415103"/>
                      </a:cubicBezTo>
                      <a:cubicBezTo>
                        <a:pt x="2989094" y="429394"/>
                        <a:pt x="2992135" y="445510"/>
                        <a:pt x="2994871" y="459193"/>
                      </a:cubicBezTo>
                      <a:cubicBezTo>
                        <a:pt x="3045925" y="737505"/>
                        <a:pt x="2861720" y="1004537"/>
                        <a:pt x="2583377" y="1055590"/>
                      </a:cubicBezTo>
                      <a:cubicBezTo>
                        <a:pt x="2554521" y="1060881"/>
                        <a:pt x="2525240" y="1063709"/>
                        <a:pt x="2495897" y="1063983"/>
                      </a:cubicBezTo>
                      <a:cubicBezTo>
                        <a:pt x="2056520" y="1068239"/>
                        <a:pt x="1313379" y="1106856"/>
                        <a:pt x="651729" y="1294466"/>
                      </a:cubicBezTo>
                      <a:cubicBezTo>
                        <a:pt x="421246" y="1359840"/>
                        <a:pt x="165221" y="1268316"/>
                        <a:pt x="55453" y="1055773"/>
                      </a:cubicBezTo>
                      <a:cubicBezTo>
                        <a:pt x="1603" y="951599"/>
                        <a:pt x="-13874" y="831797"/>
                        <a:pt x="11667" y="717346"/>
                      </a:cubicBezTo>
                      <a:cubicBezTo>
                        <a:pt x="62233" y="485707"/>
                        <a:pt x="236281" y="300804"/>
                        <a:pt x="464423" y="23631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30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l"/>
                  <a:endParaRPr/>
                </a:p>
              </p:txBody>
            </p:sp>
            <p:sp>
              <p:nvSpPr>
                <p:cNvPr id="29" name="Bullet3" descr="407ede26-6a2d-465a-8290-5bc82417c7ca">
                  <a:extLst>
                    <a:ext uri="{FF2B5EF4-FFF2-40B4-BE49-F238E27FC236}">
                      <a16:creationId xmlns:a16="http://schemas.microsoft.com/office/drawing/2014/main" id="{6A1918DE-AC6F-1BFF-B960-AABE129BE46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165561" y="1941414"/>
                  <a:ext cx="2405942" cy="6099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宋体" panose="02010600030101010101" pitchFamily="2" charset="-122"/>
                      <a:ea typeface="宋体" panose="02010600030101010101" pitchFamily="2" charset="-122"/>
                    </a:rPr>
                    <a:t>目标3</a:t>
                  </a:r>
                </a:p>
              </p:txBody>
            </p:sp>
          </p:grpSp>
        </p:grpSp>
        <p:sp>
          <p:nvSpPr>
            <p:cNvPr id="37" name="paint-splash_72460" descr="1bf255d1-a58c-4709-96c4-0a8974a52e46">
              <a:extLst>
                <a:ext uri="{FF2B5EF4-FFF2-40B4-BE49-F238E27FC236}">
                  <a16:creationId xmlns:a16="http://schemas.microsoft.com/office/drawing/2014/main" id="{BE787C4D-5ECB-AE0A-836C-F5C235B99064}"/>
                </a:ext>
              </a:extLst>
            </p:cNvPr>
            <p:cNvSpPr/>
            <p:nvPr/>
          </p:nvSpPr>
          <p:spPr>
            <a:xfrm>
              <a:off x="9724263" y="1599753"/>
              <a:ext cx="732302" cy="708438"/>
            </a:xfrm>
            <a:custGeom>
              <a:avLst/>
              <a:gdLst>
                <a:gd name="T0" fmla="*/ 7773 w 8679"/>
                <a:gd name="T1" fmla="*/ 4113 h 8409"/>
                <a:gd name="T2" fmla="*/ 6818 w 8679"/>
                <a:gd name="T3" fmla="*/ 4140 h 8409"/>
                <a:gd name="T4" fmla="*/ 5871 w 8679"/>
                <a:gd name="T5" fmla="*/ 3246 h 8409"/>
                <a:gd name="T6" fmla="*/ 7211 w 8679"/>
                <a:gd name="T7" fmla="*/ 1941 h 8409"/>
                <a:gd name="T8" fmla="*/ 6619 w 8679"/>
                <a:gd name="T9" fmla="*/ 310 h 8409"/>
                <a:gd name="T10" fmla="*/ 4889 w 8679"/>
                <a:gd name="T11" fmla="*/ 773 h 8409"/>
                <a:gd name="T12" fmla="*/ 4425 w 8679"/>
                <a:gd name="T13" fmla="*/ 2895 h 8409"/>
                <a:gd name="T14" fmla="*/ 3364 w 8679"/>
                <a:gd name="T15" fmla="*/ 2470 h 8409"/>
                <a:gd name="T16" fmla="*/ 1901 w 8679"/>
                <a:gd name="T17" fmla="*/ 83 h 8409"/>
                <a:gd name="T18" fmla="*/ 1527 w 8679"/>
                <a:gd name="T19" fmla="*/ 131 h 8409"/>
                <a:gd name="T20" fmla="*/ 1406 w 8679"/>
                <a:gd name="T21" fmla="*/ 2998 h 8409"/>
                <a:gd name="T22" fmla="*/ 3499 w 8679"/>
                <a:gd name="T23" fmla="*/ 4166 h 8409"/>
                <a:gd name="T24" fmla="*/ 1101 w 8679"/>
                <a:gd name="T25" fmla="*/ 4637 h 8409"/>
                <a:gd name="T26" fmla="*/ 2266 w 8679"/>
                <a:gd name="T27" fmla="*/ 6418 h 8409"/>
                <a:gd name="T28" fmla="*/ 2885 w 8679"/>
                <a:gd name="T29" fmla="*/ 5781 h 8409"/>
                <a:gd name="T30" fmla="*/ 3376 w 8679"/>
                <a:gd name="T31" fmla="*/ 6164 h 8409"/>
                <a:gd name="T32" fmla="*/ 3660 w 8679"/>
                <a:gd name="T33" fmla="*/ 7959 h 8409"/>
                <a:gd name="T34" fmla="*/ 5643 w 8679"/>
                <a:gd name="T35" fmla="*/ 7833 h 8409"/>
                <a:gd name="T36" fmla="*/ 5801 w 8679"/>
                <a:gd name="T37" fmla="*/ 6460 h 8409"/>
                <a:gd name="T38" fmla="*/ 5787 w 8679"/>
                <a:gd name="T39" fmla="*/ 5013 h 8409"/>
                <a:gd name="T40" fmla="*/ 7655 w 8679"/>
                <a:gd name="T41" fmla="*/ 6205 h 8409"/>
                <a:gd name="T42" fmla="*/ 7773 w 8679"/>
                <a:gd name="T43" fmla="*/ 4113 h 8409"/>
                <a:gd name="T44" fmla="*/ 1329 w 8679"/>
                <a:gd name="T45" fmla="*/ 593 h 8409"/>
                <a:gd name="T46" fmla="*/ 1850 w 8679"/>
                <a:gd name="T47" fmla="*/ 2738 h 8409"/>
                <a:gd name="T48" fmla="*/ 1329 w 8679"/>
                <a:gd name="T49" fmla="*/ 593 h 8409"/>
                <a:gd name="T50" fmla="*/ 1559 w 8679"/>
                <a:gd name="T51" fmla="*/ 6228 h 8409"/>
                <a:gd name="T52" fmla="*/ 1260 w 8679"/>
                <a:gd name="T53" fmla="*/ 5536 h 8409"/>
                <a:gd name="T54" fmla="*/ 2510 w 8679"/>
                <a:gd name="T55" fmla="*/ 5733 h 8409"/>
                <a:gd name="T56" fmla="*/ 1559 w 8679"/>
                <a:gd name="T57" fmla="*/ 6228 h 8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79" h="8409">
                  <a:moveTo>
                    <a:pt x="7773" y="4113"/>
                  </a:moveTo>
                  <a:cubicBezTo>
                    <a:pt x="7494" y="3946"/>
                    <a:pt x="7158" y="4065"/>
                    <a:pt x="6818" y="4140"/>
                  </a:cubicBezTo>
                  <a:cubicBezTo>
                    <a:pt x="6184" y="4280"/>
                    <a:pt x="5364" y="3993"/>
                    <a:pt x="5871" y="3246"/>
                  </a:cubicBezTo>
                  <a:cubicBezTo>
                    <a:pt x="6156" y="2827"/>
                    <a:pt x="6992" y="2428"/>
                    <a:pt x="7211" y="1941"/>
                  </a:cubicBezTo>
                  <a:cubicBezTo>
                    <a:pt x="7446" y="1418"/>
                    <a:pt x="7410" y="771"/>
                    <a:pt x="6619" y="310"/>
                  </a:cubicBezTo>
                  <a:cubicBezTo>
                    <a:pt x="6089" y="1"/>
                    <a:pt x="5322" y="204"/>
                    <a:pt x="4889" y="773"/>
                  </a:cubicBezTo>
                  <a:cubicBezTo>
                    <a:pt x="4457" y="1342"/>
                    <a:pt x="4589" y="2189"/>
                    <a:pt x="4425" y="2895"/>
                  </a:cubicBezTo>
                  <a:cubicBezTo>
                    <a:pt x="4175" y="3973"/>
                    <a:pt x="3375" y="3254"/>
                    <a:pt x="3364" y="2470"/>
                  </a:cubicBezTo>
                  <a:cubicBezTo>
                    <a:pt x="3349" y="1448"/>
                    <a:pt x="3625" y="0"/>
                    <a:pt x="1901" y="83"/>
                  </a:cubicBezTo>
                  <a:cubicBezTo>
                    <a:pt x="1767" y="90"/>
                    <a:pt x="1642" y="106"/>
                    <a:pt x="1527" y="131"/>
                  </a:cubicBezTo>
                  <a:cubicBezTo>
                    <a:pt x="0" y="467"/>
                    <a:pt x="161" y="2353"/>
                    <a:pt x="1406" y="2998"/>
                  </a:cubicBezTo>
                  <a:cubicBezTo>
                    <a:pt x="2309" y="3465"/>
                    <a:pt x="3445" y="3650"/>
                    <a:pt x="3499" y="4166"/>
                  </a:cubicBezTo>
                  <a:cubicBezTo>
                    <a:pt x="3486" y="4707"/>
                    <a:pt x="1781" y="3403"/>
                    <a:pt x="1101" y="4637"/>
                  </a:cubicBezTo>
                  <a:cubicBezTo>
                    <a:pt x="578" y="5587"/>
                    <a:pt x="1237" y="7153"/>
                    <a:pt x="2266" y="6418"/>
                  </a:cubicBezTo>
                  <a:cubicBezTo>
                    <a:pt x="2457" y="6282"/>
                    <a:pt x="2663" y="6071"/>
                    <a:pt x="2885" y="5781"/>
                  </a:cubicBezTo>
                  <a:cubicBezTo>
                    <a:pt x="3733" y="4790"/>
                    <a:pt x="4290" y="5377"/>
                    <a:pt x="3376" y="6164"/>
                  </a:cubicBezTo>
                  <a:cubicBezTo>
                    <a:pt x="2659" y="6781"/>
                    <a:pt x="3155" y="7690"/>
                    <a:pt x="3660" y="7959"/>
                  </a:cubicBezTo>
                  <a:cubicBezTo>
                    <a:pt x="4301" y="8300"/>
                    <a:pt x="4950" y="8409"/>
                    <a:pt x="5643" y="7833"/>
                  </a:cubicBezTo>
                  <a:cubicBezTo>
                    <a:pt x="6180" y="7387"/>
                    <a:pt x="6081" y="6766"/>
                    <a:pt x="5801" y="6460"/>
                  </a:cubicBezTo>
                  <a:cubicBezTo>
                    <a:pt x="5010" y="5594"/>
                    <a:pt x="4864" y="4633"/>
                    <a:pt x="5787" y="5013"/>
                  </a:cubicBezTo>
                  <a:cubicBezTo>
                    <a:pt x="6401" y="5265"/>
                    <a:pt x="6899" y="6222"/>
                    <a:pt x="7655" y="6205"/>
                  </a:cubicBezTo>
                  <a:cubicBezTo>
                    <a:pt x="8551" y="5951"/>
                    <a:pt x="8679" y="4595"/>
                    <a:pt x="7773" y="4113"/>
                  </a:cubicBezTo>
                  <a:close/>
                  <a:moveTo>
                    <a:pt x="1329" y="593"/>
                  </a:moveTo>
                  <a:cubicBezTo>
                    <a:pt x="498" y="1472"/>
                    <a:pt x="1166" y="2174"/>
                    <a:pt x="1850" y="2738"/>
                  </a:cubicBezTo>
                  <a:cubicBezTo>
                    <a:pt x="450" y="1905"/>
                    <a:pt x="478" y="1138"/>
                    <a:pt x="1329" y="593"/>
                  </a:cubicBezTo>
                  <a:close/>
                  <a:moveTo>
                    <a:pt x="1559" y="6228"/>
                  </a:moveTo>
                  <a:cubicBezTo>
                    <a:pt x="1286" y="6107"/>
                    <a:pt x="1237" y="5845"/>
                    <a:pt x="1260" y="5536"/>
                  </a:cubicBezTo>
                  <a:cubicBezTo>
                    <a:pt x="1568" y="6396"/>
                    <a:pt x="2170" y="6100"/>
                    <a:pt x="2510" y="5733"/>
                  </a:cubicBezTo>
                  <a:cubicBezTo>
                    <a:pt x="2335" y="5961"/>
                    <a:pt x="2014" y="6429"/>
                    <a:pt x="1559" y="6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" name="paint-splash_72460" descr="135561db-66d1-4810-818c-a140da834b7e">
              <a:extLst>
                <a:ext uri="{FF2B5EF4-FFF2-40B4-BE49-F238E27FC236}">
                  <a16:creationId xmlns:a16="http://schemas.microsoft.com/office/drawing/2014/main" id="{7C4FBEE0-BD32-E9DA-2E42-B79C63992A43}"/>
                </a:ext>
              </a:extLst>
            </p:cNvPr>
            <p:cNvSpPr/>
            <p:nvPr/>
          </p:nvSpPr>
          <p:spPr>
            <a:xfrm>
              <a:off x="9678467" y="2187575"/>
              <a:ext cx="342547" cy="331384"/>
            </a:xfrm>
            <a:custGeom>
              <a:avLst/>
              <a:gdLst>
                <a:gd name="T0" fmla="*/ 7773 w 8679"/>
                <a:gd name="T1" fmla="*/ 4113 h 8409"/>
                <a:gd name="T2" fmla="*/ 6818 w 8679"/>
                <a:gd name="T3" fmla="*/ 4140 h 8409"/>
                <a:gd name="T4" fmla="*/ 5871 w 8679"/>
                <a:gd name="T5" fmla="*/ 3246 h 8409"/>
                <a:gd name="T6" fmla="*/ 7211 w 8679"/>
                <a:gd name="T7" fmla="*/ 1941 h 8409"/>
                <a:gd name="T8" fmla="*/ 6619 w 8679"/>
                <a:gd name="T9" fmla="*/ 310 h 8409"/>
                <a:gd name="T10" fmla="*/ 4889 w 8679"/>
                <a:gd name="T11" fmla="*/ 773 h 8409"/>
                <a:gd name="T12" fmla="*/ 4425 w 8679"/>
                <a:gd name="T13" fmla="*/ 2895 h 8409"/>
                <a:gd name="T14" fmla="*/ 3364 w 8679"/>
                <a:gd name="T15" fmla="*/ 2470 h 8409"/>
                <a:gd name="T16" fmla="*/ 1901 w 8679"/>
                <a:gd name="T17" fmla="*/ 83 h 8409"/>
                <a:gd name="T18" fmla="*/ 1527 w 8679"/>
                <a:gd name="T19" fmla="*/ 131 h 8409"/>
                <a:gd name="T20" fmla="*/ 1406 w 8679"/>
                <a:gd name="T21" fmla="*/ 2998 h 8409"/>
                <a:gd name="T22" fmla="*/ 3499 w 8679"/>
                <a:gd name="T23" fmla="*/ 4166 h 8409"/>
                <a:gd name="T24" fmla="*/ 1101 w 8679"/>
                <a:gd name="T25" fmla="*/ 4637 h 8409"/>
                <a:gd name="T26" fmla="*/ 2266 w 8679"/>
                <a:gd name="T27" fmla="*/ 6418 h 8409"/>
                <a:gd name="T28" fmla="*/ 2885 w 8679"/>
                <a:gd name="T29" fmla="*/ 5781 h 8409"/>
                <a:gd name="T30" fmla="*/ 3376 w 8679"/>
                <a:gd name="T31" fmla="*/ 6164 h 8409"/>
                <a:gd name="T32" fmla="*/ 3660 w 8679"/>
                <a:gd name="T33" fmla="*/ 7959 h 8409"/>
                <a:gd name="T34" fmla="*/ 5643 w 8679"/>
                <a:gd name="T35" fmla="*/ 7833 h 8409"/>
                <a:gd name="T36" fmla="*/ 5801 w 8679"/>
                <a:gd name="T37" fmla="*/ 6460 h 8409"/>
                <a:gd name="T38" fmla="*/ 5787 w 8679"/>
                <a:gd name="T39" fmla="*/ 5013 h 8409"/>
                <a:gd name="T40" fmla="*/ 7655 w 8679"/>
                <a:gd name="T41" fmla="*/ 6205 h 8409"/>
                <a:gd name="T42" fmla="*/ 7773 w 8679"/>
                <a:gd name="T43" fmla="*/ 4113 h 8409"/>
                <a:gd name="T44" fmla="*/ 1329 w 8679"/>
                <a:gd name="T45" fmla="*/ 593 h 8409"/>
                <a:gd name="T46" fmla="*/ 1850 w 8679"/>
                <a:gd name="T47" fmla="*/ 2738 h 8409"/>
                <a:gd name="T48" fmla="*/ 1329 w 8679"/>
                <a:gd name="T49" fmla="*/ 593 h 8409"/>
                <a:gd name="T50" fmla="*/ 1559 w 8679"/>
                <a:gd name="T51" fmla="*/ 6228 h 8409"/>
                <a:gd name="T52" fmla="*/ 1260 w 8679"/>
                <a:gd name="T53" fmla="*/ 5536 h 8409"/>
                <a:gd name="T54" fmla="*/ 2510 w 8679"/>
                <a:gd name="T55" fmla="*/ 5733 h 8409"/>
                <a:gd name="T56" fmla="*/ 1559 w 8679"/>
                <a:gd name="T57" fmla="*/ 6228 h 8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79" h="8409">
                  <a:moveTo>
                    <a:pt x="7773" y="4113"/>
                  </a:moveTo>
                  <a:cubicBezTo>
                    <a:pt x="7494" y="3946"/>
                    <a:pt x="7158" y="4065"/>
                    <a:pt x="6818" y="4140"/>
                  </a:cubicBezTo>
                  <a:cubicBezTo>
                    <a:pt x="6184" y="4280"/>
                    <a:pt x="5364" y="3993"/>
                    <a:pt x="5871" y="3246"/>
                  </a:cubicBezTo>
                  <a:cubicBezTo>
                    <a:pt x="6156" y="2827"/>
                    <a:pt x="6992" y="2428"/>
                    <a:pt x="7211" y="1941"/>
                  </a:cubicBezTo>
                  <a:cubicBezTo>
                    <a:pt x="7446" y="1418"/>
                    <a:pt x="7410" y="771"/>
                    <a:pt x="6619" y="310"/>
                  </a:cubicBezTo>
                  <a:cubicBezTo>
                    <a:pt x="6089" y="1"/>
                    <a:pt x="5322" y="204"/>
                    <a:pt x="4889" y="773"/>
                  </a:cubicBezTo>
                  <a:cubicBezTo>
                    <a:pt x="4457" y="1342"/>
                    <a:pt x="4589" y="2189"/>
                    <a:pt x="4425" y="2895"/>
                  </a:cubicBezTo>
                  <a:cubicBezTo>
                    <a:pt x="4175" y="3973"/>
                    <a:pt x="3375" y="3254"/>
                    <a:pt x="3364" y="2470"/>
                  </a:cubicBezTo>
                  <a:cubicBezTo>
                    <a:pt x="3349" y="1448"/>
                    <a:pt x="3625" y="0"/>
                    <a:pt x="1901" y="83"/>
                  </a:cubicBezTo>
                  <a:cubicBezTo>
                    <a:pt x="1767" y="90"/>
                    <a:pt x="1642" y="106"/>
                    <a:pt x="1527" y="131"/>
                  </a:cubicBezTo>
                  <a:cubicBezTo>
                    <a:pt x="0" y="467"/>
                    <a:pt x="161" y="2353"/>
                    <a:pt x="1406" y="2998"/>
                  </a:cubicBezTo>
                  <a:cubicBezTo>
                    <a:pt x="2309" y="3465"/>
                    <a:pt x="3445" y="3650"/>
                    <a:pt x="3499" y="4166"/>
                  </a:cubicBezTo>
                  <a:cubicBezTo>
                    <a:pt x="3486" y="4707"/>
                    <a:pt x="1781" y="3403"/>
                    <a:pt x="1101" y="4637"/>
                  </a:cubicBezTo>
                  <a:cubicBezTo>
                    <a:pt x="578" y="5587"/>
                    <a:pt x="1237" y="7153"/>
                    <a:pt x="2266" y="6418"/>
                  </a:cubicBezTo>
                  <a:cubicBezTo>
                    <a:pt x="2457" y="6282"/>
                    <a:pt x="2663" y="6071"/>
                    <a:pt x="2885" y="5781"/>
                  </a:cubicBezTo>
                  <a:cubicBezTo>
                    <a:pt x="3733" y="4790"/>
                    <a:pt x="4290" y="5377"/>
                    <a:pt x="3376" y="6164"/>
                  </a:cubicBezTo>
                  <a:cubicBezTo>
                    <a:pt x="2659" y="6781"/>
                    <a:pt x="3155" y="7690"/>
                    <a:pt x="3660" y="7959"/>
                  </a:cubicBezTo>
                  <a:cubicBezTo>
                    <a:pt x="4301" y="8300"/>
                    <a:pt x="4950" y="8409"/>
                    <a:pt x="5643" y="7833"/>
                  </a:cubicBezTo>
                  <a:cubicBezTo>
                    <a:pt x="6180" y="7387"/>
                    <a:pt x="6081" y="6766"/>
                    <a:pt x="5801" y="6460"/>
                  </a:cubicBezTo>
                  <a:cubicBezTo>
                    <a:pt x="5010" y="5594"/>
                    <a:pt x="4864" y="4633"/>
                    <a:pt x="5787" y="5013"/>
                  </a:cubicBezTo>
                  <a:cubicBezTo>
                    <a:pt x="6401" y="5265"/>
                    <a:pt x="6899" y="6222"/>
                    <a:pt x="7655" y="6205"/>
                  </a:cubicBezTo>
                  <a:cubicBezTo>
                    <a:pt x="8551" y="5951"/>
                    <a:pt x="8679" y="4595"/>
                    <a:pt x="7773" y="4113"/>
                  </a:cubicBezTo>
                  <a:close/>
                  <a:moveTo>
                    <a:pt x="1329" y="593"/>
                  </a:moveTo>
                  <a:cubicBezTo>
                    <a:pt x="498" y="1472"/>
                    <a:pt x="1166" y="2174"/>
                    <a:pt x="1850" y="2738"/>
                  </a:cubicBezTo>
                  <a:cubicBezTo>
                    <a:pt x="450" y="1905"/>
                    <a:pt x="478" y="1138"/>
                    <a:pt x="1329" y="593"/>
                  </a:cubicBezTo>
                  <a:close/>
                  <a:moveTo>
                    <a:pt x="1559" y="6228"/>
                  </a:moveTo>
                  <a:cubicBezTo>
                    <a:pt x="1286" y="6107"/>
                    <a:pt x="1237" y="5845"/>
                    <a:pt x="1260" y="5536"/>
                  </a:cubicBezTo>
                  <a:cubicBezTo>
                    <a:pt x="1568" y="6396"/>
                    <a:pt x="2170" y="6100"/>
                    <a:pt x="2510" y="5733"/>
                  </a:cubicBezTo>
                  <a:cubicBezTo>
                    <a:pt x="2335" y="5961"/>
                    <a:pt x="2014" y="6429"/>
                    <a:pt x="1559" y="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184a65b-c419-4f3b-9cfd-52fd73b4a2ee"/>
          <p:cNvSpPr>
            <a:spLocks noGrp="1"/>
          </p:cNvSpPr>
          <p:nvPr>
            <p:ph type="title" hasCustomPrompt="1"/>
          </p:nvPr>
        </p:nvSpPr>
        <p:spPr>
          <a:xfrm>
            <a:off x="5686695" y="2783857"/>
            <a:ext cx="6801395" cy="1290286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6000" b="1" i="0" u="none" dirty="0">
                <a:solidFill>
                  <a:srgbClr val="FFFFFF"/>
                </a:solidFill>
                <a:ea typeface="优设标题黑"/>
              </a:rPr>
              <a:t>三、</a:t>
            </a:r>
            <a:r>
              <a:rPr lang="en-US" sz="6000" b="1" i="0" u="none" dirty="0" err="1">
                <a:solidFill>
                  <a:srgbClr val="FFFFFF"/>
                </a:solidFill>
                <a:ea typeface="优设标题黑"/>
              </a:rPr>
              <a:t>单元教材分析</a:t>
            </a:r>
            <a:endParaRPr lang="en-US" sz="6000" b="1" i="0" u="none" dirty="0">
              <a:solidFill>
                <a:srgbClr val="FFFFFF"/>
              </a:solidFill>
              <a:ea typeface="优设标题黑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Designed by iSlide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184F0C"/>
      </a:accent1>
      <a:accent2>
        <a:srgbClr val="2BA325"/>
      </a:accent2>
      <a:accent3>
        <a:srgbClr val="FBDC70"/>
      </a:accent3>
      <a:accent4>
        <a:srgbClr val="FF9900"/>
      </a:accent4>
      <a:accent5>
        <a:srgbClr val="FF6600"/>
      </a:accent5>
      <a:accent6>
        <a:srgbClr val="CC3300"/>
      </a:accent6>
      <a:hlink>
        <a:srgbClr val="F84D4D"/>
      </a:hlink>
      <a:folHlink>
        <a:srgbClr val="979797"/>
      </a:folHlink>
    </a:clrScheme>
    <a:fontScheme name="iSlide">
      <a:majorFont>
        <a:latin typeface="Lato Black"/>
        <a:ea typeface="优设标题黑"/>
        <a:cs typeface=""/>
      </a:majorFont>
      <a:minorFont>
        <a:latin typeface="Lato"/>
        <a:ea typeface="Noto Sans S Chinese Regular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 Presentation Template</Template>
  <TotalTime>806</TotalTime>
  <Words>920</Words>
  <Application>Microsoft Office PowerPoint</Application>
  <PresentationFormat>宽屏</PresentationFormat>
  <Paragraphs>409</Paragraphs>
  <Slides>50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1" baseType="lpstr">
      <vt:lpstr>Noto Sans S Chinese Regular</vt:lpstr>
      <vt:lpstr>宋体</vt:lpstr>
      <vt:lpstr>微软雅黑</vt:lpstr>
      <vt:lpstr>优设标题黑</vt:lpstr>
      <vt:lpstr>Arial</vt:lpstr>
      <vt:lpstr>Lato</vt:lpstr>
      <vt:lpstr>Lato Black</vt:lpstr>
      <vt:lpstr>等线</vt:lpstr>
      <vt:lpstr>仿宋</vt:lpstr>
      <vt:lpstr>黑体</vt:lpstr>
      <vt:lpstr>Designed by iSlide</vt:lpstr>
      <vt:lpstr>足球类水平二大单元教学设计</vt:lpstr>
      <vt:lpstr>目录</vt:lpstr>
      <vt:lpstr>一、单元信息元素</vt:lpstr>
      <vt:lpstr>单元基本信息</vt:lpstr>
      <vt:lpstr>二、单元目标</vt:lpstr>
      <vt:lpstr>运动能力目标</vt:lpstr>
      <vt:lpstr>健康行为目标</vt:lpstr>
      <vt:lpstr>体育品德目标</vt:lpstr>
      <vt:lpstr>三、单元教材分析</vt:lpstr>
      <vt:lpstr>教材价值与地位</vt:lpstr>
      <vt:lpstr>技能特点</vt:lpstr>
      <vt:lpstr>内容的前后关联</vt:lpstr>
      <vt:lpstr>四、单元学情分析</vt:lpstr>
      <vt:lpstr>认知与身心发展特点</vt:lpstr>
      <vt:lpstr>技能基础</vt:lpstr>
      <vt:lpstr>五、单元主要教学内容</vt:lpstr>
      <vt:lpstr>PowerPoint 演示文稿</vt:lpstr>
      <vt:lpstr>PowerPoint 演示文稿</vt:lpstr>
      <vt:lpstr>PowerPoint 演示文稿</vt:lpstr>
      <vt:lpstr>PowerPoint 演示文稿</vt:lpstr>
      <vt:lpstr>六、单元教学         重难点</vt:lpstr>
      <vt:lpstr>学生学习的重难点</vt:lpstr>
      <vt:lpstr>教学内容的重难点</vt:lpstr>
      <vt:lpstr>教学组织的重难点</vt:lpstr>
      <vt:lpstr>教学方法的重难点</vt:lpstr>
      <vt:lpstr>七、单元开放式学习环境</vt:lpstr>
      <vt:lpstr>PowerPoint 演示文稿</vt:lpstr>
      <vt:lpstr>八、单元过程          结构图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九、  单元检测          内容及评价</vt:lpstr>
      <vt:lpstr>PowerPoint 演示文稿</vt:lpstr>
      <vt:lpstr>PowerPoint 演示文稿</vt:lpstr>
      <vt:lpstr>十、单元教学反思</vt:lpstr>
      <vt:lpstr>教学反思各方面</vt:lpstr>
      <vt:lpstr>十一、单元作业设计</vt:lpstr>
      <vt:lpstr>PowerPoint 演示文稿</vt:lpstr>
      <vt:lpstr>课时教学计划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Manager>木木子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木木子</dc:creator>
  <cp:lastModifiedBy>white-asmart@outlook.com</cp:lastModifiedBy>
  <cp:revision>23</cp:revision>
  <cp:lastPrinted>2024-10-13T16:00:00Z</cp:lastPrinted>
  <dcterms:created xsi:type="dcterms:W3CDTF">2024-10-13T16:00:00Z</dcterms:created>
  <dcterms:modified xsi:type="dcterms:W3CDTF">2025-07-08T09:37:16Z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bb7277ee-8102-4b3d-81f3-b798647546a6</vt:lpwstr>
  </property>
</Properties>
</file>