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3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3" r:id="rId3"/>
  </p:sldMasterIdLst>
  <p:notesMasterIdLst>
    <p:notesMasterId r:id="rId56"/>
  </p:notesMasterIdLst>
  <p:sldIdLst>
    <p:sldId id="256" r:id="rId4"/>
    <p:sldId id="25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328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99" r:id="rId31"/>
    <p:sldId id="301" r:id="rId32"/>
    <p:sldId id="306" r:id="rId33"/>
    <p:sldId id="307" r:id="rId34"/>
    <p:sldId id="308" r:id="rId35"/>
    <p:sldId id="309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314" r:id="rId49"/>
    <p:sldId id="315" r:id="rId50"/>
    <p:sldId id="318" r:id="rId51"/>
    <p:sldId id="319" r:id="rId52"/>
    <p:sldId id="321" r:id="rId53"/>
    <p:sldId id="323" r:id="rId54"/>
    <p:sldId id="296" r:id="rId55"/>
  </p:sldIdLst>
  <p:sldSz cx="12192000" cy="6858000"/>
  <p:notesSz cx="6858000" cy="9144000"/>
  <p:embeddedFontLst>
    <p:embeddedFont>
      <p:font typeface="OPPOSans H" panose="00020600040101010101" charset="-122"/>
      <p:regular r:id="rId60"/>
    </p:embeddedFont>
    <p:embeddedFont>
      <p:font typeface="OPPOSans R" panose="00020600040101010101" charset="-122"/>
      <p:regular r:id="rId61"/>
    </p:embeddedFont>
    <p:embeddedFont>
      <p:font typeface="Source Han Sans CN Bold" panose="020B0800000000000000" charset="-122"/>
      <p:bold r:id="rId62"/>
    </p:embeddedFont>
    <p:embeddedFont>
      <p:font typeface="等线" panose="02010600030101010101" charset="-122"/>
      <p:regular r:id="rId63"/>
    </p:embeddedFont>
    <p:embeddedFont>
      <p:font typeface="Calibri" panose="020F0502020204030204" charset="0"/>
      <p:regular r:id="rId64"/>
      <p:bold r:id="rId65"/>
      <p:italic r:id="rId66"/>
      <p:boldItalic r:id="rId67"/>
    </p:embeddedFont>
    <p:embeddedFont>
      <p:font typeface="OPPOSans B" panose="00020600040101010101" charset="-122"/>
      <p:regular r:id="rId68"/>
    </p:embeddedFont>
    <p:embeddedFont>
      <p:font typeface="Segoe UI" panose="020B0502040204020203"/>
      <p:regular r:id="rId69"/>
      <p:bold r:id="rId70"/>
      <p:italic r:id="rId71"/>
      <p:boldItalic r:id="rId72"/>
    </p:embeddedFont>
  </p:embeddedFontLst>
  <p:custDataLst>
    <p:tags r:id="rId73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3" Type="http://schemas.openxmlformats.org/officeDocument/2006/relationships/tags" Target="tags/tag80.xml"/><Relationship Id="rId72" Type="http://schemas.openxmlformats.org/officeDocument/2006/relationships/font" Target="fonts/font13.fntdata"/><Relationship Id="rId71" Type="http://schemas.openxmlformats.org/officeDocument/2006/relationships/font" Target="fonts/font12.fntdata"/><Relationship Id="rId70" Type="http://schemas.openxmlformats.org/officeDocument/2006/relationships/font" Target="fonts/font11.fntdata"/><Relationship Id="rId7" Type="http://schemas.openxmlformats.org/officeDocument/2006/relationships/slide" Target="slides/slide4.xml"/><Relationship Id="rId69" Type="http://schemas.openxmlformats.org/officeDocument/2006/relationships/font" Target="fonts/font10.fntdata"/><Relationship Id="rId68" Type="http://schemas.openxmlformats.org/officeDocument/2006/relationships/font" Target="fonts/font9.fntdata"/><Relationship Id="rId67" Type="http://schemas.openxmlformats.org/officeDocument/2006/relationships/font" Target="fonts/font8.fntdata"/><Relationship Id="rId66" Type="http://schemas.openxmlformats.org/officeDocument/2006/relationships/font" Target="fonts/font7.fntdata"/><Relationship Id="rId65" Type="http://schemas.openxmlformats.org/officeDocument/2006/relationships/font" Target="fonts/font6.fntdata"/><Relationship Id="rId64" Type="http://schemas.openxmlformats.org/officeDocument/2006/relationships/font" Target="fonts/font5.fntdata"/><Relationship Id="rId63" Type="http://schemas.openxmlformats.org/officeDocument/2006/relationships/font" Target="fonts/font4.fntdata"/><Relationship Id="rId62" Type="http://schemas.openxmlformats.org/officeDocument/2006/relationships/font" Target="fonts/font3.fntdata"/><Relationship Id="rId61" Type="http://schemas.openxmlformats.org/officeDocument/2006/relationships/font" Target="fonts/font2.fntdata"/><Relationship Id="rId60" Type="http://schemas.openxmlformats.org/officeDocument/2006/relationships/font" Target="fonts/font1.fntdata"/><Relationship Id="rId6" Type="http://schemas.openxmlformats.org/officeDocument/2006/relationships/slide" Target="slides/slide3.xml"/><Relationship Id="rId59" Type="http://schemas.openxmlformats.org/officeDocument/2006/relationships/tableStyles" Target="tableStyles.xml"/><Relationship Id="rId58" Type="http://schemas.openxmlformats.org/officeDocument/2006/relationships/viewProps" Target="viewProps.xml"/><Relationship Id="rId57" Type="http://schemas.openxmlformats.org/officeDocument/2006/relationships/presProps" Target="presProps.xml"/><Relationship Id="rId56" Type="http://schemas.openxmlformats.org/officeDocument/2006/relationships/notesMaster" Target="notesMasters/notesMaster1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一群人在踢足球&#10;&#10;描述已自动生成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7387" r="389"/>
          <a:stretch>
            <a:fillRect/>
          </a:stretch>
        </p:blipFill>
        <p:spPr>
          <a:xfrm>
            <a:off x="-338" y="0"/>
            <a:ext cx="12192338" cy="692879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35102" y="0"/>
            <a:ext cx="12227102" cy="692879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>
              <a:solidFill>
                <a:prstClr val="white"/>
              </a:solidFill>
            </a:endParaRPr>
          </a:p>
        </p:txBody>
      </p:sp>
      <p:sp>
        <p:nvSpPr>
          <p:cNvPr id="4" name="五边形 21"/>
          <p:cNvSpPr/>
          <p:nvPr userDrawn="1"/>
        </p:nvSpPr>
        <p:spPr>
          <a:xfrm>
            <a:off x="201370" y="309546"/>
            <a:ext cx="325239" cy="449151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3" cstate="hq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6899" y="186850"/>
            <a:ext cx="1173731" cy="69454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一群人在踢足球&#10;&#10;描述已自动生成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7387" r="389"/>
          <a:stretch>
            <a:fillRect/>
          </a:stretch>
        </p:blipFill>
        <p:spPr>
          <a:xfrm>
            <a:off x="-338" y="0"/>
            <a:ext cx="12192338" cy="692879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35102" y="0"/>
            <a:ext cx="12227102" cy="692879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 dirty="0">
              <a:solidFill>
                <a:prstClr val="white"/>
              </a:solidFill>
            </a:endParaRPr>
          </a:p>
        </p:txBody>
      </p:sp>
      <p:sp>
        <p:nvSpPr>
          <p:cNvPr id="4" name="五边形 21"/>
          <p:cNvSpPr/>
          <p:nvPr userDrawn="1"/>
        </p:nvSpPr>
        <p:spPr>
          <a:xfrm>
            <a:off x="201370" y="309546"/>
            <a:ext cx="325239" cy="449151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3" cstate="hq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6899" y="186850"/>
            <a:ext cx="1173731" cy="69454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21.xml"/><Relationship Id="rId11" Type="http://schemas.openxmlformats.org/officeDocument/2006/relationships/tags" Target="../tags/tag20.xml"/><Relationship Id="rId10" Type="http://schemas.openxmlformats.org/officeDocument/2006/relationships/tags" Target="../tags/tag19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9.png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54.xml"/><Relationship Id="rId2" Type="http://schemas.openxmlformats.org/officeDocument/2006/relationships/tags" Target="../tags/tag36.xml"/><Relationship Id="rId19" Type="http://schemas.openxmlformats.org/officeDocument/2006/relationships/tags" Target="../tags/tag53.xml"/><Relationship Id="rId18" Type="http://schemas.openxmlformats.org/officeDocument/2006/relationships/tags" Target="../tags/tag52.xml"/><Relationship Id="rId17" Type="http://schemas.openxmlformats.org/officeDocument/2006/relationships/tags" Target="../tags/tag51.xml"/><Relationship Id="rId16" Type="http://schemas.openxmlformats.org/officeDocument/2006/relationships/tags" Target="../tags/tag50.xml"/><Relationship Id="rId15" Type="http://schemas.openxmlformats.org/officeDocument/2006/relationships/tags" Target="../tags/tag49.xml"/><Relationship Id="rId14" Type="http://schemas.openxmlformats.org/officeDocument/2006/relationships/tags" Target="../tags/tag48.xml"/><Relationship Id="rId13" Type="http://schemas.openxmlformats.org/officeDocument/2006/relationships/tags" Target="../tags/tag47.xml"/><Relationship Id="rId12" Type="http://schemas.openxmlformats.org/officeDocument/2006/relationships/tags" Target="../tags/tag46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tags" Target="../tags/tag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78.xml"/><Relationship Id="rId2" Type="http://schemas.openxmlformats.org/officeDocument/2006/relationships/tags" Target="../tags/tag60.xml"/><Relationship Id="rId19" Type="http://schemas.openxmlformats.org/officeDocument/2006/relationships/tags" Target="../tags/tag77.xml"/><Relationship Id="rId18" Type="http://schemas.openxmlformats.org/officeDocument/2006/relationships/tags" Target="../tags/tag76.xml"/><Relationship Id="rId17" Type="http://schemas.openxmlformats.org/officeDocument/2006/relationships/tags" Target="../tags/tag75.xml"/><Relationship Id="rId16" Type="http://schemas.openxmlformats.org/officeDocument/2006/relationships/tags" Target="../tags/tag74.xml"/><Relationship Id="rId15" Type="http://schemas.openxmlformats.org/officeDocument/2006/relationships/tags" Target="../tags/tag73.xml"/><Relationship Id="rId14" Type="http://schemas.openxmlformats.org/officeDocument/2006/relationships/tags" Target="../tags/tag72.xml"/><Relationship Id="rId13" Type="http://schemas.openxmlformats.org/officeDocument/2006/relationships/tags" Target="../tags/tag71.xml"/><Relationship Id="rId12" Type="http://schemas.openxmlformats.org/officeDocument/2006/relationships/tags" Target="../tags/tag70.xml"/><Relationship Id="rId11" Type="http://schemas.openxmlformats.org/officeDocument/2006/relationships/tags" Target="../tags/tag69.xml"/><Relationship Id="rId10" Type="http://schemas.openxmlformats.org/officeDocument/2006/relationships/tags" Target="../tags/tag68.xml"/><Relationship Id="rId1" Type="http://schemas.openxmlformats.org/officeDocument/2006/relationships/tags" Target="../tags/tag5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19200" y="-685800"/>
            <a:ext cx="14630400" cy="8229600"/>
          </a:xfrm>
          <a:prstGeom prst="rect">
            <a:avLst/>
          </a:prstGeom>
        </p:spPr>
      </p:pic>
      <p:sp>
        <p:nvSpPr>
          <p:cNvPr id="3" name="标题 1"/>
          <p:cNvSpPr txBox="1"/>
          <p:nvPr/>
        </p:nvSpPr>
        <p:spPr>
          <a:xfrm>
            <a:off x="824458" y="797299"/>
            <a:ext cx="6128621" cy="7941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3600">
                <a:ln w="6350">
                  <a:solidFill>
                    <a:srgbClr val="FFFFFF">
                      <a:alpha val="10000"/>
                    </a:srgbClr>
                  </a:solidFill>
                </a:ln>
                <a:noFill/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POWERPOINT DESIGN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1978989" y="3952241"/>
            <a:ext cx="426022" cy="2344676"/>
          </a:xfrm>
          <a:custGeom>
            <a:avLst/>
            <a:gdLst>
              <a:gd name="connsiteX0" fmla="*/ 598684 w 1229714"/>
              <a:gd name="connsiteY0" fmla="*/ 6032150 h 6767905"/>
              <a:gd name="connsiteX1" fmla="*/ 1128910 w 1229714"/>
              <a:gd name="connsiteY1" fmla="*/ 6477990 h 6767905"/>
              <a:gd name="connsiteX2" fmla="*/ 1227336 w 1229714"/>
              <a:gd name="connsiteY2" fmla="*/ 6566495 h 6767905"/>
              <a:gd name="connsiteX3" fmla="*/ 1227336 w 1229714"/>
              <a:gd name="connsiteY3" fmla="*/ 6640878 h 6767905"/>
              <a:gd name="connsiteX4" fmla="*/ 1193872 w 1229714"/>
              <a:gd name="connsiteY4" fmla="*/ 6741583 h 6767905"/>
              <a:gd name="connsiteX5" fmla="*/ 1089096 w 1229714"/>
              <a:gd name="connsiteY5" fmla="*/ 6761266 h 6767905"/>
              <a:gd name="connsiteX6" fmla="*/ 820936 w 1229714"/>
              <a:gd name="connsiteY6" fmla="*/ 6588836 h 6767905"/>
              <a:gd name="connsiteX7" fmla="*/ 615376 w 1229714"/>
              <a:gd name="connsiteY7" fmla="*/ 6422979 h 6767905"/>
              <a:gd name="connsiteX8" fmla="*/ 405908 w 1229714"/>
              <a:gd name="connsiteY8" fmla="*/ 6595409 h 6767905"/>
              <a:gd name="connsiteX9" fmla="*/ 205152 w 1229714"/>
              <a:gd name="connsiteY9" fmla="*/ 6767905 h 6767905"/>
              <a:gd name="connsiteX10" fmla="*/ 136036 w 1229714"/>
              <a:gd name="connsiteY10" fmla="*/ 6767905 h 6767905"/>
              <a:gd name="connsiteX11" fmla="*/ 8136 w 1229714"/>
              <a:gd name="connsiteY11" fmla="*/ 6641119 h 6767905"/>
              <a:gd name="connsiteX12" fmla="*/ 17660 w 1229714"/>
              <a:gd name="connsiteY12" fmla="*/ 6542052 h 6767905"/>
              <a:gd name="connsiteX13" fmla="*/ 306584 w 1229714"/>
              <a:gd name="connsiteY13" fmla="*/ 6273737 h 6767905"/>
              <a:gd name="connsiteX14" fmla="*/ 598684 w 1229714"/>
              <a:gd name="connsiteY14" fmla="*/ 6032150 h 6767905"/>
              <a:gd name="connsiteX15" fmla="*/ 613024 w 1229714"/>
              <a:gd name="connsiteY15" fmla="*/ 5294705 h 6767905"/>
              <a:gd name="connsiteX16" fmla="*/ 973336 w 1229714"/>
              <a:gd name="connsiteY16" fmla="*/ 5584729 h 6767905"/>
              <a:gd name="connsiteX17" fmla="*/ 1227336 w 1229714"/>
              <a:gd name="connsiteY17" fmla="*/ 5880060 h 6767905"/>
              <a:gd name="connsiteX18" fmla="*/ 1207244 w 1229714"/>
              <a:gd name="connsiteY18" fmla="*/ 5973960 h 6767905"/>
              <a:gd name="connsiteX19" fmla="*/ 1069308 w 1229714"/>
              <a:gd name="connsiteY19" fmla="*/ 6024002 h 6767905"/>
              <a:gd name="connsiteX20" fmla="*/ 824252 w 1229714"/>
              <a:gd name="connsiteY20" fmla="*/ 5839404 h 6767905"/>
              <a:gd name="connsiteX21" fmla="*/ 580332 w 1229714"/>
              <a:gd name="connsiteY21" fmla="*/ 5680175 h 6767905"/>
              <a:gd name="connsiteX22" fmla="*/ 379556 w 1229714"/>
              <a:gd name="connsiteY22" fmla="*/ 5852190 h 6767905"/>
              <a:gd name="connsiteX23" fmla="*/ 173560 w 1229714"/>
              <a:gd name="connsiteY23" fmla="*/ 6020395 h 6767905"/>
              <a:gd name="connsiteX24" fmla="*/ 27224 w 1229714"/>
              <a:gd name="connsiteY24" fmla="*/ 5976707 h 6767905"/>
              <a:gd name="connsiteX25" fmla="*/ 8136 w 1229714"/>
              <a:gd name="connsiteY25" fmla="*/ 5878723 h 6767905"/>
              <a:gd name="connsiteX26" fmla="*/ 55760 w 1229714"/>
              <a:gd name="connsiteY26" fmla="*/ 5749685 h 6767905"/>
              <a:gd name="connsiteX27" fmla="*/ 350220 w 1229714"/>
              <a:gd name="connsiteY27" fmla="*/ 5493040 h 6767905"/>
              <a:gd name="connsiteX28" fmla="*/ 613024 w 1229714"/>
              <a:gd name="connsiteY28" fmla="*/ 5294705 h 6767905"/>
              <a:gd name="connsiteX29" fmla="*/ 605228 w 1229714"/>
              <a:gd name="connsiteY29" fmla="*/ 4527168 h 6767905"/>
              <a:gd name="connsiteX30" fmla="*/ 1090810 w 1229714"/>
              <a:gd name="connsiteY30" fmla="*/ 4934543 h 6767905"/>
              <a:gd name="connsiteX31" fmla="*/ 1227336 w 1229714"/>
              <a:gd name="connsiteY31" fmla="*/ 5054416 h 6767905"/>
              <a:gd name="connsiteX32" fmla="*/ 1227336 w 1229714"/>
              <a:gd name="connsiteY32" fmla="*/ 5127897 h 6767905"/>
              <a:gd name="connsiteX33" fmla="*/ 1197406 w 1229714"/>
              <a:gd name="connsiteY33" fmla="*/ 5229494 h 6767905"/>
              <a:gd name="connsiteX34" fmla="*/ 1036836 w 1229714"/>
              <a:gd name="connsiteY34" fmla="*/ 5245846 h 6767905"/>
              <a:gd name="connsiteX35" fmla="*/ 814584 w 1229714"/>
              <a:gd name="connsiteY35" fmla="*/ 5072314 h 6767905"/>
              <a:gd name="connsiteX36" fmla="*/ 614904 w 1229714"/>
              <a:gd name="connsiteY36" fmla="*/ 4911423 h 6767905"/>
              <a:gd name="connsiteX37" fmla="*/ 208980 w 1229714"/>
              <a:gd name="connsiteY37" fmla="*/ 5236826 h 6767905"/>
              <a:gd name="connsiteX38" fmla="*/ 122008 w 1229714"/>
              <a:gd name="connsiteY38" fmla="*/ 5265778 h 6767905"/>
              <a:gd name="connsiteX39" fmla="*/ 8136 w 1229714"/>
              <a:gd name="connsiteY39" fmla="*/ 5129819 h 6767905"/>
              <a:gd name="connsiteX40" fmla="*/ 17660 w 1229714"/>
              <a:gd name="connsiteY40" fmla="*/ 5030752 h 6767905"/>
              <a:gd name="connsiteX41" fmla="*/ 306584 w 1229714"/>
              <a:gd name="connsiteY41" fmla="*/ 4762437 h 6767905"/>
              <a:gd name="connsiteX42" fmla="*/ 605228 w 1229714"/>
              <a:gd name="connsiteY42" fmla="*/ 4527168 h 6767905"/>
              <a:gd name="connsiteX43" fmla="*/ 613024 w 1229714"/>
              <a:gd name="connsiteY43" fmla="*/ 3783405 h 6767905"/>
              <a:gd name="connsiteX44" fmla="*/ 973336 w 1229714"/>
              <a:gd name="connsiteY44" fmla="*/ 4073659 h 6767905"/>
              <a:gd name="connsiteX45" fmla="*/ 1227336 w 1229714"/>
              <a:gd name="connsiteY45" fmla="*/ 4369148 h 6767905"/>
              <a:gd name="connsiteX46" fmla="*/ 1213612 w 1229714"/>
              <a:gd name="connsiteY46" fmla="*/ 4458415 h 6767905"/>
              <a:gd name="connsiteX47" fmla="*/ 1073692 w 1229714"/>
              <a:gd name="connsiteY47" fmla="*/ 4513382 h 6767905"/>
              <a:gd name="connsiteX48" fmla="*/ 825152 w 1229714"/>
              <a:gd name="connsiteY48" fmla="*/ 4328854 h 6767905"/>
              <a:gd name="connsiteX49" fmla="*/ 613322 w 1229714"/>
              <a:gd name="connsiteY49" fmla="*/ 4152389 h 6767905"/>
              <a:gd name="connsiteX50" fmla="*/ 536154 w 1229714"/>
              <a:gd name="connsiteY50" fmla="*/ 4205739 h 6767905"/>
              <a:gd name="connsiteX51" fmla="*/ 452636 w 1229714"/>
              <a:gd name="connsiteY51" fmla="*/ 4266569 h 6767905"/>
              <a:gd name="connsiteX52" fmla="*/ 167208 w 1229714"/>
              <a:gd name="connsiteY52" fmla="*/ 4514709 h 6767905"/>
              <a:gd name="connsiteX53" fmla="*/ 27224 w 1229714"/>
              <a:gd name="connsiteY53" fmla="*/ 4465407 h 6767905"/>
              <a:gd name="connsiteX54" fmla="*/ 8136 w 1229714"/>
              <a:gd name="connsiteY54" fmla="*/ 4367423 h 6767905"/>
              <a:gd name="connsiteX55" fmla="*/ 55760 w 1229714"/>
              <a:gd name="connsiteY55" fmla="*/ 4238385 h 6767905"/>
              <a:gd name="connsiteX56" fmla="*/ 350220 w 1229714"/>
              <a:gd name="connsiteY56" fmla="*/ 3981740 h 6767905"/>
              <a:gd name="connsiteX57" fmla="*/ 613024 w 1229714"/>
              <a:gd name="connsiteY57" fmla="*/ 3783405 h 6767905"/>
              <a:gd name="connsiteX58" fmla="*/ 608932 w 1229714"/>
              <a:gd name="connsiteY58" fmla="*/ 3015689 h 6767905"/>
              <a:gd name="connsiteX59" fmla="*/ 909836 w 1229714"/>
              <a:gd name="connsiteY59" fmla="*/ 3266806 h 6767905"/>
              <a:gd name="connsiteX60" fmla="*/ 1208284 w 1229714"/>
              <a:gd name="connsiteY60" fmla="*/ 3523638 h 6767905"/>
              <a:gd name="connsiteX61" fmla="*/ 1228492 w 1229714"/>
              <a:gd name="connsiteY61" fmla="*/ 3692331 h 6767905"/>
              <a:gd name="connsiteX62" fmla="*/ 1185440 w 1229714"/>
              <a:gd name="connsiteY62" fmla="*/ 3725168 h 6767905"/>
              <a:gd name="connsiteX63" fmla="*/ 926428 w 1229714"/>
              <a:gd name="connsiteY63" fmla="*/ 3653230 h 6767905"/>
              <a:gd name="connsiteX64" fmla="*/ 709056 w 1229714"/>
              <a:gd name="connsiteY64" fmla="*/ 3475430 h 6767905"/>
              <a:gd name="connsiteX65" fmla="*/ 611160 w 1229714"/>
              <a:gd name="connsiteY65" fmla="*/ 3402405 h 6767905"/>
              <a:gd name="connsiteX66" fmla="*/ 383876 w 1229714"/>
              <a:gd name="connsiteY66" fmla="*/ 3567505 h 6767905"/>
              <a:gd name="connsiteX67" fmla="*/ 212796 w 1229714"/>
              <a:gd name="connsiteY67" fmla="*/ 3723821 h 6767905"/>
              <a:gd name="connsiteX68" fmla="*/ 47208 w 1229714"/>
              <a:gd name="connsiteY68" fmla="*/ 3725126 h 6767905"/>
              <a:gd name="connsiteX69" fmla="*/ 8136 w 1229714"/>
              <a:gd name="connsiteY69" fmla="*/ 3616199 h 6767905"/>
              <a:gd name="connsiteX70" fmla="*/ 147444 w 1229714"/>
              <a:gd name="connsiteY70" fmla="*/ 3389705 h 6767905"/>
              <a:gd name="connsiteX71" fmla="*/ 325174 w 1229714"/>
              <a:gd name="connsiteY71" fmla="*/ 3236935 h 6767905"/>
              <a:gd name="connsiteX72" fmla="*/ 513684 w 1229714"/>
              <a:gd name="connsiteY72" fmla="*/ 3087710 h 6767905"/>
              <a:gd name="connsiteX73" fmla="*/ 608932 w 1229714"/>
              <a:gd name="connsiteY73" fmla="*/ 3015689 h 6767905"/>
              <a:gd name="connsiteX74" fmla="*/ 623534 w 1229714"/>
              <a:gd name="connsiteY74" fmla="*/ 2269433 h 6767905"/>
              <a:gd name="connsiteX75" fmla="*/ 1074752 w 1229714"/>
              <a:gd name="connsiteY75" fmla="*/ 2651801 h 6767905"/>
              <a:gd name="connsiteX76" fmla="*/ 1227336 w 1229714"/>
              <a:gd name="connsiteY76" fmla="*/ 2862078 h 6767905"/>
              <a:gd name="connsiteX77" fmla="*/ 1201428 w 1229714"/>
              <a:gd name="connsiteY77" fmla="*/ 2958412 h 6767905"/>
              <a:gd name="connsiteX78" fmla="*/ 1073912 w 1229714"/>
              <a:gd name="connsiteY78" fmla="*/ 3002130 h 6767905"/>
              <a:gd name="connsiteX79" fmla="*/ 826408 w 1229714"/>
              <a:gd name="connsiteY79" fmla="*/ 2818228 h 6767905"/>
              <a:gd name="connsiteX80" fmla="*/ 613616 w 1229714"/>
              <a:gd name="connsiteY80" fmla="*/ 2641950 h 6767905"/>
              <a:gd name="connsiteX81" fmla="*/ 566808 w 1229714"/>
              <a:gd name="connsiteY81" fmla="*/ 2669753 h 6767905"/>
              <a:gd name="connsiteX82" fmla="*/ 366308 w 1229714"/>
              <a:gd name="connsiteY82" fmla="*/ 2840868 h 6767905"/>
              <a:gd name="connsiteX83" fmla="*/ 91104 w 1229714"/>
              <a:gd name="connsiteY83" fmla="*/ 2996143 h 6767905"/>
              <a:gd name="connsiteX84" fmla="*/ 8136 w 1229714"/>
              <a:gd name="connsiteY84" fmla="*/ 2856123 h 6767905"/>
              <a:gd name="connsiteX85" fmla="*/ 55760 w 1229714"/>
              <a:gd name="connsiteY85" fmla="*/ 2726782 h 6767905"/>
              <a:gd name="connsiteX86" fmla="*/ 356834 w 1229714"/>
              <a:gd name="connsiteY86" fmla="*/ 2464410 h 6767905"/>
              <a:gd name="connsiteX87" fmla="*/ 623534 w 1229714"/>
              <a:gd name="connsiteY87" fmla="*/ 2269433 h 6767905"/>
              <a:gd name="connsiteX88" fmla="*/ 621560 w 1229714"/>
              <a:gd name="connsiteY88" fmla="*/ 1515354 h 6767905"/>
              <a:gd name="connsiteX89" fmla="*/ 922536 w 1229714"/>
              <a:gd name="connsiteY89" fmla="*/ 1766666 h 6767905"/>
              <a:gd name="connsiteX90" fmla="*/ 1208284 w 1229714"/>
              <a:gd name="connsiteY90" fmla="*/ 2012530 h 6767905"/>
              <a:gd name="connsiteX91" fmla="*/ 1218374 w 1229714"/>
              <a:gd name="connsiteY91" fmla="*/ 2096264 h 6767905"/>
              <a:gd name="connsiteX92" fmla="*/ 1188824 w 1229714"/>
              <a:gd name="connsiteY92" fmla="*/ 2213351 h 6767905"/>
              <a:gd name="connsiteX93" fmla="*/ 970654 w 1229714"/>
              <a:gd name="connsiteY93" fmla="*/ 2180741 h 6767905"/>
              <a:gd name="connsiteX94" fmla="*/ 754628 w 1229714"/>
              <a:gd name="connsiteY94" fmla="*/ 2001965 h 6767905"/>
              <a:gd name="connsiteX95" fmla="*/ 595878 w 1229714"/>
              <a:gd name="connsiteY95" fmla="*/ 1892554 h 6767905"/>
              <a:gd name="connsiteX96" fmla="*/ 205334 w 1229714"/>
              <a:gd name="connsiteY96" fmla="*/ 2218765 h 6767905"/>
              <a:gd name="connsiteX97" fmla="*/ 47208 w 1229714"/>
              <a:gd name="connsiteY97" fmla="*/ 2213827 h 6767905"/>
              <a:gd name="connsiteX98" fmla="*/ 8136 w 1229714"/>
              <a:gd name="connsiteY98" fmla="*/ 2104900 h 6767905"/>
              <a:gd name="connsiteX99" fmla="*/ 412012 w 1229714"/>
              <a:gd name="connsiteY99" fmla="*/ 1664277 h 6767905"/>
              <a:gd name="connsiteX100" fmla="*/ 621560 w 1229714"/>
              <a:gd name="connsiteY100" fmla="*/ 1515354 h 6767905"/>
              <a:gd name="connsiteX101" fmla="*/ 607596 w 1229714"/>
              <a:gd name="connsiteY101" fmla="*/ 754729 h 6767905"/>
              <a:gd name="connsiteX102" fmla="*/ 1198760 w 1229714"/>
              <a:gd name="connsiteY102" fmla="*/ 1252289 h 6767905"/>
              <a:gd name="connsiteX103" fmla="*/ 1195404 w 1229714"/>
              <a:gd name="connsiteY103" fmla="*/ 1452011 h 6767905"/>
              <a:gd name="connsiteX104" fmla="*/ 1055936 w 1229714"/>
              <a:gd name="connsiteY104" fmla="*/ 1484724 h 6767905"/>
              <a:gd name="connsiteX105" fmla="*/ 818528 w 1229714"/>
              <a:gd name="connsiteY105" fmla="*/ 1300875 h 6767905"/>
              <a:gd name="connsiteX106" fmla="*/ 612808 w 1229714"/>
              <a:gd name="connsiteY106" fmla="*/ 1129075 h 6767905"/>
              <a:gd name="connsiteX107" fmla="*/ 573996 w 1229714"/>
              <a:gd name="connsiteY107" fmla="*/ 1152757 h 6767905"/>
              <a:gd name="connsiteX108" fmla="*/ 368130 w 1229714"/>
              <a:gd name="connsiteY108" fmla="*/ 1329297 h 6767905"/>
              <a:gd name="connsiteX109" fmla="*/ 80324 w 1229714"/>
              <a:gd name="connsiteY109" fmla="*/ 1480150 h 6767905"/>
              <a:gd name="connsiteX110" fmla="*/ 8136 w 1229714"/>
              <a:gd name="connsiteY110" fmla="*/ 1341594 h 6767905"/>
              <a:gd name="connsiteX111" fmla="*/ 62110 w 1229714"/>
              <a:gd name="connsiteY111" fmla="*/ 1210438 h 6767905"/>
              <a:gd name="connsiteX112" fmla="*/ 243084 w 1229714"/>
              <a:gd name="connsiteY112" fmla="*/ 1040341 h 6767905"/>
              <a:gd name="connsiteX113" fmla="*/ 408184 w 1229714"/>
              <a:gd name="connsiteY113" fmla="*/ 898846 h 6767905"/>
              <a:gd name="connsiteX114" fmla="*/ 516136 w 1229714"/>
              <a:gd name="connsiteY114" fmla="*/ 806763 h 6767905"/>
              <a:gd name="connsiteX115" fmla="*/ 607596 w 1229714"/>
              <a:gd name="connsiteY115" fmla="*/ 754729 h 6767905"/>
              <a:gd name="connsiteX116" fmla="*/ 598684 w 1229714"/>
              <a:gd name="connsiteY116" fmla="*/ 2 h 6767905"/>
              <a:gd name="connsiteX117" fmla="*/ 916184 w 1229714"/>
              <a:gd name="connsiteY117" fmla="*/ 249864 h 6767905"/>
              <a:gd name="connsiteX118" fmla="*/ 1208284 w 1229714"/>
              <a:gd name="connsiteY118" fmla="*/ 500456 h 6767905"/>
              <a:gd name="connsiteX119" fmla="*/ 1218372 w 1229714"/>
              <a:gd name="connsiteY119" fmla="*/ 584577 h 6767905"/>
              <a:gd name="connsiteX120" fmla="*/ 1188824 w 1229714"/>
              <a:gd name="connsiteY120" fmla="*/ 702052 h 6767905"/>
              <a:gd name="connsiteX121" fmla="*/ 1096184 w 1229714"/>
              <a:gd name="connsiteY121" fmla="*/ 728972 h 6767905"/>
              <a:gd name="connsiteX122" fmla="*/ 798082 w 1229714"/>
              <a:gd name="connsiteY122" fmla="*/ 528221 h 6767905"/>
              <a:gd name="connsiteX123" fmla="*/ 595608 w 1229714"/>
              <a:gd name="connsiteY123" fmla="*/ 381423 h 6767905"/>
              <a:gd name="connsiteX124" fmla="*/ 205332 w 1229714"/>
              <a:gd name="connsiteY124" fmla="*/ 707466 h 6767905"/>
              <a:gd name="connsiteX125" fmla="*/ 47208 w 1229714"/>
              <a:gd name="connsiteY125" fmla="*/ 702526 h 6767905"/>
              <a:gd name="connsiteX126" fmla="*/ 1978 w 1229714"/>
              <a:gd name="connsiteY126" fmla="*/ 591402 h 6767905"/>
              <a:gd name="connsiteX127" fmla="*/ 12776 w 1229714"/>
              <a:gd name="connsiteY127" fmla="*/ 502786 h 6767905"/>
              <a:gd name="connsiteX128" fmla="*/ 301506 w 1229714"/>
              <a:gd name="connsiteY128" fmla="*/ 246574 h 6767905"/>
              <a:gd name="connsiteX129" fmla="*/ 598684 w 1229714"/>
              <a:gd name="connsiteY129" fmla="*/ 2 h 6767905"/>
            </a:gdLst>
            <a:ahLst/>
            <a:cxnLst/>
            <a:rect l="l" t="t" r="r" b="b"/>
            <a:pathLst>
              <a:path w="1229714" h="6767905">
                <a:moveTo>
                  <a:pt x="598684" y="6032150"/>
                </a:moveTo>
                <a:cubicBezTo>
                  <a:pt x="611172" y="6031382"/>
                  <a:pt x="935864" y="6304401"/>
                  <a:pt x="1128910" y="6477990"/>
                </a:cubicBezTo>
                <a:lnTo>
                  <a:pt x="1227336" y="6566495"/>
                </a:lnTo>
                <a:lnTo>
                  <a:pt x="1227336" y="6640878"/>
                </a:lnTo>
                <a:cubicBezTo>
                  <a:pt x="1227336" y="6706109"/>
                  <a:pt x="1223218" y="6718500"/>
                  <a:pt x="1193872" y="6741583"/>
                </a:cubicBezTo>
                <a:cubicBezTo>
                  <a:pt x="1166052" y="6763467"/>
                  <a:pt x="1148384" y="6766786"/>
                  <a:pt x="1089096" y="6761266"/>
                </a:cubicBezTo>
                <a:cubicBezTo>
                  <a:pt x="1019312" y="6754769"/>
                  <a:pt x="1013574" y="6751080"/>
                  <a:pt x="820936" y="6588836"/>
                </a:cubicBezTo>
                <a:cubicBezTo>
                  <a:pt x="712668" y="6497650"/>
                  <a:pt x="620166" y="6423015"/>
                  <a:pt x="615376" y="6422979"/>
                </a:cubicBezTo>
                <a:cubicBezTo>
                  <a:pt x="610584" y="6422943"/>
                  <a:pt x="516324" y="6500536"/>
                  <a:pt x="405908" y="6595409"/>
                </a:cubicBezTo>
                <a:lnTo>
                  <a:pt x="205152" y="6767905"/>
                </a:lnTo>
                <a:lnTo>
                  <a:pt x="136036" y="6767905"/>
                </a:lnTo>
                <a:cubicBezTo>
                  <a:pt x="38332" y="6767905"/>
                  <a:pt x="8136" y="6737971"/>
                  <a:pt x="8136" y="6641119"/>
                </a:cubicBezTo>
                <a:cubicBezTo>
                  <a:pt x="8136" y="6601761"/>
                  <a:pt x="12420" y="6557181"/>
                  <a:pt x="17660" y="6542052"/>
                </a:cubicBezTo>
                <a:cubicBezTo>
                  <a:pt x="22900" y="6526923"/>
                  <a:pt x="152916" y="6406181"/>
                  <a:pt x="306584" y="6273737"/>
                </a:cubicBezTo>
                <a:cubicBezTo>
                  <a:pt x="460256" y="6141294"/>
                  <a:pt x="591700" y="6032579"/>
                  <a:pt x="598684" y="6032150"/>
                </a:cubicBezTo>
                <a:close/>
                <a:moveTo>
                  <a:pt x="613024" y="5294705"/>
                </a:moveTo>
                <a:cubicBezTo>
                  <a:pt x="630212" y="5294705"/>
                  <a:pt x="687324" y="5340677"/>
                  <a:pt x="973336" y="5584729"/>
                </a:cubicBezTo>
                <a:cubicBezTo>
                  <a:pt x="1223620" y="5798296"/>
                  <a:pt x="1227336" y="5802617"/>
                  <a:pt x="1227336" y="5880060"/>
                </a:cubicBezTo>
                <a:cubicBezTo>
                  <a:pt x="1227336" y="5916339"/>
                  <a:pt x="1218770" y="5956370"/>
                  <a:pt x="1207244" y="5973960"/>
                </a:cubicBezTo>
                <a:cubicBezTo>
                  <a:pt x="1182978" y="6010996"/>
                  <a:pt x="1115306" y="6035547"/>
                  <a:pt x="1069308" y="6024002"/>
                </a:cubicBezTo>
                <a:cubicBezTo>
                  <a:pt x="1050836" y="6019366"/>
                  <a:pt x="940562" y="5936297"/>
                  <a:pt x="824252" y="5839404"/>
                </a:cubicBezTo>
                <a:cubicBezTo>
                  <a:pt x="619916" y="5669181"/>
                  <a:pt x="611682" y="5663807"/>
                  <a:pt x="580332" y="5680175"/>
                </a:cubicBezTo>
                <a:cubicBezTo>
                  <a:pt x="562486" y="5689492"/>
                  <a:pt x="472136" y="5766899"/>
                  <a:pt x="379556" y="5852190"/>
                </a:cubicBezTo>
                <a:cubicBezTo>
                  <a:pt x="286974" y="5937481"/>
                  <a:pt x="194276" y="6013173"/>
                  <a:pt x="173560" y="6020395"/>
                </a:cubicBezTo>
                <a:cubicBezTo>
                  <a:pt x="126184" y="6036910"/>
                  <a:pt x="54376" y="6015473"/>
                  <a:pt x="27224" y="5976707"/>
                </a:cubicBezTo>
                <a:cubicBezTo>
                  <a:pt x="15786" y="5960377"/>
                  <a:pt x="8136" y="5921105"/>
                  <a:pt x="8136" y="5878723"/>
                </a:cubicBezTo>
                <a:cubicBezTo>
                  <a:pt x="8136" y="5815824"/>
                  <a:pt x="13408" y="5801538"/>
                  <a:pt x="55760" y="5749685"/>
                </a:cubicBezTo>
                <a:cubicBezTo>
                  <a:pt x="81954" y="5717615"/>
                  <a:pt x="214460" y="5602125"/>
                  <a:pt x="350220" y="5493040"/>
                </a:cubicBezTo>
                <a:cubicBezTo>
                  <a:pt x="485980" y="5383956"/>
                  <a:pt x="604240" y="5294705"/>
                  <a:pt x="613024" y="5294705"/>
                </a:cubicBezTo>
                <a:close/>
                <a:moveTo>
                  <a:pt x="605228" y="4527168"/>
                </a:moveTo>
                <a:cubicBezTo>
                  <a:pt x="624184" y="4532624"/>
                  <a:pt x="823524" y="4699856"/>
                  <a:pt x="1090810" y="4934543"/>
                </a:cubicBezTo>
                <a:lnTo>
                  <a:pt x="1227336" y="5054416"/>
                </a:lnTo>
                <a:lnTo>
                  <a:pt x="1227336" y="5127897"/>
                </a:lnTo>
                <a:cubicBezTo>
                  <a:pt x="1227336" y="5188663"/>
                  <a:pt x="1222156" y="5206243"/>
                  <a:pt x="1197406" y="5229494"/>
                </a:cubicBezTo>
                <a:cubicBezTo>
                  <a:pt x="1164492" y="5260416"/>
                  <a:pt x="1091388" y="5267861"/>
                  <a:pt x="1036836" y="5245846"/>
                </a:cubicBezTo>
                <a:cubicBezTo>
                  <a:pt x="1019372" y="5238799"/>
                  <a:pt x="919360" y="5160709"/>
                  <a:pt x="814584" y="5072314"/>
                </a:cubicBezTo>
                <a:cubicBezTo>
                  <a:pt x="709810" y="4983918"/>
                  <a:pt x="619954" y="4911517"/>
                  <a:pt x="614904" y="4911423"/>
                </a:cubicBezTo>
                <a:cubicBezTo>
                  <a:pt x="602012" y="4911183"/>
                  <a:pt x="250420" y="5193034"/>
                  <a:pt x="208980" y="5236826"/>
                </a:cubicBezTo>
                <a:cubicBezTo>
                  <a:pt x="179096" y="5268409"/>
                  <a:pt x="168332" y="5271992"/>
                  <a:pt x="122008" y="5265778"/>
                </a:cubicBezTo>
                <a:cubicBezTo>
                  <a:pt x="40104" y="5254793"/>
                  <a:pt x="8136" y="5216621"/>
                  <a:pt x="8136" y="5129819"/>
                </a:cubicBezTo>
                <a:cubicBezTo>
                  <a:pt x="8136" y="5090461"/>
                  <a:pt x="12420" y="5045881"/>
                  <a:pt x="17660" y="5030752"/>
                </a:cubicBezTo>
                <a:cubicBezTo>
                  <a:pt x="22900" y="5015623"/>
                  <a:pt x="152916" y="4894881"/>
                  <a:pt x="306584" y="4762437"/>
                </a:cubicBezTo>
                <a:cubicBezTo>
                  <a:pt x="474768" y="4617485"/>
                  <a:pt x="593644" y="4523835"/>
                  <a:pt x="605228" y="4527168"/>
                </a:cubicBezTo>
                <a:close/>
                <a:moveTo>
                  <a:pt x="613024" y="3783405"/>
                </a:moveTo>
                <a:cubicBezTo>
                  <a:pt x="630136" y="3783405"/>
                  <a:pt x="685076" y="3827662"/>
                  <a:pt x="973336" y="4073659"/>
                </a:cubicBezTo>
                <a:cubicBezTo>
                  <a:pt x="1224284" y="4287817"/>
                  <a:pt x="1227336" y="4291365"/>
                  <a:pt x="1227336" y="4369148"/>
                </a:cubicBezTo>
                <a:cubicBezTo>
                  <a:pt x="1227336" y="4404143"/>
                  <a:pt x="1221160" y="4444313"/>
                  <a:pt x="1213612" y="4458415"/>
                </a:cubicBezTo>
                <a:cubicBezTo>
                  <a:pt x="1194796" y="4493572"/>
                  <a:pt x="1119024" y="4523339"/>
                  <a:pt x="1073692" y="4513382"/>
                </a:cubicBezTo>
                <a:cubicBezTo>
                  <a:pt x="1052960" y="4508829"/>
                  <a:pt x="944768" y="4428502"/>
                  <a:pt x="825152" y="4328854"/>
                </a:cubicBezTo>
                <a:lnTo>
                  <a:pt x="613322" y="4152389"/>
                </a:lnTo>
                <a:lnTo>
                  <a:pt x="536154" y="4205739"/>
                </a:lnTo>
                <a:cubicBezTo>
                  <a:pt x="493712" y="4235081"/>
                  <a:pt x="456128" y="4262455"/>
                  <a:pt x="452636" y="4266569"/>
                </a:cubicBezTo>
                <a:cubicBezTo>
                  <a:pt x="406408" y="4321026"/>
                  <a:pt x="190284" y="4508917"/>
                  <a:pt x="167208" y="4514709"/>
                </a:cubicBezTo>
                <a:cubicBezTo>
                  <a:pt x="125560" y="4525162"/>
                  <a:pt x="50582" y="4498755"/>
                  <a:pt x="27224" y="4465407"/>
                </a:cubicBezTo>
                <a:cubicBezTo>
                  <a:pt x="15786" y="4449077"/>
                  <a:pt x="8136" y="4409805"/>
                  <a:pt x="8136" y="4367423"/>
                </a:cubicBezTo>
                <a:cubicBezTo>
                  <a:pt x="8136" y="4304524"/>
                  <a:pt x="13408" y="4290238"/>
                  <a:pt x="55760" y="4238385"/>
                </a:cubicBezTo>
                <a:cubicBezTo>
                  <a:pt x="81954" y="4206315"/>
                  <a:pt x="214460" y="4090825"/>
                  <a:pt x="350220" y="3981740"/>
                </a:cubicBezTo>
                <a:cubicBezTo>
                  <a:pt x="485980" y="3872656"/>
                  <a:pt x="604240" y="3783405"/>
                  <a:pt x="613024" y="3783405"/>
                </a:cubicBezTo>
                <a:close/>
                <a:moveTo>
                  <a:pt x="608932" y="3015689"/>
                </a:moveTo>
                <a:cubicBezTo>
                  <a:pt x="610280" y="3012545"/>
                  <a:pt x="745688" y="3125547"/>
                  <a:pt x="909836" y="3266806"/>
                </a:cubicBezTo>
                <a:lnTo>
                  <a:pt x="1208284" y="3523638"/>
                </a:lnTo>
                <a:lnTo>
                  <a:pt x="1228492" y="3692331"/>
                </a:lnTo>
                <a:lnTo>
                  <a:pt x="1185440" y="3725168"/>
                </a:lnTo>
                <a:cubicBezTo>
                  <a:pt x="1109454" y="3783124"/>
                  <a:pt x="1072696" y="3772915"/>
                  <a:pt x="926428" y="3653230"/>
                </a:cubicBezTo>
                <a:cubicBezTo>
                  <a:pt x="856000" y="3595604"/>
                  <a:pt x="758184" y="3515594"/>
                  <a:pt x="709056" y="3475430"/>
                </a:cubicBezTo>
                <a:cubicBezTo>
                  <a:pt x="659928" y="3435266"/>
                  <a:pt x="615876" y="3402405"/>
                  <a:pt x="611160" y="3402405"/>
                </a:cubicBezTo>
                <a:cubicBezTo>
                  <a:pt x="601768" y="3402405"/>
                  <a:pt x="444220" y="3516848"/>
                  <a:pt x="383876" y="3567505"/>
                </a:cubicBezTo>
                <a:cubicBezTo>
                  <a:pt x="300536" y="3637464"/>
                  <a:pt x="241588" y="3691325"/>
                  <a:pt x="212796" y="3723821"/>
                </a:cubicBezTo>
                <a:cubicBezTo>
                  <a:pt x="171604" y="3770312"/>
                  <a:pt x="101566" y="3770865"/>
                  <a:pt x="47208" y="3725126"/>
                </a:cubicBezTo>
                <a:cubicBezTo>
                  <a:pt x="11588" y="3695152"/>
                  <a:pt x="8136" y="3685527"/>
                  <a:pt x="8136" y="3616199"/>
                </a:cubicBezTo>
                <a:cubicBezTo>
                  <a:pt x="8136" y="3524327"/>
                  <a:pt x="28780" y="3490763"/>
                  <a:pt x="147444" y="3389705"/>
                </a:cubicBezTo>
                <a:cubicBezTo>
                  <a:pt x="192554" y="3351288"/>
                  <a:pt x="272532" y="3282541"/>
                  <a:pt x="325174" y="3236935"/>
                </a:cubicBezTo>
                <a:cubicBezTo>
                  <a:pt x="377816" y="3191329"/>
                  <a:pt x="462644" y="3124177"/>
                  <a:pt x="513684" y="3087710"/>
                </a:cubicBezTo>
                <a:cubicBezTo>
                  <a:pt x="564720" y="3051242"/>
                  <a:pt x="607584" y="3018833"/>
                  <a:pt x="608932" y="3015689"/>
                </a:cubicBezTo>
                <a:close/>
                <a:moveTo>
                  <a:pt x="623534" y="2269433"/>
                </a:moveTo>
                <a:cubicBezTo>
                  <a:pt x="636968" y="2278338"/>
                  <a:pt x="923956" y="2521534"/>
                  <a:pt x="1074752" y="2651801"/>
                </a:cubicBezTo>
                <a:cubicBezTo>
                  <a:pt x="1227572" y="2783816"/>
                  <a:pt x="1227336" y="2783490"/>
                  <a:pt x="1227336" y="2862078"/>
                </a:cubicBezTo>
                <a:cubicBezTo>
                  <a:pt x="1227336" y="2916031"/>
                  <a:pt x="1221276" y="2938565"/>
                  <a:pt x="1201428" y="2958412"/>
                </a:cubicBezTo>
                <a:cubicBezTo>
                  <a:pt x="1165908" y="2993932"/>
                  <a:pt x="1115412" y="3011245"/>
                  <a:pt x="1073912" y="3002130"/>
                </a:cubicBezTo>
                <a:cubicBezTo>
                  <a:pt x="1054820" y="2997937"/>
                  <a:pt x="943444" y="2915181"/>
                  <a:pt x="826408" y="2818228"/>
                </a:cubicBezTo>
                <a:lnTo>
                  <a:pt x="613616" y="2641950"/>
                </a:lnTo>
                <a:lnTo>
                  <a:pt x="566808" y="2669753"/>
                </a:lnTo>
                <a:cubicBezTo>
                  <a:pt x="541064" y="2685044"/>
                  <a:pt x="450840" y="2762046"/>
                  <a:pt x="366308" y="2840868"/>
                </a:cubicBezTo>
                <a:cubicBezTo>
                  <a:pt x="197500" y="2998273"/>
                  <a:pt x="160616" y="3019084"/>
                  <a:pt x="91104" y="2996143"/>
                </a:cubicBezTo>
                <a:cubicBezTo>
                  <a:pt x="29084" y="2975675"/>
                  <a:pt x="8136" y="2940322"/>
                  <a:pt x="8136" y="2856123"/>
                </a:cubicBezTo>
                <a:cubicBezTo>
                  <a:pt x="8136" y="2793277"/>
                  <a:pt x="13444" y="2778860"/>
                  <a:pt x="55760" y="2726782"/>
                </a:cubicBezTo>
                <a:cubicBezTo>
                  <a:pt x="81954" y="2694546"/>
                  <a:pt x="217436" y="2576479"/>
                  <a:pt x="356834" y="2464410"/>
                </a:cubicBezTo>
                <a:cubicBezTo>
                  <a:pt x="496232" y="2352342"/>
                  <a:pt x="616246" y="2264602"/>
                  <a:pt x="623534" y="2269433"/>
                </a:cubicBezTo>
                <a:close/>
                <a:moveTo>
                  <a:pt x="621560" y="1515354"/>
                </a:moveTo>
                <a:cubicBezTo>
                  <a:pt x="629934" y="1518350"/>
                  <a:pt x="765372" y="1631441"/>
                  <a:pt x="922536" y="1766666"/>
                </a:cubicBezTo>
                <a:lnTo>
                  <a:pt x="1208284" y="2012530"/>
                </a:lnTo>
                <a:lnTo>
                  <a:pt x="1218374" y="2096264"/>
                </a:lnTo>
                <a:cubicBezTo>
                  <a:pt x="1228400" y="2179471"/>
                  <a:pt x="1228216" y="2180207"/>
                  <a:pt x="1188824" y="2213351"/>
                </a:cubicBezTo>
                <a:cubicBezTo>
                  <a:pt x="1123124" y="2268636"/>
                  <a:pt x="1066904" y="2260233"/>
                  <a:pt x="970654" y="2180741"/>
                </a:cubicBezTo>
                <a:cubicBezTo>
                  <a:pt x="926726" y="2144461"/>
                  <a:pt x="829516" y="2064011"/>
                  <a:pt x="754628" y="2001965"/>
                </a:cubicBezTo>
                <a:cubicBezTo>
                  <a:pt x="675712" y="1936577"/>
                  <a:pt x="608974" y="1890582"/>
                  <a:pt x="595878" y="1892554"/>
                </a:cubicBezTo>
                <a:cubicBezTo>
                  <a:pt x="574352" y="1895797"/>
                  <a:pt x="257956" y="2160073"/>
                  <a:pt x="205334" y="2218765"/>
                </a:cubicBezTo>
                <a:cubicBezTo>
                  <a:pt x="169554" y="2258671"/>
                  <a:pt x="97844" y="2256431"/>
                  <a:pt x="47208" y="2213827"/>
                </a:cubicBezTo>
                <a:cubicBezTo>
                  <a:pt x="11588" y="2183852"/>
                  <a:pt x="8136" y="2174227"/>
                  <a:pt x="8136" y="2104900"/>
                </a:cubicBezTo>
                <a:cubicBezTo>
                  <a:pt x="8136" y="1988845"/>
                  <a:pt x="20728" y="1975106"/>
                  <a:pt x="412012" y="1664277"/>
                </a:cubicBezTo>
                <a:cubicBezTo>
                  <a:pt x="518892" y="1579374"/>
                  <a:pt x="613188" y="1512359"/>
                  <a:pt x="621560" y="1515354"/>
                </a:cubicBezTo>
                <a:close/>
                <a:moveTo>
                  <a:pt x="607596" y="754729"/>
                </a:moveTo>
                <a:cubicBezTo>
                  <a:pt x="630988" y="761307"/>
                  <a:pt x="1151808" y="1199660"/>
                  <a:pt x="1198760" y="1252289"/>
                </a:cubicBezTo>
                <a:cubicBezTo>
                  <a:pt x="1241484" y="1300178"/>
                  <a:pt x="1239622" y="1411032"/>
                  <a:pt x="1195404" y="1452011"/>
                </a:cubicBezTo>
                <a:cubicBezTo>
                  <a:pt x="1157004" y="1487599"/>
                  <a:pt x="1099174" y="1501164"/>
                  <a:pt x="1055936" y="1484724"/>
                </a:cubicBezTo>
                <a:cubicBezTo>
                  <a:pt x="1038508" y="1478098"/>
                  <a:pt x="931672" y="1395367"/>
                  <a:pt x="818528" y="1300875"/>
                </a:cubicBezTo>
                <a:lnTo>
                  <a:pt x="612808" y="1129075"/>
                </a:lnTo>
                <a:lnTo>
                  <a:pt x="573996" y="1152757"/>
                </a:lnTo>
                <a:cubicBezTo>
                  <a:pt x="552650" y="1165783"/>
                  <a:pt x="460010" y="1245226"/>
                  <a:pt x="368130" y="1329297"/>
                </a:cubicBezTo>
                <a:cubicBezTo>
                  <a:pt x="187824" y="1494275"/>
                  <a:pt x="155136" y="1511410"/>
                  <a:pt x="80324" y="1480150"/>
                </a:cubicBezTo>
                <a:cubicBezTo>
                  <a:pt x="23420" y="1456375"/>
                  <a:pt x="8136" y="1427040"/>
                  <a:pt x="8136" y="1341594"/>
                </a:cubicBezTo>
                <a:cubicBezTo>
                  <a:pt x="8136" y="1279193"/>
                  <a:pt x="13000" y="1267374"/>
                  <a:pt x="62110" y="1210438"/>
                </a:cubicBezTo>
                <a:cubicBezTo>
                  <a:pt x="91796" y="1176023"/>
                  <a:pt x="173236" y="1099479"/>
                  <a:pt x="243084" y="1040341"/>
                </a:cubicBezTo>
                <a:cubicBezTo>
                  <a:pt x="312936" y="981205"/>
                  <a:pt x="387230" y="917533"/>
                  <a:pt x="408184" y="898846"/>
                </a:cubicBezTo>
                <a:cubicBezTo>
                  <a:pt x="429140" y="880161"/>
                  <a:pt x="477716" y="838724"/>
                  <a:pt x="516136" y="806763"/>
                </a:cubicBezTo>
                <a:cubicBezTo>
                  <a:pt x="558764" y="771298"/>
                  <a:pt x="594408" y="751019"/>
                  <a:pt x="607596" y="754729"/>
                </a:cubicBezTo>
                <a:close/>
                <a:moveTo>
                  <a:pt x="598684" y="2"/>
                </a:moveTo>
                <a:cubicBezTo>
                  <a:pt x="614002" y="-437"/>
                  <a:pt x="740024" y="98738"/>
                  <a:pt x="916184" y="249864"/>
                </a:cubicBezTo>
                <a:lnTo>
                  <a:pt x="1208284" y="500456"/>
                </a:lnTo>
                <a:lnTo>
                  <a:pt x="1218372" y="584577"/>
                </a:lnTo>
                <a:cubicBezTo>
                  <a:pt x="1228404" y="668214"/>
                  <a:pt x="1228234" y="668889"/>
                  <a:pt x="1188824" y="702052"/>
                </a:cubicBezTo>
                <a:cubicBezTo>
                  <a:pt x="1155808" y="729832"/>
                  <a:pt x="1140328" y="734330"/>
                  <a:pt x="1096184" y="728972"/>
                </a:cubicBezTo>
                <a:cubicBezTo>
                  <a:pt x="1031380" y="721106"/>
                  <a:pt x="1022520" y="715140"/>
                  <a:pt x="798082" y="528221"/>
                </a:cubicBezTo>
                <a:cubicBezTo>
                  <a:pt x="693358" y="441004"/>
                  <a:pt x="608584" y="379540"/>
                  <a:pt x="595608" y="381423"/>
                </a:cubicBezTo>
                <a:cubicBezTo>
                  <a:pt x="574320" y="384509"/>
                  <a:pt x="257844" y="648900"/>
                  <a:pt x="205332" y="707466"/>
                </a:cubicBezTo>
                <a:cubicBezTo>
                  <a:pt x="169552" y="747371"/>
                  <a:pt x="97842" y="745132"/>
                  <a:pt x="47208" y="702526"/>
                </a:cubicBezTo>
                <a:cubicBezTo>
                  <a:pt x="13228" y="673934"/>
                  <a:pt x="7332" y="659448"/>
                  <a:pt x="1978" y="591402"/>
                </a:cubicBezTo>
                <a:cubicBezTo>
                  <a:pt x="-2502" y="534445"/>
                  <a:pt x="436" y="510335"/>
                  <a:pt x="12776" y="502786"/>
                </a:cubicBezTo>
                <a:cubicBezTo>
                  <a:pt x="22100" y="497083"/>
                  <a:pt x="152028" y="381787"/>
                  <a:pt x="301506" y="246574"/>
                </a:cubicBezTo>
                <a:cubicBezTo>
                  <a:pt x="456936" y="105977"/>
                  <a:pt x="584158" y="419"/>
                  <a:pt x="598684" y="2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519097" y="301045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974546" y="4693817"/>
            <a:ext cx="91440" cy="91440"/>
          </a:xfrm>
          <a:prstGeom prst="ellipse">
            <a:avLst/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547947" y="4139708"/>
            <a:ext cx="332304" cy="314285"/>
          </a:xfrm>
          <a:custGeom>
            <a:avLst/>
            <a:gdLst>
              <a:gd name="connsiteX0" fmla="*/ 1004888 w 1043464"/>
              <a:gd name="connsiteY0" fmla="*/ 909733 h 986885"/>
              <a:gd name="connsiteX1" fmla="*/ 1043464 w 1043464"/>
              <a:gd name="connsiteY1" fmla="*/ 948309 h 986885"/>
              <a:gd name="connsiteX2" fmla="*/ 1004888 w 1043464"/>
              <a:gd name="connsiteY2" fmla="*/ 986885 h 986885"/>
              <a:gd name="connsiteX3" fmla="*/ 966312 w 1043464"/>
              <a:gd name="connsiteY3" fmla="*/ 948309 h 986885"/>
              <a:gd name="connsiteX4" fmla="*/ 1004888 w 1043464"/>
              <a:gd name="connsiteY4" fmla="*/ 909733 h 986885"/>
              <a:gd name="connsiteX5" fmla="*/ 521732 w 1043464"/>
              <a:gd name="connsiteY5" fmla="*/ 909733 h 986885"/>
              <a:gd name="connsiteX6" fmla="*/ 560308 w 1043464"/>
              <a:gd name="connsiteY6" fmla="*/ 948309 h 986885"/>
              <a:gd name="connsiteX7" fmla="*/ 521732 w 1043464"/>
              <a:gd name="connsiteY7" fmla="*/ 986885 h 986885"/>
              <a:gd name="connsiteX8" fmla="*/ 483156 w 1043464"/>
              <a:gd name="connsiteY8" fmla="*/ 948309 h 986885"/>
              <a:gd name="connsiteX9" fmla="*/ 521732 w 1043464"/>
              <a:gd name="connsiteY9" fmla="*/ 909733 h 986885"/>
              <a:gd name="connsiteX10" fmla="*/ 38576 w 1043464"/>
              <a:gd name="connsiteY10" fmla="*/ 909733 h 986885"/>
              <a:gd name="connsiteX11" fmla="*/ 77152 w 1043464"/>
              <a:gd name="connsiteY11" fmla="*/ 948309 h 986885"/>
              <a:gd name="connsiteX12" fmla="*/ 38576 w 1043464"/>
              <a:gd name="connsiteY12" fmla="*/ 986885 h 986885"/>
              <a:gd name="connsiteX13" fmla="*/ 0 w 1043464"/>
              <a:gd name="connsiteY13" fmla="*/ 948309 h 986885"/>
              <a:gd name="connsiteX14" fmla="*/ 38576 w 1043464"/>
              <a:gd name="connsiteY14" fmla="*/ 909733 h 986885"/>
              <a:gd name="connsiteX15" fmla="*/ 1004888 w 1043464"/>
              <a:gd name="connsiteY15" fmla="*/ 454866 h 986885"/>
              <a:gd name="connsiteX16" fmla="*/ 1043464 w 1043464"/>
              <a:gd name="connsiteY16" fmla="*/ 493442 h 986885"/>
              <a:gd name="connsiteX17" fmla="*/ 1004888 w 1043464"/>
              <a:gd name="connsiteY17" fmla="*/ 532018 h 986885"/>
              <a:gd name="connsiteX18" fmla="*/ 966312 w 1043464"/>
              <a:gd name="connsiteY18" fmla="*/ 493442 h 986885"/>
              <a:gd name="connsiteX19" fmla="*/ 1004888 w 1043464"/>
              <a:gd name="connsiteY19" fmla="*/ 454866 h 986885"/>
              <a:gd name="connsiteX20" fmla="*/ 521732 w 1043464"/>
              <a:gd name="connsiteY20" fmla="*/ 454866 h 986885"/>
              <a:gd name="connsiteX21" fmla="*/ 560308 w 1043464"/>
              <a:gd name="connsiteY21" fmla="*/ 493442 h 986885"/>
              <a:gd name="connsiteX22" fmla="*/ 521732 w 1043464"/>
              <a:gd name="connsiteY22" fmla="*/ 532018 h 986885"/>
              <a:gd name="connsiteX23" fmla="*/ 483156 w 1043464"/>
              <a:gd name="connsiteY23" fmla="*/ 493442 h 986885"/>
              <a:gd name="connsiteX24" fmla="*/ 521732 w 1043464"/>
              <a:gd name="connsiteY24" fmla="*/ 454866 h 986885"/>
              <a:gd name="connsiteX25" fmla="*/ 38576 w 1043464"/>
              <a:gd name="connsiteY25" fmla="*/ 454866 h 986885"/>
              <a:gd name="connsiteX26" fmla="*/ 77152 w 1043464"/>
              <a:gd name="connsiteY26" fmla="*/ 493442 h 986885"/>
              <a:gd name="connsiteX27" fmla="*/ 38576 w 1043464"/>
              <a:gd name="connsiteY27" fmla="*/ 532018 h 986885"/>
              <a:gd name="connsiteX28" fmla="*/ 0 w 1043464"/>
              <a:gd name="connsiteY28" fmla="*/ 493442 h 986885"/>
              <a:gd name="connsiteX29" fmla="*/ 38576 w 1043464"/>
              <a:gd name="connsiteY29" fmla="*/ 454866 h 986885"/>
              <a:gd name="connsiteX30" fmla="*/ 1004888 w 1043464"/>
              <a:gd name="connsiteY30" fmla="*/ 0 h 986885"/>
              <a:gd name="connsiteX31" fmla="*/ 1043464 w 1043464"/>
              <a:gd name="connsiteY31" fmla="*/ 38576 h 986885"/>
              <a:gd name="connsiteX32" fmla="*/ 1004888 w 1043464"/>
              <a:gd name="connsiteY32" fmla="*/ 77152 h 986885"/>
              <a:gd name="connsiteX33" fmla="*/ 966312 w 1043464"/>
              <a:gd name="connsiteY33" fmla="*/ 38576 h 986885"/>
              <a:gd name="connsiteX34" fmla="*/ 1004888 w 1043464"/>
              <a:gd name="connsiteY34" fmla="*/ 0 h 986885"/>
              <a:gd name="connsiteX35" fmla="*/ 521732 w 1043464"/>
              <a:gd name="connsiteY35" fmla="*/ 0 h 986885"/>
              <a:gd name="connsiteX36" fmla="*/ 560308 w 1043464"/>
              <a:gd name="connsiteY36" fmla="*/ 38576 h 986885"/>
              <a:gd name="connsiteX37" fmla="*/ 521732 w 1043464"/>
              <a:gd name="connsiteY37" fmla="*/ 77152 h 986885"/>
              <a:gd name="connsiteX38" fmla="*/ 483156 w 1043464"/>
              <a:gd name="connsiteY38" fmla="*/ 38576 h 986885"/>
              <a:gd name="connsiteX39" fmla="*/ 521732 w 1043464"/>
              <a:gd name="connsiteY39" fmla="*/ 0 h 986885"/>
              <a:gd name="connsiteX40" fmla="*/ 38576 w 1043464"/>
              <a:gd name="connsiteY40" fmla="*/ 0 h 986885"/>
              <a:gd name="connsiteX41" fmla="*/ 77152 w 1043464"/>
              <a:gd name="connsiteY41" fmla="*/ 38576 h 986885"/>
              <a:gd name="connsiteX42" fmla="*/ 38576 w 1043464"/>
              <a:gd name="connsiteY42" fmla="*/ 77152 h 986885"/>
              <a:gd name="connsiteX43" fmla="*/ 0 w 1043464"/>
              <a:gd name="connsiteY43" fmla="*/ 38576 h 986885"/>
              <a:gd name="connsiteX44" fmla="*/ 38576 w 1043464"/>
              <a:gd name="connsiteY44" fmla="*/ 0 h 986885"/>
            </a:gdLst>
            <a:ahLst/>
            <a:cxnLst/>
            <a:rect l="l" t="t" r="r" b="b"/>
            <a:pathLst>
              <a:path w="1043464" h="986885">
                <a:moveTo>
                  <a:pt x="1004888" y="909733"/>
                </a:moveTo>
                <a:cubicBezTo>
                  <a:pt x="1026193" y="909733"/>
                  <a:pt x="1043464" y="927004"/>
                  <a:pt x="1043464" y="948309"/>
                </a:cubicBezTo>
                <a:cubicBezTo>
                  <a:pt x="1043464" y="969614"/>
                  <a:pt x="1026193" y="986885"/>
                  <a:pt x="1004888" y="986885"/>
                </a:cubicBezTo>
                <a:cubicBezTo>
                  <a:pt x="983583" y="986885"/>
                  <a:pt x="966312" y="969614"/>
                  <a:pt x="966312" y="948309"/>
                </a:cubicBezTo>
                <a:cubicBezTo>
                  <a:pt x="966312" y="927004"/>
                  <a:pt x="983583" y="909733"/>
                  <a:pt x="1004888" y="909733"/>
                </a:cubicBezTo>
                <a:close/>
                <a:moveTo>
                  <a:pt x="521732" y="909733"/>
                </a:moveTo>
                <a:cubicBezTo>
                  <a:pt x="543037" y="909733"/>
                  <a:pt x="560308" y="927004"/>
                  <a:pt x="560308" y="948309"/>
                </a:cubicBezTo>
                <a:cubicBezTo>
                  <a:pt x="560308" y="969614"/>
                  <a:pt x="543037" y="986885"/>
                  <a:pt x="521732" y="986885"/>
                </a:cubicBezTo>
                <a:cubicBezTo>
                  <a:pt x="500427" y="986885"/>
                  <a:pt x="483156" y="969614"/>
                  <a:pt x="483156" y="948309"/>
                </a:cubicBezTo>
                <a:cubicBezTo>
                  <a:pt x="483156" y="927004"/>
                  <a:pt x="500427" y="909733"/>
                  <a:pt x="521732" y="909733"/>
                </a:cubicBezTo>
                <a:close/>
                <a:moveTo>
                  <a:pt x="38576" y="909733"/>
                </a:moveTo>
                <a:cubicBezTo>
                  <a:pt x="59881" y="909733"/>
                  <a:pt x="77152" y="927004"/>
                  <a:pt x="77152" y="948309"/>
                </a:cubicBezTo>
                <a:cubicBezTo>
                  <a:pt x="77152" y="969614"/>
                  <a:pt x="59881" y="986885"/>
                  <a:pt x="38576" y="986885"/>
                </a:cubicBezTo>
                <a:cubicBezTo>
                  <a:pt x="17271" y="986885"/>
                  <a:pt x="0" y="969614"/>
                  <a:pt x="0" y="948309"/>
                </a:cubicBezTo>
                <a:cubicBezTo>
                  <a:pt x="0" y="927004"/>
                  <a:pt x="17271" y="909733"/>
                  <a:pt x="38576" y="909733"/>
                </a:cubicBezTo>
                <a:close/>
                <a:moveTo>
                  <a:pt x="1004888" y="454866"/>
                </a:moveTo>
                <a:cubicBezTo>
                  <a:pt x="1026193" y="454866"/>
                  <a:pt x="1043464" y="472137"/>
                  <a:pt x="1043464" y="493442"/>
                </a:cubicBezTo>
                <a:cubicBezTo>
                  <a:pt x="1043464" y="514747"/>
                  <a:pt x="1026193" y="532018"/>
                  <a:pt x="1004888" y="532018"/>
                </a:cubicBezTo>
                <a:cubicBezTo>
                  <a:pt x="983583" y="532018"/>
                  <a:pt x="966312" y="514747"/>
                  <a:pt x="966312" y="493442"/>
                </a:cubicBezTo>
                <a:cubicBezTo>
                  <a:pt x="966312" y="472137"/>
                  <a:pt x="983583" y="454866"/>
                  <a:pt x="1004888" y="454866"/>
                </a:cubicBezTo>
                <a:close/>
                <a:moveTo>
                  <a:pt x="521732" y="454866"/>
                </a:moveTo>
                <a:cubicBezTo>
                  <a:pt x="543037" y="454866"/>
                  <a:pt x="560308" y="472137"/>
                  <a:pt x="560308" y="493442"/>
                </a:cubicBezTo>
                <a:cubicBezTo>
                  <a:pt x="560308" y="514747"/>
                  <a:pt x="543037" y="532018"/>
                  <a:pt x="521732" y="532018"/>
                </a:cubicBezTo>
                <a:cubicBezTo>
                  <a:pt x="500427" y="532018"/>
                  <a:pt x="483156" y="514747"/>
                  <a:pt x="483156" y="493442"/>
                </a:cubicBezTo>
                <a:cubicBezTo>
                  <a:pt x="483156" y="472137"/>
                  <a:pt x="500427" y="454866"/>
                  <a:pt x="521732" y="454866"/>
                </a:cubicBezTo>
                <a:close/>
                <a:moveTo>
                  <a:pt x="38576" y="454866"/>
                </a:moveTo>
                <a:cubicBezTo>
                  <a:pt x="59881" y="454866"/>
                  <a:pt x="77152" y="472137"/>
                  <a:pt x="77152" y="493442"/>
                </a:cubicBezTo>
                <a:cubicBezTo>
                  <a:pt x="77152" y="514747"/>
                  <a:pt x="59881" y="532018"/>
                  <a:pt x="38576" y="532018"/>
                </a:cubicBezTo>
                <a:cubicBezTo>
                  <a:pt x="17271" y="532018"/>
                  <a:pt x="0" y="514747"/>
                  <a:pt x="0" y="493442"/>
                </a:cubicBezTo>
                <a:cubicBezTo>
                  <a:pt x="0" y="472137"/>
                  <a:pt x="17271" y="454866"/>
                  <a:pt x="38576" y="454866"/>
                </a:cubicBezTo>
                <a:close/>
                <a:moveTo>
                  <a:pt x="1004888" y="0"/>
                </a:moveTo>
                <a:cubicBezTo>
                  <a:pt x="1026193" y="0"/>
                  <a:pt x="1043464" y="17271"/>
                  <a:pt x="1043464" y="38576"/>
                </a:cubicBezTo>
                <a:cubicBezTo>
                  <a:pt x="1043464" y="59881"/>
                  <a:pt x="1026193" y="77152"/>
                  <a:pt x="1004888" y="77152"/>
                </a:cubicBezTo>
                <a:cubicBezTo>
                  <a:pt x="983583" y="77152"/>
                  <a:pt x="966312" y="59881"/>
                  <a:pt x="966312" y="38576"/>
                </a:cubicBezTo>
                <a:cubicBezTo>
                  <a:pt x="966312" y="17271"/>
                  <a:pt x="983583" y="0"/>
                  <a:pt x="1004888" y="0"/>
                </a:cubicBezTo>
                <a:close/>
                <a:moveTo>
                  <a:pt x="521732" y="0"/>
                </a:moveTo>
                <a:cubicBezTo>
                  <a:pt x="543037" y="0"/>
                  <a:pt x="560308" y="17271"/>
                  <a:pt x="560308" y="38576"/>
                </a:cubicBezTo>
                <a:cubicBezTo>
                  <a:pt x="560308" y="59881"/>
                  <a:pt x="543037" y="77152"/>
                  <a:pt x="521732" y="77152"/>
                </a:cubicBezTo>
                <a:cubicBezTo>
                  <a:pt x="500427" y="77152"/>
                  <a:pt x="483156" y="59881"/>
                  <a:pt x="483156" y="38576"/>
                </a:cubicBezTo>
                <a:cubicBezTo>
                  <a:pt x="483156" y="17271"/>
                  <a:pt x="500427" y="0"/>
                  <a:pt x="521732" y="0"/>
                </a:cubicBezTo>
                <a:close/>
                <a:moveTo>
                  <a:pt x="38576" y="0"/>
                </a:moveTo>
                <a:cubicBezTo>
                  <a:pt x="59881" y="0"/>
                  <a:pt x="77152" y="17271"/>
                  <a:pt x="77152" y="38576"/>
                </a:cubicBezTo>
                <a:cubicBezTo>
                  <a:pt x="77152" y="59881"/>
                  <a:pt x="59881" y="77152"/>
                  <a:pt x="38576" y="77152"/>
                </a:cubicBezTo>
                <a:cubicBezTo>
                  <a:pt x="17271" y="77152"/>
                  <a:pt x="0" y="59881"/>
                  <a:pt x="0" y="38576"/>
                </a:cubicBezTo>
                <a:cubicBezTo>
                  <a:pt x="0" y="17271"/>
                  <a:pt x="17271" y="0"/>
                  <a:pt x="38576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998210" y="764540"/>
            <a:ext cx="5236210" cy="35318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endParaRPr kumimoji="1" lang="en-US" altLang="zh-CN" sz="46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  <a:p>
            <a:pPr algn="l">
              <a:lnSpc>
                <a:spcPct val="130000"/>
              </a:lnSpc>
            </a:pPr>
            <a:r>
              <a:rPr kumimoji="1" lang="en-US" altLang="zh-CN" sz="4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武术类水平三大单元教学设计</a:t>
            </a:r>
            <a:endParaRPr kumimoji="1" lang="en-US" altLang="zh-CN" sz="46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  <a:p>
            <a:pPr algn="l">
              <a:lnSpc>
                <a:spcPct val="130000"/>
              </a:lnSpc>
            </a:pPr>
            <a:endParaRPr kumimoji="1" lang="zh-CN" altLang="en-US" sz="46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                                     </a:t>
            </a:r>
            <a:r>
              <a:rPr kumimoji="1" lang="zh-CN" altLang="en-US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汇报人：付强</a:t>
            </a:r>
            <a:endParaRPr kumimoji="1" lang="en-US" altLang="zh-CN" sz="46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  <a:p>
            <a:pPr algn="l">
              <a:lnSpc>
                <a:spcPct val="130000"/>
              </a:lnSpc>
            </a:pPr>
            <a:endParaRPr kumimoji="1" lang="zh-CN" altLang="en-US"/>
          </a:p>
          <a:p>
            <a:pPr algn="l">
              <a:lnSpc>
                <a:spcPct val="130000"/>
              </a:lnSpc>
            </a:pPr>
            <a:endParaRPr kumimoji="1" lang="zh-CN" altLang="en-US"/>
          </a:p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09889" y="4139708"/>
            <a:ext cx="2004918" cy="2031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5400000">
            <a:off x="5767818" y="3397015"/>
            <a:ext cx="286141" cy="270625"/>
          </a:xfrm>
          <a:custGeom>
            <a:avLst/>
            <a:gdLst>
              <a:gd name="connsiteX0" fmla="*/ 1004888 w 1043464"/>
              <a:gd name="connsiteY0" fmla="*/ 909733 h 986885"/>
              <a:gd name="connsiteX1" fmla="*/ 1043464 w 1043464"/>
              <a:gd name="connsiteY1" fmla="*/ 948309 h 986885"/>
              <a:gd name="connsiteX2" fmla="*/ 1004888 w 1043464"/>
              <a:gd name="connsiteY2" fmla="*/ 986885 h 986885"/>
              <a:gd name="connsiteX3" fmla="*/ 966312 w 1043464"/>
              <a:gd name="connsiteY3" fmla="*/ 948309 h 986885"/>
              <a:gd name="connsiteX4" fmla="*/ 1004888 w 1043464"/>
              <a:gd name="connsiteY4" fmla="*/ 909733 h 986885"/>
              <a:gd name="connsiteX5" fmla="*/ 521732 w 1043464"/>
              <a:gd name="connsiteY5" fmla="*/ 909733 h 986885"/>
              <a:gd name="connsiteX6" fmla="*/ 560308 w 1043464"/>
              <a:gd name="connsiteY6" fmla="*/ 948309 h 986885"/>
              <a:gd name="connsiteX7" fmla="*/ 521732 w 1043464"/>
              <a:gd name="connsiteY7" fmla="*/ 986885 h 986885"/>
              <a:gd name="connsiteX8" fmla="*/ 483156 w 1043464"/>
              <a:gd name="connsiteY8" fmla="*/ 948309 h 986885"/>
              <a:gd name="connsiteX9" fmla="*/ 521732 w 1043464"/>
              <a:gd name="connsiteY9" fmla="*/ 909733 h 986885"/>
              <a:gd name="connsiteX10" fmla="*/ 38576 w 1043464"/>
              <a:gd name="connsiteY10" fmla="*/ 909733 h 986885"/>
              <a:gd name="connsiteX11" fmla="*/ 77152 w 1043464"/>
              <a:gd name="connsiteY11" fmla="*/ 948309 h 986885"/>
              <a:gd name="connsiteX12" fmla="*/ 38576 w 1043464"/>
              <a:gd name="connsiteY12" fmla="*/ 986885 h 986885"/>
              <a:gd name="connsiteX13" fmla="*/ 0 w 1043464"/>
              <a:gd name="connsiteY13" fmla="*/ 948309 h 986885"/>
              <a:gd name="connsiteX14" fmla="*/ 38576 w 1043464"/>
              <a:gd name="connsiteY14" fmla="*/ 909733 h 986885"/>
              <a:gd name="connsiteX15" fmla="*/ 1004888 w 1043464"/>
              <a:gd name="connsiteY15" fmla="*/ 454866 h 986885"/>
              <a:gd name="connsiteX16" fmla="*/ 1043464 w 1043464"/>
              <a:gd name="connsiteY16" fmla="*/ 493442 h 986885"/>
              <a:gd name="connsiteX17" fmla="*/ 1004888 w 1043464"/>
              <a:gd name="connsiteY17" fmla="*/ 532018 h 986885"/>
              <a:gd name="connsiteX18" fmla="*/ 966312 w 1043464"/>
              <a:gd name="connsiteY18" fmla="*/ 493442 h 986885"/>
              <a:gd name="connsiteX19" fmla="*/ 1004888 w 1043464"/>
              <a:gd name="connsiteY19" fmla="*/ 454866 h 986885"/>
              <a:gd name="connsiteX20" fmla="*/ 521732 w 1043464"/>
              <a:gd name="connsiteY20" fmla="*/ 454866 h 986885"/>
              <a:gd name="connsiteX21" fmla="*/ 560308 w 1043464"/>
              <a:gd name="connsiteY21" fmla="*/ 493442 h 986885"/>
              <a:gd name="connsiteX22" fmla="*/ 521732 w 1043464"/>
              <a:gd name="connsiteY22" fmla="*/ 532018 h 986885"/>
              <a:gd name="connsiteX23" fmla="*/ 483156 w 1043464"/>
              <a:gd name="connsiteY23" fmla="*/ 493442 h 986885"/>
              <a:gd name="connsiteX24" fmla="*/ 521732 w 1043464"/>
              <a:gd name="connsiteY24" fmla="*/ 454866 h 986885"/>
              <a:gd name="connsiteX25" fmla="*/ 38576 w 1043464"/>
              <a:gd name="connsiteY25" fmla="*/ 454866 h 986885"/>
              <a:gd name="connsiteX26" fmla="*/ 77152 w 1043464"/>
              <a:gd name="connsiteY26" fmla="*/ 493442 h 986885"/>
              <a:gd name="connsiteX27" fmla="*/ 38576 w 1043464"/>
              <a:gd name="connsiteY27" fmla="*/ 532018 h 986885"/>
              <a:gd name="connsiteX28" fmla="*/ 0 w 1043464"/>
              <a:gd name="connsiteY28" fmla="*/ 493442 h 986885"/>
              <a:gd name="connsiteX29" fmla="*/ 38576 w 1043464"/>
              <a:gd name="connsiteY29" fmla="*/ 454866 h 986885"/>
              <a:gd name="connsiteX30" fmla="*/ 1004888 w 1043464"/>
              <a:gd name="connsiteY30" fmla="*/ 0 h 986885"/>
              <a:gd name="connsiteX31" fmla="*/ 1043464 w 1043464"/>
              <a:gd name="connsiteY31" fmla="*/ 38576 h 986885"/>
              <a:gd name="connsiteX32" fmla="*/ 1004888 w 1043464"/>
              <a:gd name="connsiteY32" fmla="*/ 77152 h 986885"/>
              <a:gd name="connsiteX33" fmla="*/ 966312 w 1043464"/>
              <a:gd name="connsiteY33" fmla="*/ 38576 h 986885"/>
              <a:gd name="connsiteX34" fmla="*/ 1004888 w 1043464"/>
              <a:gd name="connsiteY34" fmla="*/ 0 h 986885"/>
              <a:gd name="connsiteX35" fmla="*/ 521732 w 1043464"/>
              <a:gd name="connsiteY35" fmla="*/ 0 h 986885"/>
              <a:gd name="connsiteX36" fmla="*/ 560308 w 1043464"/>
              <a:gd name="connsiteY36" fmla="*/ 38576 h 986885"/>
              <a:gd name="connsiteX37" fmla="*/ 521732 w 1043464"/>
              <a:gd name="connsiteY37" fmla="*/ 77152 h 986885"/>
              <a:gd name="connsiteX38" fmla="*/ 483156 w 1043464"/>
              <a:gd name="connsiteY38" fmla="*/ 38576 h 986885"/>
              <a:gd name="connsiteX39" fmla="*/ 521732 w 1043464"/>
              <a:gd name="connsiteY39" fmla="*/ 0 h 986885"/>
              <a:gd name="connsiteX40" fmla="*/ 38576 w 1043464"/>
              <a:gd name="connsiteY40" fmla="*/ 0 h 986885"/>
              <a:gd name="connsiteX41" fmla="*/ 77152 w 1043464"/>
              <a:gd name="connsiteY41" fmla="*/ 38576 h 986885"/>
              <a:gd name="connsiteX42" fmla="*/ 38576 w 1043464"/>
              <a:gd name="connsiteY42" fmla="*/ 77152 h 986885"/>
              <a:gd name="connsiteX43" fmla="*/ 0 w 1043464"/>
              <a:gd name="connsiteY43" fmla="*/ 38576 h 986885"/>
              <a:gd name="connsiteX44" fmla="*/ 38576 w 1043464"/>
              <a:gd name="connsiteY44" fmla="*/ 0 h 986885"/>
            </a:gdLst>
            <a:ahLst/>
            <a:cxnLst/>
            <a:rect l="l" t="t" r="r" b="b"/>
            <a:pathLst>
              <a:path w="1043464" h="986885">
                <a:moveTo>
                  <a:pt x="1004888" y="909733"/>
                </a:moveTo>
                <a:cubicBezTo>
                  <a:pt x="1026193" y="909733"/>
                  <a:pt x="1043464" y="927004"/>
                  <a:pt x="1043464" y="948309"/>
                </a:cubicBezTo>
                <a:cubicBezTo>
                  <a:pt x="1043464" y="969614"/>
                  <a:pt x="1026193" y="986885"/>
                  <a:pt x="1004888" y="986885"/>
                </a:cubicBezTo>
                <a:cubicBezTo>
                  <a:pt x="983583" y="986885"/>
                  <a:pt x="966312" y="969614"/>
                  <a:pt x="966312" y="948309"/>
                </a:cubicBezTo>
                <a:cubicBezTo>
                  <a:pt x="966312" y="927004"/>
                  <a:pt x="983583" y="909733"/>
                  <a:pt x="1004888" y="909733"/>
                </a:cubicBezTo>
                <a:close/>
                <a:moveTo>
                  <a:pt x="521732" y="909733"/>
                </a:moveTo>
                <a:cubicBezTo>
                  <a:pt x="543037" y="909733"/>
                  <a:pt x="560308" y="927004"/>
                  <a:pt x="560308" y="948309"/>
                </a:cubicBezTo>
                <a:cubicBezTo>
                  <a:pt x="560308" y="969614"/>
                  <a:pt x="543037" y="986885"/>
                  <a:pt x="521732" y="986885"/>
                </a:cubicBezTo>
                <a:cubicBezTo>
                  <a:pt x="500427" y="986885"/>
                  <a:pt x="483156" y="969614"/>
                  <a:pt x="483156" y="948309"/>
                </a:cubicBezTo>
                <a:cubicBezTo>
                  <a:pt x="483156" y="927004"/>
                  <a:pt x="500427" y="909733"/>
                  <a:pt x="521732" y="909733"/>
                </a:cubicBezTo>
                <a:close/>
                <a:moveTo>
                  <a:pt x="38576" y="909733"/>
                </a:moveTo>
                <a:cubicBezTo>
                  <a:pt x="59881" y="909733"/>
                  <a:pt x="77152" y="927004"/>
                  <a:pt x="77152" y="948309"/>
                </a:cubicBezTo>
                <a:cubicBezTo>
                  <a:pt x="77152" y="969614"/>
                  <a:pt x="59881" y="986885"/>
                  <a:pt x="38576" y="986885"/>
                </a:cubicBezTo>
                <a:cubicBezTo>
                  <a:pt x="17271" y="986885"/>
                  <a:pt x="0" y="969614"/>
                  <a:pt x="0" y="948309"/>
                </a:cubicBezTo>
                <a:cubicBezTo>
                  <a:pt x="0" y="927004"/>
                  <a:pt x="17271" y="909733"/>
                  <a:pt x="38576" y="909733"/>
                </a:cubicBezTo>
                <a:close/>
                <a:moveTo>
                  <a:pt x="1004888" y="454866"/>
                </a:moveTo>
                <a:cubicBezTo>
                  <a:pt x="1026193" y="454866"/>
                  <a:pt x="1043464" y="472137"/>
                  <a:pt x="1043464" y="493442"/>
                </a:cubicBezTo>
                <a:cubicBezTo>
                  <a:pt x="1043464" y="514747"/>
                  <a:pt x="1026193" y="532018"/>
                  <a:pt x="1004888" y="532018"/>
                </a:cubicBezTo>
                <a:cubicBezTo>
                  <a:pt x="983583" y="532018"/>
                  <a:pt x="966312" y="514747"/>
                  <a:pt x="966312" y="493442"/>
                </a:cubicBezTo>
                <a:cubicBezTo>
                  <a:pt x="966312" y="472137"/>
                  <a:pt x="983583" y="454866"/>
                  <a:pt x="1004888" y="454866"/>
                </a:cubicBezTo>
                <a:close/>
                <a:moveTo>
                  <a:pt x="521732" y="454866"/>
                </a:moveTo>
                <a:cubicBezTo>
                  <a:pt x="543037" y="454866"/>
                  <a:pt x="560308" y="472137"/>
                  <a:pt x="560308" y="493442"/>
                </a:cubicBezTo>
                <a:cubicBezTo>
                  <a:pt x="560308" y="514747"/>
                  <a:pt x="543037" y="532018"/>
                  <a:pt x="521732" y="532018"/>
                </a:cubicBezTo>
                <a:cubicBezTo>
                  <a:pt x="500427" y="532018"/>
                  <a:pt x="483156" y="514747"/>
                  <a:pt x="483156" y="493442"/>
                </a:cubicBezTo>
                <a:cubicBezTo>
                  <a:pt x="483156" y="472137"/>
                  <a:pt x="500427" y="454866"/>
                  <a:pt x="521732" y="454866"/>
                </a:cubicBezTo>
                <a:close/>
                <a:moveTo>
                  <a:pt x="38576" y="454866"/>
                </a:moveTo>
                <a:cubicBezTo>
                  <a:pt x="59881" y="454866"/>
                  <a:pt x="77152" y="472137"/>
                  <a:pt x="77152" y="493442"/>
                </a:cubicBezTo>
                <a:cubicBezTo>
                  <a:pt x="77152" y="514747"/>
                  <a:pt x="59881" y="532018"/>
                  <a:pt x="38576" y="532018"/>
                </a:cubicBezTo>
                <a:cubicBezTo>
                  <a:pt x="17271" y="532018"/>
                  <a:pt x="0" y="514747"/>
                  <a:pt x="0" y="493442"/>
                </a:cubicBezTo>
                <a:cubicBezTo>
                  <a:pt x="0" y="472137"/>
                  <a:pt x="17271" y="454866"/>
                  <a:pt x="38576" y="454866"/>
                </a:cubicBezTo>
                <a:close/>
                <a:moveTo>
                  <a:pt x="1004888" y="0"/>
                </a:moveTo>
                <a:cubicBezTo>
                  <a:pt x="1026193" y="0"/>
                  <a:pt x="1043464" y="17271"/>
                  <a:pt x="1043464" y="38576"/>
                </a:cubicBezTo>
                <a:cubicBezTo>
                  <a:pt x="1043464" y="59881"/>
                  <a:pt x="1026193" y="77152"/>
                  <a:pt x="1004888" y="77152"/>
                </a:cubicBezTo>
                <a:cubicBezTo>
                  <a:pt x="983583" y="77152"/>
                  <a:pt x="966312" y="59881"/>
                  <a:pt x="966312" y="38576"/>
                </a:cubicBezTo>
                <a:cubicBezTo>
                  <a:pt x="966312" y="17271"/>
                  <a:pt x="983583" y="0"/>
                  <a:pt x="1004888" y="0"/>
                </a:cubicBezTo>
                <a:close/>
                <a:moveTo>
                  <a:pt x="521732" y="0"/>
                </a:moveTo>
                <a:cubicBezTo>
                  <a:pt x="543037" y="0"/>
                  <a:pt x="560308" y="17271"/>
                  <a:pt x="560308" y="38576"/>
                </a:cubicBezTo>
                <a:cubicBezTo>
                  <a:pt x="560308" y="59881"/>
                  <a:pt x="543037" y="77152"/>
                  <a:pt x="521732" y="77152"/>
                </a:cubicBezTo>
                <a:cubicBezTo>
                  <a:pt x="500427" y="77152"/>
                  <a:pt x="483156" y="59881"/>
                  <a:pt x="483156" y="38576"/>
                </a:cubicBezTo>
                <a:cubicBezTo>
                  <a:pt x="483156" y="17271"/>
                  <a:pt x="500427" y="0"/>
                  <a:pt x="521732" y="0"/>
                </a:cubicBezTo>
                <a:close/>
                <a:moveTo>
                  <a:pt x="38576" y="0"/>
                </a:moveTo>
                <a:cubicBezTo>
                  <a:pt x="59881" y="0"/>
                  <a:pt x="77152" y="17271"/>
                  <a:pt x="77152" y="38576"/>
                </a:cubicBezTo>
                <a:cubicBezTo>
                  <a:pt x="77152" y="59881"/>
                  <a:pt x="59881" y="77152"/>
                  <a:pt x="38576" y="77152"/>
                </a:cubicBezTo>
                <a:cubicBezTo>
                  <a:pt x="17271" y="77152"/>
                  <a:pt x="0" y="59881"/>
                  <a:pt x="0" y="38576"/>
                </a:cubicBezTo>
                <a:cubicBezTo>
                  <a:pt x="0" y="17271"/>
                  <a:pt x="17271" y="0"/>
                  <a:pt x="38576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5768595" y="1585300"/>
            <a:ext cx="229714" cy="229714"/>
          </a:xfrm>
          <a:custGeom>
            <a:avLst/>
            <a:gdLst>
              <a:gd name="connsiteX0" fmla="*/ 215383 w 229714"/>
              <a:gd name="connsiteY0" fmla="*/ 14321 h 229714"/>
              <a:gd name="connsiteX1" fmla="*/ 215383 w 229714"/>
              <a:gd name="connsiteY1" fmla="*/ 229714 h 229714"/>
              <a:gd name="connsiteX2" fmla="*/ 229714 w 229714"/>
              <a:gd name="connsiteY2" fmla="*/ 229714 h 229714"/>
              <a:gd name="connsiteX3" fmla="*/ 229714 w 229714"/>
              <a:gd name="connsiteY3" fmla="*/ 0 h 229714"/>
              <a:gd name="connsiteX4" fmla="*/ 0 w 229714"/>
              <a:gd name="connsiteY4" fmla="*/ 0 h 229714"/>
              <a:gd name="connsiteX5" fmla="*/ 0 w 229714"/>
              <a:gd name="connsiteY5" fmla="*/ 14321 h 229714"/>
              <a:gd name="connsiteX6" fmla="*/ 215383 w 229714"/>
              <a:gd name="connsiteY6" fmla="*/ 14321 h 229714"/>
            </a:gdLst>
            <a:ahLst/>
            <a:cxnLst/>
            <a:rect l="l" t="t" r="r" b="b"/>
            <a:pathLst>
              <a:path w="229714" h="229714">
                <a:moveTo>
                  <a:pt x="215383" y="14321"/>
                </a:moveTo>
                <a:lnTo>
                  <a:pt x="215383" y="229714"/>
                </a:lnTo>
                <a:lnTo>
                  <a:pt x="229714" y="229714"/>
                </a:lnTo>
                <a:lnTo>
                  <a:pt x="229714" y="0"/>
                </a:lnTo>
                <a:lnTo>
                  <a:pt x="0" y="0"/>
                </a:lnTo>
                <a:lnTo>
                  <a:pt x="0" y="14321"/>
                </a:lnTo>
                <a:lnTo>
                  <a:pt x="215383" y="14321"/>
                </a:lnTo>
                <a:close/>
              </a:path>
            </a:pathLst>
          </a:custGeom>
          <a:solidFill>
            <a:schemeClr val="accent3"/>
          </a:solidFill>
          <a:ln w="34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2472815" flipH="1" flipV="1">
            <a:off x="11841412" y="3118323"/>
            <a:ext cx="701176" cy="701178"/>
          </a:xfrm>
          <a:prstGeom prst="mathPlus">
            <a:avLst>
              <a:gd name="adj1" fmla="val 13520"/>
            </a:avLst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28618" y="3884106"/>
            <a:ext cx="1226203" cy="1226202"/>
          </a:xfrm>
          <a:custGeom>
            <a:avLst/>
            <a:gdLst>
              <a:gd name="connsiteX0" fmla="*/ 103145 w 873021"/>
              <a:gd name="connsiteY0" fmla="*/ 0 h 873021"/>
              <a:gd name="connsiteX1" fmla="*/ 0 w 873021"/>
              <a:gd name="connsiteY1" fmla="*/ 103222 h 873021"/>
              <a:gd name="connsiteX2" fmla="*/ 0 w 873021"/>
              <a:gd name="connsiteY2" fmla="*/ 873022 h 873021"/>
              <a:gd name="connsiteX3" fmla="*/ 873021 w 873021"/>
              <a:gd name="connsiteY3" fmla="*/ 0 h 873021"/>
              <a:gd name="connsiteX4" fmla="*/ 103145 w 873021"/>
              <a:gd name="connsiteY4" fmla="*/ 0 h 873021"/>
            </a:gdLst>
            <a:ahLst/>
            <a:cxnLst/>
            <a:rect l="l" t="t" r="r" b="b"/>
            <a:pathLst>
              <a:path w="873021" h="873021">
                <a:moveTo>
                  <a:pt x="103145" y="0"/>
                </a:moveTo>
                <a:lnTo>
                  <a:pt x="0" y="103222"/>
                </a:lnTo>
                <a:lnTo>
                  <a:pt x="0" y="873022"/>
                </a:lnTo>
                <a:lnTo>
                  <a:pt x="873021" y="0"/>
                </a:lnTo>
                <a:lnTo>
                  <a:pt x="103145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sq">
            <a:noFill/>
            <a:miter/>
          </a:ln>
          <a:effectLst/>
        </p:spPr>
        <p:txBody>
          <a:bodyPr vert="horz" wrap="square" lIns="106070" tIns="53035" rIns="106070" bIns="53035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601918" y="4027904"/>
            <a:ext cx="1391510" cy="1391510"/>
          </a:xfrm>
          <a:custGeom>
            <a:avLst/>
            <a:gdLst>
              <a:gd name="connsiteX0" fmla="*/ 0 w 990715"/>
              <a:gd name="connsiteY0" fmla="*/ 990716 h 990715"/>
              <a:gd name="connsiteX1" fmla="*/ 990715 w 990715"/>
              <a:gd name="connsiteY1" fmla="*/ 0 h 990715"/>
              <a:gd name="connsiteX2" fmla="*/ 990715 w 990715"/>
              <a:gd name="connsiteY2" fmla="*/ 769876 h 990715"/>
              <a:gd name="connsiteX3" fmla="*/ 769799 w 990715"/>
              <a:gd name="connsiteY3" fmla="*/ 990716 h 990715"/>
              <a:gd name="connsiteX4" fmla="*/ 0 w 990715"/>
              <a:gd name="connsiteY4" fmla="*/ 990716 h 990715"/>
            </a:gdLst>
            <a:ahLst/>
            <a:cxnLst/>
            <a:rect l="l" t="t" r="r" b="b"/>
            <a:pathLst>
              <a:path w="990715" h="990715">
                <a:moveTo>
                  <a:pt x="0" y="990716"/>
                </a:moveTo>
                <a:lnTo>
                  <a:pt x="990715" y="0"/>
                </a:lnTo>
                <a:lnTo>
                  <a:pt x="990715" y="769876"/>
                </a:lnTo>
                <a:lnTo>
                  <a:pt x="769799" y="990716"/>
                </a:lnTo>
                <a:lnTo>
                  <a:pt x="0" y="99071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sq">
            <a:noFill/>
            <a:miter/>
          </a:ln>
          <a:effectLst/>
        </p:spPr>
        <p:txBody>
          <a:bodyPr vert="horz" wrap="square" lIns="106070" tIns="53035" rIns="106070" bIns="53035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087002" y="2398008"/>
            <a:ext cx="9790844" cy="2871053"/>
          </a:xfrm>
          <a:custGeom>
            <a:avLst/>
            <a:gdLst>
              <a:gd name="connsiteX0" fmla="*/ 4480732 w 4480732"/>
              <a:gd name="connsiteY0" fmla="*/ 1095469 h 1095469"/>
              <a:gd name="connsiteX1" fmla="*/ 0 w 4480732"/>
              <a:gd name="connsiteY1" fmla="*/ 1095469 h 1095469"/>
              <a:gd name="connsiteX2" fmla="*/ 0 w 4480732"/>
              <a:gd name="connsiteY2" fmla="*/ 0 h 1095469"/>
              <a:gd name="connsiteX3" fmla="*/ 4480732 w 4480732"/>
              <a:gd name="connsiteY3" fmla="*/ 0 h 1095469"/>
              <a:gd name="connsiteX4" fmla="*/ 4480732 w 4480732"/>
              <a:gd name="connsiteY4" fmla="*/ 1095469 h 1095469"/>
            </a:gdLst>
            <a:ahLst/>
            <a:cxnLst/>
            <a:rect l="l" t="t" r="r" b="b"/>
            <a:pathLst>
              <a:path w="4480732" h="1095469">
                <a:moveTo>
                  <a:pt x="4480732" y="1095469"/>
                </a:moveTo>
                <a:lnTo>
                  <a:pt x="0" y="1095469"/>
                </a:lnTo>
                <a:lnTo>
                  <a:pt x="0" y="0"/>
                </a:lnTo>
                <a:lnTo>
                  <a:pt x="4480732" y="0"/>
                </a:lnTo>
                <a:lnTo>
                  <a:pt x="4480732" y="1095469"/>
                </a:ln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106070" tIns="53035" rIns="106070" bIns="53035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en-US"/>
              <a:t></a:t>
            </a:r>
            <a:r>
              <a:rPr kumimoji="1" lang="zh-CN" altLang="en-US" sz="2000" b="1"/>
              <a:t>学科逻辑：</a:t>
            </a:r>
            <a:r>
              <a:rPr kumimoji="1" lang="zh-CN" altLang="en-US" sz="2000"/>
              <a:t>本单元以人民教育出版社《体育与健康》小学全一册武术模块，长拳基本功构成武术技术</a:t>
            </a:r>
            <a:r>
              <a:rPr kumimoji="1" lang="en-US" altLang="zh-CN" sz="2000"/>
              <a:t> “</a:t>
            </a:r>
            <a:r>
              <a:rPr kumimoji="1" lang="zh-CN" altLang="en-US" sz="2000"/>
              <a:t>母型</a:t>
            </a:r>
            <a:r>
              <a:rPr kumimoji="1" lang="en-US" altLang="zh-CN" sz="2000"/>
              <a:t>”</a:t>
            </a:r>
            <a:r>
              <a:rPr kumimoji="1" lang="zh-CN" altLang="en-US" sz="2000"/>
              <a:t>，其</a:t>
            </a:r>
            <a:r>
              <a:rPr kumimoji="1" lang="en-US" altLang="zh-CN" sz="2000"/>
              <a:t> “</a:t>
            </a:r>
            <a:r>
              <a:rPr kumimoji="1" lang="zh-CN" altLang="en-US" sz="2000"/>
              <a:t>拧腰顺肩</a:t>
            </a:r>
            <a:r>
              <a:rPr kumimoji="1" lang="en-US" altLang="zh-CN" sz="2000"/>
              <a:t>” </a:t>
            </a:r>
            <a:r>
              <a:rPr kumimoji="1" lang="zh-CN" altLang="en-US" sz="2000"/>
              <a:t>发力模式是刀术</a:t>
            </a:r>
            <a:r>
              <a:rPr kumimoji="1" lang="en-US" altLang="zh-CN" sz="2000"/>
              <a:t> “</a:t>
            </a:r>
            <a:r>
              <a:rPr kumimoji="1" lang="zh-CN" altLang="en-US" sz="2000"/>
              <a:t>缠头裹脑</a:t>
            </a:r>
            <a:r>
              <a:rPr kumimoji="1" lang="en-US" altLang="zh-CN" sz="2000"/>
              <a:t>”</a:t>
            </a:r>
            <a:r>
              <a:rPr kumimoji="1" lang="zh-CN" altLang="en-US" sz="2000"/>
              <a:t>、剑术</a:t>
            </a:r>
            <a:r>
              <a:rPr kumimoji="1" lang="en-US" altLang="zh-CN" sz="2000"/>
              <a:t> “</a:t>
            </a:r>
            <a:r>
              <a:rPr kumimoji="1" lang="zh-CN" altLang="en-US" sz="2000"/>
              <a:t>提膝劈剑</a:t>
            </a:r>
            <a:r>
              <a:rPr kumimoji="1" lang="en-US" altLang="zh-CN" sz="2000"/>
              <a:t>” </a:t>
            </a:r>
            <a:r>
              <a:rPr kumimoji="1" lang="zh-CN" altLang="en-US" sz="2000"/>
              <a:t>等器械动作的基础；少年拳作为国家体委</a:t>
            </a:r>
            <a:r>
              <a:rPr kumimoji="1" lang="en-US" altLang="zh-CN" sz="2000"/>
              <a:t> 1973 </a:t>
            </a:r>
            <a:r>
              <a:rPr kumimoji="1" lang="zh-CN" altLang="en-US" sz="2000"/>
              <a:t>年创编的入门套路，</a:t>
            </a:r>
            <a:r>
              <a:rPr kumimoji="1" lang="en-US" altLang="zh-CN" sz="2000"/>
              <a:t>12 </a:t>
            </a:r>
            <a:r>
              <a:rPr kumimoji="1" lang="zh-CN" altLang="en-US" sz="2000"/>
              <a:t>式动作包含</a:t>
            </a:r>
            <a:r>
              <a:rPr kumimoji="1" lang="en-US" altLang="zh-CN" sz="2000"/>
              <a:t> “</a:t>
            </a:r>
            <a:r>
              <a:rPr kumimoji="1" lang="zh-CN" altLang="en-US" sz="2000"/>
              <a:t>踢打摔拿</a:t>
            </a:r>
            <a:r>
              <a:rPr kumimoji="1" lang="en-US" altLang="zh-CN" sz="2000"/>
              <a:t>” </a:t>
            </a:r>
            <a:r>
              <a:rPr kumimoji="1" lang="zh-CN" altLang="en-US" sz="2000"/>
              <a:t>四击元素的</a:t>
            </a:r>
            <a:r>
              <a:rPr kumimoji="1" lang="en-US" altLang="zh-CN" sz="2000"/>
              <a:t> 70% </a:t>
            </a:r>
            <a:r>
              <a:rPr kumimoji="1" lang="zh-CN" altLang="en-US" sz="2000"/>
              <a:t>简化应用，符合</a:t>
            </a:r>
            <a:r>
              <a:rPr kumimoji="1" lang="en-US" altLang="zh-CN" sz="2000"/>
              <a:t> “</a:t>
            </a:r>
            <a:r>
              <a:rPr kumimoji="1" lang="zh-CN" altLang="en-US" sz="2000"/>
              <a:t>从分解到整合</a:t>
            </a:r>
            <a:r>
              <a:rPr kumimoji="1" lang="en-US" altLang="zh-CN" sz="2000"/>
              <a:t>” </a:t>
            </a:r>
            <a:r>
              <a:rPr kumimoji="1" lang="zh-CN" altLang="en-US" sz="2000"/>
              <a:t>的技能形成规律。</a:t>
            </a:r>
            <a:endParaRPr kumimoji="1" lang="zh-CN" altLang="en-US" sz="2000"/>
          </a:p>
          <a:p>
            <a:pPr algn="ctr">
              <a:lnSpc>
                <a:spcPct val="110000"/>
              </a:lnSpc>
            </a:pPr>
            <a:r>
              <a:rPr kumimoji="1" lang="en-US" altLang="en-US" sz="2000"/>
              <a:t></a:t>
            </a:r>
            <a:r>
              <a:rPr kumimoji="1" lang="zh-CN" altLang="en-US" sz="2000" b="1"/>
              <a:t>课程衔接：</a:t>
            </a:r>
            <a:r>
              <a:rPr kumimoji="1" lang="zh-CN" altLang="en-US" sz="2000"/>
              <a:t>在水平四阶段中起到</a:t>
            </a:r>
            <a:r>
              <a:rPr kumimoji="1" lang="en-US" altLang="zh-CN" sz="2000"/>
              <a:t> “</a:t>
            </a:r>
            <a:r>
              <a:rPr kumimoji="1" lang="zh-CN" altLang="en-US" sz="2000"/>
              <a:t>承上启下</a:t>
            </a:r>
            <a:r>
              <a:rPr kumimoji="1" lang="en-US" altLang="zh-CN" sz="2000"/>
              <a:t>” </a:t>
            </a:r>
            <a:r>
              <a:rPr kumimoji="1" lang="zh-CN" altLang="en-US" sz="2000"/>
              <a:t>作用</a:t>
            </a:r>
            <a:r>
              <a:rPr kumimoji="1" lang="en-US" altLang="zh-CN" sz="2000"/>
              <a:t> —— </a:t>
            </a:r>
            <a:r>
              <a:rPr kumimoji="1" lang="zh-CN" altLang="en-US" sz="2000"/>
              <a:t>向上衔接水平三武术操的肢体协调性训练，向下为水平五中国武术段位制（一段长拳）考核奠定</a:t>
            </a:r>
            <a:r>
              <a:rPr kumimoji="1" lang="en-US" altLang="zh-CN" sz="2000"/>
              <a:t> “</a:t>
            </a:r>
            <a:r>
              <a:rPr kumimoji="1" lang="zh-CN" altLang="en-US" sz="2000"/>
              <a:t>动作规格（占比</a:t>
            </a:r>
            <a:r>
              <a:rPr kumimoji="1" lang="en-US" altLang="zh-CN" sz="2000"/>
              <a:t> 40%</a:t>
            </a:r>
            <a:r>
              <a:rPr kumimoji="1" lang="zh-CN" altLang="en-US" sz="2000"/>
              <a:t>）</a:t>
            </a:r>
            <a:r>
              <a:rPr kumimoji="1" lang="en-US" altLang="zh-CN" sz="2000"/>
              <a:t>”“</a:t>
            </a:r>
            <a:r>
              <a:rPr kumimoji="1" lang="zh-CN" altLang="en-US" sz="2000"/>
              <a:t>演练水平（占比</a:t>
            </a:r>
            <a:r>
              <a:rPr kumimoji="1" lang="en-US" altLang="zh-CN" sz="2000"/>
              <a:t> 30%</a:t>
            </a:r>
            <a:r>
              <a:rPr kumimoji="1" lang="zh-CN" altLang="en-US" sz="2000"/>
              <a:t>）</a:t>
            </a:r>
            <a:r>
              <a:rPr kumimoji="1" lang="en-US" altLang="zh-CN" sz="2000"/>
              <a:t>”“</a:t>
            </a:r>
            <a:r>
              <a:rPr kumimoji="1" lang="zh-CN" altLang="en-US" sz="2000"/>
              <a:t>难度动作（占比</a:t>
            </a:r>
            <a:r>
              <a:rPr kumimoji="1" lang="en-US" altLang="zh-CN" sz="2000"/>
              <a:t> 30%</a:t>
            </a:r>
            <a:r>
              <a:rPr kumimoji="1" lang="zh-CN" altLang="en-US" sz="2000"/>
              <a:t>）</a:t>
            </a:r>
            <a:r>
              <a:rPr kumimoji="1" lang="en-US" altLang="zh-CN" sz="2000"/>
              <a:t>” </a:t>
            </a:r>
            <a:r>
              <a:rPr kumimoji="1" lang="zh-CN" altLang="en-US" sz="2000"/>
              <a:t>的评分基础。</a:t>
            </a:r>
            <a:endParaRPr kumimoji="1" lang="zh-CN" altLang="en-US" sz="2000"/>
          </a:p>
        </p:txBody>
      </p:sp>
      <p:sp>
        <p:nvSpPr>
          <p:cNvPr id="6" name="标题 1"/>
          <p:cNvSpPr txBox="1"/>
          <p:nvPr/>
        </p:nvSpPr>
        <p:spPr>
          <a:xfrm>
            <a:off x="828618" y="4027904"/>
            <a:ext cx="1391510" cy="1391510"/>
          </a:xfrm>
          <a:custGeom>
            <a:avLst/>
            <a:gdLst>
              <a:gd name="connsiteX0" fmla="*/ 990715 w 990715"/>
              <a:gd name="connsiteY0" fmla="*/ 990716 h 990715"/>
              <a:gd name="connsiteX1" fmla="*/ 0 w 990715"/>
              <a:gd name="connsiteY1" fmla="*/ 0 h 990715"/>
              <a:gd name="connsiteX2" fmla="*/ 0 w 990715"/>
              <a:gd name="connsiteY2" fmla="*/ 769876 h 990715"/>
              <a:gd name="connsiteX3" fmla="*/ 220916 w 990715"/>
              <a:gd name="connsiteY3" fmla="*/ 990716 h 990715"/>
              <a:gd name="connsiteX4" fmla="*/ 990715 w 990715"/>
              <a:gd name="connsiteY4" fmla="*/ 990716 h 990715"/>
            </a:gdLst>
            <a:ahLst/>
            <a:cxnLst/>
            <a:rect l="l" t="t" r="r" b="b"/>
            <a:pathLst>
              <a:path w="990715" h="990715">
                <a:moveTo>
                  <a:pt x="990715" y="990716"/>
                </a:moveTo>
                <a:lnTo>
                  <a:pt x="0" y="0"/>
                </a:lnTo>
                <a:lnTo>
                  <a:pt x="0" y="769876"/>
                </a:lnTo>
                <a:lnTo>
                  <a:pt x="220916" y="990716"/>
                </a:lnTo>
                <a:lnTo>
                  <a:pt x="990715" y="99071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  <a:effectLst/>
        </p:spPr>
        <p:txBody>
          <a:bodyPr vert="horz" wrap="square" lIns="124103" tIns="62051" rIns="124103" bIns="62051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412877" y="1982097"/>
            <a:ext cx="5477669" cy="431020"/>
          </a:xfrm>
          <a:custGeom>
            <a:avLst/>
            <a:gdLst>
              <a:gd name="connsiteX0" fmla="*/ 0 w 2929877"/>
              <a:gd name="connsiteY0" fmla="*/ 0 h 197254"/>
              <a:gd name="connsiteX1" fmla="*/ 197255 w 2929877"/>
              <a:gd name="connsiteY1" fmla="*/ 197255 h 197254"/>
              <a:gd name="connsiteX2" fmla="*/ 2929877 w 2929877"/>
              <a:gd name="connsiteY2" fmla="*/ 197255 h 197254"/>
              <a:gd name="connsiteX3" fmla="*/ 2896338 w 2929877"/>
              <a:gd name="connsiteY3" fmla="*/ 98627 h 197254"/>
              <a:gd name="connsiteX4" fmla="*/ 2929877 w 2929877"/>
              <a:gd name="connsiteY4" fmla="*/ 0 h 197254"/>
              <a:gd name="connsiteX5" fmla="*/ 0 w 2929877"/>
              <a:gd name="connsiteY5" fmla="*/ 0 h 197254"/>
            </a:gdLst>
            <a:ahLst/>
            <a:cxnLst/>
            <a:rect l="l" t="t" r="r" b="b"/>
            <a:pathLst>
              <a:path w="2929877" h="197254">
                <a:moveTo>
                  <a:pt x="0" y="0"/>
                </a:moveTo>
                <a:lnTo>
                  <a:pt x="197255" y="197255"/>
                </a:lnTo>
                <a:lnTo>
                  <a:pt x="2929877" y="197255"/>
                </a:lnTo>
                <a:lnTo>
                  <a:pt x="2896338" y="98627"/>
                </a:lnTo>
                <a:lnTo>
                  <a:pt x="2929877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  <a:effectLst/>
        </p:spPr>
        <p:txBody>
          <a:bodyPr vert="horz" wrap="square" lIns="124103" tIns="62051" rIns="124103" bIns="62051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87002" y="1620570"/>
            <a:ext cx="2206561" cy="773360"/>
          </a:xfrm>
          <a:custGeom>
            <a:avLst/>
            <a:gdLst>
              <a:gd name="connsiteX0" fmla="*/ 640758 w 2206561"/>
              <a:gd name="connsiteY0" fmla="*/ 4337 h 773360"/>
              <a:gd name="connsiteX1" fmla="*/ 1146674 w 2206561"/>
              <a:gd name="connsiteY1" fmla="*/ 4337 h 773360"/>
              <a:gd name="connsiteX2" fmla="*/ 1531185 w 2206561"/>
              <a:gd name="connsiteY2" fmla="*/ 388849 h 773360"/>
              <a:gd name="connsiteX3" fmla="*/ 1146674 w 2206561"/>
              <a:gd name="connsiteY3" fmla="*/ 773360 h 773360"/>
              <a:gd name="connsiteX4" fmla="*/ 640758 w 2206561"/>
              <a:gd name="connsiteY4" fmla="*/ 773360 h 773360"/>
              <a:gd name="connsiteX5" fmla="*/ 1025270 w 2206561"/>
              <a:gd name="connsiteY5" fmla="*/ 388849 h 773360"/>
              <a:gd name="connsiteX6" fmla="*/ 0 w 2206561"/>
              <a:gd name="connsiteY6" fmla="*/ 4337 h 773360"/>
              <a:gd name="connsiteX7" fmla="*/ 505916 w 2206561"/>
              <a:gd name="connsiteY7" fmla="*/ 4337 h 773360"/>
              <a:gd name="connsiteX8" fmla="*/ 890427 w 2206561"/>
              <a:gd name="connsiteY8" fmla="*/ 388849 h 773360"/>
              <a:gd name="connsiteX9" fmla="*/ 505916 w 2206561"/>
              <a:gd name="connsiteY9" fmla="*/ 773360 h 773360"/>
              <a:gd name="connsiteX10" fmla="*/ 0 w 2206561"/>
              <a:gd name="connsiteY10" fmla="*/ 773360 h 773360"/>
              <a:gd name="connsiteX11" fmla="*/ 384512 w 2206561"/>
              <a:gd name="connsiteY11" fmla="*/ 388849 h 773360"/>
              <a:gd name="connsiteX12" fmla="*/ 1316134 w 2206561"/>
              <a:gd name="connsiteY12" fmla="*/ 0 h 773360"/>
              <a:gd name="connsiteX13" fmla="*/ 1819881 w 2206561"/>
              <a:gd name="connsiteY13" fmla="*/ 0 h 773360"/>
              <a:gd name="connsiteX14" fmla="*/ 2206561 w 2206561"/>
              <a:gd name="connsiteY14" fmla="*/ 386680 h 773360"/>
              <a:gd name="connsiteX15" fmla="*/ 1819881 w 2206561"/>
              <a:gd name="connsiteY15" fmla="*/ 773360 h 773360"/>
              <a:gd name="connsiteX16" fmla="*/ 1316134 w 2206561"/>
              <a:gd name="connsiteY16" fmla="*/ 773360 h 773360"/>
              <a:gd name="connsiteX17" fmla="*/ 1702814 w 2206561"/>
              <a:gd name="connsiteY17" fmla="*/ 386680 h 773360"/>
            </a:gdLst>
            <a:ahLst/>
            <a:cxnLst/>
            <a:rect l="l" t="t" r="r" b="b"/>
            <a:pathLst>
              <a:path w="2206561" h="773360">
                <a:moveTo>
                  <a:pt x="640758" y="4337"/>
                </a:moveTo>
                <a:lnTo>
                  <a:pt x="1146674" y="4337"/>
                </a:lnTo>
                <a:lnTo>
                  <a:pt x="1531185" y="388849"/>
                </a:lnTo>
                <a:lnTo>
                  <a:pt x="1146674" y="773360"/>
                </a:lnTo>
                <a:lnTo>
                  <a:pt x="640758" y="773360"/>
                </a:lnTo>
                <a:lnTo>
                  <a:pt x="1025270" y="388849"/>
                </a:lnTo>
                <a:close/>
                <a:moveTo>
                  <a:pt x="0" y="4337"/>
                </a:moveTo>
                <a:lnTo>
                  <a:pt x="505916" y="4337"/>
                </a:lnTo>
                <a:lnTo>
                  <a:pt x="890427" y="388849"/>
                </a:lnTo>
                <a:lnTo>
                  <a:pt x="505916" y="773360"/>
                </a:lnTo>
                <a:lnTo>
                  <a:pt x="0" y="773360"/>
                </a:lnTo>
                <a:lnTo>
                  <a:pt x="384512" y="388849"/>
                </a:lnTo>
                <a:close/>
                <a:moveTo>
                  <a:pt x="1316134" y="0"/>
                </a:moveTo>
                <a:lnTo>
                  <a:pt x="1819881" y="0"/>
                </a:lnTo>
                <a:lnTo>
                  <a:pt x="2206561" y="386680"/>
                </a:lnTo>
                <a:lnTo>
                  <a:pt x="1819881" y="773360"/>
                </a:lnTo>
                <a:lnTo>
                  <a:pt x="1316134" y="773360"/>
                </a:lnTo>
                <a:lnTo>
                  <a:pt x="1702814" y="38668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314212" y="5259219"/>
            <a:ext cx="1563634" cy="548026"/>
          </a:xfrm>
          <a:custGeom>
            <a:avLst/>
            <a:gdLst>
              <a:gd name="connsiteX0" fmla="*/ 454060 w 1563634"/>
              <a:gd name="connsiteY0" fmla="*/ 3073 h 548026"/>
              <a:gd name="connsiteX1" fmla="*/ 812567 w 1563634"/>
              <a:gd name="connsiteY1" fmla="*/ 3073 h 548026"/>
              <a:gd name="connsiteX2" fmla="*/ 1085043 w 1563634"/>
              <a:gd name="connsiteY2" fmla="*/ 275550 h 548026"/>
              <a:gd name="connsiteX3" fmla="*/ 812567 w 1563634"/>
              <a:gd name="connsiteY3" fmla="*/ 548026 h 548026"/>
              <a:gd name="connsiteX4" fmla="*/ 454060 w 1563634"/>
              <a:gd name="connsiteY4" fmla="*/ 548026 h 548026"/>
              <a:gd name="connsiteX5" fmla="*/ 726537 w 1563634"/>
              <a:gd name="connsiteY5" fmla="*/ 275550 h 548026"/>
              <a:gd name="connsiteX6" fmla="*/ 0 w 1563634"/>
              <a:gd name="connsiteY6" fmla="*/ 3073 h 548026"/>
              <a:gd name="connsiteX7" fmla="*/ 358507 w 1563634"/>
              <a:gd name="connsiteY7" fmla="*/ 3073 h 548026"/>
              <a:gd name="connsiteX8" fmla="*/ 630983 w 1563634"/>
              <a:gd name="connsiteY8" fmla="*/ 275550 h 548026"/>
              <a:gd name="connsiteX9" fmla="*/ 358507 w 1563634"/>
              <a:gd name="connsiteY9" fmla="*/ 548026 h 548026"/>
              <a:gd name="connsiteX10" fmla="*/ 0 w 1563634"/>
              <a:gd name="connsiteY10" fmla="*/ 548026 h 548026"/>
              <a:gd name="connsiteX11" fmla="*/ 272477 w 1563634"/>
              <a:gd name="connsiteY11" fmla="*/ 275550 h 548026"/>
              <a:gd name="connsiteX12" fmla="*/ 932651 w 1563634"/>
              <a:gd name="connsiteY12" fmla="*/ 0 h 548026"/>
              <a:gd name="connsiteX13" fmla="*/ 1289621 w 1563634"/>
              <a:gd name="connsiteY13" fmla="*/ 0 h 548026"/>
              <a:gd name="connsiteX14" fmla="*/ 1563634 w 1563634"/>
              <a:gd name="connsiteY14" fmla="*/ 274013 h 548026"/>
              <a:gd name="connsiteX15" fmla="*/ 1289621 w 1563634"/>
              <a:gd name="connsiteY15" fmla="*/ 548026 h 548026"/>
              <a:gd name="connsiteX16" fmla="*/ 932651 w 1563634"/>
              <a:gd name="connsiteY16" fmla="*/ 548026 h 548026"/>
              <a:gd name="connsiteX17" fmla="*/ 1206664 w 1563634"/>
              <a:gd name="connsiteY17" fmla="*/ 274013 h 548026"/>
            </a:gdLst>
            <a:ahLst/>
            <a:cxnLst/>
            <a:rect l="l" t="t" r="r" b="b"/>
            <a:pathLst>
              <a:path w="1563634" h="548026">
                <a:moveTo>
                  <a:pt x="454060" y="3073"/>
                </a:moveTo>
                <a:lnTo>
                  <a:pt x="812567" y="3073"/>
                </a:lnTo>
                <a:lnTo>
                  <a:pt x="1085043" y="275550"/>
                </a:lnTo>
                <a:lnTo>
                  <a:pt x="812567" y="548026"/>
                </a:lnTo>
                <a:lnTo>
                  <a:pt x="454060" y="548026"/>
                </a:lnTo>
                <a:lnTo>
                  <a:pt x="726537" y="275550"/>
                </a:lnTo>
                <a:close/>
                <a:moveTo>
                  <a:pt x="0" y="3073"/>
                </a:moveTo>
                <a:lnTo>
                  <a:pt x="358507" y="3073"/>
                </a:lnTo>
                <a:lnTo>
                  <a:pt x="630983" y="275550"/>
                </a:lnTo>
                <a:lnTo>
                  <a:pt x="358507" y="548026"/>
                </a:lnTo>
                <a:lnTo>
                  <a:pt x="0" y="548026"/>
                </a:lnTo>
                <a:lnTo>
                  <a:pt x="272477" y="275550"/>
                </a:lnTo>
                <a:close/>
                <a:moveTo>
                  <a:pt x="932651" y="0"/>
                </a:moveTo>
                <a:lnTo>
                  <a:pt x="1289621" y="0"/>
                </a:lnTo>
                <a:lnTo>
                  <a:pt x="1563634" y="274013"/>
                </a:lnTo>
                <a:lnTo>
                  <a:pt x="1289621" y="548026"/>
                </a:lnTo>
                <a:lnTo>
                  <a:pt x="932651" y="548026"/>
                </a:lnTo>
                <a:lnTo>
                  <a:pt x="1206664" y="27401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教材价值</a:t>
            </a:r>
            <a:r>
              <a:rPr kumimoji="1" lang="zh-CN" altLang="en-US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与地位</a:t>
            </a:r>
            <a:endParaRPr kumimoji="1" lang="zh-CN" altLang="en-US" sz="32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4" name="线条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15" name="线条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19050" y="1097280"/>
            <a:ext cx="12106275" cy="5718175"/>
          </a:xfrm>
          <a:prstGeom prst="hexagon">
            <a:avLst/>
          </a:prstGeom>
          <a:gradFill>
            <a:gsLst>
              <a:gs pos="0">
                <a:srgbClr val="D7F0FC"/>
              </a:gs>
              <a:gs pos="52000">
                <a:srgbClr val="FFEFDE"/>
              </a:gs>
              <a:gs pos="100000">
                <a:srgbClr val="FFDCFC"/>
              </a:gs>
            </a:gsLst>
            <a:lin ang="5400000" scaled="1"/>
          </a:gradFill>
          <a:ln w="19050" cap="sq">
            <a:noFill/>
            <a:miter/>
          </a:ln>
          <a:effectLst>
            <a:outerShdw blurRad="139700" sx="99000" sy="99000" algn="ctr" rotWithShape="0">
              <a:schemeClr val="accent1">
                <a:alpha val="3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en-US"/>
              <a:t></a:t>
            </a:r>
            <a:r>
              <a:rPr kumimoji="1" lang="zh-CN" altLang="en-US" sz="2400">
                <a:solidFill>
                  <a:schemeClr val="tx1"/>
                </a:solidFill>
              </a:rPr>
              <a:t>生物力学特征：</a:t>
            </a:r>
            <a:endParaRPr kumimoji="1" lang="zh-CN" altLang="en-US" sz="2400">
              <a:solidFill>
                <a:schemeClr val="tx1"/>
              </a:solidFill>
            </a:endParaRPr>
          </a:p>
          <a:p>
            <a:pPr algn="ctr">
              <a:lnSpc>
                <a:spcPct val="110000"/>
              </a:lnSpc>
            </a:pPr>
            <a:r>
              <a:rPr kumimoji="1" lang="en-US" altLang="en-US" sz="2400">
                <a:solidFill>
                  <a:schemeClr val="tx1"/>
                </a:solidFill>
              </a:rPr>
              <a:t></a:t>
            </a:r>
            <a:r>
              <a:rPr kumimoji="1" lang="zh-CN" altLang="en-US" sz="2400">
                <a:solidFill>
                  <a:schemeClr val="tx1"/>
                </a:solidFill>
              </a:rPr>
              <a:t>冲拳动作：蹬地发力时地面反作用力峰值达体重</a:t>
            </a:r>
            <a:r>
              <a:rPr kumimoji="1" lang="en-US" altLang="zh-CN" sz="2400">
                <a:solidFill>
                  <a:schemeClr val="tx1"/>
                </a:solidFill>
              </a:rPr>
              <a:t> 1.2 </a:t>
            </a:r>
            <a:r>
              <a:rPr kumimoji="1" lang="zh-CN" altLang="en-US" sz="2400">
                <a:solidFill>
                  <a:schemeClr val="tx1"/>
                </a:solidFill>
              </a:rPr>
              <a:t>倍，通过高速摄像机捕捉显示肩肘关节角速度分别为</a:t>
            </a:r>
            <a:r>
              <a:rPr kumimoji="1" lang="en-US" altLang="zh-CN" sz="2400">
                <a:solidFill>
                  <a:schemeClr val="tx1"/>
                </a:solidFill>
              </a:rPr>
              <a:t> 240</a:t>
            </a:r>
            <a:r>
              <a:rPr kumimoji="1" lang="" altLang="en-US" sz="2400">
                <a:solidFill>
                  <a:schemeClr val="tx1"/>
                </a:solidFill>
              </a:rPr>
              <a:t>°</a:t>
            </a:r>
            <a:r>
              <a:rPr kumimoji="1" lang="en-US" altLang="zh-CN" sz="2400">
                <a:solidFill>
                  <a:schemeClr val="tx1"/>
                </a:solidFill>
              </a:rPr>
              <a:t>/s</a:t>
            </a:r>
            <a:r>
              <a:rPr kumimoji="1" lang="zh-CN" altLang="en-US" sz="2400">
                <a:solidFill>
                  <a:schemeClr val="tx1"/>
                </a:solidFill>
              </a:rPr>
              <a:t>、</a:t>
            </a:r>
            <a:r>
              <a:rPr kumimoji="1" lang="en-US" altLang="zh-CN" sz="2400">
                <a:solidFill>
                  <a:schemeClr val="tx1"/>
                </a:solidFill>
              </a:rPr>
              <a:t>300</a:t>
            </a:r>
            <a:r>
              <a:rPr kumimoji="1" lang="" altLang="en-US" sz="2400">
                <a:solidFill>
                  <a:schemeClr val="tx1"/>
                </a:solidFill>
              </a:rPr>
              <a:t>°</a:t>
            </a:r>
            <a:r>
              <a:rPr kumimoji="1" lang="en-US" altLang="zh-CN" sz="2400">
                <a:solidFill>
                  <a:schemeClr val="tx1"/>
                </a:solidFill>
              </a:rPr>
              <a:t>/s</a:t>
            </a:r>
            <a:r>
              <a:rPr kumimoji="1" lang="zh-CN" altLang="en-US" sz="2400">
                <a:solidFill>
                  <a:schemeClr val="tx1"/>
                </a:solidFill>
              </a:rPr>
              <a:t>；</a:t>
            </a:r>
            <a:endParaRPr kumimoji="1" lang="zh-CN" altLang="en-US" sz="2400">
              <a:solidFill>
                <a:schemeClr val="tx1"/>
              </a:solidFill>
            </a:endParaRPr>
          </a:p>
          <a:p>
            <a:pPr algn="ctr">
              <a:lnSpc>
                <a:spcPct val="110000"/>
              </a:lnSpc>
            </a:pPr>
            <a:r>
              <a:rPr kumimoji="1" lang="en-US" altLang="en-US" sz="2400">
                <a:solidFill>
                  <a:schemeClr val="tx1"/>
                </a:solidFill>
              </a:rPr>
              <a:t></a:t>
            </a:r>
            <a:r>
              <a:rPr kumimoji="1" lang="zh-CN" altLang="en-US" sz="2400">
                <a:solidFill>
                  <a:schemeClr val="tx1"/>
                </a:solidFill>
              </a:rPr>
              <a:t>仆步动作：支撑腿膝关节屈曲角度</a:t>
            </a:r>
            <a:r>
              <a:rPr kumimoji="1" lang="en-US" altLang="zh-CN" sz="2400">
                <a:solidFill>
                  <a:schemeClr val="tx1"/>
                </a:solidFill>
              </a:rPr>
              <a:t> 135</a:t>
            </a:r>
            <a:r>
              <a:rPr kumimoji="1" lang="" altLang="en-US" sz="2400">
                <a:solidFill>
                  <a:schemeClr val="tx1"/>
                </a:solidFill>
              </a:rPr>
              <a:t>°</a:t>
            </a:r>
            <a:r>
              <a:rPr kumimoji="1" lang="zh-CN" altLang="en-US" sz="2400">
                <a:solidFill>
                  <a:schemeClr val="tx1"/>
                </a:solidFill>
              </a:rPr>
              <a:t>，通过压力鞋垫监测显示重心投影线需落于足弓内侧</a:t>
            </a:r>
            <a:r>
              <a:rPr kumimoji="1" lang="en-US" altLang="zh-CN" sz="2400">
                <a:solidFill>
                  <a:schemeClr val="tx1"/>
                </a:solidFill>
              </a:rPr>
              <a:t> 1/3 </a:t>
            </a:r>
            <a:r>
              <a:rPr kumimoji="1" lang="zh-CN" altLang="en-US" sz="2400">
                <a:solidFill>
                  <a:schemeClr val="tx1"/>
                </a:solidFill>
              </a:rPr>
              <a:t>区域，否则易导致髌骨磨损。</a:t>
            </a:r>
            <a:endParaRPr kumimoji="1" lang="zh-CN" altLang="en-US" sz="2400">
              <a:solidFill>
                <a:schemeClr val="tx1"/>
              </a:solidFill>
            </a:endParaRPr>
          </a:p>
          <a:p>
            <a:pPr algn="ctr">
              <a:lnSpc>
                <a:spcPct val="110000"/>
              </a:lnSpc>
            </a:pPr>
            <a:r>
              <a:rPr kumimoji="1" lang="en-US" altLang="en-US" sz="2400">
                <a:solidFill>
                  <a:schemeClr val="tx1"/>
                </a:solidFill>
              </a:rPr>
              <a:t></a:t>
            </a:r>
            <a:r>
              <a:rPr kumimoji="1" lang="zh-CN" altLang="en-US" sz="2400">
                <a:solidFill>
                  <a:schemeClr val="tx1"/>
                </a:solidFill>
              </a:rPr>
              <a:t>动作迁移规律：课时</a:t>
            </a:r>
            <a:r>
              <a:rPr kumimoji="1" lang="en-US" altLang="zh-CN" sz="2400">
                <a:solidFill>
                  <a:schemeClr val="tx1"/>
                </a:solidFill>
              </a:rPr>
              <a:t> 2 </a:t>
            </a:r>
            <a:r>
              <a:rPr kumimoji="1" lang="zh-CN" altLang="en-US" sz="2400">
                <a:solidFill>
                  <a:schemeClr val="tx1"/>
                </a:solidFill>
              </a:rPr>
              <a:t>的马步定型（静力性练习）与课时</a:t>
            </a:r>
            <a:r>
              <a:rPr kumimoji="1" lang="en-US" altLang="zh-CN" sz="2400">
                <a:solidFill>
                  <a:schemeClr val="tx1"/>
                </a:solidFill>
              </a:rPr>
              <a:t> 11 </a:t>
            </a:r>
            <a:r>
              <a:rPr kumimoji="1" lang="zh-CN" altLang="en-US" sz="2400">
                <a:solidFill>
                  <a:schemeClr val="tx1"/>
                </a:solidFill>
              </a:rPr>
              <a:t>的马步推轮胎（动力性练习）形成</a:t>
            </a:r>
            <a:r>
              <a:rPr kumimoji="1" lang="en-US" altLang="zh-CN" sz="2400">
                <a:solidFill>
                  <a:schemeClr val="tx1"/>
                </a:solidFill>
              </a:rPr>
              <a:t> “</a:t>
            </a:r>
            <a:r>
              <a:rPr kumimoji="1" lang="zh-CN" altLang="en-US" sz="2400">
                <a:solidFill>
                  <a:schemeClr val="tx1"/>
                </a:solidFill>
              </a:rPr>
              <a:t>稳定性</a:t>
            </a:r>
            <a:r>
              <a:rPr kumimoji="1" lang="en-US" altLang="zh-CN" sz="2400">
                <a:solidFill>
                  <a:schemeClr val="tx1"/>
                </a:solidFill>
              </a:rPr>
              <a:t> - </a:t>
            </a:r>
            <a:r>
              <a:rPr kumimoji="1" lang="zh-CN" altLang="en-US" sz="2400">
                <a:solidFill>
                  <a:schemeClr val="tx1"/>
                </a:solidFill>
              </a:rPr>
              <a:t>功能性</a:t>
            </a:r>
            <a:r>
              <a:rPr kumimoji="1" lang="en-US" altLang="zh-CN" sz="2400">
                <a:solidFill>
                  <a:schemeClr val="tx1"/>
                </a:solidFill>
              </a:rPr>
              <a:t>” </a:t>
            </a:r>
            <a:r>
              <a:rPr kumimoji="1" lang="zh-CN" altLang="en-US" sz="2400">
                <a:solidFill>
                  <a:schemeClr val="tx1"/>
                </a:solidFill>
              </a:rPr>
              <a:t>训练链，经肌耐力测试显示股四头肌耐力提升</a:t>
            </a:r>
            <a:r>
              <a:rPr kumimoji="1" lang="en-US" altLang="zh-CN" sz="2400">
                <a:solidFill>
                  <a:schemeClr val="tx1"/>
                </a:solidFill>
              </a:rPr>
              <a:t> 35%</a:t>
            </a:r>
            <a:r>
              <a:rPr kumimoji="1" lang="zh-CN" altLang="en-US" sz="2400">
                <a:solidFill>
                  <a:schemeClr val="tx1"/>
                </a:solidFill>
              </a:rPr>
              <a:t>。</a:t>
            </a:r>
            <a:endParaRPr kumimoji="1" lang="zh-CN" altLang="en-US" sz="2400">
              <a:solidFill>
                <a:schemeClr val="tx1"/>
              </a:solidFill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9094517" y="2115406"/>
            <a:ext cx="2219043" cy="8721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技能特点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1" name="线条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22" name="线条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flipH="1">
            <a:off x="8206973" y="0"/>
            <a:ext cx="3985027" cy="6858000"/>
          </a:xfrm>
          <a:custGeom>
            <a:avLst/>
            <a:gdLst>
              <a:gd name="connsiteX0" fmla="*/ 3650401 w 3985027"/>
              <a:gd name="connsiteY0" fmla="*/ 0 h 6858000"/>
              <a:gd name="connsiteX1" fmla="*/ 2509911 w 3985027"/>
              <a:gd name="connsiteY1" fmla="*/ 0 h 6858000"/>
              <a:gd name="connsiteX2" fmla="*/ 1981200 w 3985027"/>
              <a:gd name="connsiteY2" fmla="*/ 0 h 6858000"/>
              <a:gd name="connsiteX3" fmla="*/ 0 w 3985027"/>
              <a:gd name="connsiteY3" fmla="*/ 0 h 6858000"/>
              <a:gd name="connsiteX4" fmla="*/ 0 w 3985027"/>
              <a:gd name="connsiteY4" fmla="*/ 6858000 h 6858000"/>
              <a:gd name="connsiteX5" fmla="*/ 1981200 w 3985027"/>
              <a:gd name="connsiteY5" fmla="*/ 6858000 h 6858000"/>
              <a:gd name="connsiteX6" fmla="*/ 2509911 w 3985027"/>
              <a:gd name="connsiteY6" fmla="*/ 6858000 h 6858000"/>
              <a:gd name="connsiteX7" fmla="*/ 2509911 w 3985027"/>
              <a:gd name="connsiteY7" fmla="*/ 6852382 h 6858000"/>
              <a:gd name="connsiteX8" fmla="*/ 3825726 w 3985027"/>
              <a:gd name="connsiteY8" fmla="*/ 6838398 h 6858000"/>
              <a:gd name="connsiteX9" fmla="*/ 3870341 w 3985027"/>
              <a:gd name="connsiteY9" fmla="*/ 6734769 h 6858000"/>
              <a:gd name="connsiteX10" fmla="*/ 3940566 w 3985027"/>
              <a:gd name="connsiteY10" fmla="*/ 6593572 h 6858000"/>
              <a:gd name="connsiteX11" fmla="*/ 3956911 w 3985027"/>
              <a:gd name="connsiteY11" fmla="*/ 6425340 h 6858000"/>
              <a:gd name="connsiteX12" fmla="*/ 3928371 w 3985027"/>
              <a:gd name="connsiteY12" fmla="*/ 6257401 h 6858000"/>
              <a:gd name="connsiteX13" fmla="*/ 3949058 w 3985027"/>
              <a:gd name="connsiteY13" fmla="*/ 6178896 h 6858000"/>
              <a:gd name="connsiteX14" fmla="*/ 3982470 w 3985027"/>
              <a:gd name="connsiteY14" fmla="*/ 6067037 h 6858000"/>
              <a:gd name="connsiteX15" fmla="*/ 3910723 w 3985027"/>
              <a:gd name="connsiteY15" fmla="*/ 5853255 h 6858000"/>
              <a:gd name="connsiteX16" fmla="*/ 3887065 w 3985027"/>
              <a:gd name="connsiteY16" fmla="*/ 5702599 h 6858000"/>
              <a:gd name="connsiteX17" fmla="*/ 3906059 w 3985027"/>
              <a:gd name="connsiteY17" fmla="*/ 5580041 h 6858000"/>
              <a:gd name="connsiteX18" fmla="*/ 3911566 w 3985027"/>
              <a:gd name="connsiteY18" fmla="*/ 5418493 h 6858000"/>
              <a:gd name="connsiteX19" fmla="*/ 3897646 w 3985027"/>
              <a:gd name="connsiteY19" fmla="*/ 5260548 h 6858000"/>
              <a:gd name="connsiteX20" fmla="*/ 3884403 w 3985027"/>
              <a:gd name="connsiteY20" fmla="*/ 5094278 h 6858000"/>
              <a:gd name="connsiteX21" fmla="*/ 3873039 w 3985027"/>
              <a:gd name="connsiteY21" fmla="*/ 4945311 h 6858000"/>
              <a:gd name="connsiteX22" fmla="*/ 3853195 w 3985027"/>
              <a:gd name="connsiteY22" fmla="*/ 4874247 h 6858000"/>
              <a:gd name="connsiteX23" fmla="*/ 3904821 w 3985027"/>
              <a:gd name="connsiteY23" fmla="*/ 4790810 h 6858000"/>
              <a:gd name="connsiteX24" fmla="*/ 3924549 w 3985027"/>
              <a:gd name="connsiteY24" fmla="*/ 4601877 h 6858000"/>
              <a:gd name="connsiteX25" fmla="*/ 3897480 w 3985027"/>
              <a:gd name="connsiteY25" fmla="*/ 4459387 h 6858000"/>
              <a:gd name="connsiteX26" fmla="*/ 3863921 w 3985027"/>
              <a:gd name="connsiteY26" fmla="*/ 4320426 h 6858000"/>
              <a:gd name="connsiteX27" fmla="*/ 3886666 w 3985027"/>
              <a:gd name="connsiteY27" fmla="*/ 4241948 h 6858000"/>
              <a:gd name="connsiteX28" fmla="*/ 3921464 w 3985027"/>
              <a:gd name="connsiteY28" fmla="*/ 4147700 h 6858000"/>
              <a:gd name="connsiteX29" fmla="*/ 3882561 w 3985027"/>
              <a:gd name="connsiteY29" fmla="*/ 4044825 h 6858000"/>
              <a:gd name="connsiteX30" fmla="*/ 3848657 w 3985027"/>
              <a:gd name="connsiteY30" fmla="*/ 3965324 h 6858000"/>
              <a:gd name="connsiteX31" fmla="*/ 3814350 w 3985027"/>
              <a:gd name="connsiteY31" fmla="*/ 3886379 h 6858000"/>
              <a:gd name="connsiteX32" fmla="*/ 3781761 w 3985027"/>
              <a:gd name="connsiteY32" fmla="*/ 3829612 h 6858000"/>
              <a:gd name="connsiteX33" fmla="*/ 3819836 w 3985027"/>
              <a:gd name="connsiteY33" fmla="*/ 3733681 h 6858000"/>
              <a:gd name="connsiteX34" fmla="*/ 3861936 w 3985027"/>
              <a:gd name="connsiteY34" fmla="*/ 3437224 h 6858000"/>
              <a:gd name="connsiteX35" fmla="*/ 3865960 w 3985027"/>
              <a:gd name="connsiteY35" fmla="*/ 3222655 h 6858000"/>
              <a:gd name="connsiteX36" fmla="*/ 3819351 w 3985027"/>
              <a:gd name="connsiteY36" fmla="*/ 3158644 h 6858000"/>
              <a:gd name="connsiteX37" fmla="*/ 3700278 w 3985027"/>
              <a:gd name="connsiteY37" fmla="*/ 2884986 h 6858000"/>
              <a:gd name="connsiteX38" fmla="*/ 3639051 w 3985027"/>
              <a:gd name="connsiteY38" fmla="*/ 2707806 h 6858000"/>
              <a:gd name="connsiteX39" fmla="*/ 3597357 w 3985027"/>
              <a:gd name="connsiteY39" fmla="*/ 2649748 h 6858000"/>
              <a:gd name="connsiteX40" fmla="*/ 3650698 w 3985027"/>
              <a:gd name="connsiteY40" fmla="*/ 2599006 h 6858000"/>
              <a:gd name="connsiteX41" fmla="*/ 3652658 w 3985027"/>
              <a:gd name="connsiteY41" fmla="*/ 2403857 h 6858000"/>
              <a:gd name="connsiteX42" fmla="*/ 3493463 w 3985027"/>
              <a:gd name="connsiteY42" fmla="*/ 2147947 h 6858000"/>
              <a:gd name="connsiteX43" fmla="*/ 3439961 w 3985027"/>
              <a:gd name="connsiteY43" fmla="*/ 2104000 h 6858000"/>
              <a:gd name="connsiteX44" fmla="*/ 3406574 w 3985027"/>
              <a:gd name="connsiteY44" fmla="*/ 2039232 h 6858000"/>
              <a:gd name="connsiteX45" fmla="*/ 3452706 w 3985027"/>
              <a:gd name="connsiteY45" fmla="*/ 1846308 h 6858000"/>
              <a:gd name="connsiteX46" fmla="*/ 3445316 w 3985027"/>
              <a:gd name="connsiteY46" fmla="*/ 1627900 h 6858000"/>
              <a:gd name="connsiteX47" fmla="*/ 3371748 w 3985027"/>
              <a:gd name="connsiteY47" fmla="*/ 1475124 h 6858000"/>
              <a:gd name="connsiteX48" fmla="*/ 3449540 w 3985027"/>
              <a:gd name="connsiteY48" fmla="*/ 1262541 h 6858000"/>
              <a:gd name="connsiteX49" fmla="*/ 3496780 w 3985027"/>
              <a:gd name="connsiteY49" fmla="*/ 1152078 h 6858000"/>
              <a:gd name="connsiteX50" fmla="*/ 3476345 w 3985027"/>
              <a:gd name="connsiteY50" fmla="*/ 1070031 h 6858000"/>
              <a:gd name="connsiteX51" fmla="*/ 3495069 w 3985027"/>
              <a:gd name="connsiteY51" fmla="*/ 996258 h 6858000"/>
              <a:gd name="connsiteX52" fmla="*/ 3541338 w 3985027"/>
              <a:gd name="connsiteY52" fmla="*/ 896251 h 6858000"/>
              <a:gd name="connsiteX53" fmla="*/ 3554999 w 3985027"/>
              <a:gd name="connsiteY53" fmla="*/ 824106 h 6858000"/>
              <a:gd name="connsiteX54" fmla="*/ 3581886 w 3985027"/>
              <a:gd name="connsiteY54" fmla="*/ 708901 h 6858000"/>
              <a:gd name="connsiteX55" fmla="*/ 3646655 w 3985027"/>
              <a:gd name="connsiteY55" fmla="*/ 544461 h 6858000"/>
              <a:gd name="connsiteX56" fmla="*/ 3663470 w 3985027"/>
              <a:gd name="connsiteY56" fmla="*/ 313434 h 6858000"/>
              <a:gd name="connsiteX57" fmla="*/ 3647370 w 3985027"/>
              <a:gd name="connsiteY57" fmla="*/ 47430 h 6858000"/>
            </a:gdLst>
            <a:ahLst/>
            <a:cxnLst/>
            <a:rect l="l" t="t" r="r" b="b"/>
            <a:pathLst>
              <a:path w="3985027" h="6858000">
                <a:moveTo>
                  <a:pt x="3650401" y="0"/>
                </a:moveTo>
                <a:lnTo>
                  <a:pt x="2509911" y="0"/>
                </a:lnTo>
                <a:lnTo>
                  <a:pt x="1981200" y="0"/>
                </a:lnTo>
                <a:lnTo>
                  <a:pt x="0" y="0"/>
                </a:lnTo>
                <a:lnTo>
                  <a:pt x="0" y="6858000"/>
                </a:lnTo>
                <a:lnTo>
                  <a:pt x="1981200" y="6858000"/>
                </a:lnTo>
                <a:lnTo>
                  <a:pt x="2509911" y="6858000"/>
                </a:lnTo>
                <a:lnTo>
                  <a:pt x="2509911" y="6852382"/>
                </a:lnTo>
                <a:lnTo>
                  <a:pt x="3825726" y="6838398"/>
                </a:lnTo>
                <a:lnTo>
                  <a:pt x="3870341" y="6734769"/>
                </a:lnTo>
                <a:cubicBezTo>
                  <a:pt x="3894880" y="6677773"/>
                  <a:pt x="3926481" y="6614234"/>
                  <a:pt x="3940566" y="6593572"/>
                </a:cubicBezTo>
                <a:cubicBezTo>
                  <a:pt x="3963660" y="6559691"/>
                  <a:pt x="3965264" y="6543179"/>
                  <a:pt x="3956911" y="6425340"/>
                </a:cubicBezTo>
                <a:cubicBezTo>
                  <a:pt x="3951791" y="6353133"/>
                  <a:pt x="3939023" y="6278001"/>
                  <a:pt x="3928371" y="6257401"/>
                </a:cubicBezTo>
                <a:cubicBezTo>
                  <a:pt x="3909898" y="6221680"/>
                  <a:pt x="3910760" y="6218410"/>
                  <a:pt x="3949058" y="6178896"/>
                </a:cubicBezTo>
                <a:cubicBezTo>
                  <a:pt x="3986129" y="6140649"/>
                  <a:pt x="3988545" y="6132556"/>
                  <a:pt x="3982470" y="6067037"/>
                </a:cubicBezTo>
                <a:cubicBezTo>
                  <a:pt x="3970427" y="5937157"/>
                  <a:pt x="3962249" y="5912789"/>
                  <a:pt x="3910723" y="5853255"/>
                </a:cubicBezTo>
                <a:cubicBezTo>
                  <a:pt x="3852411" y="5785880"/>
                  <a:pt x="3847957" y="5757521"/>
                  <a:pt x="3887065" y="5702599"/>
                </a:cubicBezTo>
                <a:cubicBezTo>
                  <a:pt x="3911092" y="5668856"/>
                  <a:pt x="3913540" y="5653060"/>
                  <a:pt x="3906059" y="5580041"/>
                </a:cubicBezTo>
                <a:cubicBezTo>
                  <a:pt x="3901310" y="5533681"/>
                  <a:pt x="3903770" y="5461480"/>
                  <a:pt x="3911566" y="5418493"/>
                </a:cubicBezTo>
                <a:cubicBezTo>
                  <a:pt x="3924034" y="5349734"/>
                  <a:pt x="3922428" y="5331516"/>
                  <a:pt x="3897646" y="5260548"/>
                </a:cubicBezTo>
                <a:cubicBezTo>
                  <a:pt x="3872374" y="5188176"/>
                  <a:pt x="3871078" y="5171907"/>
                  <a:pt x="3884403" y="5094278"/>
                </a:cubicBezTo>
                <a:cubicBezTo>
                  <a:pt x="3897661" y="5017034"/>
                  <a:pt x="3896499" y="5001790"/>
                  <a:pt x="3873039" y="4945311"/>
                </a:cubicBezTo>
                <a:cubicBezTo>
                  <a:pt x="3858666" y="4910705"/>
                  <a:pt x="3849736" y="4878727"/>
                  <a:pt x="3853195" y="4874247"/>
                </a:cubicBezTo>
                <a:cubicBezTo>
                  <a:pt x="3856653" y="4869766"/>
                  <a:pt x="3879884" y="4832220"/>
                  <a:pt x="3904821" y="4790810"/>
                </a:cubicBezTo>
                <a:cubicBezTo>
                  <a:pt x="3951346" y="4713548"/>
                  <a:pt x="3951966" y="4707604"/>
                  <a:pt x="3924549" y="4601877"/>
                </a:cubicBezTo>
                <a:cubicBezTo>
                  <a:pt x="3917796" y="4575835"/>
                  <a:pt x="3905615" y="4511714"/>
                  <a:pt x="3897480" y="4459387"/>
                </a:cubicBezTo>
                <a:cubicBezTo>
                  <a:pt x="3889346" y="4407059"/>
                  <a:pt x="3874244" y="4344526"/>
                  <a:pt x="3863921" y="4320426"/>
                </a:cubicBezTo>
                <a:cubicBezTo>
                  <a:pt x="3845539" y="4277510"/>
                  <a:pt x="3846008" y="4275892"/>
                  <a:pt x="3886666" y="4241948"/>
                </a:cubicBezTo>
                <a:cubicBezTo>
                  <a:pt x="3924925" y="4210008"/>
                  <a:pt x="3927654" y="4202619"/>
                  <a:pt x="3921464" y="4147700"/>
                </a:cubicBezTo>
                <a:cubicBezTo>
                  <a:pt x="3917561" y="4113080"/>
                  <a:pt x="3901259" y="4069969"/>
                  <a:pt x="3882561" y="4044825"/>
                </a:cubicBezTo>
                <a:cubicBezTo>
                  <a:pt x="3864858" y="4021020"/>
                  <a:pt x="3849601" y="3985244"/>
                  <a:pt x="3848657" y="3965324"/>
                </a:cubicBezTo>
                <a:cubicBezTo>
                  <a:pt x="3847711" y="3945404"/>
                  <a:pt x="3832274" y="3909878"/>
                  <a:pt x="3814350" y="3886379"/>
                </a:cubicBezTo>
                <a:cubicBezTo>
                  <a:pt x="3796426" y="3862880"/>
                  <a:pt x="3781761" y="3837334"/>
                  <a:pt x="3781761" y="3829612"/>
                </a:cubicBezTo>
                <a:cubicBezTo>
                  <a:pt x="3781761" y="3821889"/>
                  <a:pt x="3798895" y="3778720"/>
                  <a:pt x="3819836" y="3733681"/>
                </a:cubicBezTo>
                <a:cubicBezTo>
                  <a:pt x="3856406" y="3655033"/>
                  <a:pt x="3858071" y="3643301"/>
                  <a:pt x="3861936" y="3437224"/>
                </a:cubicBezTo>
                <a:lnTo>
                  <a:pt x="3865960" y="3222655"/>
                </a:lnTo>
                <a:lnTo>
                  <a:pt x="3819351" y="3158644"/>
                </a:lnTo>
                <a:cubicBezTo>
                  <a:pt x="3737391" y="3046081"/>
                  <a:pt x="3720226" y="3006630"/>
                  <a:pt x="3700278" y="2884986"/>
                </a:cubicBezTo>
                <a:cubicBezTo>
                  <a:pt x="3684726" y="2790148"/>
                  <a:pt x="3672245" y="2754027"/>
                  <a:pt x="3639051" y="2707806"/>
                </a:cubicBezTo>
                <a:lnTo>
                  <a:pt x="3597357" y="2649748"/>
                </a:lnTo>
                <a:lnTo>
                  <a:pt x="3650698" y="2599006"/>
                </a:lnTo>
                <a:cubicBezTo>
                  <a:pt x="3721382" y="2531766"/>
                  <a:pt x="3721789" y="2491314"/>
                  <a:pt x="3652658" y="2403857"/>
                </a:cubicBezTo>
                <a:cubicBezTo>
                  <a:pt x="3579463" y="2311257"/>
                  <a:pt x="3514448" y="2206744"/>
                  <a:pt x="3493463" y="2147947"/>
                </a:cubicBezTo>
                <a:cubicBezTo>
                  <a:pt x="3477329" y="2102739"/>
                  <a:pt x="3471631" y="2098059"/>
                  <a:pt x="3439961" y="2104000"/>
                </a:cubicBezTo>
                <a:cubicBezTo>
                  <a:pt x="3404634" y="2110628"/>
                  <a:pt x="3404523" y="2110412"/>
                  <a:pt x="3406574" y="2039232"/>
                </a:cubicBezTo>
                <a:cubicBezTo>
                  <a:pt x="3407852" y="1994891"/>
                  <a:pt x="3425342" y="1921748"/>
                  <a:pt x="3452706" y="1846308"/>
                </a:cubicBezTo>
                <a:cubicBezTo>
                  <a:pt x="3509871" y="1688709"/>
                  <a:pt x="3509318" y="1672349"/>
                  <a:pt x="3445316" y="1627900"/>
                </a:cubicBezTo>
                <a:cubicBezTo>
                  <a:pt x="3390438" y="1589786"/>
                  <a:pt x="3383655" y="1575702"/>
                  <a:pt x="3371748" y="1475124"/>
                </a:cubicBezTo>
                <a:cubicBezTo>
                  <a:pt x="3362629" y="1398091"/>
                  <a:pt x="3382184" y="1344655"/>
                  <a:pt x="3449540" y="1262541"/>
                </a:cubicBezTo>
                <a:cubicBezTo>
                  <a:pt x="3486769" y="1217156"/>
                  <a:pt x="3496780" y="1193747"/>
                  <a:pt x="3496780" y="1152078"/>
                </a:cubicBezTo>
                <a:cubicBezTo>
                  <a:pt x="3496780" y="1122999"/>
                  <a:pt x="3487585" y="1086077"/>
                  <a:pt x="3476345" y="1070031"/>
                </a:cubicBezTo>
                <a:cubicBezTo>
                  <a:pt x="3457047" y="1042479"/>
                  <a:pt x="3458088" y="1038376"/>
                  <a:pt x="3495069" y="996258"/>
                </a:cubicBezTo>
                <a:cubicBezTo>
                  <a:pt x="3520579" y="967204"/>
                  <a:pt x="3536707" y="932346"/>
                  <a:pt x="3541338" y="896251"/>
                </a:cubicBezTo>
                <a:cubicBezTo>
                  <a:pt x="3545250" y="865777"/>
                  <a:pt x="3551397" y="833312"/>
                  <a:pt x="3554999" y="824106"/>
                </a:cubicBezTo>
                <a:cubicBezTo>
                  <a:pt x="3558601" y="814900"/>
                  <a:pt x="3570700" y="763058"/>
                  <a:pt x="3581886" y="708901"/>
                </a:cubicBezTo>
                <a:cubicBezTo>
                  <a:pt x="3595732" y="641874"/>
                  <a:pt x="3616411" y="589370"/>
                  <a:pt x="3646655" y="544461"/>
                </a:cubicBezTo>
                <a:cubicBezTo>
                  <a:pt x="3699649" y="465771"/>
                  <a:pt x="3703511" y="412699"/>
                  <a:pt x="3663470" y="313434"/>
                </a:cubicBezTo>
                <a:cubicBezTo>
                  <a:pt x="3630544" y="231809"/>
                  <a:pt x="3624070" y="124850"/>
                  <a:pt x="3647370" y="4743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"/>
          <p:cNvPicPr>
            <a:picLocks noChangeAspect="1"/>
          </p:cNvPicPr>
          <p:nvPr/>
        </p:nvPicPr>
        <p:blipFill>
          <a:blip r:embed="rId1">
            <a:alphaModFix amt="10000"/>
          </a:blip>
          <a:srcRect l="28743" r="32519"/>
          <a:stretch>
            <a:fillRect/>
          </a:stretch>
        </p:blipFill>
        <p:spPr>
          <a:xfrm>
            <a:off x="8206972" y="0"/>
            <a:ext cx="3985028" cy="6858000"/>
          </a:xfrm>
          <a:custGeom>
            <a:avLst/>
            <a:gdLst>
              <a:gd name="connsiteX0" fmla="*/ 334627 w 3985028"/>
              <a:gd name="connsiteY0" fmla="*/ 0 h 6858000"/>
              <a:gd name="connsiteX1" fmla="*/ 1475117 w 3985028"/>
              <a:gd name="connsiteY1" fmla="*/ 0 h 6858000"/>
              <a:gd name="connsiteX2" fmla="*/ 2003828 w 3985028"/>
              <a:gd name="connsiteY2" fmla="*/ 0 h 6858000"/>
              <a:gd name="connsiteX3" fmla="*/ 3985028 w 3985028"/>
              <a:gd name="connsiteY3" fmla="*/ 0 h 6858000"/>
              <a:gd name="connsiteX4" fmla="*/ 3985028 w 3985028"/>
              <a:gd name="connsiteY4" fmla="*/ 6858000 h 6858000"/>
              <a:gd name="connsiteX5" fmla="*/ 2003828 w 3985028"/>
              <a:gd name="connsiteY5" fmla="*/ 6858000 h 6858000"/>
              <a:gd name="connsiteX6" fmla="*/ 1475117 w 3985028"/>
              <a:gd name="connsiteY6" fmla="*/ 6858000 h 6858000"/>
              <a:gd name="connsiteX7" fmla="*/ 1475117 w 3985028"/>
              <a:gd name="connsiteY7" fmla="*/ 6852382 h 6858000"/>
              <a:gd name="connsiteX8" fmla="*/ 159302 w 3985028"/>
              <a:gd name="connsiteY8" fmla="*/ 6838398 h 6858000"/>
              <a:gd name="connsiteX9" fmla="*/ 114687 w 3985028"/>
              <a:gd name="connsiteY9" fmla="*/ 6734769 h 6858000"/>
              <a:gd name="connsiteX10" fmla="*/ 44462 w 3985028"/>
              <a:gd name="connsiteY10" fmla="*/ 6593572 h 6858000"/>
              <a:gd name="connsiteX11" fmla="*/ 28117 w 3985028"/>
              <a:gd name="connsiteY11" fmla="*/ 6425340 h 6858000"/>
              <a:gd name="connsiteX12" fmla="*/ 56657 w 3985028"/>
              <a:gd name="connsiteY12" fmla="*/ 6257401 h 6858000"/>
              <a:gd name="connsiteX13" fmla="*/ 35970 w 3985028"/>
              <a:gd name="connsiteY13" fmla="*/ 6178896 h 6858000"/>
              <a:gd name="connsiteX14" fmla="*/ 2558 w 3985028"/>
              <a:gd name="connsiteY14" fmla="*/ 6067037 h 6858000"/>
              <a:gd name="connsiteX15" fmla="*/ 74305 w 3985028"/>
              <a:gd name="connsiteY15" fmla="*/ 5853255 h 6858000"/>
              <a:gd name="connsiteX16" fmla="*/ 97963 w 3985028"/>
              <a:gd name="connsiteY16" fmla="*/ 5702599 h 6858000"/>
              <a:gd name="connsiteX17" fmla="*/ 78969 w 3985028"/>
              <a:gd name="connsiteY17" fmla="*/ 5580041 h 6858000"/>
              <a:gd name="connsiteX18" fmla="*/ 73462 w 3985028"/>
              <a:gd name="connsiteY18" fmla="*/ 5418493 h 6858000"/>
              <a:gd name="connsiteX19" fmla="*/ 87382 w 3985028"/>
              <a:gd name="connsiteY19" fmla="*/ 5260548 h 6858000"/>
              <a:gd name="connsiteX20" fmla="*/ 100625 w 3985028"/>
              <a:gd name="connsiteY20" fmla="*/ 5094278 h 6858000"/>
              <a:gd name="connsiteX21" fmla="*/ 111989 w 3985028"/>
              <a:gd name="connsiteY21" fmla="*/ 4945311 h 6858000"/>
              <a:gd name="connsiteX22" fmla="*/ 131833 w 3985028"/>
              <a:gd name="connsiteY22" fmla="*/ 4874247 h 6858000"/>
              <a:gd name="connsiteX23" fmla="*/ 80207 w 3985028"/>
              <a:gd name="connsiteY23" fmla="*/ 4790810 h 6858000"/>
              <a:gd name="connsiteX24" fmla="*/ 60479 w 3985028"/>
              <a:gd name="connsiteY24" fmla="*/ 4601877 h 6858000"/>
              <a:gd name="connsiteX25" fmla="*/ 87548 w 3985028"/>
              <a:gd name="connsiteY25" fmla="*/ 4459387 h 6858000"/>
              <a:gd name="connsiteX26" fmla="*/ 121107 w 3985028"/>
              <a:gd name="connsiteY26" fmla="*/ 4320426 h 6858000"/>
              <a:gd name="connsiteX27" fmla="*/ 98362 w 3985028"/>
              <a:gd name="connsiteY27" fmla="*/ 4241948 h 6858000"/>
              <a:gd name="connsiteX28" fmla="*/ 63564 w 3985028"/>
              <a:gd name="connsiteY28" fmla="*/ 4147700 h 6858000"/>
              <a:gd name="connsiteX29" fmla="*/ 102467 w 3985028"/>
              <a:gd name="connsiteY29" fmla="*/ 4044825 h 6858000"/>
              <a:gd name="connsiteX30" fmla="*/ 136371 w 3985028"/>
              <a:gd name="connsiteY30" fmla="*/ 3965324 h 6858000"/>
              <a:gd name="connsiteX31" fmla="*/ 170678 w 3985028"/>
              <a:gd name="connsiteY31" fmla="*/ 3886379 h 6858000"/>
              <a:gd name="connsiteX32" fmla="*/ 203267 w 3985028"/>
              <a:gd name="connsiteY32" fmla="*/ 3829612 h 6858000"/>
              <a:gd name="connsiteX33" fmla="*/ 165192 w 3985028"/>
              <a:gd name="connsiteY33" fmla="*/ 3733681 h 6858000"/>
              <a:gd name="connsiteX34" fmla="*/ 123092 w 3985028"/>
              <a:gd name="connsiteY34" fmla="*/ 3437224 h 6858000"/>
              <a:gd name="connsiteX35" fmla="*/ 119068 w 3985028"/>
              <a:gd name="connsiteY35" fmla="*/ 3222655 h 6858000"/>
              <a:gd name="connsiteX36" fmla="*/ 165677 w 3985028"/>
              <a:gd name="connsiteY36" fmla="*/ 3158644 h 6858000"/>
              <a:gd name="connsiteX37" fmla="*/ 284750 w 3985028"/>
              <a:gd name="connsiteY37" fmla="*/ 2884986 h 6858000"/>
              <a:gd name="connsiteX38" fmla="*/ 345977 w 3985028"/>
              <a:gd name="connsiteY38" fmla="*/ 2707806 h 6858000"/>
              <a:gd name="connsiteX39" fmla="*/ 387671 w 3985028"/>
              <a:gd name="connsiteY39" fmla="*/ 2649748 h 6858000"/>
              <a:gd name="connsiteX40" fmla="*/ 334330 w 3985028"/>
              <a:gd name="connsiteY40" fmla="*/ 2599006 h 6858000"/>
              <a:gd name="connsiteX41" fmla="*/ 332370 w 3985028"/>
              <a:gd name="connsiteY41" fmla="*/ 2403857 h 6858000"/>
              <a:gd name="connsiteX42" fmla="*/ 491565 w 3985028"/>
              <a:gd name="connsiteY42" fmla="*/ 2147947 h 6858000"/>
              <a:gd name="connsiteX43" fmla="*/ 545067 w 3985028"/>
              <a:gd name="connsiteY43" fmla="*/ 2104000 h 6858000"/>
              <a:gd name="connsiteX44" fmla="*/ 578454 w 3985028"/>
              <a:gd name="connsiteY44" fmla="*/ 2039232 h 6858000"/>
              <a:gd name="connsiteX45" fmla="*/ 532322 w 3985028"/>
              <a:gd name="connsiteY45" fmla="*/ 1846308 h 6858000"/>
              <a:gd name="connsiteX46" fmla="*/ 539712 w 3985028"/>
              <a:gd name="connsiteY46" fmla="*/ 1627900 h 6858000"/>
              <a:gd name="connsiteX47" fmla="*/ 613280 w 3985028"/>
              <a:gd name="connsiteY47" fmla="*/ 1475124 h 6858000"/>
              <a:gd name="connsiteX48" fmla="*/ 535488 w 3985028"/>
              <a:gd name="connsiteY48" fmla="*/ 1262541 h 6858000"/>
              <a:gd name="connsiteX49" fmla="*/ 488248 w 3985028"/>
              <a:gd name="connsiteY49" fmla="*/ 1152078 h 6858000"/>
              <a:gd name="connsiteX50" fmla="*/ 508683 w 3985028"/>
              <a:gd name="connsiteY50" fmla="*/ 1070031 h 6858000"/>
              <a:gd name="connsiteX51" fmla="*/ 489959 w 3985028"/>
              <a:gd name="connsiteY51" fmla="*/ 996258 h 6858000"/>
              <a:gd name="connsiteX52" fmla="*/ 443690 w 3985028"/>
              <a:gd name="connsiteY52" fmla="*/ 896251 h 6858000"/>
              <a:gd name="connsiteX53" fmla="*/ 430029 w 3985028"/>
              <a:gd name="connsiteY53" fmla="*/ 824106 h 6858000"/>
              <a:gd name="connsiteX54" fmla="*/ 403142 w 3985028"/>
              <a:gd name="connsiteY54" fmla="*/ 708901 h 6858000"/>
              <a:gd name="connsiteX55" fmla="*/ 338373 w 3985028"/>
              <a:gd name="connsiteY55" fmla="*/ 544461 h 6858000"/>
              <a:gd name="connsiteX56" fmla="*/ 321558 w 3985028"/>
              <a:gd name="connsiteY56" fmla="*/ 313434 h 6858000"/>
              <a:gd name="connsiteX57" fmla="*/ 337658 w 3985028"/>
              <a:gd name="connsiteY57" fmla="*/ 47430 h 6858000"/>
            </a:gdLst>
            <a:ahLst/>
            <a:cxnLst/>
            <a:rect l="l" t="t" r="r" b="b"/>
            <a:pathLst>
              <a:path w="3985028" h="6858000">
                <a:moveTo>
                  <a:pt x="334627" y="0"/>
                </a:moveTo>
                <a:lnTo>
                  <a:pt x="1475117" y="0"/>
                </a:lnTo>
                <a:lnTo>
                  <a:pt x="2003828" y="0"/>
                </a:lnTo>
                <a:lnTo>
                  <a:pt x="3985028" y="0"/>
                </a:lnTo>
                <a:lnTo>
                  <a:pt x="3985028" y="6858000"/>
                </a:lnTo>
                <a:lnTo>
                  <a:pt x="2003828" y="6858000"/>
                </a:lnTo>
                <a:lnTo>
                  <a:pt x="1475117" y="6858000"/>
                </a:lnTo>
                <a:lnTo>
                  <a:pt x="1475117" y="6852382"/>
                </a:lnTo>
                <a:lnTo>
                  <a:pt x="159302" y="6838398"/>
                </a:lnTo>
                <a:lnTo>
                  <a:pt x="114687" y="6734769"/>
                </a:lnTo>
                <a:cubicBezTo>
                  <a:pt x="90148" y="6677773"/>
                  <a:pt x="58547" y="6614234"/>
                  <a:pt x="44462" y="6593572"/>
                </a:cubicBezTo>
                <a:cubicBezTo>
                  <a:pt x="21368" y="6559691"/>
                  <a:pt x="19764" y="6543179"/>
                  <a:pt x="28117" y="6425340"/>
                </a:cubicBezTo>
                <a:cubicBezTo>
                  <a:pt x="33237" y="6353133"/>
                  <a:pt x="46005" y="6278001"/>
                  <a:pt x="56657" y="6257401"/>
                </a:cubicBezTo>
                <a:cubicBezTo>
                  <a:pt x="75130" y="6221680"/>
                  <a:pt x="74268" y="6218410"/>
                  <a:pt x="35970" y="6178896"/>
                </a:cubicBezTo>
                <a:cubicBezTo>
                  <a:pt x="-1101" y="6140649"/>
                  <a:pt x="-3517" y="6132556"/>
                  <a:pt x="2558" y="6067037"/>
                </a:cubicBezTo>
                <a:cubicBezTo>
                  <a:pt x="14601" y="5937157"/>
                  <a:pt x="22779" y="5912789"/>
                  <a:pt x="74305" y="5853255"/>
                </a:cubicBezTo>
                <a:cubicBezTo>
                  <a:pt x="132617" y="5785880"/>
                  <a:pt x="137071" y="5757521"/>
                  <a:pt x="97963" y="5702599"/>
                </a:cubicBezTo>
                <a:cubicBezTo>
                  <a:pt x="73936" y="5668856"/>
                  <a:pt x="71488" y="5653060"/>
                  <a:pt x="78969" y="5580041"/>
                </a:cubicBezTo>
                <a:cubicBezTo>
                  <a:pt x="83718" y="5533681"/>
                  <a:pt x="81258" y="5461480"/>
                  <a:pt x="73462" y="5418493"/>
                </a:cubicBezTo>
                <a:cubicBezTo>
                  <a:pt x="60994" y="5349734"/>
                  <a:pt x="62600" y="5331516"/>
                  <a:pt x="87382" y="5260548"/>
                </a:cubicBezTo>
                <a:cubicBezTo>
                  <a:pt x="112654" y="5188176"/>
                  <a:pt x="113950" y="5171907"/>
                  <a:pt x="100625" y="5094278"/>
                </a:cubicBezTo>
                <a:cubicBezTo>
                  <a:pt x="87367" y="5017034"/>
                  <a:pt x="88529" y="5001790"/>
                  <a:pt x="111989" y="4945311"/>
                </a:cubicBezTo>
                <a:cubicBezTo>
                  <a:pt x="126362" y="4910705"/>
                  <a:pt x="135292" y="4878727"/>
                  <a:pt x="131833" y="4874247"/>
                </a:cubicBezTo>
                <a:cubicBezTo>
                  <a:pt x="128375" y="4869766"/>
                  <a:pt x="105144" y="4832220"/>
                  <a:pt x="80207" y="4790810"/>
                </a:cubicBezTo>
                <a:cubicBezTo>
                  <a:pt x="33682" y="4713548"/>
                  <a:pt x="33062" y="4707604"/>
                  <a:pt x="60479" y="4601877"/>
                </a:cubicBezTo>
                <a:cubicBezTo>
                  <a:pt x="67232" y="4575835"/>
                  <a:pt x="79413" y="4511714"/>
                  <a:pt x="87548" y="4459387"/>
                </a:cubicBezTo>
                <a:cubicBezTo>
                  <a:pt x="95682" y="4407059"/>
                  <a:pt x="110784" y="4344526"/>
                  <a:pt x="121107" y="4320426"/>
                </a:cubicBezTo>
                <a:cubicBezTo>
                  <a:pt x="139489" y="4277510"/>
                  <a:pt x="139020" y="4275892"/>
                  <a:pt x="98362" y="4241948"/>
                </a:cubicBezTo>
                <a:cubicBezTo>
                  <a:pt x="60103" y="4210008"/>
                  <a:pt x="57374" y="4202619"/>
                  <a:pt x="63564" y="4147700"/>
                </a:cubicBezTo>
                <a:cubicBezTo>
                  <a:pt x="67467" y="4113080"/>
                  <a:pt x="83769" y="4069969"/>
                  <a:pt x="102467" y="4044825"/>
                </a:cubicBezTo>
                <a:cubicBezTo>
                  <a:pt x="120170" y="4021020"/>
                  <a:pt x="135427" y="3985244"/>
                  <a:pt x="136371" y="3965324"/>
                </a:cubicBezTo>
                <a:cubicBezTo>
                  <a:pt x="137317" y="3945404"/>
                  <a:pt x="152754" y="3909878"/>
                  <a:pt x="170678" y="3886379"/>
                </a:cubicBezTo>
                <a:cubicBezTo>
                  <a:pt x="188602" y="3862880"/>
                  <a:pt x="203267" y="3837334"/>
                  <a:pt x="203267" y="3829612"/>
                </a:cubicBezTo>
                <a:cubicBezTo>
                  <a:pt x="203267" y="3821889"/>
                  <a:pt x="186133" y="3778720"/>
                  <a:pt x="165192" y="3733681"/>
                </a:cubicBezTo>
                <a:cubicBezTo>
                  <a:pt x="128622" y="3655033"/>
                  <a:pt x="126957" y="3643301"/>
                  <a:pt x="123092" y="3437224"/>
                </a:cubicBezTo>
                <a:lnTo>
                  <a:pt x="119068" y="3222655"/>
                </a:lnTo>
                <a:lnTo>
                  <a:pt x="165677" y="3158644"/>
                </a:lnTo>
                <a:cubicBezTo>
                  <a:pt x="247637" y="3046081"/>
                  <a:pt x="264802" y="3006630"/>
                  <a:pt x="284750" y="2884986"/>
                </a:cubicBezTo>
                <a:cubicBezTo>
                  <a:pt x="300302" y="2790148"/>
                  <a:pt x="312783" y="2754027"/>
                  <a:pt x="345977" y="2707806"/>
                </a:cubicBezTo>
                <a:lnTo>
                  <a:pt x="387671" y="2649748"/>
                </a:lnTo>
                <a:lnTo>
                  <a:pt x="334330" y="2599006"/>
                </a:lnTo>
                <a:cubicBezTo>
                  <a:pt x="263646" y="2531766"/>
                  <a:pt x="263239" y="2491314"/>
                  <a:pt x="332370" y="2403857"/>
                </a:cubicBezTo>
                <a:cubicBezTo>
                  <a:pt x="405565" y="2311257"/>
                  <a:pt x="470580" y="2206744"/>
                  <a:pt x="491565" y="2147947"/>
                </a:cubicBezTo>
                <a:cubicBezTo>
                  <a:pt x="507699" y="2102739"/>
                  <a:pt x="513397" y="2098059"/>
                  <a:pt x="545067" y="2104000"/>
                </a:cubicBezTo>
                <a:cubicBezTo>
                  <a:pt x="580394" y="2110628"/>
                  <a:pt x="580505" y="2110412"/>
                  <a:pt x="578454" y="2039232"/>
                </a:cubicBezTo>
                <a:cubicBezTo>
                  <a:pt x="577176" y="1994891"/>
                  <a:pt x="559686" y="1921748"/>
                  <a:pt x="532322" y="1846308"/>
                </a:cubicBezTo>
                <a:cubicBezTo>
                  <a:pt x="475157" y="1688709"/>
                  <a:pt x="475710" y="1672349"/>
                  <a:pt x="539712" y="1627900"/>
                </a:cubicBezTo>
                <a:cubicBezTo>
                  <a:pt x="594590" y="1589786"/>
                  <a:pt x="601373" y="1575702"/>
                  <a:pt x="613280" y="1475124"/>
                </a:cubicBezTo>
                <a:cubicBezTo>
                  <a:pt x="622399" y="1398091"/>
                  <a:pt x="602844" y="1344655"/>
                  <a:pt x="535488" y="1262541"/>
                </a:cubicBezTo>
                <a:cubicBezTo>
                  <a:pt x="498259" y="1217156"/>
                  <a:pt x="488248" y="1193747"/>
                  <a:pt x="488248" y="1152078"/>
                </a:cubicBezTo>
                <a:cubicBezTo>
                  <a:pt x="488248" y="1122999"/>
                  <a:pt x="497443" y="1086077"/>
                  <a:pt x="508683" y="1070031"/>
                </a:cubicBezTo>
                <a:cubicBezTo>
                  <a:pt x="527981" y="1042479"/>
                  <a:pt x="526940" y="1038376"/>
                  <a:pt x="489959" y="996258"/>
                </a:cubicBezTo>
                <a:cubicBezTo>
                  <a:pt x="464449" y="967204"/>
                  <a:pt x="448321" y="932346"/>
                  <a:pt x="443690" y="896251"/>
                </a:cubicBezTo>
                <a:cubicBezTo>
                  <a:pt x="439778" y="865777"/>
                  <a:pt x="433631" y="833312"/>
                  <a:pt x="430029" y="824106"/>
                </a:cubicBezTo>
                <a:cubicBezTo>
                  <a:pt x="426427" y="814900"/>
                  <a:pt x="414328" y="763058"/>
                  <a:pt x="403142" y="708901"/>
                </a:cubicBezTo>
                <a:cubicBezTo>
                  <a:pt x="389296" y="641874"/>
                  <a:pt x="368617" y="589370"/>
                  <a:pt x="338373" y="544461"/>
                </a:cubicBezTo>
                <a:cubicBezTo>
                  <a:pt x="285379" y="465771"/>
                  <a:pt x="281517" y="412699"/>
                  <a:pt x="321558" y="313434"/>
                </a:cubicBezTo>
                <a:cubicBezTo>
                  <a:pt x="354484" y="231809"/>
                  <a:pt x="360958" y="124850"/>
                  <a:pt x="337658" y="4743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11978989" y="3952241"/>
            <a:ext cx="426022" cy="2344676"/>
          </a:xfrm>
          <a:custGeom>
            <a:avLst/>
            <a:gdLst>
              <a:gd name="connsiteX0" fmla="*/ 598684 w 1229714"/>
              <a:gd name="connsiteY0" fmla="*/ 6032150 h 6767905"/>
              <a:gd name="connsiteX1" fmla="*/ 1128910 w 1229714"/>
              <a:gd name="connsiteY1" fmla="*/ 6477990 h 6767905"/>
              <a:gd name="connsiteX2" fmla="*/ 1227336 w 1229714"/>
              <a:gd name="connsiteY2" fmla="*/ 6566495 h 6767905"/>
              <a:gd name="connsiteX3" fmla="*/ 1227336 w 1229714"/>
              <a:gd name="connsiteY3" fmla="*/ 6640878 h 6767905"/>
              <a:gd name="connsiteX4" fmla="*/ 1193872 w 1229714"/>
              <a:gd name="connsiteY4" fmla="*/ 6741583 h 6767905"/>
              <a:gd name="connsiteX5" fmla="*/ 1089096 w 1229714"/>
              <a:gd name="connsiteY5" fmla="*/ 6761266 h 6767905"/>
              <a:gd name="connsiteX6" fmla="*/ 820936 w 1229714"/>
              <a:gd name="connsiteY6" fmla="*/ 6588836 h 6767905"/>
              <a:gd name="connsiteX7" fmla="*/ 615376 w 1229714"/>
              <a:gd name="connsiteY7" fmla="*/ 6422979 h 6767905"/>
              <a:gd name="connsiteX8" fmla="*/ 405908 w 1229714"/>
              <a:gd name="connsiteY8" fmla="*/ 6595409 h 6767905"/>
              <a:gd name="connsiteX9" fmla="*/ 205152 w 1229714"/>
              <a:gd name="connsiteY9" fmla="*/ 6767905 h 6767905"/>
              <a:gd name="connsiteX10" fmla="*/ 136036 w 1229714"/>
              <a:gd name="connsiteY10" fmla="*/ 6767905 h 6767905"/>
              <a:gd name="connsiteX11" fmla="*/ 8136 w 1229714"/>
              <a:gd name="connsiteY11" fmla="*/ 6641119 h 6767905"/>
              <a:gd name="connsiteX12" fmla="*/ 17660 w 1229714"/>
              <a:gd name="connsiteY12" fmla="*/ 6542052 h 6767905"/>
              <a:gd name="connsiteX13" fmla="*/ 306584 w 1229714"/>
              <a:gd name="connsiteY13" fmla="*/ 6273737 h 6767905"/>
              <a:gd name="connsiteX14" fmla="*/ 598684 w 1229714"/>
              <a:gd name="connsiteY14" fmla="*/ 6032150 h 6767905"/>
              <a:gd name="connsiteX15" fmla="*/ 613024 w 1229714"/>
              <a:gd name="connsiteY15" fmla="*/ 5294705 h 6767905"/>
              <a:gd name="connsiteX16" fmla="*/ 973336 w 1229714"/>
              <a:gd name="connsiteY16" fmla="*/ 5584729 h 6767905"/>
              <a:gd name="connsiteX17" fmla="*/ 1227336 w 1229714"/>
              <a:gd name="connsiteY17" fmla="*/ 5880060 h 6767905"/>
              <a:gd name="connsiteX18" fmla="*/ 1207244 w 1229714"/>
              <a:gd name="connsiteY18" fmla="*/ 5973960 h 6767905"/>
              <a:gd name="connsiteX19" fmla="*/ 1069308 w 1229714"/>
              <a:gd name="connsiteY19" fmla="*/ 6024002 h 6767905"/>
              <a:gd name="connsiteX20" fmla="*/ 824252 w 1229714"/>
              <a:gd name="connsiteY20" fmla="*/ 5839404 h 6767905"/>
              <a:gd name="connsiteX21" fmla="*/ 580332 w 1229714"/>
              <a:gd name="connsiteY21" fmla="*/ 5680175 h 6767905"/>
              <a:gd name="connsiteX22" fmla="*/ 379556 w 1229714"/>
              <a:gd name="connsiteY22" fmla="*/ 5852190 h 6767905"/>
              <a:gd name="connsiteX23" fmla="*/ 173560 w 1229714"/>
              <a:gd name="connsiteY23" fmla="*/ 6020395 h 6767905"/>
              <a:gd name="connsiteX24" fmla="*/ 27224 w 1229714"/>
              <a:gd name="connsiteY24" fmla="*/ 5976707 h 6767905"/>
              <a:gd name="connsiteX25" fmla="*/ 8136 w 1229714"/>
              <a:gd name="connsiteY25" fmla="*/ 5878723 h 6767905"/>
              <a:gd name="connsiteX26" fmla="*/ 55760 w 1229714"/>
              <a:gd name="connsiteY26" fmla="*/ 5749685 h 6767905"/>
              <a:gd name="connsiteX27" fmla="*/ 350220 w 1229714"/>
              <a:gd name="connsiteY27" fmla="*/ 5493040 h 6767905"/>
              <a:gd name="connsiteX28" fmla="*/ 613024 w 1229714"/>
              <a:gd name="connsiteY28" fmla="*/ 5294705 h 6767905"/>
              <a:gd name="connsiteX29" fmla="*/ 605228 w 1229714"/>
              <a:gd name="connsiteY29" fmla="*/ 4527168 h 6767905"/>
              <a:gd name="connsiteX30" fmla="*/ 1090810 w 1229714"/>
              <a:gd name="connsiteY30" fmla="*/ 4934543 h 6767905"/>
              <a:gd name="connsiteX31" fmla="*/ 1227336 w 1229714"/>
              <a:gd name="connsiteY31" fmla="*/ 5054416 h 6767905"/>
              <a:gd name="connsiteX32" fmla="*/ 1227336 w 1229714"/>
              <a:gd name="connsiteY32" fmla="*/ 5127897 h 6767905"/>
              <a:gd name="connsiteX33" fmla="*/ 1197406 w 1229714"/>
              <a:gd name="connsiteY33" fmla="*/ 5229494 h 6767905"/>
              <a:gd name="connsiteX34" fmla="*/ 1036836 w 1229714"/>
              <a:gd name="connsiteY34" fmla="*/ 5245846 h 6767905"/>
              <a:gd name="connsiteX35" fmla="*/ 814584 w 1229714"/>
              <a:gd name="connsiteY35" fmla="*/ 5072314 h 6767905"/>
              <a:gd name="connsiteX36" fmla="*/ 614904 w 1229714"/>
              <a:gd name="connsiteY36" fmla="*/ 4911423 h 6767905"/>
              <a:gd name="connsiteX37" fmla="*/ 208980 w 1229714"/>
              <a:gd name="connsiteY37" fmla="*/ 5236826 h 6767905"/>
              <a:gd name="connsiteX38" fmla="*/ 122008 w 1229714"/>
              <a:gd name="connsiteY38" fmla="*/ 5265778 h 6767905"/>
              <a:gd name="connsiteX39" fmla="*/ 8136 w 1229714"/>
              <a:gd name="connsiteY39" fmla="*/ 5129819 h 6767905"/>
              <a:gd name="connsiteX40" fmla="*/ 17660 w 1229714"/>
              <a:gd name="connsiteY40" fmla="*/ 5030752 h 6767905"/>
              <a:gd name="connsiteX41" fmla="*/ 306584 w 1229714"/>
              <a:gd name="connsiteY41" fmla="*/ 4762437 h 6767905"/>
              <a:gd name="connsiteX42" fmla="*/ 605228 w 1229714"/>
              <a:gd name="connsiteY42" fmla="*/ 4527168 h 6767905"/>
              <a:gd name="connsiteX43" fmla="*/ 613024 w 1229714"/>
              <a:gd name="connsiteY43" fmla="*/ 3783405 h 6767905"/>
              <a:gd name="connsiteX44" fmla="*/ 973336 w 1229714"/>
              <a:gd name="connsiteY44" fmla="*/ 4073659 h 6767905"/>
              <a:gd name="connsiteX45" fmla="*/ 1227336 w 1229714"/>
              <a:gd name="connsiteY45" fmla="*/ 4369148 h 6767905"/>
              <a:gd name="connsiteX46" fmla="*/ 1213612 w 1229714"/>
              <a:gd name="connsiteY46" fmla="*/ 4458415 h 6767905"/>
              <a:gd name="connsiteX47" fmla="*/ 1073692 w 1229714"/>
              <a:gd name="connsiteY47" fmla="*/ 4513382 h 6767905"/>
              <a:gd name="connsiteX48" fmla="*/ 825152 w 1229714"/>
              <a:gd name="connsiteY48" fmla="*/ 4328854 h 6767905"/>
              <a:gd name="connsiteX49" fmla="*/ 613322 w 1229714"/>
              <a:gd name="connsiteY49" fmla="*/ 4152389 h 6767905"/>
              <a:gd name="connsiteX50" fmla="*/ 536154 w 1229714"/>
              <a:gd name="connsiteY50" fmla="*/ 4205739 h 6767905"/>
              <a:gd name="connsiteX51" fmla="*/ 452636 w 1229714"/>
              <a:gd name="connsiteY51" fmla="*/ 4266569 h 6767905"/>
              <a:gd name="connsiteX52" fmla="*/ 167208 w 1229714"/>
              <a:gd name="connsiteY52" fmla="*/ 4514709 h 6767905"/>
              <a:gd name="connsiteX53" fmla="*/ 27224 w 1229714"/>
              <a:gd name="connsiteY53" fmla="*/ 4465407 h 6767905"/>
              <a:gd name="connsiteX54" fmla="*/ 8136 w 1229714"/>
              <a:gd name="connsiteY54" fmla="*/ 4367423 h 6767905"/>
              <a:gd name="connsiteX55" fmla="*/ 55760 w 1229714"/>
              <a:gd name="connsiteY55" fmla="*/ 4238385 h 6767905"/>
              <a:gd name="connsiteX56" fmla="*/ 350220 w 1229714"/>
              <a:gd name="connsiteY56" fmla="*/ 3981740 h 6767905"/>
              <a:gd name="connsiteX57" fmla="*/ 613024 w 1229714"/>
              <a:gd name="connsiteY57" fmla="*/ 3783405 h 6767905"/>
              <a:gd name="connsiteX58" fmla="*/ 608932 w 1229714"/>
              <a:gd name="connsiteY58" fmla="*/ 3015689 h 6767905"/>
              <a:gd name="connsiteX59" fmla="*/ 909836 w 1229714"/>
              <a:gd name="connsiteY59" fmla="*/ 3266806 h 6767905"/>
              <a:gd name="connsiteX60" fmla="*/ 1208284 w 1229714"/>
              <a:gd name="connsiteY60" fmla="*/ 3523638 h 6767905"/>
              <a:gd name="connsiteX61" fmla="*/ 1228492 w 1229714"/>
              <a:gd name="connsiteY61" fmla="*/ 3692331 h 6767905"/>
              <a:gd name="connsiteX62" fmla="*/ 1185440 w 1229714"/>
              <a:gd name="connsiteY62" fmla="*/ 3725168 h 6767905"/>
              <a:gd name="connsiteX63" fmla="*/ 926428 w 1229714"/>
              <a:gd name="connsiteY63" fmla="*/ 3653230 h 6767905"/>
              <a:gd name="connsiteX64" fmla="*/ 709056 w 1229714"/>
              <a:gd name="connsiteY64" fmla="*/ 3475430 h 6767905"/>
              <a:gd name="connsiteX65" fmla="*/ 611160 w 1229714"/>
              <a:gd name="connsiteY65" fmla="*/ 3402405 h 6767905"/>
              <a:gd name="connsiteX66" fmla="*/ 383876 w 1229714"/>
              <a:gd name="connsiteY66" fmla="*/ 3567505 h 6767905"/>
              <a:gd name="connsiteX67" fmla="*/ 212796 w 1229714"/>
              <a:gd name="connsiteY67" fmla="*/ 3723821 h 6767905"/>
              <a:gd name="connsiteX68" fmla="*/ 47208 w 1229714"/>
              <a:gd name="connsiteY68" fmla="*/ 3725126 h 6767905"/>
              <a:gd name="connsiteX69" fmla="*/ 8136 w 1229714"/>
              <a:gd name="connsiteY69" fmla="*/ 3616199 h 6767905"/>
              <a:gd name="connsiteX70" fmla="*/ 147444 w 1229714"/>
              <a:gd name="connsiteY70" fmla="*/ 3389705 h 6767905"/>
              <a:gd name="connsiteX71" fmla="*/ 325174 w 1229714"/>
              <a:gd name="connsiteY71" fmla="*/ 3236935 h 6767905"/>
              <a:gd name="connsiteX72" fmla="*/ 513684 w 1229714"/>
              <a:gd name="connsiteY72" fmla="*/ 3087710 h 6767905"/>
              <a:gd name="connsiteX73" fmla="*/ 608932 w 1229714"/>
              <a:gd name="connsiteY73" fmla="*/ 3015689 h 6767905"/>
              <a:gd name="connsiteX74" fmla="*/ 623534 w 1229714"/>
              <a:gd name="connsiteY74" fmla="*/ 2269433 h 6767905"/>
              <a:gd name="connsiteX75" fmla="*/ 1074752 w 1229714"/>
              <a:gd name="connsiteY75" fmla="*/ 2651801 h 6767905"/>
              <a:gd name="connsiteX76" fmla="*/ 1227336 w 1229714"/>
              <a:gd name="connsiteY76" fmla="*/ 2862078 h 6767905"/>
              <a:gd name="connsiteX77" fmla="*/ 1201428 w 1229714"/>
              <a:gd name="connsiteY77" fmla="*/ 2958412 h 6767905"/>
              <a:gd name="connsiteX78" fmla="*/ 1073912 w 1229714"/>
              <a:gd name="connsiteY78" fmla="*/ 3002130 h 6767905"/>
              <a:gd name="connsiteX79" fmla="*/ 826408 w 1229714"/>
              <a:gd name="connsiteY79" fmla="*/ 2818228 h 6767905"/>
              <a:gd name="connsiteX80" fmla="*/ 613616 w 1229714"/>
              <a:gd name="connsiteY80" fmla="*/ 2641950 h 6767905"/>
              <a:gd name="connsiteX81" fmla="*/ 566808 w 1229714"/>
              <a:gd name="connsiteY81" fmla="*/ 2669753 h 6767905"/>
              <a:gd name="connsiteX82" fmla="*/ 366308 w 1229714"/>
              <a:gd name="connsiteY82" fmla="*/ 2840868 h 6767905"/>
              <a:gd name="connsiteX83" fmla="*/ 91104 w 1229714"/>
              <a:gd name="connsiteY83" fmla="*/ 2996143 h 6767905"/>
              <a:gd name="connsiteX84" fmla="*/ 8136 w 1229714"/>
              <a:gd name="connsiteY84" fmla="*/ 2856123 h 6767905"/>
              <a:gd name="connsiteX85" fmla="*/ 55760 w 1229714"/>
              <a:gd name="connsiteY85" fmla="*/ 2726782 h 6767905"/>
              <a:gd name="connsiteX86" fmla="*/ 356834 w 1229714"/>
              <a:gd name="connsiteY86" fmla="*/ 2464410 h 6767905"/>
              <a:gd name="connsiteX87" fmla="*/ 623534 w 1229714"/>
              <a:gd name="connsiteY87" fmla="*/ 2269433 h 6767905"/>
              <a:gd name="connsiteX88" fmla="*/ 621560 w 1229714"/>
              <a:gd name="connsiteY88" fmla="*/ 1515354 h 6767905"/>
              <a:gd name="connsiteX89" fmla="*/ 922536 w 1229714"/>
              <a:gd name="connsiteY89" fmla="*/ 1766666 h 6767905"/>
              <a:gd name="connsiteX90" fmla="*/ 1208284 w 1229714"/>
              <a:gd name="connsiteY90" fmla="*/ 2012530 h 6767905"/>
              <a:gd name="connsiteX91" fmla="*/ 1218374 w 1229714"/>
              <a:gd name="connsiteY91" fmla="*/ 2096264 h 6767905"/>
              <a:gd name="connsiteX92" fmla="*/ 1188824 w 1229714"/>
              <a:gd name="connsiteY92" fmla="*/ 2213351 h 6767905"/>
              <a:gd name="connsiteX93" fmla="*/ 970654 w 1229714"/>
              <a:gd name="connsiteY93" fmla="*/ 2180741 h 6767905"/>
              <a:gd name="connsiteX94" fmla="*/ 754628 w 1229714"/>
              <a:gd name="connsiteY94" fmla="*/ 2001965 h 6767905"/>
              <a:gd name="connsiteX95" fmla="*/ 595878 w 1229714"/>
              <a:gd name="connsiteY95" fmla="*/ 1892554 h 6767905"/>
              <a:gd name="connsiteX96" fmla="*/ 205334 w 1229714"/>
              <a:gd name="connsiteY96" fmla="*/ 2218765 h 6767905"/>
              <a:gd name="connsiteX97" fmla="*/ 47208 w 1229714"/>
              <a:gd name="connsiteY97" fmla="*/ 2213827 h 6767905"/>
              <a:gd name="connsiteX98" fmla="*/ 8136 w 1229714"/>
              <a:gd name="connsiteY98" fmla="*/ 2104900 h 6767905"/>
              <a:gd name="connsiteX99" fmla="*/ 412012 w 1229714"/>
              <a:gd name="connsiteY99" fmla="*/ 1664277 h 6767905"/>
              <a:gd name="connsiteX100" fmla="*/ 621560 w 1229714"/>
              <a:gd name="connsiteY100" fmla="*/ 1515354 h 6767905"/>
              <a:gd name="connsiteX101" fmla="*/ 607596 w 1229714"/>
              <a:gd name="connsiteY101" fmla="*/ 754729 h 6767905"/>
              <a:gd name="connsiteX102" fmla="*/ 1198760 w 1229714"/>
              <a:gd name="connsiteY102" fmla="*/ 1252289 h 6767905"/>
              <a:gd name="connsiteX103" fmla="*/ 1195404 w 1229714"/>
              <a:gd name="connsiteY103" fmla="*/ 1452011 h 6767905"/>
              <a:gd name="connsiteX104" fmla="*/ 1055936 w 1229714"/>
              <a:gd name="connsiteY104" fmla="*/ 1484724 h 6767905"/>
              <a:gd name="connsiteX105" fmla="*/ 818528 w 1229714"/>
              <a:gd name="connsiteY105" fmla="*/ 1300875 h 6767905"/>
              <a:gd name="connsiteX106" fmla="*/ 612808 w 1229714"/>
              <a:gd name="connsiteY106" fmla="*/ 1129075 h 6767905"/>
              <a:gd name="connsiteX107" fmla="*/ 573996 w 1229714"/>
              <a:gd name="connsiteY107" fmla="*/ 1152757 h 6767905"/>
              <a:gd name="connsiteX108" fmla="*/ 368130 w 1229714"/>
              <a:gd name="connsiteY108" fmla="*/ 1329297 h 6767905"/>
              <a:gd name="connsiteX109" fmla="*/ 80324 w 1229714"/>
              <a:gd name="connsiteY109" fmla="*/ 1480150 h 6767905"/>
              <a:gd name="connsiteX110" fmla="*/ 8136 w 1229714"/>
              <a:gd name="connsiteY110" fmla="*/ 1341594 h 6767905"/>
              <a:gd name="connsiteX111" fmla="*/ 62110 w 1229714"/>
              <a:gd name="connsiteY111" fmla="*/ 1210438 h 6767905"/>
              <a:gd name="connsiteX112" fmla="*/ 243084 w 1229714"/>
              <a:gd name="connsiteY112" fmla="*/ 1040341 h 6767905"/>
              <a:gd name="connsiteX113" fmla="*/ 408184 w 1229714"/>
              <a:gd name="connsiteY113" fmla="*/ 898846 h 6767905"/>
              <a:gd name="connsiteX114" fmla="*/ 516136 w 1229714"/>
              <a:gd name="connsiteY114" fmla="*/ 806763 h 6767905"/>
              <a:gd name="connsiteX115" fmla="*/ 607596 w 1229714"/>
              <a:gd name="connsiteY115" fmla="*/ 754729 h 6767905"/>
              <a:gd name="connsiteX116" fmla="*/ 598684 w 1229714"/>
              <a:gd name="connsiteY116" fmla="*/ 2 h 6767905"/>
              <a:gd name="connsiteX117" fmla="*/ 916184 w 1229714"/>
              <a:gd name="connsiteY117" fmla="*/ 249864 h 6767905"/>
              <a:gd name="connsiteX118" fmla="*/ 1208284 w 1229714"/>
              <a:gd name="connsiteY118" fmla="*/ 500456 h 6767905"/>
              <a:gd name="connsiteX119" fmla="*/ 1218372 w 1229714"/>
              <a:gd name="connsiteY119" fmla="*/ 584577 h 6767905"/>
              <a:gd name="connsiteX120" fmla="*/ 1188824 w 1229714"/>
              <a:gd name="connsiteY120" fmla="*/ 702052 h 6767905"/>
              <a:gd name="connsiteX121" fmla="*/ 1096184 w 1229714"/>
              <a:gd name="connsiteY121" fmla="*/ 728972 h 6767905"/>
              <a:gd name="connsiteX122" fmla="*/ 798082 w 1229714"/>
              <a:gd name="connsiteY122" fmla="*/ 528221 h 6767905"/>
              <a:gd name="connsiteX123" fmla="*/ 595608 w 1229714"/>
              <a:gd name="connsiteY123" fmla="*/ 381423 h 6767905"/>
              <a:gd name="connsiteX124" fmla="*/ 205332 w 1229714"/>
              <a:gd name="connsiteY124" fmla="*/ 707466 h 6767905"/>
              <a:gd name="connsiteX125" fmla="*/ 47208 w 1229714"/>
              <a:gd name="connsiteY125" fmla="*/ 702526 h 6767905"/>
              <a:gd name="connsiteX126" fmla="*/ 1978 w 1229714"/>
              <a:gd name="connsiteY126" fmla="*/ 591402 h 6767905"/>
              <a:gd name="connsiteX127" fmla="*/ 12776 w 1229714"/>
              <a:gd name="connsiteY127" fmla="*/ 502786 h 6767905"/>
              <a:gd name="connsiteX128" fmla="*/ 301506 w 1229714"/>
              <a:gd name="connsiteY128" fmla="*/ 246574 h 6767905"/>
              <a:gd name="connsiteX129" fmla="*/ 598684 w 1229714"/>
              <a:gd name="connsiteY129" fmla="*/ 2 h 6767905"/>
            </a:gdLst>
            <a:ahLst/>
            <a:cxnLst/>
            <a:rect l="l" t="t" r="r" b="b"/>
            <a:pathLst>
              <a:path w="1229714" h="6767905">
                <a:moveTo>
                  <a:pt x="598684" y="6032150"/>
                </a:moveTo>
                <a:cubicBezTo>
                  <a:pt x="611172" y="6031382"/>
                  <a:pt x="935864" y="6304401"/>
                  <a:pt x="1128910" y="6477990"/>
                </a:cubicBezTo>
                <a:lnTo>
                  <a:pt x="1227336" y="6566495"/>
                </a:lnTo>
                <a:lnTo>
                  <a:pt x="1227336" y="6640878"/>
                </a:lnTo>
                <a:cubicBezTo>
                  <a:pt x="1227336" y="6706109"/>
                  <a:pt x="1223218" y="6718500"/>
                  <a:pt x="1193872" y="6741583"/>
                </a:cubicBezTo>
                <a:cubicBezTo>
                  <a:pt x="1166052" y="6763467"/>
                  <a:pt x="1148384" y="6766786"/>
                  <a:pt x="1089096" y="6761266"/>
                </a:cubicBezTo>
                <a:cubicBezTo>
                  <a:pt x="1019312" y="6754769"/>
                  <a:pt x="1013574" y="6751080"/>
                  <a:pt x="820936" y="6588836"/>
                </a:cubicBezTo>
                <a:cubicBezTo>
                  <a:pt x="712668" y="6497650"/>
                  <a:pt x="620166" y="6423015"/>
                  <a:pt x="615376" y="6422979"/>
                </a:cubicBezTo>
                <a:cubicBezTo>
                  <a:pt x="610584" y="6422943"/>
                  <a:pt x="516324" y="6500536"/>
                  <a:pt x="405908" y="6595409"/>
                </a:cubicBezTo>
                <a:lnTo>
                  <a:pt x="205152" y="6767905"/>
                </a:lnTo>
                <a:lnTo>
                  <a:pt x="136036" y="6767905"/>
                </a:lnTo>
                <a:cubicBezTo>
                  <a:pt x="38332" y="6767905"/>
                  <a:pt x="8136" y="6737971"/>
                  <a:pt x="8136" y="6641119"/>
                </a:cubicBezTo>
                <a:cubicBezTo>
                  <a:pt x="8136" y="6601761"/>
                  <a:pt x="12420" y="6557181"/>
                  <a:pt x="17660" y="6542052"/>
                </a:cubicBezTo>
                <a:cubicBezTo>
                  <a:pt x="22900" y="6526923"/>
                  <a:pt x="152916" y="6406181"/>
                  <a:pt x="306584" y="6273737"/>
                </a:cubicBezTo>
                <a:cubicBezTo>
                  <a:pt x="460256" y="6141294"/>
                  <a:pt x="591700" y="6032579"/>
                  <a:pt x="598684" y="6032150"/>
                </a:cubicBezTo>
                <a:close/>
                <a:moveTo>
                  <a:pt x="613024" y="5294705"/>
                </a:moveTo>
                <a:cubicBezTo>
                  <a:pt x="630212" y="5294705"/>
                  <a:pt x="687324" y="5340677"/>
                  <a:pt x="973336" y="5584729"/>
                </a:cubicBezTo>
                <a:cubicBezTo>
                  <a:pt x="1223620" y="5798296"/>
                  <a:pt x="1227336" y="5802617"/>
                  <a:pt x="1227336" y="5880060"/>
                </a:cubicBezTo>
                <a:cubicBezTo>
                  <a:pt x="1227336" y="5916339"/>
                  <a:pt x="1218770" y="5956370"/>
                  <a:pt x="1207244" y="5973960"/>
                </a:cubicBezTo>
                <a:cubicBezTo>
                  <a:pt x="1182978" y="6010996"/>
                  <a:pt x="1115306" y="6035547"/>
                  <a:pt x="1069308" y="6024002"/>
                </a:cubicBezTo>
                <a:cubicBezTo>
                  <a:pt x="1050836" y="6019366"/>
                  <a:pt x="940562" y="5936297"/>
                  <a:pt x="824252" y="5839404"/>
                </a:cubicBezTo>
                <a:cubicBezTo>
                  <a:pt x="619916" y="5669181"/>
                  <a:pt x="611682" y="5663807"/>
                  <a:pt x="580332" y="5680175"/>
                </a:cubicBezTo>
                <a:cubicBezTo>
                  <a:pt x="562486" y="5689492"/>
                  <a:pt x="472136" y="5766899"/>
                  <a:pt x="379556" y="5852190"/>
                </a:cubicBezTo>
                <a:cubicBezTo>
                  <a:pt x="286974" y="5937481"/>
                  <a:pt x="194276" y="6013173"/>
                  <a:pt x="173560" y="6020395"/>
                </a:cubicBezTo>
                <a:cubicBezTo>
                  <a:pt x="126184" y="6036910"/>
                  <a:pt x="54376" y="6015473"/>
                  <a:pt x="27224" y="5976707"/>
                </a:cubicBezTo>
                <a:cubicBezTo>
                  <a:pt x="15786" y="5960377"/>
                  <a:pt x="8136" y="5921105"/>
                  <a:pt x="8136" y="5878723"/>
                </a:cubicBezTo>
                <a:cubicBezTo>
                  <a:pt x="8136" y="5815824"/>
                  <a:pt x="13408" y="5801538"/>
                  <a:pt x="55760" y="5749685"/>
                </a:cubicBezTo>
                <a:cubicBezTo>
                  <a:pt x="81954" y="5717615"/>
                  <a:pt x="214460" y="5602125"/>
                  <a:pt x="350220" y="5493040"/>
                </a:cubicBezTo>
                <a:cubicBezTo>
                  <a:pt x="485980" y="5383956"/>
                  <a:pt x="604240" y="5294705"/>
                  <a:pt x="613024" y="5294705"/>
                </a:cubicBezTo>
                <a:close/>
                <a:moveTo>
                  <a:pt x="605228" y="4527168"/>
                </a:moveTo>
                <a:cubicBezTo>
                  <a:pt x="624184" y="4532624"/>
                  <a:pt x="823524" y="4699856"/>
                  <a:pt x="1090810" y="4934543"/>
                </a:cubicBezTo>
                <a:lnTo>
                  <a:pt x="1227336" y="5054416"/>
                </a:lnTo>
                <a:lnTo>
                  <a:pt x="1227336" y="5127897"/>
                </a:lnTo>
                <a:cubicBezTo>
                  <a:pt x="1227336" y="5188663"/>
                  <a:pt x="1222156" y="5206243"/>
                  <a:pt x="1197406" y="5229494"/>
                </a:cubicBezTo>
                <a:cubicBezTo>
                  <a:pt x="1164492" y="5260416"/>
                  <a:pt x="1091388" y="5267861"/>
                  <a:pt x="1036836" y="5245846"/>
                </a:cubicBezTo>
                <a:cubicBezTo>
                  <a:pt x="1019372" y="5238799"/>
                  <a:pt x="919360" y="5160709"/>
                  <a:pt x="814584" y="5072314"/>
                </a:cubicBezTo>
                <a:cubicBezTo>
                  <a:pt x="709810" y="4983918"/>
                  <a:pt x="619954" y="4911517"/>
                  <a:pt x="614904" y="4911423"/>
                </a:cubicBezTo>
                <a:cubicBezTo>
                  <a:pt x="602012" y="4911183"/>
                  <a:pt x="250420" y="5193034"/>
                  <a:pt x="208980" y="5236826"/>
                </a:cubicBezTo>
                <a:cubicBezTo>
                  <a:pt x="179096" y="5268409"/>
                  <a:pt x="168332" y="5271992"/>
                  <a:pt x="122008" y="5265778"/>
                </a:cubicBezTo>
                <a:cubicBezTo>
                  <a:pt x="40104" y="5254793"/>
                  <a:pt x="8136" y="5216621"/>
                  <a:pt x="8136" y="5129819"/>
                </a:cubicBezTo>
                <a:cubicBezTo>
                  <a:pt x="8136" y="5090461"/>
                  <a:pt x="12420" y="5045881"/>
                  <a:pt x="17660" y="5030752"/>
                </a:cubicBezTo>
                <a:cubicBezTo>
                  <a:pt x="22900" y="5015623"/>
                  <a:pt x="152916" y="4894881"/>
                  <a:pt x="306584" y="4762437"/>
                </a:cubicBezTo>
                <a:cubicBezTo>
                  <a:pt x="474768" y="4617485"/>
                  <a:pt x="593644" y="4523835"/>
                  <a:pt x="605228" y="4527168"/>
                </a:cubicBezTo>
                <a:close/>
                <a:moveTo>
                  <a:pt x="613024" y="3783405"/>
                </a:moveTo>
                <a:cubicBezTo>
                  <a:pt x="630136" y="3783405"/>
                  <a:pt x="685076" y="3827662"/>
                  <a:pt x="973336" y="4073659"/>
                </a:cubicBezTo>
                <a:cubicBezTo>
                  <a:pt x="1224284" y="4287817"/>
                  <a:pt x="1227336" y="4291365"/>
                  <a:pt x="1227336" y="4369148"/>
                </a:cubicBezTo>
                <a:cubicBezTo>
                  <a:pt x="1227336" y="4404143"/>
                  <a:pt x="1221160" y="4444313"/>
                  <a:pt x="1213612" y="4458415"/>
                </a:cubicBezTo>
                <a:cubicBezTo>
                  <a:pt x="1194796" y="4493572"/>
                  <a:pt x="1119024" y="4523339"/>
                  <a:pt x="1073692" y="4513382"/>
                </a:cubicBezTo>
                <a:cubicBezTo>
                  <a:pt x="1052960" y="4508829"/>
                  <a:pt x="944768" y="4428502"/>
                  <a:pt x="825152" y="4328854"/>
                </a:cubicBezTo>
                <a:lnTo>
                  <a:pt x="613322" y="4152389"/>
                </a:lnTo>
                <a:lnTo>
                  <a:pt x="536154" y="4205739"/>
                </a:lnTo>
                <a:cubicBezTo>
                  <a:pt x="493712" y="4235081"/>
                  <a:pt x="456128" y="4262455"/>
                  <a:pt x="452636" y="4266569"/>
                </a:cubicBezTo>
                <a:cubicBezTo>
                  <a:pt x="406408" y="4321026"/>
                  <a:pt x="190284" y="4508917"/>
                  <a:pt x="167208" y="4514709"/>
                </a:cubicBezTo>
                <a:cubicBezTo>
                  <a:pt x="125560" y="4525162"/>
                  <a:pt x="50582" y="4498755"/>
                  <a:pt x="27224" y="4465407"/>
                </a:cubicBezTo>
                <a:cubicBezTo>
                  <a:pt x="15786" y="4449077"/>
                  <a:pt x="8136" y="4409805"/>
                  <a:pt x="8136" y="4367423"/>
                </a:cubicBezTo>
                <a:cubicBezTo>
                  <a:pt x="8136" y="4304524"/>
                  <a:pt x="13408" y="4290238"/>
                  <a:pt x="55760" y="4238385"/>
                </a:cubicBezTo>
                <a:cubicBezTo>
                  <a:pt x="81954" y="4206315"/>
                  <a:pt x="214460" y="4090825"/>
                  <a:pt x="350220" y="3981740"/>
                </a:cubicBezTo>
                <a:cubicBezTo>
                  <a:pt x="485980" y="3872656"/>
                  <a:pt x="604240" y="3783405"/>
                  <a:pt x="613024" y="3783405"/>
                </a:cubicBezTo>
                <a:close/>
                <a:moveTo>
                  <a:pt x="608932" y="3015689"/>
                </a:moveTo>
                <a:cubicBezTo>
                  <a:pt x="610280" y="3012545"/>
                  <a:pt x="745688" y="3125547"/>
                  <a:pt x="909836" y="3266806"/>
                </a:cubicBezTo>
                <a:lnTo>
                  <a:pt x="1208284" y="3523638"/>
                </a:lnTo>
                <a:lnTo>
                  <a:pt x="1228492" y="3692331"/>
                </a:lnTo>
                <a:lnTo>
                  <a:pt x="1185440" y="3725168"/>
                </a:lnTo>
                <a:cubicBezTo>
                  <a:pt x="1109454" y="3783124"/>
                  <a:pt x="1072696" y="3772915"/>
                  <a:pt x="926428" y="3653230"/>
                </a:cubicBezTo>
                <a:cubicBezTo>
                  <a:pt x="856000" y="3595604"/>
                  <a:pt x="758184" y="3515594"/>
                  <a:pt x="709056" y="3475430"/>
                </a:cubicBezTo>
                <a:cubicBezTo>
                  <a:pt x="659928" y="3435266"/>
                  <a:pt x="615876" y="3402405"/>
                  <a:pt x="611160" y="3402405"/>
                </a:cubicBezTo>
                <a:cubicBezTo>
                  <a:pt x="601768" y="3402405"/>
                  <a:pt x="444220" y="3516848"/>
                  <a:pt x="383876" y="3567505"/>
                </a:cubicBezTo>
                <a:cubicBezTo>
                  <a:pt x="300536" y="3637464"/>
                  <a:pt x="241588" y="3691325"/>
                  <a:pt x="212796" y="3723821"/>
                </a:cubicBezTo>
                <a:cubicBezTo>
                  <a:pt x="171604" y="3770312"/>
                  <a:pt x="101566" y="3770865"/>
                  <a:pt x="47208" y="3725126"/>
                </a:cubicBezTo>
                <a:cubicBezTo>
                  <a:pt x="11588" y="3695152"/>
                  <a:pt x="8136" y="3685527"/>
                  <a:pt x="8136" y="3616199"/>
                </a:cubicBezTo>
                <a:cubicBezTo>
                  <a:pt x="8136" y="3524327"/>
                  <a:pt x="28780" y="3490763"/>
                  <a:pt x="147444" y="3389705"/>
                </a:cubicBezTo>
                <a:cubicBezTo>
                  <a:pt x="192554" y="3351288"/>
                  <a:pt x="272532" y="3282541"/>
                  <a:pt x="325174" y="3236935"/>
                </a:cubicBezTo>
                <a:cubicBezTo>
                  <a:pt x="377816" y="3191329"/>
                  <a:pt x="462644" y="3124177"/>
                  <a:pt x="513684" y="3087710"/>
                </a:cubicBezTo>
                <a:cubicBezTo>
                  <a:pt x="564720" y="3051242"/>
                  <a:pt x="607584" y="3018833"/>
                  <a:pt x="608932" y="3015689"/>
                </a:cubicBezTo>
                <a:close/>
                <a:moveTo>
                  <a:pt x="623534" y="2269433"/>
                </a:moveTo>
                <a:cubicBezTo>
                  <a:pt x="636968" y="2278338"/>
                  <a:pt x="923956" y="2521534"/>
                  <a:pt x="1074752" y="2651801"/>
                </a:cubicBezTo>
                <a:cubicBezTo>
                  <a:pt x="1227572" y="2783816"/>
                  <a:pt x="1227336" y="2783490"/>
                  <a:pt x="1227336" y="2862078"/>
                </a:cubicBezTo>
                <a:cubicBezTo>
                  <a:pt x="1227336" y="2916031"/>
                  <a:pt x="1221276" y="2938565"/>
                  <a:pt x="1201428" y="2958412"/>
                </a:cubicBezTo>
                <a:cubicBezTo>
                  <a:pt x="1165908" y="2993932"/>
                  <a:pt x="1115412" y="3011245"/>
                  <a:pt x="1073912" y="3002130"/>
                </a:cubicBezTo>
                <a:cubicBezTo>
                  <a:pt x="1054820" y="2997937"/>
                  <a:pt x="943444" y="2915181"/>
                  <a:pt x="826408" y="2818228"/>
                </a:cubicBezTo>
                <a:lnTo>
                  <a:pt x="613616" y="2641950"/>
                </a:lnTo>
                <a:lnTo>
                  <a:pt x="566808" y="2669753"/>
                </a:lnTo>
                <a:cubicBezTo>
                  <a:pt x="541064" y="2685044"/>
                  <a:pt x="450840" y="2762046"/>
                  <a:pt x="366308" y="2840868"/>
                </a:cubicBezTo>
                <a:cubicBezTo>
                  <a:pt x="197500" y="2998273"/>
                  <a:pt x="160616" y="3019084"/>
                  <a:pt x="91104" y="2996143"/>
                </a:cubicBezTo>
                <a:cubicBezTo>
                  <a:pt x="29084" y="2975675"/>
                  <a:pt x="8136" y="2940322"/>
                  <a:pt x="8136" y="2856123"/>
                </a:cubicBezTo>
                <a:cubicBezTo>
                  <a:pt x="8136" y="2793277"/>
                  <a:pt x="13444" y="2778860"/>
                  <a:pt x="55760" y="2726782"/>
                </a:cubicBezTo>
                <a:cubicBezTo>
                  <a:pt x="81954" y="2694546"/>
                  <a:pt x="217436" y="2576479"/>
                  <a:pt x="356834" y="2464410"/>
                </a:cubicBezTo>
                <a:cubicBezTo>
                  <a:pt x="496232" y="2352342"/>
                  <a:pt x="616246" y="2264602"/>
                  <a:pt x="623534" y="2269433"/>
                </a:cubicBezTo>
                <a:close/>
                <a:moveTo>
                  <a:pt x="621560" y="1515354"/>
                </a:moveTo>
                <a:cubicBezTo>
                  <a:pt x="629934" y="1518350"/>
                  <a:pt x="765372" y="1631441"/>
                  <a:pt x="922536" y="1766666"/>
                </a:cubicBezTo>
                <a:lnTo>
                  <a:pt x="1208284" y="2012530"/>
                </a:lnTo>
                <a:lnTo>
                  <a:pt x="1218374" y="2096264"/>
                </a:lnTo>
                <a:cubicBezTo>
                  <a:pt x="1228400" y="2179471"/>
                  <a:pt x="1228216" y="2180207"/>
                  <a:pt x="1188824" y="2213351"/>
                </a:cubicBezTo>
                <a:cubicBezTo>
                  <a:pt x="1123124" y="2268636"/>
                  <a:pt x="1066904" y="2260233"/>
                  <a:pt x="970654" y="2180741"/>
                </a:cubicBezTo>
                <a:cubicBezTo>
                  <a:pt x="926726" y="2144461"/>
                  <a:pt x="829516" y="2064011"/>
                  <a:pt x="754628" y="2001965"/>
                </a:cubicBezTo>
                <a:cubicBezTo>
                  <a:pt x="675712" y="1936577"/>
                  <a:pt x="608974" y="1890582"/>
                  <a:pt x="595878" y="1892554"/>
                </a:cubicBezTo>
                <a:cubicBezTo>
                  <a:pt x="574352" y="1895797"/>
                  <a:pt x="257956" y="2160073"/>
                  <a:pt x="205334" y="2218765"/>
                </a:cubicBezTo>
                <a:cubicBezTo>
                  <a:pt x="169554" y="2258671"/>
                  <a:pt x="97844" y="2256431"/>
                  <a:pt x="47208" y="2213827"/>
                </a:cubicBezTo>
                <a:cubicBezTo>
                  <a:pt x="11588" y="2183852"/>
                  <a:pt x="8136" y="2174227"/>
                  <a:pt x="8136" y="2104900"/>
                </a:cubicBezTo>
                <a:cubicBezTo>
                  <a:pt x="8136" y="1988845"/>
                  <a:pt x="20728" y="1975106"/>
                  <a:pt x="412012" y="1664277"/>
                </a:cubicBezTo>
                <a:cubicBezTo>
                  <a:pt x="518892" y="1579374"/>
                  <a:pt x="613188" y="1512359"/>
                  <a:pt x="621560" y="1515354"/>
                </a:cubicBezTo>
                <a:close/>
                <a:moveTo>
                  <a:pt x="607596" y="754729"/>
                </a:moveTo>
                <a:cubicBezTo>
                  <a:pt x="630988" y="761307"/>
                  <a:pt x="1151808" y="1199660"/>
                  <a:pt x="1198760" y="1252289"/>
                </a:cubicBezTo>
                <a:cubicBezTo>
                  <a:pt x="1241484" y="1300178"/>
                  <a:pt x="1239622" y="1411032"/>
                  <a:pt x="1195404" y="1452011"/>
                </a:cubicBezTo>
                <a:cubicBezTo>
                  <a:pt x="1157004" y="1487599"/>
                  <a:pt x="1099174" y="1501164"/>
                  <a:pt x="1055936" y="1484724"/>
                </a:cubicBezTo>
                <a:cubicBezTo>
                  <a:pt x="1038508" y="1478098"/>
                  <a:pt x="931672" y="1395367"/>
                  <a:pt x="818528" y="1300875"/>
                </a:cubicBezTo>
                <a:lnTo>
                  <a:pt x="612808" y="1129075"/>
                </a:lnTo>
                <a:lnTo>
                  <a:pt x="573996" y="1152757"/>
                </a:lnTo>
                <a:cubicBezTo>
                  <a:pt x="552650" y="1165783"/>
                  <a:pt x="460010" y="1245226"/>
                  <a:pt x="368130" y="1329297"/>
                </a:cubicBezTo>
                <a:cubicBezTo>
                  <a:pt x="187824" y="1494275"/>
                  <a:pt x="155136" y="1511410"/>
                  <a:pt x="80324" y="1480150"/>
                </a:cubicBezTo>
                <a:cubicBezTo>
                  <a:pt x="23420" y="1456375"/>
                  <a:pt x="8136" y="1427040"/>
                  <a:pt x="8136" y="1341594"/>
                </a:cubicBezTo>
                <a:cubicBezTo>
                  <a:pt x="8136" y="1279193"/>
                  <a:pt x="13000" y="1267374"/>
                  <a:pt x="62110" y="1210438"/>
                </a:cubicBezTo>
                <a:cubicBezTo>
                  <a:pt x="91796" y="1176023"/>
                  <a:pt x="173236" y="1099479"/>
                  <a:pt x="243084" y="1040341"/>
                </a:cubicBezTo>
                <a:cubicBezTo>
                  <a:pt x="312936" y="981205"/>
                  <a:pt x="387230" y="917533"/>
                  <a:pt x="408184" y="898846"/>
                </a:cubicBezTo>
                <a:cubicBezTo>
                  <a:pt x="429140" y="880161"/>
                  <a:pt x="477716" y="838724"/>
                  <a:pt x="516136" y="806763"/>
                </a:cubicBezTo>
                <a:cubicBezTo>
                  <a:pt x="558764" y="771298"/>
                  <a:pt x="594408" y="751019"/>
                  <a:pt x="607596" y="754729"/>
                </a:cubicBezTo>
                <a:close/>
                <a:moveTo>
                  <a:pt x="598684" y="2"/>
                </a:moveTo>
                <a:cubicBezTo>
                  <a:pt x="614002" y="-437"/>
                  <a:pt x="740024" y="98738"/>
                  <a:pt x="916184" y="249864"/>
                </a:cubicBezTo>
                <a:lnTo>
                  <a:pt x="1208284" y="500456"/>
                </a:lnTo>
                <a:lnTo>
                  <a:pt x="1218372" y="584577"/>
                </a:lnTo>
                <a:cubicBezTo>
                  <a:pt x="1228404" y="668214"/>
                  <a:pt x="1228234" y="668889"/>
                  <a:pt x="1188824" y="702052"/>
                </a:cubicBezTo>
                <a:cubicBezTo>
                  <a:pt x="1155808" y="729832"/>
                  <a:pt x="1140328" y="734330"/>
                  <a:pt x="1096184" y="728972"/>
                </a:cubicBezTo>
                <a:cubicBezTo>
                  <a:pt x="1031380" y="721106"/>
                  <a:pt x="1022520" y="715140"/>
                  <a:pt x="798082" y="528221"/>
                </a:cubicBezTo>
                <a:cubicBezTo>
                  <a:pt x="693358" y="441004"/>
                  <a:pt x="608584" y="379540"/>
                  <a:pt x="595608" y="381423"/>
                </a:cubicBezTo>
                <a:cubicBezTo>
                  <a:pt x="574320" y="384509"/>
                  <a:pt x="257844" y="648900"/>
                  <a:pt x="205332" y="707466"/>
                </a:cubicBezTo>
                <a:cubicBezTo>
                  <a:pt x="169552" y="747371"/>
                  <a:pt x="97842" y="745132"/>
                  <a:pt x="47208" y="702526"/>
                </a:cubicBezTo>
                <a:cubicBezTo>
                  <a:pt x="13228" y="673934"/>
                  <a:pt x="7332" y="659448"/>
                  <a:pt x="1978" y="591402"/>
                </a:cubicBezTo>
                <a:cubicBezTo>
                  <a:pt x="-2502" y="534445"/>
                  <a:pt x="436" y="510335"/>
                  <a:pt x="12776" y="502786"/>
                </a:cubicBezTo>
                <a:cubicBezTo>
                  <a:pt x="22100" y="497083"/>
                  <a:pt x="152028" y="381787"/>
                  <a:pt x="301506" y="246574"/>
                </a:cubicBezTo>
                <a:cubicBezTo>
                  <a:pt x="456936" y="105977"/>
                  <a:pt x="584158" y="419"/>
                  <a:pt x="598684" y="2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363023">
            <a:off x="6597331" y="1231830"/>
            <a:ext cx="4592374" cy="4568446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12190" r="12190"/>
          <a:stretch>
            <a:fillRect/>
          </a:stretch>
        </p:blipFill>
        <p:spPr>
          <a:xfrm>
            <a:off x="6504356" y="1136960"/>
            <a:ext cx="4778324" cy="4758190"/>
          </a:xfrm>
          <a:custGeom>
            <a:avLst/>
            <a:gdLst>
              <a:gd name="connsiteX0" fmla="*/ 471102 w 4939020"/>
              <a:gd name="connsiteY0" fmla="*/ 0 h 4918209"/>
              <a:gd name="connsiteX1" fmla="*/ 4939020 w 4939020"/>
              <a:gd name="connsiteY1" fmla="*/ 473570 h 4918209"/>
              <a:gd name="connsiteX2" fmla="*/ 4467918 w 4939020"/>
              <a:gd name="connsiteY2" fmla="*/ 4918209 h 4918209"/>
              <a:gd name="connsiteX3" fmla="*/ 0 w 4939020"/>
              <a:gd name="connsiteY3" fmla="*/ 4444639 h 4918209"/>
            </a:gdLst>
            <a:ahLst/>
            <a:cxnLst/>
            <a:rect l="l" t="t" r="r" b="b"/>
            <a:pathLst>
              <a:path w="4939020" h="4918209">
                <a:moveTo>
                  <a:pt x="471102" y="0"/>
                </a:moveTo>
                <a:lnTo>
                  <a:pt x="4939020" y="473570"/>
                </a:lnTo>
                <a:lnTo>
                  <a:pt x="4467918" y="4918209"/>
                </a:lnTo>
                <a:lnTo>
                  <a:pt x="0" y="44446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>
            <a:off x="9571111" y="4689346"/>
            <a:ext cx="1863970" cy="679708"/>
          </a:xfrm>
          <a:prstGeom prst="roundRect">
            <a:avLst>
              <a:gd name="adj" fmla="val 938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15521" y="277759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679726" y="4805966"/>
            <a:ext cx="1646740" cy="44646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20XX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2472815" flipH="1" flipV="1">
            <a:off x="11841412" y="3118323"/>
            <a:ext cx="701176" cy="701178"/>
          </a:xfrm>
          <a:prstGeom prst="mathPlus">
            <a:avLst>
              <a:gd name="adj1" fmla="val 13520"/>
            </a:avLst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577078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646477" y="6368427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56559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221991" y="6368427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36040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03266" y="6368427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15521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89896" y="6368427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07315" y="3053113"/>
            <a:ext cx="4660894" cy="18798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单元学情分析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959586" y="1671548"/>
            <a:ext cx="1200684" cy="1179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6985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4770351" y="2241252"/>
            <a:ext cx="731852" cy="731852"/>
          </a:xfrm>
          <a:prstGeom prst="ellipse">
            <a:avLst/>
          </a:prstGeom>
          <a:solidFill>
            <a:schemeClr val="accent3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4812957" y="2283860"/>
            <a:ext cx="646637" cy="646637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4963410" y="2419923"/>
            <a:ext cx="345733" cy="374511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9644743" y="227433"/>
            <a:ext cx="2159497" cy="276999"/>
          </a:xfrm>
          <a:prstGeom prst="roundRect">
            <a:avLst>
              <a:gd name="adj" fmla="val 15614"/>
            </a:avLst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1519097" y="301045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9789885" y="288988"/>
            <a:ext cx="1596572" cy="1464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PowerPoint design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2320140" y="6060532"/>
            <a:ext cx="6128621" cy="7941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3600">
                <a:ln w="6350">
                  <a:solidFill>
                    <a:srgbClr val="FFFFFF">
                      <a:alpha val="10000"/>
                    </a:srgbClr>
                  </a:solidFill>
                </a:ln>
                <a:noFill/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POWERPOINT DESIGN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6200000">
            <a:off x="-265429" y="887186"/>
            <a:ext cx="1722371" cy="2850640"/>
          </a:xfrm>
          <a:custGeom>
            <a:avLst/>
            <a:gdLst>
              <a:gd name="connsiteX0" fmla="*/ 1061168 w 1061168"/>
              <a:gd name="connsiteY0" fmla="*/ 111895 h 1756304"/>
              <a:gd name="connsiteX1" fmla="*/ 1061168 w 1061168"/>
              <a:gd name="connsiteY1" fmla="*/ 1644407 h 1756304"/>
              <a:gd name="connsiteX2" fmla="*/ 949273 w 1061168"/>
              <a:gd name="connsiteY2" fmla="*/ 1756302 h 1756304"/>
              <a:gd name="connsiteX3" fmla="*/ 258823 w 1061168"/>
              <a:gd name="connsiteY3" fmla="*/ 1756302 h 1756304"/>
              <a:gd name="connsiteX4" fmla="*/ 258823 w 1061168"/>
              <a:gd name="connsiteY4" fmla="*/ 1756304 h 1756304"/>
              <a:gd name="connsiteX5" fmla="*/ 258812 w 1061168"/>
              <a:gd name="connsiteY5" fmla="*/ 1756302 h 1756304"/>
              <a:gd name="connsiteX6" fmla="*/ 248694 w 1061168"/>
              <a:gd name="connsiteY6" fmla="*/ 1756302 h 1756304"/>
              <a:gd name="connsiteX7" fmla="*/ 169572 w 1061168"/>
              <a:gd name="connsiteY7" fmla="*/ 1723529 h 1756304"/>
              <a:gd name="connsiteX8" fmla="*/ 168233 w 1061168"/>
              <a:gd name="connsiteY8" fmla="*/ 1721543 h 1756304"/>
              <a:gd name="connsiteX9" fmla="*/ 167315 w 1061168"/>
              <a:gd name="connsiteY9" fmla="*/ 1720966 h 1756304"/>
              <a:gd name="connsiteX10" fmla="*/ 129411 w 1061168"/>
              <a:gd name="connsiteY10" fmla="*/ 1635651 h 1756304"/>
              <a:gd name="connsiteX11" fmla="*/ 129412 w 1061168"/>
              <a:gd name="connsiteY11" fmla="*/ 998806 h 1756304"/>
              <a:gd name="connsiteX12" fmla="*/ 0 w 1061168"/>
              <a:gd name="connsiteY12" fmla="*/ 878153 h 1756304"/>
              <a:gd name="connsiteX13" fmla="*/ 129412 w 1061168"/>
              <a:gd name="connsiteY13" fmla="*/ 757500 h 1756304"/>
              <a:gd name="connsiteX14" fmla="*/ 129412 w 1061168"/>
              <a:gd name="connsiteY14" fmla="*/ 120656 h 1756304"/>
              <a:gd name="connsiteX15" fmla="*/ 167316 w 1061168"/>
              <a:gd name="connsiteY15" fmla="*/ 35341 h 1756304"/>
              <a:gd name="connsiteX16" fmla="*/ 168227 w 1061168"/>
              <a:gd name="connsiteY16" fmla="*/ 34769 h 1756304"/>
              <a:gd name="connsiteX17" fmla="*/ 169572 w 1061168"/>
              <a:gd name="connsiteY17" fmla="*/ 32773 h 1756304"/>
              <a:gd name="connsiteX18" fmla="*/ 248694 w 1061168"/>
              <a:gd name="connsiteY18" fmla="*/ 0 h 1756304"/>
              <a:gd name="connsiteX19" fmla="*/ 949273 w 1061168"/>
              <a:gd name="connsiteY19" fmla="*/ 0 h 1756304"/>
              <a:gd name="connsiteX20" fmla="*/ 1061168 w 1061168"/>
              <a:gd name="connsiteY20" fmla="*/ 111895 h 1756304"/>
            </a:gdLst>
            <a:ahLst/>
            <a:cxnLst/>
            <a:rect l="l" t="t" r="r" b="b"/>
            <a:pathLst>
              <a:path w="1061168" h="1756304">
                <a:moveTo>
                  <a:pt x="1061168" y="111895"/>
                </a:moveTo>
                <a:lnTo>
                  <a:pt x="1061168" y="1644407"/>
                </a:lnTo>
                <a:cubicBezTo>
                  <a:pt x="1061168" y="1706205"/>
                  <a:pt x="1011071" y="1756302"/>
                  <a:pt x="949273" y="1756302"/>
                </a:cubicBezTo>
                <a:lnTo>
                  <a:pt x="258823" y="1756302"/>
                </a:lnTo>
                <a:lnTo>
                  <a:pt x="258823" y="1756304"/>
                </a:lnTo>
                <a:lnTo>
                  <a:pt x="258812" y="1756302"/>
                </a:lnTo>
                <a:lnTo>
                  <a:pt x="248694" y="1756302"/>
                </a:lnTo>
                <a:cubicBezTo>
                  <a:pt x="217795" y="1756302"/>
                  <a:pt x="189821" y="1743778"/>
                  <a:pt x="169572" y="1723529"/>
                </a:cubicBezTo>
                <a:lnTo>
                  <a:pt x="168233" y="1721543"/>
                </a:lnTo>
                <a:lnTo>
                  <a:pt x="167315" y="1720966"/>
                </a:lnTo>
                <a:cubicBezTo>
                  <a:pt x="143896" y="1699132"/>
                  <a:pt x="129411" y="1668969"/>
                  <a:pt x="129411" y="1635651"/>
                </a:cubicBezTo>
                <a:cubicBezTo>
                  <a:pt x="129411" y="1423369"/>
                  <a:pt x="129412" y="1211088"/>
                  <a:pt x="129412" y="998806"/>
                </a:cubicBezTo>
                <a:cubicBezTo>
                  <a:pt x="129412" y="932171"/>
                  <a:pt x="71472" y="878153"/>
                  <a:pt x="0" y="878153"/>
                </a:cubicBezTo>
                <a:cubicBezTo>
                  <a:pt x="71472" y="878153"/>
                  <a:pt x="129412" y="824135"/>
                  <a:pt x="129412" y="757500"/>
                </a:cubicBezTo>
                <a:lnTo>
                  <a:pt x="129412" y="120656"/>
                </a:lnTo>
                <a:cubicBezTo>
                  <a:pt x="129412" y="87339"/>
                  <a:pt x="143897" y="57175"/>
                  <a:pt x="167316" y="35341"/>
                </a:cubicBezTo>
                <a:lnTo>
                  <a:pt x="168227" y="34769"/>
                </a:lnTo>
                <a:lnTo>
                  <a:pt x="169572" y="32773"/>
                </a:lnTo>
                <a:cubicBezTo>
                  <a:pt x="189821" y="12524"/>
                  <a:pt x="217795" y="0"/>
                  <a:pt x="248694" y="0"/>
                </a:cubicBezTo>
                <a:lnTo>
                  <a:pt x="949273" y="0"/>
                </a:lnTo>
                <a:cubicBezTo>
                  <a:pt x="1011071" y="0"/>
                  <a:pt x="1061168" y="50097"/>
                  <a:pt x="1061168" y="11189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6200000">
            <a:off x="1381306" y="4056709"/>
            <a:ext cx="1087569" cy="1800000"/>
          </a:xfrm>
          <a:custGeom>
            <a:avLst/>
            <a:gdLst>
              <a:gd name="connsiteX0" fmla="*/ 1061168 w 1061168"/>
              <a:gd name="connsiteY0" fmla="*/ 111895 h 1756304"/>
              <a:gd name="connsiteX1" fmla="*/ 1061168 w 1061168"/>
              <a:gd name="connsiteY1" fmla="*/ 1644407 h 1756304"/>
              <a:gd name="connsiteX2" fmla="*/ 949273 w 1061168"/>
              <a:gd name="connsiteY2" fmla="*/ 1756302 h 1756304"/>
              <a:gd name="connsiteX3" fmla="*/ 258823 w 1061168"/>
              <a:gd name="connsiteY3" fmla="*/ 1756302 h 1756304"/>
              <a:gd name="connsiteX4" fmla="*/ 258823 w 1061168"/>
              <a:gd name="connsiteY4" fmla="*/ 1756304 h 1756304"/>
              <a:gd name="connsiteX5" fmla="*/ 258812 w 1061168"/>
              <a:gd name="connsiteY5" fmla="*/ 1756302 h 1756304"/>
              <a:gd name="connsiteX6" fmla="*/ 248694 w 1061168"/>
              <a:gd name="connsiteY6" fmla="*/ 1756302 h 1756304"/>
              <a:gd name="connsiteX7" fmla="*/ 169572 w 1061168"/>
              <a:gd name="connsiteY7" fmla="*/ 1723529 h 1756304"/>
              <a:gd name="connsiteX8" fmla="*/ 168233 w 1061168"/>
              <a:gd name="connsiteY8" fmla="*/ 1721543 h 1756304"/>
              <a:gd name="connsiteX9" fmla="*/ 167315 w 1061168"/>
              <a:gd name="connsiteY9" fmla="*/ 1720966 h 1756304"/>
              <a:gd name="connsiteX10" fmla="*/ 129411 w 1061168"/>
              <a:gd name="connsiteY10" fmla="*/ 1635651 h 1756304"/>
              <a:gd name="connsiteX11" fmla="*/ 129412 w 1061168"/>
              <a:gd name="connsiteY11" fmla="*/ 998806 h 1756304"/>
              <a:gd name="connsiteX12" fmla="*/ 0 w 1061168"/>
              <a:gd name="connsiteY12" fmla="*/ 878153 h 1756304"/>
              <a:gd name="connsiteX13" fmla="*/ 129412 w 1061168"/>
              <a:gd name="connsiteY13" fmla="*/ 757500 h 1756304"/>
              <a:gd name="connsiteX14" fmla="*/ 129412 w 1061168"/>
              <a:gd name="connsiteY14" fmla="*/ 120656 h 1756304"/>
              <a:gd name="connsiteX15" fmla="*/ 167316 w 1061168"/>
              <a:gd name="connsiteY15" fmla="*/ 35341 h 1756304"/>
              <a:gd name="connsiteX16" fmla="*/ 168227 w 1061168"/>
              <a:gd name="connsiteY16" fmla="*/ 34769 h 1756304"/>
              <a:gd name="connsiteX17" fmla="*/ 169572 w 1061168"/>
              <a:gd name="connsiteY17" fmla="*/ 32773 h 1756304"/>
              <a:gd name="connsiteX18" fmla="*/ 248694 w 1061168"/>
              <a:gd name="connsiteY18" fmla="*/ 0 h 1756304"/>
              <a:gd name="connsiteX19" fmla="*/ 949273 w 1061168"/>
              <a:gd name="connsiteY19" fmla="*/ 0 h 1756304"/>
              <a:gd name="connsiteX20" fmla="*/ 1061168 w 1061168"/>
              <a:gd name="connsiteY20" fmla="*/ 111895 h 1756304"/>
            </a:gdLst>
            <a:ahLst/>
            <a:cxnLst/>
            <a:rect l="l" t="t" r="r" b="b"/>
            <a:pathLst>
              <a:path w="1061168" h="1756304">
                <a:moveTo>
                  <a:pt x="1061168" y="111895"/>
                </a:moveTo>
                <a:lnTo>
                  <a:pt x="1061168" y="1644407"/>
                </a:lnTo>
                <a:cubicBezTo>
                  <a:pt x="1061168" y="1706205"/>
                  <a:pt x="1011071" y="1756302"/>
                  <a:pt x="949273" y="1756302"/>
                </a:cubicBezTo>
                <a:lnTo>
                  <a:pt x="258823" y="1756302"/>
                </a:lnTo>
                <a:lnTo>
                  <a:pt x="258823" y="1756304"/>
                </a:lnTo>
                <a:lnTo>
                  <a:pt x="258812" y="1756302"/>
                </a:lnTo>
                <a:lnTo>
                  <a:pt x="248694" y="1756302"/>
                </a:lnTo>
                <a:cubicBezTo>
                  <a:pt x="217795" y="1756302"/>
                  <a:pt x="189821" y="1743778"/>
                  <a:pt x="169572" y="1723529"/>
                </a:cubicBezTo>
                <a:lnTo>
                  <a:pt x="168233" y="1721543"/>
                </a:lnTo>
                <a:lnTo>
                  <a:pt x="167315" y="1720966"/>
                </a:lnTo>
                <a:cubicBezTo>
                  <a:pt x="143896" y="1699132"/>
                  <a:pt x="129411" y="1668969"/>
                  <a:pt x="129411" y="1635651"/>
                </a:cubicBezTo>
                <a:cubicBezTo>
                  <a:pt x="129411" y="1423369"/>
                  <a:pt x="129412" y="1211088"/>
                  <a:pt x="129412" y="998806"/>
                </a:cubicBezTo>
                <a:cubicBezTo>
                  <a:pt x="129412" y="932171"/>
                  <a:pt x="71472" y="878153"/>
                  <a:pt x="0" y="878153"/>
                </a:cubicBezTo>
                <a:cubicBezTo>
                  <a:pt x="71472" y="878153"/>
                  <a:pt x="129412" y="824135"/>
                  <a:pt x="129412" y="757500"/>
                </a:cubicBezTo>
                <a:lnTo>
                  <a:pt x="129412" y="120656"/>
                </a:lnTo>
                <a:cubicBezTo>
                  <a:pt x="129412" y="87339"/>
                  <a:pt x="143897" y="57175"/>
                  <a:pt x="167316" y="35341"/>
                </a:cubicBezTo>
                <a:lnTo>
                  <a:pt x="168227" y="34769"/>
                </a:lnTo>
                <a:lnTo>
                  <a:pt x="169572" y="32773"/>
                </a:lnTo>
                <a:cubicBezTo>
                  <a:pt x="189821" y="12524"/>
                  <a:pt x="217795" y="0"/>
                  <a:pt x="248694" y="0"/>
                </a:cubicBezTo>
                <a:lnTo>
                  <a:pt x="949273" y="0"/>
                </a:lnTo>
                <a:cubicBezTo>
                  <a:pt x="1011071" y="0"/>
                  <a:pt x="1061168" y="50097"/>
                  <a:pt x="1061168" y="11189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6200000">
            <a:off x="4045585" y="-225425"/>
            <a:ext cx="4100830" cy="8490585"/>
          </a:xfrm>
          <a:custGeom>
            <a:avLst/>
            <a:gdLst>
              <a:gd name="connsiteX0" fmla="*/ 3251441 w 3251441"/>
              <a:gd name="connsiteY0" fmla="*/ 377222 h 8490386"/>
              <a:gd name="connsiteX1" fmla="*/ 3251441 w 3251441"/>
              <a:gd name="connsiteY1" fmla="*/ 1022410 h 8490386"/>
              <a:gd name="connsiteX2" fmla="*/ 3251441 w 3251441"/>
              <a:gd name="connsiteY2" fmla="*/ 1133033 h 8490386"/>
              <a:gd name="connsiteX3" fmla="*/ 3251441 w 3251441"/>
              <a:gd name="connsiteY3" fmla="*/ 7467968 h 8490386"/>
              <a:gd name="connsiteX4" fmla="*/ 3251439 w 3251441"/>
              <a:gd name="connsiteY4" fmla="*/ 7467988 h 8490386"/>
              <a:gd name="connsiteX5" fmla="*/ 3251439 w 3251441"/>
              <a:gd name="connsiteY5" fmla="*/ 8113164 h 8490386"/>
              <a:gd name="connsiteX6" fmla="*/ 2874217 w 3251441"/>
              <a:gd name="connsiteY6" fmla="*/ 8490386 h 8490386"/>
              <a:gd name="connsiteX7" fmla="*/ 748661 w 3251441"/>
              <a:gd name="connsiteY7" fmla="*/ 8490386 h 8490386"/>
              <a:gd name="connsiteX8" fmla="*/ 719998 w 3251441"/>
              <a:gd name="connsiteY8" fmla="*/ 8484600 h 8490386"/>
              <a:gd name="connsiteX9" fmla="*/ 719998 w 3251441"/>
              <a:gd name="connsiteY9" fmla="*/ 8490376 h 8490386"/>
              <a:gd name="connsiteX10" fmla="*/ 359998 w 3251441"/>
              <a:gd name="connsiteY10" fmla="*/ 8069054 h 8490386"/>
              <a:gd name="connsiteX11" fmla="*/ 359998 w 3251441"/>
              <a:gd name="connsiteY11" fmla="*/ 7357354 h 8490386"/>
              <a:gd name="connsiteX12" fmla="*/ 360000 w 3251441"/>
              <a:gd name="connsiteY12" fmla="*/ 7357354 h 8490386"/>
              <a:gd name="connsiteX13" fmla="*/ 360000 w 3251441"/>
              <a:gd name="connsiteY13" fmla="*/ 4666520 h 8490386"/>
              <a:gd name="connsiteX14" fmla="*/ 0 w 3251441"/>
              <a:gd name="connsiteY14" fmla="*/ 4245198 h 8490386"/>
              <a:gd name="connsiteX15" fmla="*/ 360000 w 3251441"/>
              <a:gd name="connsiteY15" fmla="*/ 3823876 h 8490386"/>
              <a:gd name="connsiteX16" fmla="*/ 360000 w 3251441"/>
              <a:gd name="connsiteY16" fmla="*/ 1133032 h 8490386"/>
              <a:gd name="connsiteX17" fmla="*/ 360000 w 3251441"/>
              <a:gd name="connsiteY17" fmla="*/ 1066520 h 8490386"/>
              <a:gd name="connsiteX18" fmla="*/ 360000 w 3251441"/>
              <a:gd name="connsiteY18" fmla="*/ 421332 h 8490386"/>
              <a:gd name="connsiteX19" fmla="*/ 720000 w 3251441"/>
              <a:gd name="connsiteY19" fmla="*/ 10 h 8490386"/>
              <a:gd name="connsiteX20" fmla="*/ 720000 w 3251441"/>
              <a:gd name="connsiteY20" fmla="*/ 5787 h 8490386"/>
              <a:gd name="connsiteX21" fmla="*/ 748663 w 3251441"/>
              <a:gd name="connsiteY21" fmla="*/ 0 h 8490386"/>
              <a:gd name="connsiteX22" fmla="*/ 2874219 w 3251441"/>
              <a:gd name="connsiteY22" fmla="*/ 0 h 8490386"/>
              <a:gd name="connsiteX23" fmla="*/ 3251441 w 3251441"/>
              <a:gd name="connsiteY23" fmla="*/ 377222 h 8490386"/>
            </a:gdLst>
            <a:ahLst/>
            <a:cxnLst/>
            <a:rect l="l" t="t" r="r" b="b"/>
            <a:pathLst>
              <a:path w="3251441" h="8490386">
                <a:moveTo>
                  <a:pt x="3251441" y="377222"/>
                </a:moveTo>
                <a:lnTo>
                  <a:pt x="3251441" y="1022410"/>
                </a:lnTo>
                <a:lnTo>
                  <a:pt x="3251441" y="1133033"/>
                </a:lnTo>
                <a:lnTo>
                  <a:pt x="3251441" y="7467968"/>
                </a:lnTo>
                <a:lnTo>
                  <a:pt x="3251439" y="7467988"/>
                </a:lnTo>
                <a:lnTo>
                  <a:pt x="3251439" y="8113164"/>
                </a:lnTo>
                <a:cubicBezTo>
                  <a:pt x="3251439" y="8321498"/>
                  <a:pt x="3082551" y="8490386"/>
                  <a:pt x="2874217" y="8490386"/>
                </a:cubicBezTo>
                <a:lnTo>
                  <a:pt x="748661" y="8490386"/>
                </a:lnTo>
                <a:lnTo>
                  <a:pt x="719998" y="8484600"/>
                </a:lnTo>
                <a:lnTo>
                  <a:pt x="719998" y="8490376"/>
                </a:lnTo>
                <a:cubicBezTo>
                  <a:pt x="521175" y="8490376"/>
                  <a:pt x="359998" y="8301744"/>
                  <a:pt x="359998" y="8069054"/>
                </a:cubicBezTo>
                <a:lnTo>
                  <a:pt x="359998" y="7357354"/>
                </a:lnTo>
                <a:lnTo>
                  <a:pt x="360000" y="7357354"/>
                </a:lnTo>
                <a:lnTo>
                  <a:pt x="360000" y="4666520"/>
                </a:lnTo>
                <a:cubicBezTo>
                  <a:pt x="360000" y="4433830"/>
                  <a:pt x="198823" y="4245198"/>
                  <a:pt x="0" y="4245198"/>
                </a:cubicBezTo>
                <a:cubicBezTo>
                  <a:pt x="198823" y="4245198"/>
                  <a:pt x="360000" y="4056566"/>
                  <a:pt x="360000" y="3823876"/>
                </a:cubicBezTo>
                <a:lnTo>
                  <a:pt x="360000" y="1133032"/>
                </a:lnTo>
                <a:lnTo>
                  <a:pt x="360000" y="1066520"/>
                </a:lnTo>
                <a:lnTo>
                  <a:pt x="360000" y="421332"/>
                </a:lnTo>
                <a:cubicBezTo>
                  <a:pt x="360000" y="188642"/>
                  <a:pt x="521177" y="10"/>
                  <a:pt x="720000" y="10"/>
                </a:cubicBezTo>
                <a:lnTo>
                  <a:pt x="720000" y="5787"/>
                </a:lnTo>
                <a:lnTo>
                  <a:pt x="748663" y="0"/>
                </a:lnTo>
                <a:lnTo>
                  <a:pt x="2874219" y="0"/>
                </a:lnTo>
                <a:cubicBezTo>
                  <a:pt x="3082553" y="0"/>
                  <a:pt x="3251441" y="168888"/>
                  <a:pt x="3251441" y="377222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  <a:effectLst>
            <a:outerShdw blurRad="317500" dist="190500" dir="30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>
            <a:off x="10486077" y="1186172"/>
            <a:ext cx="447000" cy="739812"/>
          </a:xfrm>
          <a:custGeom>
            <a:avLst/>
            <a:gdLst>
              <a:gd name="connsiteX0" fmla="*/ 1061168 w 1061168"/>
              <a:gd name="connsiteY0" fmla="*/ 111895 h 1756304"/>
              <a:gd name="connsiteX1" fmla="*/ 1061168 w 1061168"/>
              <a:gd name="connsiteY1" fmla="*/ 1644407 h 1756304"/>
              <a:gd name="connsiteX2" fmla="*/ 949273 w 1061168"/>
              <a:gd name="connsiteY2" fmla="*/ 1756302 h 1756304"/>
              <a:gd name="connsiteX3" fmla="*/ 258823 w 1061168"/>
              <a:gd name="connsiteY3" fmla="*/ 1756302 h 1756304"/>
              <a:gd name="connsiteX4" fmla="*/ 258823 w 1061168"/>
              <a:gd name="connsiteY4" fmla="*/ 1756304 h 1756304"/>
              <a:gd name="connsiteX5" fmla="*/ 258812 w 1061168"/>
              <a:gd name="connsiteY5" fmla="*/ 1756302 h 1756304"/>
              <a:gd name="connsiteX6" fmla="*/ 248694 w 1061168"/>
              <a:gd name="connsiteY6" fmla="*/ 1756302 h 1756304"/>
              <a:gd name="connsiteX7" fmla="*/ 169572 w 1061168"/>
              <a:gd name="connsiteY7" fmla="*/ 1723529 h 1756304"/>
              <a:gd name="connsiteX8" fmla="*/ 168233 w 1061168"/>
              <a:gd name="connsiteY8" fmla="*/ 1721543 h 1756304"/>
              <a:gd name="connsiteX9" fmla="*/ 167315 w 1061168"/>
              <a:gd name="connsiteY9" fmla="*/ 1720966 h 1756304"/>
              <a:gd name="connsiteX10" fmla="*/ 129411 w 1061168"/>
              <a:gd name="connsiteY10" fmla="*/ 1635651 h 1756304"/>
              <a:gd name="connsiteX11" fmla="*/ 129412 w 1061168"/>
              <a:gd name="connsiteY11" fmla="*/ 998806 h 1756304"/>
              <a:gd name="connsiteX12" fmla="*/ 0 w 1061168"/>
              <a:gd name="connsiteY12" fmla="*/ 878153 h 1756304"/>
              <a:gd name="connsiteX13" fmla="*/ 129412 w 1061168"/>
              <a:gd name="connsiteY13" fmla="*/ 757500 h 1756304"/>
              <a:gd name="connsiteX14" fmla="*/ 129412 w 1061168"/>
              <a:gd name="connsiteY14" fmla="*/ 120656 h 1756304"/>
              <a:gd name="connsiteX15" fmla="*/ 167316 w 1061168"/>
              <a:gd name="connsiteY15" fmla="*/ 35341 h 1756304"/>
              <a:gd name="connsiteX16" fmla="*/ 168227 w 1061168"/>
              <a:gd name="connsiteY16" fmla="*/ 34769 h 1756304"/>
              <a:gd name="connsiteX17" fmla="*/ 169572 w 1061168"/>
              <a:gd name="connsiteY17" fmla="*/ 32773 h 1756304"/>
              <a:gd name="connsiteX18" fmla="*/ 248694 w 1061168"/>
              <a:gd name="connsiteY18" fmla="*/ 0 h 1756304"/>
              <a:gd name="connsiteX19" fmla="*/ 949273 w 1061168"/>
              <a:gd name="connsiteY19" fmla="*/ 0 h 1756304"/>
              <a:gd name="connsiteX20" fmla="*/ 1061168 w 1061168"/>
              <a:gd name="connsiteY20" fmla="*/ 111895 h 1756304"/>
            </a:gdLst>
            <a:ahLst/>
            <a:cxnLst/>
            <a:rect l="l" t="t" r="r" b="b"/>
            <a:pathLst>
              <a:path w="1061168" h="1756304">
                <a:moveTo>
                  <a:pt x="1061168" y="111895"/>
                </a:moveTo>
                <a:lnTo>
                  <a:pt x="1061168" y="1644407"/>
                </a:lnTo>
                <a:cubicBezTo>
                  <a:pt x="1061168" y="1706205"/>
                  <a:pt x="1011071" y="1756302"/>
                  <a:pt x="949273" y="1756302"/>
                </a:cubicBezTo>
                <a:lnTo>
                  <a:pt x="258823" y="1756302"/>
                </a:lnTo>
                <a:lnTo>
                  <a:pt x="258823" y="1756304"/>
                </a:lnTo>
                <a:lnTo>
                  <a:pt x="258812" y="1756302"/>
                </a:lnTo>
                <a:lnTo>
                  <a:pt x="248694" y="1756302"/>
                </a:lnTo>
                <a:cubicBezTo>
                  <a:pt x="217795" y="1756302"/>
                  <a:pt x="189821" y="1743778"/>
                  <a:pt x="169572" y="1723529"/>
                </a:cubicBezTo>
                <a:lnTo>
                  <a:pt x="168233" y="1721543"/>
                </a:lnTo>
                <a:lnTo>
                  <a:pt x="167315" y="1720966"/>
                </a:lnTo>
                <a:cubicBezTo>
                  <a:pt x="143896" y="1699132"/>
                  <a:pt x="129411" y="1668969"/>
                  <a:pt x="129411" y="1635651"/>
                </a:cubicBezTo>
                <a:cubicBezTo>
                  <a:pt x="129411" y="1423369"/>
                  <a:pt x="129412" y="1211088"/>
                  <a:pt x="129412" y="998806"/>
                </a:cubicBezTo>
                <a:cubicBezTo>
                  <a:pt x="129412" y="932171"/>
                  <a:pt x="71472" y="878153"/>
                  <a:pt x="0" y="878153"/>
                </a:cubicBezTo>
                <a:cubicBezTo>
                  <a:pt x="71472" y="878153"/>
                  <a:pt x="129412" y="824135"/>
                  <a:pt x="129412" y="757500"/>
                </a:cubicBezTo>
                <a:lnTo>
                  <a:pt x="129412" y="120656"/>
                </a:lnTo>
                <a:cubicBezTo>
                  <a:pt x="129412" y="87339"/>
                  <a:pt x="143897" y="57175"/>
                  <a:pt x="167316" y="35341"/>
                </a:cubicBezTo>
                <a:lnTo>
                  <a:pt x="168227" y="34769"/>
                </a:lnTo>
                <a:lnTo>
                  <a:pt x="169572" y="32773"/>
                </a:lnTo>
                <a:cubicBezTo>
                  <a:pt x="189821" y="12524"/>
                  <a:pt x="217795" y="0"/>
                  <a:pt x="248694" y="0"/>
                </a:cubicBezTo>
                <a:lnTo>
                  <a:pt x="949273" y="0"/>
                </a:lnTo>
                <a:cubicBezTo>
                  <a:pt x="1011071" y="0"/>
                  <a:pt x="1061168" y="50097"/>
                  <a:pt x="1061168" y="111895"/>
                </a:cubicBezTo>
                <a:close/>
              </a:path>
            </a:pathLst>
          </a:custGeom>
          <a:solidFill>
            <a:schemeClr val="accent1">
              <a:lumMod val="75000"/>
              <a:alpha val="7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6200000">
            <a:off x="9772438" y="5196961"/>
            <a:ext cx="705925" cy="1168353"/>
          </a:xfrm>
          <a:custGeom>
            <a:avLst/>
            <a:gdLst>
              <a:gd name="connsiteX0" fmla="*/ 1061168 w 1061168"/>
              <a:gd name="connsiteY0" fmla="*/ 111895 h 1756304"/>
              <a:gd name="connsiteX1" fmla="*/ 1061168 w 1061168"/>
              <a:gd name="connsiteY1" fmla="*/ 1644407 h 1756304"/>
              <a:gd name="connsiteX2" fmla="*/ 949273 w 1061168"/>
              <a:gd name="connsiteY2" fmla="*/ 1756302 h 1756304"/>
              <a:gd name="connsiteX3" fmla="*/ 258823 w 1061168"/>
              <a:gd name="connsiteY3" fmla="*/ 1756302 h 1756304"/>
              <a:gd name="connsiteX4" fmla="*/ 258823 w 1061168"/>
              <a:gd name="connsiteY4" fmla="*/ 1756304 h 1756304"/>
              <a:gd name="connsiteX5" fmla="*/ 258812 w 1061168"/>
              <a:gd name="connsiteY5" fmla="*/ 1756302 h 1756304"/>
              <a:gd name="connsiteX6" fmla="*/ 248694 w 1061168"/>
              <a:gd name="connsiteY6" fmla="*/ 1756302 h 1756304"/>
              <a:gd name="connsiteX7" fmla="*/ 169572 w 1061168"/>
              <a:gd name="connsiteY7" fmla="*/ 1723529 h 1756304"/>
              <a:gd name="connsiteX8" fmla="*/ 168233 w 1061168"/>
              <a:gd name="connsiteY8" fmla="*/ 1721543 h 1756304"/>
              <a:gd name="connsiteX9" fmla="*/ 167315 w 1061168"/>
              <a:gd name="connsiteY9" fmla="*/ 1720966 h 1756304"/>
              <a:gd name="connsiteX10" fmla="*/ 129411 w 1061168"/>
              <a:gd name="connsiteY10" fmla="*/ 1635651 h 1756304"/>
              <a:gd name="connsiteX11" fmla="*/ 129412 w 1061168"/>
              <a:gd name="connsiteY11" fmla="*/ 998806 h 1756304"/>
              <a:gd name="connsiteX12" fmla="*/ 0 w 1061168"/>
              <a:gd name="connsiteY12" fmla="*/ 878153 h 1756304"/>
              <a:gd name="connsiteX13" fmla="*/ 129412 w 1061168"/>
              <a:gd name="connsiteY13" fmla="*/ 757500 h 1756304"/>
              <a:gd name="connsiteX14" fmla="*/ 129412 w 1061168"/>
              <a:gd name="connsiteY14" fmla="*/ 120656 h 1756304"/>
              <a:gd name="connsiteX15" fmla="*/ 167316 w 1061168"/>
              <a:gd name="connsiteY15" fmla="*/ 35341 h 1756304"/>
              <a:gd name="connsiteX16" fmla="*/ 168227 w 1061168"/>
              <a:gd name="connsiteY16" fmla="*/ 34769 h 1756304"/>
              <a:gd name="connsiteX17" fmla="*/ 169572 w 1061168"/>
              <a:gd name="connsiteY17" fmla="*/ 32773 h 1756304"/>
              <a:gd name="connsiteX18" fmla="*/ 248694 w 1061168"/>
              <a:gd name="connsiteY18" fmla="*/ 0 h 1756304"/>
              <a:gd name="connsiteX19" fmla="*/ 949273 w 1061168"/>
              <a:gd name="connsiteY19" fmla="*/ 0 h 1756304"/>
              <a:gd name="connsiteX20" fmla="*/ 1061168 w 1061168"/>
              <a:gd name="connsiteY20" fmla="*/ 111895 h 1756304"/>
            </a:gdLst>
            <a:ahLst/>
            <a:cxnLst/>
            <a:rect l="l" t="t" r="r" b="b"/>
            <a:pathLst>
              <a:path w="1061168" h="1756304">
                <a:moveTo>
                  <a:pt x="1061168" y="111895"/>
                </a:moveTo>
                <a:lnTo>
                  <a:pt x="1061168" y="1644407"/>
                </a:lnTo>
                <a:cubicBezTo>
                  <a:pt x="1061168" y="1706205"/>
                  <a:pt x="1011071" y="1756302"/>
                  <a:pt x="949273" y="1756302"/>
                </a:cubicBezTo>
                <a:lnTo>
                  <a:pt x="258823" y="1756302"/>
                </a:lnTo>
                <a:lnTo>
                  <a:pt x="258823" y="1756304"/>
                </a:lnTo>
                <a:lnTo>
                  <a:pt x="258812" y="1756302"/>
                </a:lnTo>
                <a:lnTo>
                  <a:pt x="248694" y="1756302"/>
                </a:lnTo>
                <a:cubicBezTo>
                  <a:pt x="217795" y="1756302"/>
                  <a:pt x="189821" y="1743778"/>
                  <a:pt x="169572" y="1723529"/>
                </a:cubicBezTo>
                <a:lnTo>
                  <a:pt x="168233" y="1721543"/>
                </a:lnTo>
                <a:lnTo>
                  <a:pt x="167315" y="1720966"/>
                </a:lnTo>
                <a:cubicBezTo>
                  <a:pt x="143896" y="1699132"/>
                  <a:pt x="129411" y="1668969"/>
                  <a:pt x="129411" y="1635651"/>
                </a:cubicBezTo>
                <a:cubicBezTo>
                  <a:pt x="129411" y="1423369"/>
                  <a:pt x="129412" y="1211088"/>
                  <a:pt x="129412" y="998806"/>
                </a:cubicBezTo>
                <a:cubicBezTo>
                  <a:pt x="129412" y="932171"/>
                  <a:pt x="71472" y="878153"/>
                  <a:pt x="0" y="878153"/>
                </a:cubicBezTo>
                <a:cubicBezTo>
                  <a:pt x="71472" y="878153"/>
                  <a:pt x="129412" y="824135"/>
                  <a:pt x="129412" y="757500"/>
                </a:cubicBezTo>
                <a:lnTo>
                  <a:pt x="129412" y="120656"/>
                </a:lnTo>
                <a:cubicBezTo>
                  <a:pt x="129412" y="87339"/>
                  <a:pt x="143897" y="57175"/>
                  <a:pt x="167316" y="35341"/>
                </a:cubicBezTo>
                <a:lnTo>
                  <a:pt x="168227" y="34769"/>
                </a:lnTo>
                <a:lnTo>
                  <a:pt x="169572" y="32773"/>
                </a:lnTo>
                <a:cubicBezTo>
                  <a:pt x="189821" y="12524"/>
                  <a:pt x="217795" y="0"/>
                  <a:pt x="248694" y="0"/>
                </a:cubicBezTo>
                <a:lnTo>
                  <a:pt x="949273" y="0"/>
                </a:lnTo>
                <a:cubicBezTo>
                  <a:pt x="1011071" y="0"/>
                  <a:pt x="1061168" y="50097"/>
                  <a:pt x="1061168" y="11189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6200000">
            <a:off x="11298877" y="3614045"/>
            <a:ext cx="1394368" cy="2307772"/>
          </a:xfrm>
          <a:custGeom>
            <a:avLst/>
            <a:gdLst>
              <a:gd name="connsiteX0" fmla="*/ 1061168 w 1061168"/>
              <a:gd name="connsiteY0" fmla="*/ 111895 h 1756304"/>
              <a:gd name="connsiteX1" fmla="*/ 1061168 w 1061168"/>
              <a:gd name="connsiteY1" fmla="*/ 1644407 h 1756304"/>
              <a:gd name="connsiteX2" fmla="*/ 949273 w 1061168"/>
              <a:gd name="connsiteY2" fmla="*/ 1756302 h 1756304"/>
              <a:gd name="connsiteX3" fmla="*/ 258823 w 1061168"/>
              <a:gd name="connsiteY3" fmla="*/ 1756302 h 1756304"/>
              <a:gd name="connsiteX4" fmla="*/ 258823 w 1061168"/>
              <a:gd name="connsiteY4" fmla="*/ 1756304 h 1756304"/>
              <a:gd name="connsiteX5" fmla="*/ 258812 w 1061168"/>
              <a:gd name="connsiteY5" fmla="*/ 1756302 h 1756304"/>
              <a:gd name="connsiteX6" fmla="*/ 248694 w 1061168"/>
              <a:gd name="connsiteY6" fmla="*/ 1756302 h 1756304"/>
              <a:gd name="connsiteX7" fmla="*/ 169572 w 1061168"/>
              <a:gd name="connsiteY7" fmla="*/ 1723529 h 1756304"/>
              <a:gd name="connsiteX8" fmla="*/ 168233 w 1061168"/>
              <a:gd name="connsiteY8" fmla="*/ 1721543 h 1756304"/>
              <a:gd name="connsiteX9" fmla="*/ 167315 w 1061168"/>
              <a:gd name="connsiteY9" fmla="*/ 1720966 h 1756304"/>
              <a:gd name="connsiteX10" fmla="*/ 129411 w 1061168"/>
              <a:gd name="connsiteY10" fmla="*/ 1635651 h 1756304"/>
              <a:gd name="connsiteX11" fmla="*/ 129412 w 1061168"/>
              <a:gd name="connsiteY11" fmla="*/ 998806 h 1756304"/>
              <a:gd name="connsiteX12" fmla="*/ 0 w 1061168"/>
              <a:gd name="connsiteY12" fmla="*/ 878153 h 1756304"/>
              <a:gd name="connsiteX13" fmla="*/ 129412 w 1061168"/>
              <a:gd name="connsiteY13" fmla="*/ 757500 h 1756304"/>
              <a:gd name="connsiteX14" fmla="*/ 129412 w 1061168"/>
              <a:gd name="connsiteY14" fmla="*/ 120656 h 1756304"/>
              <a:gd name="connsiteX15" fmla="*/ 167316 w 1061168"/>
              <a:gd name="connsiteY15" fmla="*/ 35341 h 1756304"/>
              <a:gd name="connsiteX16" fmla="*/ 168227 w 1061168"/>
              <a:gd name="connsiteY16" fmla="*/ 34769 h 1756304"/>
              <a:gd name="connsiteX17" fmla="*/ 169572 w 1061168"/>
              <a:gd name="connsiteY17" fmla="*/ 32773 h 1756304"/>
              <a:gd name="connsiteX18" fmla="*/ 248694 w 1061168"/>
              <a:gd name="connsiteY18" fmla="*/ 0 h 1756304"/>
              <a:gd name="connsiteX19" fmla="*/ 949273 w 1061168"/>
              <a:gd name="connsiteY19" fmla="*/ 0 h 1756304"/>
              <a:gd name="connsiteX20" fmla="*/ 1061168 w 1061168"/>
              <a:gd name="connsiteY20" fmla="*/ 111895 h 1756304"/>
            </a:gdLst>
            <a:ahLst/>
            <a:cxnLst/>
            <a:rect l="l" t="t" r="r" b="b"/>
            <a:pathLst>
              <a:path w="1061168" h="1756304">
                <a:moveTo>
                  <a:pt x="1061168" y="111895"/>
                </a:moveTo>
                <a:lnTo>
                  <a:pt x="1061168" y="1644407"/>
                </a:lnTo>
                <a:cubicBezTo>
                  <a:pt x="1061168" y="1706205"/>
                  <a:pt x="1011071" y="1756302"/>
                  <a:pt x="949273" y="1756302"/>
                </a:cubicBezTo>
                <a:lnTo>
                  <a:pt x="258823" y="1756302"/>
                </a:lnTo>
                <a:lnTo>
                  <a:pt x="258823" y="1756304"/>
                </a:lnTo>
                <a:lnTo>
                  <a:pt x="258812" y="1756302"/>
                </a:lnTo>
                <a:lnTo>
                  <a:pt x="248694" y="1756302"/>
                </a:lnTo>
                <a:cubicBezTo>
                  <a:pt x="217795" y="1756302"/>
                  <a:pt x="189821" y="1743778"/>
                  <a:pt x="169572" y="1723529"/>
                </a:cubicBezTo>
                <a:lnTo>
                  <a:pt x="168233" y="1721543"/>
                </a:lnTo>
                <a:lnTo>
                  <a:pt x="167315" y="1720966"/>
                </a:lnTo>
                <a:cubicBezTo>
                  <a:pt x="143896" y="1699132"/>
                  <a:pt x="129411" y="1668969"/>
                  <a:pt x="129411" y="1635651"/>
                </a:cubicBezTo>
                <a:cubicBezTo>
                  <a:pt x="129411" y="1423369"/>
                  <a:pt x="129412" y="1211088"/>
                  <a:pt x="129412" y="998806"/>
                </a:cubicBezTo>
                <a:cubicBezTo>
                  <a:pt x="129412" y="932171"/>
                  <a:pt x="71472" y="878153"/>
                  <a:pt x="0" y="878153"/>
                </a:cubicBezTo>
                <a:cubicBezTo>
                  <a:pt x="71472" y="878153"/>
                  <a:pt x="129412" y="824135"/>
                  <a:pt x="129412" y="757500"/>
                </a:cubicBezTo>
                <a:lnTo>
                  <a:pt x="129412" y="120656"/>
                </a:lnTo>
                <a:cubicBezTo>
                  <a:pt x="129412" y="87339"/>
                  <a:pt x="143897" y="57175"/>
                  <a:pt x="167316" y="35341"/>
                </a:cubicBezTo>
                <a:lnTo>
                  <a:pt x="168227" y="34769"/>
                </a:lnTo>
                <a:lnTo>
                  <a:pt x="169572" y="32773"/>
                </a:lnTo>
                <a:cubicBezTo>
                  <a:pt x="189821" y="12524"/>
                  <a:pt x="217795" y="0"/>
                  <a:pt x="248694" y="0"/>
                </a:cubicBezTo>
                <a:lnTo>
                  <a:pt x="949273" y="0"/>
                </a:lnTo>
                <a:cubicBezTo>
                  <a:pt x="1011071" y="0"/>
                  <a:pt x="1061168" y="50097"/>
                  <a:pt x="1061168" y="11189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352675" y="2416175"/>
            <a:ext cx="7473950" cy="256159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en-US"/>
              <a:t>    </a:t>
            </a:r>
            <a:r>
              <a:rPr kumimoji="1" lang="zh-CN" altLang="en-US" sz="2400">
                <a:solidFill>
                  <a:schemeClr val="tx1"/>
                </a:solidFill>
              </a:rPr>
              <a:t>学生通过二段式测试发现，</a:t>
            </a:r>
            <a:r>
              <a:rPr kumimoji="1" lang="en-US" altLang="zh-CN" sz="2400">
                <a:solidFill>
                  <a:schemeClr val="tx1"/>
                </a:solidFill>
              </a:rPr>
              <a:t>75% </a:t>
            </a:r>
            <a:r>
              <a:rPr kumimoji="1" lang="zh-CN" altLang="en-US" sz="2400">
                <a:solidFill>
                  <a:schemeClr val="tx1"/>
                </a:solidFill>
              </a:rPr>
              <a:t>学生认为</a:t>
            </a:r>
            <a:r>
              <a:rPr kumimoji="1" lang="en-US" altLang="zh-CN" sz="2400">
                <a:solidFill>
                  <a:schemeClr val="tx1"/>
                </a:solidFill>
              </a:rPr>
              <a:t> “</a:t>
            </a:r>
            <a:r>
              <a:rPr kumimoji="1" lang="zh-CN" altLang="en-US" sz="2400">
                <a:solidFill>
                  <a:schemeClr val="tx1"/>
                </a:solidFill>
              </a:rPr>
              <a:t>武术实战</a:t>
            </a:r>
            <a:r>
              <a:rPr kumimoji="1" lang="en-US" altLang="zh-CN" sz="2400">
                <a:solidFill>
                  <a:schemeClr val="tx1"/>
                </a:solidFill>
              </a:rPr>
              <a:t> = </a:t>
            </a:r>
            <a:r>
              <a:rPr kumimoji="1" lang="zh-CN" altLang="en-US" sz="2400">
                <a:solidFill>
                  <a:schemeClr val="tx1"/>
                </a:solidFill>
              </a:rPr>
              <a:t>力量对抗</a:t>
            </a:r>
            <a:r>
              <a:rPr kumimoji="1" lang="en-US" altLang="zh-CN" sz="2400">
                <a:solidFill>
                  <a:schemeClr val="tx1"/>
                </a:solidFill>
              </a:rPr>
              <a:t>”</a:t>
            </a:r>
            <a:r>
              <a:rPr kumimoji="1" lang="zh-CN" altLang="en-US" sz="2400">
                <a:solidFill>
                  <a:schemeClr val="tx1"/>
                </a:solidFill>
              </a:rPr>
              <a:t>，存在对</a:t>
            </a:r>
            <a:r>
              <a:rPr kumimoji="1" lang="en-US" altLang="zh-CN" sz="2400">
                <a:solidFill>
                  <a:schemeClr val="tx1"/>
                </a:solidFill>
              </a:rPr>
              <a:t> “</a:t>
            </a:r>
            <a:r>
              <a:rPr kumimoji="1" lang="zh-CN" altLang="en-US" sz="2400">
                <a:solidFill>
                  <a:schemeClr val="tx1"/>
                </a:solidFill>
              </a:rPr>
              <a:t>以巧破力</a:t>
            </a:r>
            <a:r>
              <a:rPr kumimoji="1" lang="en-US" altLang="zh-CN" sz="2400">
                <a:solidFill>
                  <a:schemeClr val="tx1"/>
                </a:solidFill>
              </a:rPr>
              <a:t>” </a:t>
            </a:r>
            <a:r>
              <a:rPr kumimoji="1" lang="zh-CN" altLang="en-US" sz="2400">
                <a:solidFill>
                  <a:schemeClr val="tx1"/>
                </a:solidFill>
              </a:rPr>
              <a:t>战术原理的认知偏差，需通过</a:t>
            </a:r>
            <a:r>
              <a:rPr kumimoji="1" lang="en-US" altLang="zh-CN" sz="2400">
                <a:solidFill>
                  <a:schemeClr val="tx1"/>
                </a:solidFill>
              </a:rPr>
              <a:t> “</a:t>
            </a:r>
            <a:r>
              <a:rPr kumimoji="1" lang="zh-CN" altLang="en-US" sz="2400">
                <a:solidFill>
                  <a:schemeClr val="tx1"/>
                </a:solidFill>
              </a:rPr>
              <a:t>杠杆原理</a:t>
            </a:r>
            <a:r>
              <a:rPr kumimoji="1" lang="en-US" altLang="zh-CN" sz="2400">
                <a:solidFill>
                  <a:schemeClr val="tx1"/>
                </a:solidFill>
              </a:rPr>
              <a:t>” </a:t>
            </a:r>
            <a:r>
              <a:rPr kumimoji="1" lang="zh-CN" altLang="en-US" sz="2400">
                <a:solidFill>
                  <a:schemeClr val="tx1"/>
                </a:solidFill>
              </a:rPr>
              <a:t>类比（如格挡动作的力臂分析）纠正；六年级学生运动智能（</a:t>
            </a:r>
            <a:r>
              <a:rPr kumimoji="1" lang="en-US" altLang="zh-CN" sz="2400">
                <a:solidFill>
                  <a:schemeClr val="tx1"/>
                </a:solidFill>
              </a:rPr>
              <a:t>72%</a:t>
            </a:r>
            <a:r>
              <a:rPr kumimoji="1" lang="zh-CN" altLang="en-US" sz="2400">
                <a:solidFill>
                  <a:schemeClr val="tx1"/>
                </a:solidFill>
              </a:rPr>
              <a:t>）、视觉空间智能（</a:t>
            </a:r>
            <a:r>
              <a:rPr kumimoji="1" lang="en-US" altLang="zh-CN" sz="2400">
                <a:solidFill>
                  <a:schemeClr val="tx1"/>
                </a:solidFill>
              </a:rPr>
              <a:t>68%</a:t>
            </a:r>
            <a:r>
              <a:rPr kumimoji="1" lang="zh-CN" altLang="en-US" sz="2400">
                <a:solidFill>
                  <a:schemeClr val="tx1"/>
                </a:solidFill>
              </a:rPr>
              <a:t>）占比较高，适合采用</a:t>
            </a:r>
            <a:r>
              <a:rPr kumimoji="1" lang="en-US" altLang="zh-CN" sz="2400">
                <a:solidFill>
                  <a:schemeClr val="tx1"/>
                </a:solidFill>
              </a:rPr>
              <a:t> “</a:t>
            </a:r>
            <a:r>
              <a:rPr kumimoji="1" lang="zh-CN" altLang="en-US" sz="2400">
                <a:solidFill>
                  <a:schemeClr val="tx1"/>
                </a:solidFill>
              </a:rPr>
              <a:t>动作镜像训练</a:t>
            </a:r>
            <a:r>
              <a:rPr kumimoji="1" lang="en-US" altLang="zh-CN" sz="2400">
                <a:solidFill>
                  <a:schemeClr val="tx1"/>
                </a:solidFill>
              </a:rPr>
              <a:t>”“</a:t>
            </a:r>
            <a:r>
              <a:rPr kumimoji="1" lang="zh-CN" altLang="en-US" sz="2400">
                <a:solidFill>
                  <a:schemeClr val="tx1"/>
                </a:solidFill>
              </a:rPr>
              <a:t>路线轨迹可视化</a:t>
            </a:r>
            <a:r>
              <a:rPr kumimoji="1" lang="en-US" altLang="zh-CN" sz="2400">
                <a:solidFill>
                  <a:schemeClr val="tx1"/>
                </a:solidFill>
              </a:rPr>
              <a:t>” </a:t>
            </a:r>
            <a:r>
              <a:rPr kumimoji="1" lang="zh-CN" altLang="en-US" sz="2400">
                <a:solidFill>
                  <a:schemeClr val="tx1"/>
                </a:solidFill>
              </a:rPr>
              <a:t>等教学策略。</a:t>
            </a:r>
            <a:endParaRPr kumimoji="1" lang="zh-CN" altLang="en-US" sz="2400">
              <a:solidFill>
                <a:schemeClr val="tx1"/>
              </a:solidFill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认知特点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3" name="线条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14" name="线条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904400" y="2324100"/>
            <a:ext cx="5034787" cy="3818228"/>
          </a:xfrm>
          <a:prstGeom prst="rect">
            <a:avLst/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2"/>
            </p:custDataLst>
          </p:nvPr>
        </p:nvSpPr>
        <p:spPr>
          <a:xfrm>
            <a:off x="34925" y="1888490"/>
            <a:ext cx="12116435" cy="488569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3"/>
            </p:custDataLst>
          </p:nvPr>
        </p:nvSpPr>
        <p:spPr>
          <a:xfrm>
            <a:off x="10601729" y="2159414"/>
            <a:ext cx="307884" cy="269547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4"/>
            </p:custDataLst>
          </p:nvPr>
        </p:nvSpPr>
        <p:spPr>
          <a:xfrm>
            <a:off x="1148080" y="2053590"/>
            <a:ext cx="10668635" cy="4289425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25400" tIns="25400" rIns="25400" bIns="2540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en-US"/>
              <a:t></a:t>
            </a:r>
            <a:r>
              <a:rPr kumimoji="1" lang="zh-CN" altLang="en-US" sz="2800"/>
              <a:t>下肢爆发力：适合开展跳箱冲拳（起始高度</a:t>
            </a:r>
            <a:r>
              <a:rPr kumimoji="1" lang="en-US" altLang="zh-CN" sz="2800"/>
              <a:t> 20cm</a:t>
            </a:r>
            <a:r>
              <a:rPr kumimoji="1" lang="zh-CN" altLang="en-US" sz="2800"/>
              <a:t>）分级训练；</a:t>
            </a:r>
            <a:endParaRPr kumimoji="1" lang="zh-CN" altLang="en-US" sz="2800"/>
          </a:p>
          <a:p>
            <a:pPr algn="l">
              <a:lnSpc>
                <a:spcPct val="110000"/>
              </a:lnSpc>
            </a:pPr>
            <a:r>
              <a:rPr kumimoji="1" lang="en-US" altLang="en-US" sz="2800"/>
              <a:t></a:t>
            </a:r>
            <a:r>
              <a:rPr kumimoji="1" lang="zh-CN" altLang="en-US" sz="2800"/>
              <a:t>柔韧素质：坐位体前屈平均值</a:t>
            </a:r>
            <a:r>
              <a:rPr kumimoji="1" lang="en-US" altLang="zh-CN" sz="2800"/>
              <a:t> 9.5cm</a:t>
            </a:r>
            <a:r>
              <a:rPr kumimoji="1" lang="zh-CN" altLang="en-US" sz="2800"/>
              <a:t>，需通过</a:t>
            </a:r>
            <a:r>
              <a:rPr kumimoji="1" lang="en-US" altLang="zh-CN" sz="2800"/>
              <a:t> “</a:t>
            </a:r>
            <a:r>
              <a:rPr kumimoji="1" lang="zh-CN" altLang="en-US" sz="2800"/>
              <a:t>瑜伽带辅助</a:t>
            </a:r>
            <a:r>
              <a:rPr kumimoji="1" lang="en-US" altLang="zh-CN" sz="2800"/>
              <a:t> + PNF </a:t>
            </a:r>
            <a:r>
              <a:rPr kumimoji="1" lang="zh-CN" altLang="en-US" sz="2800"/>
              <a:t>拉伸</a:t>
            </a:r>
            <a:r>
              <a:rPr kumimoji="1" lang="en-US" altLang="zh-CN" sz="2800"/>
              <a:t>”</a:t>
            </a:r>
            <a:r>
              <a:rPr kumimoji="1" lang="zh-CN" altLang="en-US" sz="2800"/>
              <a:t>（本体感觉神经肌肉促进法）提升腘绳肌延展性。</a:t>
            </a:r>
            <a:endParaRPr kumimoji="1" lang="zh-CN" altLang="en-US" sz="2800"/>
          </a:p>
          <a:p>
            <a:pPr algn="l">
              <a:lnSpc>
                <a:spcPct val="110000"/>
              </a:lnSpc>
            </a:pPr>
            <a:r>
              <a:rPr kumimoji="1" lang="en-US" altLang="en-US" sz="2800"/>
              <a:t></a:t>
            </a:r>
            <a:r>
              <a:rPr kumimoji="1" lang="zh-CN" altLang="en-US" sz="2800"/>
              <a:t>神经发育特征：小脑浦肯野细胞数量达成人</a:t>
            </a:r>
            <a:r>
              <a:rPr kumimoji="1" lang="en-US" altLang="zh-CN" sz="2800"/>
              <a:t> 90%</a:t>
            </a:r>
            <a:r>
              <a:rPr kumimoji="1" lang="zh-CN" altLang="en-US" sz="2800"/>
              <a:t>，适合进行</a:t>
            </a:r>
            <a:r>
              <a:rPr kumimoji="1" lang="en-US" altLang="zh-CN" sz="2800"/>
              <a:t> “</a:t>
            </a:r>
            <a:r>
              <a:rPr kumimoji="1" lang="zh-CN" altLang="en-US" sz="2800"/>
              <a:t>信号灯反应</a:t>
            </a:r>
            <a:r>
              <a:rPr kumimoji="1" lang="en-US" altLang="zh-CN" sz="2800"/>
              <a:t>”</a:t>
            </a:r>
            <a:r>
              <a:rPr kumimoji="1" lang="zh-CN" altLang="en-US" sz="2800"/>
              <a:t>（红灯格挡</a:t>
            </a:r>
            <a:r>
              <a:rPr kumimoji="1" lang="en-US" altLang="zh-CN" sz="2800"/>
              <a:t> / </a:t>
            </a:r>
            <a:r>
              <a:rPr kumimoji="1" lang="zh-CN" altLang="en-US" sz="2800"/>
              <a:t>绿灯冲拳）等程序性记忆训练，通过脑电图（</a:t>
            </a:r>
            <a:r>
              <a:rPr kumimoji="1" lang="en-US" altLang="zh-CN" sz="2800"/>
              <a:t>EEG</a:t>
            </a:r>
            <a:r>
              <a:rPr kumimoji="1" lang="zh-CN" altLang="en-US" sz="2800"/>
              <a:t>）监测显示动作自动化阶段</a:t>
            </a:r>
            <a:r>
              <a:rPr kumimoji="1" lang="en-US" altLang="zh-CN" sz="2800"/>
              <a:t> θ </a:t>
            </a:r>
            <a:r>
              <a:rPr kumimoji="1" lang="zh-CN" altLang="en-US" sz="2800"/>
              <a:t>波振幅降低</a:t>
            </a:r>
            <a:r>
              <a:rPr kumimoji="1" lang="en-US" altLang="zh-CN" sz="2800"/>
              <a:t> 20%</a:t>
            </a:r>
            <a:r>
              <a:rPr kumimoji="1" lang="zh-CN" altLang="en-US" sz="2800"/>
              <a:t>。</a:t>
            </a:r>
            <a:endParaRPr kumimoji="1" lang="zh-CN" altLang="en-US" sz="2800"/>
          </a:p>
        </p:txBody>
      </p:sp>
      <p:sp>
        <p:nvSpPr>
          <p:cNvPr id="13" name="标题 1"/>
          <p:cNvSpPr txBox="1"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身心发展特点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5" name="线条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16" name="线条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9034" y="1575713"/>
            <a:ext cx="1095056" cy="1095056"/>
          </a:xfrm>
          <a:prstGeom prst="ellipse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bg1"/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565282" y="2832119"/>
            <a:ext cx="6849849" cy="6849849"/>
          </a:xfrm>
          <a:prstGeom prst="ellipse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bg1"/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05958" y="2086707"/>
            <a:ext cx="5057039" cy="2976612"/>
          </a:xfrm>
          <a:prstGeom prst="roundRect">
            <a:avLst>
              <a:gd name="adj" fmla="val 10915"/>
            </a:avLst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06145" y="1973580"/>
            <a:ext cx="10455275" cy="3599815"/>
          </a:xfrm>
          <a:prstGeom prst="roundRect">
            <a:avLst>
              <a:gd name="adj" fmla="val 10915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440283" y="2162703"/>
            <a:ext cx="172137" cy="170330"/>
          </a:xfrm>
          <a:prstGeom prst="ellipse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216669" y="2162703"/>
            <a:ext cx="172137" cy="170330"/>
          </a:xfrm>
          <a:prstGeom prst="ellipse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486690" y="1651378"/>
            <a:ext cx="127722" cy="607267"/>
          </a:xfrm>
          <a:prstGeom prst="arc">
            <a:avLst>
              <a:gd name="adj1" fmla="val 10310448"/>
              <a:gd name="adj2" fmla="val 6090222"/>
            </a:avLst>
          </a:prstGeom>
          <a:noFill/>
          <a:ln w="381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255932" y="1651378"/>
            <a:ext cx="127722" cy="607267"/>
          </a:xfrm>
          <a:prstGeom prst="arc">
            <a:avLst>
              <a:gd name="adj1" fmla="val 10310448"/>
              <a:gd name="adj2" fmla="val 6090222"/>
            </a:avLst>
          </a:prstGeom>
          <a:noFill/>
          <a:ln w="381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763395" y="2832100"/>
            <a:ext cx="8987155" cy="25209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en-US"/>
              <a:t></a:t>
            </a:r>
            <a:r>
              <a:rPr kumimoji="1" lang="zh-CN" altLang="en-US" sz="2000"/>
              <a:t>正迁移：</a:t>
            </a:r>
            <a:r>
              <a:rPr kumimoji="1" lang="en-US" altLang="zh-CN" sz="2000"/>
              <a:t>85% </a:t>
            </a:r>
            <a:r>
              <a:rPr kumimoji="1" lang="zh-CN" altLang="en-US" sz="2000"/>
              <a:t>学生能完成广播体操中的弓步姿势，但</a:t>
            </a:r>
            <a:r>
              <a:rPr kumimoji="1" lang="en-US" altLang="zh-CN" sz="2000"/>
              <a:t> 70% </a:t>
            </a:r>
            <a:r>
              <a:rPr kumimoji="1" lang="zh-CN" altLang="en-US" sz="2000"/>
              <a:t>存在</a:t>
            </a:r>
            <a:r>
              <a:rPr kumimoji="1" lang="en-US" altLang="zh-CN" sz="2000"/>
              <a:t> “</a:t>
            </a:r>
            <a:r>
              <a:rPr kumimoji="1" lang="zh-CN" altLang="en-US" sz="2000"/>
              <a:t>重心前移（超过足尖）</a:t>
            </a:r>
            <a:r>
              <a:rPr kumimoji="1" lang="en-US" altLang="zh-CN" sz="2000"/>
              <a:t>” </a:t>
            </a:r>
            <a:r>
              <a:rPr kumimoji="1" lang="zh-CN" altLang="en-US" sz="2000"/>
              <a:t>问题，需通过</a:t>
            </a:r>
            <a:r>
              <a:rPr kumimoji="1" lang="en-US" altLang="zh-CN" sz="2000"/>
              <a:t> “</a:t>
            </a:r>
            <a:r>
              <a:rPr kumimoji="1" lang="zh-CN" altLang="en-US" sz="2000"/>
              <a:t>扶杆深蹲</a:t>
            </a:r>
            <a:r>
              <a:rPr kumimoji="1" lang="en-US" altLang="zh-CN" sz="2000"/>
              <a:t>”</a:t>
            </a:r>
            <a:r>
              <a:rPr kumimoji="1" lang="zh-CN" altLang="en-US" sz="2000"/>
              <a:t>（杆贴背部）矫正骨盆前倾；</a:t>
            </a:r>
            <a:endParaRPr kumimoji="1" lang="zh-CN" altLang="en-US" sz="2000"/>
          </a:p>
          <a:p>
            <a:pPr algn="ctr">
              <a:lnSpc>
                <a:spcPct val="150000"/>
              </a:lnSpc>
            </a:pPr>
            <a:r>
              <a:rPr kumimoji="1" lang="en-US" altLang="en-US" sz="2000"/>
              <a:t></a:t>
            </a:r>
            <a:endParaRPr kumimoji="1" lang="en-US" altLang="en-US" sz="2000"/>
          </a:p>
          <a:p>
            <a:pPr algn="ctr">
              <a:lnSpc>
                <a:spcPct val="150000"/>
              </a:lnSpc>
            </a:pPr>
            <a:r>
              <a:rPr kumimoji="1" lang="zh-CN" altLang="en-US" sz="2000"/>
              <a:t>负迁移：</a:t>
            </a:r>
            <a:r>
              <a:rPr kumimoji="1" lang="en-US" altLang="zh-CN" sz="2000"/>
              <a:t>60% </a:t>
            </a:r>
            <a:r>
              <a:rPr kumimoji="1" lang="zh-CN" altLang="en-US" sz="2000"/>
              <a:t>学生在体育课游戏中形成</a:t>
            </a:r>
            <a:r>
              <a:rPr kumimoji="1" lang="en-US" altLang="zh-CN" sz="2000"/>
              <a:t> “</a:t>
            </a:r>
            <a:r>
              <a:rPr kumimoji="1" lang="zh-CN" altLang="en-US" sz="2000"/>
              <a:t>直臂挥拳</a:t>
            </a:r>
            <a:r>
              <a:rPr kumimoji="1" lang="en-US" altLang="zh-CN" sz="2000"/>
              <a:t>” </a:t>
            </a:r>
            <a:r>
              <a:rPr kumimoji="1" lang="zh-CN" altLang="en-US" sz="2000"/>
              <a:t>习惯，与长拳</a:t>
            </a:r>
            <a:r>
              <a:rPr kumimoji="1" lang="en-US" altLang="zh-CN" sz="2000"/>
              <a:t> “</a:t>
            </a:r>
            <a:r>
              <a:rPr kumimoji="1" lang="zh-CN" altLang="en-US" sz="2000"/>
              <a:t>拧腰顺肩</a:t>
            </a:r>
            <a:r>
              <a:rPr kumimoji="1" lang="en-US" altLang="zh-CN" sz="2000"/>
              <a:t>” </a:t>
            </a:r>
            <a:r>
              <a:rPr kumimoji="1" lang="zh-CN" altLang="en-US" sz="2000"/>
              <a:t>要求存在动作冲突，需通过</a:t>
            </a:r>
            <a:r>
              <a:rPr kumimoji="1" lang="en-US" altLang="zh-CN" sz="2000"/>
              <a:t> “</a:t>
            </a:r>
            <a:r>
              <a:rPr kumimoji="1" lang="zh-CN" altLang="en-US" sz="2000"/>
              <a:t>弹力带抗阻</a:t>
            </a:r>
            <a:r>
              <a:rPr kumimoji="1" lang="en-US" altLang="zh-CN" sz="2000"/>
              <a:t>” </a:t>
            </a:r>
            <a:r>
              <a:rPr kumimoji="1" lang="zh-CN" altLang="en-US" sz="2000"/>
              <a:t>训练重建发力模式。</a:t>
            </a:r>
            <a:endParaRPr kumimoji="1" lang="zh-CN" altLang="en-US" sz="2000"/>
          </a:p>
        </p:txBody>
      </p:sp>
      <p:sp>
        <p:nvSpPr>
          <p:cNvPr id="16" name="标题 1"/>
          <p:cNvSpPr txBox="1"/>
          <p:nvPr/>
        </p:nvSpPr>
        <p:spPr>
          <a:xfrm>
            <a:off x="10750627" y="2162703"/>
            <a:ext cx="172137" cy="170330"/>
          </a:xfrm>
          <a:prstGeom prst="ellipse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527013" y="2162703"/>
            <a:ext cx="172137" cy="170330"/>
          </a:xfrm>
          <a:prstGeom prst="ellipse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0797034" y="1651378"/>
            <a:ext cx="127722" cy="607267"/>
          </a:xfrm>
          <a:prstGeom prst="arc">
            <a:avLst>
              <a:gd name="adj1" fmla="val 10310448"/>
              <a:gd name="adj2" fmla="val 6090222"/>
            </a:avLst>
          </a:prstGeom>
          <a:noFill/>
          <a:ln w="381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566276" y="1651378"/>
            <a:ext cx="127722" cy="607267"/>
          </a:xfrm>
          <a:prstGeom prst="arc">
            <a:avLst>
              <a:gd name="adj1" fmla="val 10310448"/>
              <a:gd name="adj2" fmla="val 6090222"/>
            </a:avLst>
          </a:prstGeom>
          <a:noFill/>
          <a:ln w="381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技能基础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5" name="线条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26" name="线条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flipH="1">
            <a:off x="8206973" y="0"/>
            <a:ext cx="3985027" cy="6858000"/>
          </a:xfrm>
          <a:custGeom>
            <a:avLst/>
            <a:gdLst>
              <a:gd name="connsiteX0" fmla="*/ 3650401 w 3985027"/>
              <a:gd name="connsiteY0" fmla="*/ 0 h 6858000"/>
              <a:gd name="connsiteX1" fmla="*/ 2509911 w 3985027"/>
              <a:gd name="connsiteY1" fmla="*/ 0 h 6858000"/>
              <a:gd name="connsiteX2" fmla="*/ 1981200 w 3985027"/>
              <a:gd name="connsiteY2" fmla="*/ 0 h 6858000"/>
              <a:gd name="connsiteX3" fmla="*/ 0 w 3985027"/>
              <a:gd name="connsiteY3" fmla="*/ 0 h 6858000"/>
              <a:gd name="connsiteX4" fmla="*/ 0 w 3985027"/>
              <a:gd name="connsiteY4" fmla="*/ 6858000 h 6858000"/>
              <a:gd name="connsiteX5" fmla="*/ 1981200 w 3985027"/>
              <a:gd name="connsiteY5" fmla="*/ 6858000 h 6858000"/>
              <a:gd name="connsiteX6" fmla="*/ 2509911 w 3985027"/>
              <a:gd name="connsiteY6" fmla="*/ 6858000 h 6858000"/>
              <a:gd name="connsiteX7" fmla="*/ 2509911 w 3985027"/>
              <a:gd name="connsiteY7" fmla="*/ 6852382 h 6858000"/>
              <a:gd name="connsiteX8" fmla="*/ 3825726 w 3985027"/>
              <a:gd name="connsiteY8" fmla="*/ 6838398 h 6858000"/>
              <a:gd name="connsiteX9" fmla="*/ 3870341 w 3985027"/>
              <a:gd name="connsiteY9" fmla="*/ 6734769 h 6858000"/>
              <a:gd name="connsiteX10" fmla="*/ 3940566 w 3985027"/>
              <a:gd name="connsiteY10" fmla="*/ 6593572 h 6858000"/>
              <a:gd name="connsiteX11" fmla="*/ 3956911 w 3985027"/>
              <a:gd name="connsiteY11" fmla="*/ 6425340 h 6858000"/>
              <a:gd name="connsiteX12" fmla="*/ 3928371 w 3985027"/>
              <a:gd name="connsiteY12" fmla="*/ 6257401 h 6858000"/>
              <a:gd name="connsiteX13" fmla="*/ 3949058 w 3985027"/>
              <a:gd name="connsiteY13" fmla="*/ 6178896 h 6858000"/>
              <a:gd name="connsiteX14" fmla="*/ 3982470 w 3985027"/>
              <a:gd name="connsiteY14" fmla="*/ 6067037 h 6858000"/>
              <a:gd name="connsiteX15" fmla="*/ 3910723 w 3985027"/>
              <a:gd name="connsiteY15" fmla="*/ 5853255 h 6858000"/>
              <a:gd name="connsiteX16" fmla="*/ 3887065 w 3985027"/>
              <a:gd name="connsiteY16" fmla="*/ 5702599 h 6858000"/>
              <a:gd name="connsiteX17" fmla="*/ 3906059 w 3985027"/>
              <a:gd name="connsiteY17" fmla="*/ 5580041 h 6858000"/>
              <a:gd name="connsiteX18" fmla="*/ 3911566 w 3985027"/>
              <a:gd name="connsiteY18" fmla="*/ 5418493 h 6858000"/>
              <a:gd name="connsiteX19" fmla="*/ 3897646 w 3985027"/>
              <a:gd name="connsiteY19" fmla="*/ 5260548 h 6858000"/>
              <a:gd name="connsiteX20" fmla="*/ 3884403 w 3985027"/>
              <a:gd name="connsiteY20" fmla="*/ 5094278 h 6858000"/>
              <a:gd name="connsiteX21" fmla="*/ 3873039 w 3985027"/>
              <a:gd name="connsiteY21" fmla="*/ 4945311 h 6858000"/>
              <a:gd name="connsiteX22" fmla="*/ 3853195 w 3985027"/>
              <a:gd name="connsiteY22" fmla="*/ 4874247 h 6858000"/>
              <a:gd name="connsiteX23" fmla="*/ 3904821 w 3985027"/>
              <a:gd name="connsiteY23" fmla="*/ 4790810 h 6858000"/>
              <a:gd name="connsiteX24" fmla="*/ 3924549 w 3985027"/>
              <a:gd name="connsiteY24" fmla="*/ 4601877 h 6858000"/>
              <a:gd name="connsiteX25" fmla="*/ 3897480 w 3985027"/>
              <a:gd name="connsiteY25" fmla="*/ 4459387 h 6858000"/>
              <a:gd name="connsiteX26" fmla="*/ 3863921 w 3985027"/>
              <a:gd name="connsiteY26" fmla="*/ 4320426 h 6858000"/>
              <a:gd name="connsiteX27" fmla="*/ 3886666 w 3985027"/>
              <a:gd name="connsiteY27" fmla="*/ 4241948 h 6858000"/>
              <a:gd name="connsiteX28" fmla="*/ 3921464 w 3985027"/>
              <a:gd name="connsiteY28" fmla="*/ 4147700 h 6858000"/>
              <a:gd name="connsiteX29" fmla="*/ 3882561 w 3985027"/>
              <a:gd name="connsiteY29" fmla="*/ 4044825 h 6858000"/>
              <a:gd name="connsiteX30" fmla="*/ 3848657 w 3985027"/>
              <a:gd name="connsiteY30" fmla="*/ 3965324 h 6858000"/>
              <a:gd name="connsiteX31" fmla="*/ 3814350 w 3985027"/>
              <a:gd name="connsiteY31" fmla="*/ 3886379 h 6858000"/>
              <a:gd name="connsiteX32" fmla="*/ 3781761 w 3985027"/>
              <a:gd name="connsiteY32" fmla="*/ 3829612 h 6858000"/>
              <a:gd name="connsiteX33" fmla="*/ 3819836 w 3985027"/>
              <a:gd name="connsiteY33" fmla="*/ 3733681 h 6858000"/>
              <a:gd name="connsiteX34" fmla="*/ 3861936 w 3985027"/>
              <a:gd name="connsiteY34" fmla="*/ 3437224 h 6858000"/>
              <a:gd name="connsiteX35" fmla="*/ 3865960 w 3985027"/>
              <a:gd name="connsiteY35" fmla="*/ 3222655 h 6858000"/>
              <a:gd name="connsiteX36" fmla="*/ 3819351 w 3985027"/>
              <a:gd name="connsiteY36" fmla="*/ 3158644 h 6858000"/>
              <a:gd name="connsiteX37" fmla="*/ 3700278 w 3985027"/>
              <a:gd name="connsiteY37" fmla="*/ 2884986 h 6858000"/>
              <a:gd name="connsiteX38" fmla="*/ 3639051 w 3985027"/>
              <a:gd name="connsiteY38" fmla="*/ 2707806 h 6858000"/>
              <a:gd name="connsiteX39" fmla="*/ 3597357 w 3985027"/>
              <a:gd name="connsiteY39" fmla="*/ 2649748 h 6858000"/>
              <a:gd name="connsiteX40" fmla="*/ 3650698 w 3985027"/>
              <a:gd name="connsiteY40" fmla="*/ 2599006 h 6858000"/>
              <a:gd name="connsiteX41" fmla="*/ 3652658 w 3985027"/>
              <a:gd name="connsiteY41" fmla="*/ 2403857 h 6858000"/>
              <a:gd name="connsiteX42" fmla="*/ 3493463 w 3985027"/>
              <a:gd name="connsiteY42" fmla="*/ 2147947 h 6858000"/>
              <a:gd name="connsiteX43" fmla="*/ 3439961 w 3985027"/>
              <a:gd name="connsiteY43" fmla="*/ 2104000 h 6858000"/>
              <a:gd name="connsiteX44" fmla="*/ 3406574 w 3985027"/>
              <a:gd name="connsiteY44" fmla="*/ 2039232 h 6858000"/>
              <a:gd name="connsiteX45" fmla="*/ 3452706 w 3985027"/>
              <a:gd name="connsiteY45" fmla="*/ 1846308 h 6858000"/>
              <a:gd name="connsiteX46" fmla="*/ 3445316 w 3985027"/>
              <a:gd name="connsiteY46" fmla="*/ 1627900 h 6858000"/>
              <a:gd name="connsiteX47" fmla="*/ 3371748 w 3985027"/>
              <a:gd name="connsiteY47" fmla="*/ 1475124 h 6858000"/>
              <a:gd name="connsiteX48" fmla="*/ 3449540 w 3985027"/>
              <a:gd name="connsiteY48" fmla="*/ 1262541 h 6858000"/>
              <a:gd name="connsiteX49" fmla="*/ 3496780 w 3985027"/>
              <a:gd name="connsiteY49" fmla="*/ 1152078 h 6858000"/>
              <a:gd name="connsiteX50" fmla="*/ 3476345 w 3985027"/>
              <a:gd name="connsiteY50" fmla="*/ 1070031 h 6858000"/>
              <a:gd name="connsiteX51" fmla="*/ 3495069 w 3985027"/>
              <a:gd name="connsiteY51" fmla="*/ 996258 h 6858000"/>
              <a:gd name="connsiteX52" fmla="*/ 3541338 w 3985027"/>
              <a:gd name="connsiteY52" fmla="*/ 896251 h 6858000"/>
              <a:gd name="connsiteX53" fmla="*/ 3554999 w 3985027"/>
              <a:gd name="connsiteY53" fmla="*/ 824106 h 6858000"/>
              <a:gd name="connsiteX54" fmla="*/ 3581886 w 3985027"/>
              <a:gd name="connsiteY54" fmla="*/ 708901 h 6858000"/>
              <a:gd name="connsiteX55" fmla="*/ 3646655 w 3985027"/>
              <a:gd name="connsiteY55" fmla="*/ 544461 h 6858000"/>
              <a:gd name="connsiteX56" fmla="*/ 3663470 w 3985027"/>
              <a:gd name="connsiteY56" fmla="*/ 313434 h 6858000"/>
              <a:gd name="connsiteX57" fmla="*/ 3647370 w 3985027"/>
              <a:gd name="connsiteY57" fmla="*/ 47430 h 6858000"/>
            </a:gdLst>
            <a:ahLst/>
            <a:cxnLst/>
            <a:rect l="l" t="t" r="r" b="b"/>
            <a:pathLst>
              <a:path w="3985027" h="6858000">
                <a:moveTo>
                  <a:pt x="3650401" y="0"/>
                </a:moveTo>
                <a:lnTo>
                  <a:pt x="2509911" y="0"/>
                </a:lnTo>
                <a:lnTo>
                  <a:pt x="1981200" y="0"/>
                </a:lnTo>
                <a:lnTo>
                  <a:pt x="0" y="0"/>
                </a:lnTo>
                <a:lnTo>
                  <a:pt x="0" y="6858000"/>
                </a:lnTo>
                <a:lnTo>
                  <a:pt x="1981200" y="6858000"/>
                </a:lnTo>
                <a:lnTo>
                  <a:pt x="2509911" y="6858000"/>
                </a:lnTo>
                <a:lnTo>
                  <a:pt x="2509911" y="6852382"/>
                </a:lnTo>
                <a:lnTo>
                  <a:pt x="3825726" y="6838398"/>
                </a:lnTo>
                <a:lnTo>
                  <a:pt x="3870341" y="6734769"/>
                </a:lnTo>
                <a:cubicBezTo>
                  <a:pt x="3894880" y="6677773"/>
                  <a:pt x="3926481" y="6614234"/>
                  <a:pt x="3940566" y="6593572"/>
                </a:cubicBezTo>
                <a:cubicBezTo>
                  <a:pt x="3963660" y="6559691"/>
                  <a:pt x="3965264" y="6543179"/>
                  <a:pt x="3956911" y="6425340"/>
                </a:cubicBezTo>
                <a:cubicBezTo>
                  <a:pt x="3951791" y="6353133"/>
                  <a:pt x="3939023" y="6278001"/>
                  <a:pt x="3928371" y="6257401"/>
                </a:cubicBezTo>
                <a:cubicBezTo>
                  <a:pt x="3909898" y="6221680"/>
                  <a:pt x="3910760" y="6218410"/>
                  <a:pt x="3949058" y="6178896"/>
                </a:cubicBezTo>
                <a:cubicBezTo>
                  <a:pt x="3986129" y="6140649"/>
                  <a:pt x="3988545" y="6132556"/>
                  <a:pt x="3982470" y="6067037"/>
                </a:cubicBezTo>
                <a:cubicBezTo>
                  <a:pt x="3970427" y="5937157"/>
                  <a:pt x="3962249" y="5912789"/>
                  <a:pt x="3910723" y="5853255"/>
                </a:cubicBezTo>
                <a:cubicBezTo>
                  <a:pt x="3852411" y="5785880"/>
                  <a:pt x="3847957" y="5757521"/>
                  <a:pt x="3887065" y="5702599"/>
                </a:cubicBezTo>
                <a:cubicBezTo>
                  <a:pt x="3911092" y="5668856"/>
                  <a:pt x="3913540" y="5653060"/>
                  <a:pt x="3906059" y="5580041"/>
                </a:cubicBezTo>
                <a:cubicBezTo>
                  <a:pt x="3901310" y="5533681"/>
                  <a:pt x="3903770" y="5461480"/>
                  <a:pt x="3911566" y="5418493"/>
                </a:cubicBezTo>
                <a:cubicBezTo>
                  <a:pt x="3924034" y="5349734"/>
                  <a:pt x="3922428" y="5331516"/>
                  <a:pt x="3897646" y="5260548"/>
                </a:cubicBezTo>
                <a:cubicBezTo>
                  <a:pt x="3872374" y="5188176"/>
                  <a:pt x="3871078" y="5171907"/>
                  <a:pt x="3884403" y="5094278"/>
                </a:cubicBezTo>
                <a:cubicBezTo>
                  <a:pt x="3897661" y="5017034"/>
                  <a:pt x="3896499" y="5001790"/>
                  <a:pt x="3873039" y="4945311"/>
                </a:cubicBezTo>
                <a:cubicBezTo>
                  <a:pt x="3858666" y="4910705"/>
                  <a:pt x="3849736" y="4878727"/>
                  <a:pt x="3853195" y="4874247"/>
                </a:cubicBezTo>
                <a:cubicBezTo>
                  <a:pt x="3856653" y="4869766"/>
                  <a:pt x="3879884" y="4832220"/>
                  <a:pt x="3904821" y="4790810"/>
                </a:cubicBezTo>
                <a:cubicBezTo>
                  <a:pt x="3951346" y="4713548"/>
                  <a:pt x="3951966" y="4707604"/>
                  <a:pt x="3924549" y="4601877"/>
                </a:cubicBezTo>
                <a:cubicBezTo>
                  <a:pt x="3917796" y="4575835"/>
                  <a:pt x="3905615" y="4511714"/>
                  <a:pt x="3897480" y="4459387"/>
                </a:cubicBezTo>
                <a:cubicBezTo>
                  <a:pt x="3889346" y="4407059"/>
                  <a:pt x="3874244" y="4344526"/>
                  <a:pt x="3863921" y="4320426"/>
                </a:cubicBezTo>
                <a:cubicBezTo>
                  <a:pt x="3845539" y="4277510"/>
                  <a:pt x="3846008" y="4275892"/>
                  <a:pt x="3886666" y="4241948"/>
                </a:cubicBezTo>
                <a:cubicBezTo>
                  <a:pt x="3924925" y="4210008"/>
                  <a:pt x="3927654" y="4202619"/>
                  <a:pt x="3921464" y="4147700"/>
                </a:cubicBezTo>
                <a:cubicBezTo>
                  <a:pt x="3917561" y="4113080"/>
                  <a:pt x="3901259" y="4069969"/>
                  <a:pt x="3882561" y="4044825"/>
                </a:cubicBezTo>
                <a:cubicBezTo>
                  <a:pt x="3864858" y="4021020"/>
                  <a:pt x="3849601" y="3985244"/>
                  <a:pt x="3848657" y="3965324"/>
                </a:cubicBezTo>
                <a:cubicBezTo>
                  <a:pt x="3847711" y="3945404"/>
                  <a:pt x="3832274" y="3909878"/>
                  <a:pt x="3814350" y="3886379"/>
                </a:cubicBezTo>
                <a:cubicBezTo>
                  <a:pt x="3796426" y="3862880"/>
                  <a:pt x="3781761" y="3837334"/>
                  <a:pt x="3781761" y="3829612"/>
                </a:cubicBezTo>
                <a:cubicBezTo>
                  <a:pt x="3781761" y="3821889"/>
                  <a:pt x="3798895" y="3778720"/>
                  <a:pt x="3819836" y="3733681"/>
                </a:cubicBezTo>
                <a:cubicBezTo>
                  <a:pt x="3856406" y="3655033"/>
                  <a:pt x="3858071" y="3643301"/>
                  <a:pt x="3861936" y="3437224"/>
                </a:cubicBezTo>
                <a:lnTo>
                  <a:pt x="3865960" y="3222655"/>
                </a:lnTo>
                <a:lnTo>
                  <a:pt x="3819351" y="3158644"/>
                </a:lnTo>
                <a:cubicBezTo>
                  <a:pt x="3737391" y="3046081"/>
                  <a:pt x="3720226" y="3006630"/>
                  <a:pt x="3700278" y="2884986"/>
                </a:cubicBezTo>
                <a:cubicBezTo>
                  <a:pt x="3684726" y="2790148"/>
                  <a:pt x="3672245" y="2754027"/>
                  <a:pt x="3639051" y="2707806"/>
                </a:cubicBezTo>
                <a:lnTo>
                  <a:pt x="3597357" y="2649748"/>
                </a:lnTo>
                <a:lnTo>
                  <a:pt x="3650698" y="2599006"/>
                </a:lnTo>
                <a:cubicBezTo>
                  <a:pt x="3721382" y="2531766"/>
                  <a:pt x="3721789" y="2491314"/>
                  <a:pt x="3652658" y="2403857"/>
                </a:cubicBezTo>
                <a:cubicBezTo>
                  <a:pt x="3579463" y="2311257"/>
                  <a:pt x="3514448" y="2206744"/>
                  <a:pt x="3493463" y="2147947"/>
                </a:cubicBezTo>
                <a:cubicBezTo>
                  <a:pt x="3477329" y="2102739"/>
                  <a:pt x="3471631" y="2098059"/>
                  <a:pt x="3439961" y="2104000"/>
                </a:cubicBezTo>
                <a:cubicBezTo>
                  <a:pt x="3404634" y="2110628"/>
                  <a:pt x="3404523" y="2110412"/>
                  <a:pt x="3406574" y="2039232"/>
                </a:cubicBezTo>
                <a:cubicBezTo>
                  <a:pt x="3407852" y="1994891"/>
                  <a:pt x="3425342" y="1921748"/>
                  <a:pt x="3452706" y="1846308"/>
                </a:cubicBezTo>
                <a:cubicBezTo>
                  <a:pt x="3509871" y="1688709"/>
                  <a:pt x="3509318" y="1672349"/>
                  <a:pt x="3445316" y="1627900"/>
                </a:cubicBezTo>
                <a:cubicBezTo>
                  <a:pt x="3390438" y="1589786"/>
                  <a:pt x="3383655" y="1575702"/>
                  <a:pt x="3371748" y="1475124"/>
                </a:cubicBezTo>
                <a:cubicBezTo>
                  <a:pt x="3362629" y="1398091"/>
                  <a:pt x="3382184" y="1344655"/>
                  <a:pt x="3449540" y="1262541"/>
                </a:cubicBezTo>
                <a:cubicBezTo>
                  <a:pt x="3486769" y="1217156"/>
                  <a:pt x="3496780" y="1193747"/>
                  <a:pt x="3496780" y="1152078"/>
                </a:cubicBezTo>
                <a:cubicBezTo>
                  <a:pt x="3496780" y="1122999"/>
                  <a:pt x="3487585" y="1086077"/>
                  <a:pt x="3476345" y="1070031"/>
                </a:cubicBezTo>
                <a:cubicBezTo>
                  <a:pt x="3457047" y="1042479"/>
                  <a:pt x="3458088" y="1038376"/>
                  <a:pt x="3495069" y="996258"/>
                </a:cubicBezTo>
                <a:cubicBezTo>
                  <a:pt x="3520579" y="967204"/>
                  <a:pt x="3536707" y="932346"/>
                  <a:pt x="3541338" y="896251"/>
                </a:cubicBezTo>
                <a:cubicBezTo>
                  <a:pt x="3545250" y="865777"/>
                  <a:pt x="3551397" y="833312"/>
                  <a:pt x="3554999" y="824106"/>
                </a:cubicBezTo>
                <a:cubicBezTo>
                  <a:pt x="3558601" y="814900"/>
                  <a:pt x="3570700" y="763058"/>
                  <a:pt x="3581886" y="708901"/>
                </a:cubicBezTo>
                <a:cubicBezTo>
                  <a:pt x="3595732" y="641874"/>
                  <a:pt x="3616411" y="589370"/>
                  <a:pt x="3646655" y="544461"/>
                </a:cubicBezTo>
                <a:cubicBezTo>
                  <a:pt x="3699649" y="465771"/>
                  <a:pt x="3703511" y="412699"/>
                  <a:pt x="3663470" y="313434"/>
                </a:cubicBezTo>
                <a:cubicBezTo>
                  <a:pt x="3630544" y="231809"/>
                  <a:pt x="3624070" y="124850"/>
                  <a:pt x="3647370" y="4743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"/>
          <p:cNvPicPr>
            <a:picLocks noChangeAspect="1"/>
          </p:cNvPicPr>
          <p:nvPr/>
        </p:nvPicPr>
        <p:blipFill>
          <a:blip r:embed="rId1">
            <a:alphaModFix amt="10000"/>
          </a:blip>
          <a:srcRect l="28743" r="32519"/>
          <a:stretch>
            <a:fillRect/>
          </a:stretch>
        </p:blipFill>
        <p:spPr>
          <a:xfrm>
            <a:off x="8206972" y="0"/>
            <a:ext cx="3985028" cy="6858000"/>
          </a:xfrm>
          <a:custGeom>
            <a:avLst/>
            <a:gdLst>
              <a:gd name="connsiteX0" fmla="*/ 334627 w 3985028"/>
              <a:gd name="connsiteY0" fmla="*/ 0 h 6858000"/>
              <a:gd name="connsiteX1" fmla="*/ 1475117 w 3985028"/>
              <a:gd name="connsiteY1" fmla="*/ 0 h 6858000"/>
              <a:gd name="connsiteX2" fmla="*/ 2003828 w 3985028"/>
              <a:gd name="connsiteY2" fmla="*/ 0 h 6858000"/>
              <a:gd name="connsiteX3" fmla="*/ 3985028 w 3985028"/>
              <a:gd name="connsiteY3" fmla="*/ 0 h 6858000"/>
              <a:gd name="connsiteX4" fmla="*/ 3985028 w 3985028"/>
              <a:gd name="connsiteY4" fmla="*/ 6858000 h 6858000"/>
              <a:gd name="connsiteX5" fmla="*/ 2003828 w 3985028"/>
              <a:gd name="connsiteY5" fmla="*/ 6858000 h 6858000"/>
              <a:gd name="connsiteX6" fmla="*/ 1475117 w 3985028"/>
              <a:gd name="connsiteY6" fmla="*/ 6858000 h 6858000"/>
              <a:gd name="connsiteX7" fmla="*/ 1475117 w 3985028"/>
              <a:gd name="connsiteY7" fmla="*/ 6852382 h 6858000"/>
              <a:gd name="connsiteX8" fmla="*/ 159302 w 3985028"/>
              <a:gd name="connsiteY8" fmla="*/ 6838398 h 6858000"/>
              <a:gd name="connsiteX9" fmla="*/ 114687 w 3985028"/>
              <a:gd name="connsiteY9" fmla="*/ 6734769 h 6858000"/>
              <a:gd name="connsiteX10" fmla="*/ 44462 w 3985028"/>
              <a:gd name="connsiteY10" fmla="*/ 6593572 h 6858000"/>
              <a:gd name="connsiteX11" fmla="*/ 28117 w 3985028"/>
              <a:gd name="connsiteY11" fmla="*/ 6425340 h 6858000"/>
              <a:gd name="connsiteX12" fmla="*/ 56657 w 3985028"/>
              <a:gd name="connsiteY12" fmla="*/ 6257401 h 6858000"/>
              <a:gd name="connsiteX13" fmla="*/ 35970 w 3985028"/>
              <a:gd name="connsiteY13" fmla="*/ 6178896 h 6858000"/>
              <a:gd name="connsiteX14" fmla="*/ 2558 w 3985028"/>
              <a:gd name="connsiteY14" fmla="*/ 6067037 h 6858000"/>
              <a:gd name="connsiteX15" fmla="*/ 74305 w 3985028"/>
              <a:gd name="connsiteY15" fmla="*/ 5853255 h 6858000"/>
              <a:gd name="connsiteX16" fmla="*/ 97963 w 3985028"/>
              <a:gd name="connsiteY16" fmla="*/ 5702599 h 6858000"/>
              <a:gd name="connsiteX17" fmla="*/ 78969 w 3985028"/>
              <a:gd name="connsiteY17" fmla="*/ 5580041 h 6858000"/>
              <a:gd name="connsiteX18" fmla="*/ 73462 w 3985028"/>
              <a:gd name="connsiteY18" fmla="*/ 5418493 h 6858000"/>
              <a:gd name="connsiteX19" fmla="*/ 87382 w 3985028"/>
              <a:gd name="connsiteY19" fmla="*/ 5260548 h 6858000"/>
              <a:gd name="connsiteX20" fmla="*/ 100625 w 3985028"/>
              <a:gd name="connsiteY20" fmla="*/ 5094278 h 6858000"/>
              <a:gd name="connsiteX21" fmla="*/ 111989 w 3985028"/>
              <a:gd name="connsiteY21" fmla="*/ 4945311 h 6858000"/>
              <a:gd name="connsiteX22" fmla="*/ 131833 w 3985028"/>
              <a:gd name="connsiteY22" fmla="*/ 4874247 h 6858000"/>
              <a:gd name="connsiteX23" fmla="*/ 80207 w 3985028"/>
              <a:gd name="connsiteY23" fmla="*/ 4790810 h 6858000"/>
              <a:gd name="connsiteX24" fmla="*/ 60479 w 3985028"/>
              <a:gd name="connsiteY24" fmla="*/ 4601877 h 6858000"/>
              <a:gd name="connsiteX25" fmla="*/ 87548 w 3985028"/>
              <a:gd name="connsiteY25" fmla="*/ 4459387 h 6858000"/>
              <a:gd name="connsiteX26" fmla="*/ 121107 w 3985028"/>
              <a:gd name="connsiteY26" fmla="*/ 4320426 h 6858000"/>
              <a:gd name="connsiteX27" fmla="*/ 98362 w 3985028"/>
              <a:gd name="connsiteY27" fmla="*/ 4241948 h 6858000"/>
              <a:gd name="connsiteX28" fmla="*/ 63564 w 3985028"/>
              <a:gd name="connsiteY28" fmla="*/ 4147700 h 6858000"/>
              <a:gd name="connsiteX29" fmla="*/ 102467 w 3985028"/>
              <a:gd name="connsiteY29" fmla="*/ 4044825 h 6858000"/>
              <a:gd name="connsiteX30" fmla="*/ 136371 w 3985028"/>
              <a:gd name="connsiteY30" fmla="*/ 3965324 h 6858000"/>
              <a:gd name="connsiteX31" fmla="*/ 170678 w 3985028"/>
              <a:gd name="connsiteY31" fmla="*/ 3886379 h 6858000"/>
              <a:gd name="connsiteX32" fmla="*/ 203267 w 3985028"/>
              <a:gd name="connsiteY32" fmla="*/ 3829612 h 6858000"/>
              <a:gd name="connsiteX33" fmla="*/ 165192 w 3985028"/>
              <a:gd name="connsiteY33" fmla="*/ 3733681 h 6858000"/>
              <a:gd name="connsiteX34" fmla="*/ 123092 w 3985028"/>
              <a:gd name="connsiteY34" fmla="*/ 3437224 h 6858000"/>
              <a:gd name="connsiteX35" fmla="*/ 119068 w 3985028"/>
              <a:gd name="connsiteY35" fmla="*/ 3222655 h 6858000"/>
              <a:gd name="connsiteX36" fmla="*/ 165677 w 3985028"/>
              <a:gd name="connsiteY36" fmla="*/ 3158644 h 6858000"/>
              <a:gd name="connsiteX37" fmla="*/ 284750 w 3985028"/>
              <a:gd name="connsiteY37" fmla="*/ 2884986 h 6858000"/>
              <a:gd name="connsiteX38" fmla="*/ 345977 w 3985028"/>
              <a:gd name="connsiteY38" fmla="*/ 2707806 h 6858000"/>
              <a:gd name="connsiteX39" fmla="*/ 387671 w 3985028"/>
              <a:gd name="connsiteY39" fmla="*/ 2649748 h 6858000"/>
              <a:gd name="connsiteX40" fmla="*/ 334330 w 3985028"/>
              <a:gd name="connsiteY40" fmla="*/ 2599006 h 6858000"/>
              <a:gd name="connsiteX41" fmla="*/ 332370 w 3985028"/>
              <a:gd name="connsiteY41" fmla="*/ 2403857 h 6858000"/>
              <a:gd name="connsiteX42" fmla="*/ 491565 w 3985028"/>
              <a:gd name="connsiteY42" fmla="*/ 2147947 h 6858000"/>
              <a:gd name="connsiteX43" fmla="*/ 545067 w 3985028"/>
              <a:gd name="connsiteY43" fmla="*/ 2104000 h 6858000"/>
              <a:gd name="connsiteX44" fmla="*/ 578454 w 3985028"/>
              <a:gd name="connsiteY44" fmla="*/ 2039232 h 6858000"/>
              <a:gd name="connsiteX45" fmla="*/ 532322 w 3985028"/>
              <a:gd name="connsiteY45" fmla="*/ 1846308 h 6858000"/>
              <a:gd name="connsiteX46" fmla="*/ 539712 w 3985028"/>
              <a:gd name="connsiteY46" fmla="*/ 1627900 h 6858000"/>
              <a:gd name="connsiteX47" fmla="*/ 613280 w 3985028"/>
              <a:gd name="connsiteY47" fmla="*/ 1475124 h 6858000"/>
              <a:gd name="connsiteX48" fmla="*/ 535488 w 3985028"/>
              <a:gd name="connsiteY48" fmla="*/ 1262541 h 6858000"/>
              <a:gd name="connsiteX49" fmla="*/ 488248 w 3985028"/>
              <a:gd name="connsiteY49" fmla="*/ 1152078 h 6858000"/>
              <a:gd name="connsiteX50" fmla="*/ 508683 w 3985028"/>
              <a:gd name="connsiteY50" fmla="*/ 1070031 h 6858000"/>
              <a:gd name="connsiteX51" fmla="*/ 489959 w 3985028"/>
              <a:gd name="connsiteY51" fmla="*/ 996258 h 6858000"/>
              <a:gd name="connsiteX52" fmla="*/ 443690 w 3985028"/>
              <a:gd name="connsiteY52" fmla="*/ 896251 h 6858000"/>
              <a:gd name="connsiteX53" fmla="*/ 430029 w 3985028"/>
              <a:gd name="connsiteY53" fmla="*/ 824106 h 6858000"/>
              <a:gd name="connsiteX54" fmla="*/ 403142 w 3985028"/>
              <a:gd name="connsiteY54" fmla="*/ 708901 h 6858000"/>
              <a:gd name="connsiteX55" fmla="*/ 338373 w 3985028"/>
              <a:gd name="connsiteY55" fmla="*/ 544461 h 6858000"/>
              <a:gd name="connsiteX56" fmla="*/ 321558 w 3985028"/>
              <a:gd name="connsiteY56" fmla="*/ 313434 h 6858000"/>
              <a:gd name="connsiteX57" fmla="*/ 337658 w 3985028"/>
              <a:gd name="connsiteY57" fmla="*/ 47430 h 6858000"/>
            </a:gdLst>
            <a:ahLst/>
            <a:cxnLst/>
            <a:rect l="l" t="t" r="r" b="b"/>
            <a:pathLst>
              <a:path w="3985028" h="6858000">
                <a:moveTo>
                  <a:pt x="334627" y="0"/>
                </a:moveTo>
                <a:lnTo>
                  <a:pt x="1475117" y="0"/>
                </a:lnTo>
                <a:lnTo>
                  <a:pt x="2003828" y="0"/>
                </a:lnTo>
                <a:lnTo>
                  <a:pt x="3985028" y="0"/>
                </a:lnTo>
                <a:lnTo>
                  <a:pt x="3985028" y="6858000"/>
                </a:lnTo>
                <a:lnTo>
                  <a:pt x="2003828" y="6858000"/>
                </a:lnTo>
                <a:lnTo>
                  <a:pt x="1475117" y="6858000"/>
                </a:lnTo>
                <a:lnTo>
                  <a:pt x="1475117" y="6852382"/>
                </a:lnTo>
                <a:lnTo>
                  <a:pt x="159302" y="6838398"/>
                </a:lnTo>
                <a:lnTo>
                  <a:pt x="114687" y="6734769"/>
                </a:lnTo>
                <a:cubicBezTo>
                  <a:pt x="90148" y="6677773"/>
                  <a:pt x="58547" y="6614234"/>
                  <a:pt x="44462" y="6593572"/>
                </a:cubicBezTo>
                <a:cubicBezTo>
                  <a:pt x="21368" y="6559691"/>
                  <a:pt x="19764" y="6543179"/>
                  <a:pt x="28117" y="6425340"/>
                </a:cubicBezTo>
                <a:cubicBezTo>
                  <a:pt x="33237" y="6353133"/>
                  <a:pt x="46005" y="6278001"/>
                  <a:pt x="56657" y="6257401"/>
                </a:cubicBezTo>
                <a:cubicBezTo>
                  <a:pt x="75130" y="6221680"/>
                  <a:pt x="74268" y="6218410"/>
                  <a:pt x="35970" y="6178896"/>
                </a:cubicBezTo>
                <a:cubicBezTo>
                  <a:pt x="-1101" y="6140649"/>
                  <a:pt x="-3517" y="6132556"/>
                  <a:pt x="2558" y="6067037"/>
                </a:cubicBezTo>
                <a:cubicBezTo>
                  <a:pt x="14601" y="5937157"/>
                  <a:pt x="22779" y="5912789"/>
                  <a:pt x="74305" y="5853255"/>
                </a:cubicBezTo>
                <a:cubicBezTo>
                  <a:pt x="132617" y="5785880"/>
                  <a:pt x="137071" y="5757521"/>
                  <a:pt x="97963" y="5702599"/>
                </a:cubicBezTo>
                <a:cubicBezTo>
                  <a:pt x="73936" y="5668856"/>
                  <a:pt x="71488" y="5653060"/>
                  <a:pt x="78969" y="5580041"/>
                </a:cubicBezTo>
                <a:cubicBezTo>
                  <a:pt x="83718" y="5533681"/>
                  <a:pt x="81258" y="5461480"/>
                  <a:pt x="73462" y="5418493"/>
                </a:cubicBezTo>
                <a:cubicBezTo>
                  <a:pt x="60994" y="5349734"/>
                  <a:pt x="62600" y="5331516"/>
                  <a:pt x="87382" y="5260548"/>
                </a:cubicBezTo>
                <a:cubicBezTo>
                  <a:pt x="112654" y="5188176"/>
                  <a:pt x="113950" y="5171907"/>
                  <a:pt x="100625" y="5094278"/>
                </a:cubicBezTo>
                <a:cubicBezTo>
                  <a:pt x="87367" y="5017034"/>
                  <a:pt x="88529" y="5001790"/>
                  <a:pt x="111989" y="4945311"/>
                </a:cubicBezTo>
                <a:cubicBezTo>
                  <a:pt x="126362" y="4910705"/>
                  <a:pt x="135292" y="4878727"/>
                  <a:pt x="131833" y="4874247"/>
                </a:cubicBezTo>
                <a:cubicBezTo>
                  <a:pt x="128375" y="4869766"/>
                  <a:pt x="105144" y="4832220"/>
                  <a:pt x="80207" y="4790810"/>
                </a:cubicBezTo>
                <a:cubicBezTo>
                  <a:pt x="33682" y="4713548"/>
                  <a:pt x="33062" y="4707604"/>
                  <a:pt x="60479" y="4601877"/>
                </a:cubicBezTo>
                <a:cubicBezTo>
                  <a:pt x="67232" y="4575835"/>
                  <a:pt x="79413" y="4511714"/>
                  <a:pt x="87548" y="4459387"/>
                </a:cubicBezTo>
                <a:cubicBezTo>
                  <a:pt x="95682" y="4407059"/>
                  <a:pt x="110784" y="4344526"/>
                  <a:pt x="121107" y="4320426"/>
                </a:cubicBezTo>
                <a:cubicBezTo>
                  <a:pt x="139489" y="4277510"/>
                  <a:pt x="139020" y="4275892"/>
                  <a:pt x="98362" y="4241948"/>
                </a:cubicBezTo>
                <a:cubicBezTo>
                  <a:pt x="60103" y="4210008"/>
                  <a:pt x="57374" y="4202619"/>
                  <a:pt x="63564" y="4147700"/>
                </a:cubicBezTo>
                <a:cubicBezTo>
                  <a:pt x="67467" y="4113080"/>
                  <a:pt x="83769" y="4069969"/>
                  <a:pt x="102467" y="4044825"/>
                </a:cubicBezTo>
                <a:cubicBezTo>
                  <a:pt x="120170" y="4021020"/>
                  <a:pt x="135427" y="3985244"/>
                  <a:pt x="136371" y="3965324"/>
                </a:cubicBezTo>
                <a:cubicBezTo>
                  <a:pt x="137317" y="3945404"/>
                  <a:pt x="152754" y="3909878"/>
                  <a:pt x="170678" y="3886379"/>
                </a:cubicBezTo>
                <a:cubicBezTo>
                  <a:pt x="188602" y="3862880"/>
                  <a:pt x="203267" y="3837334"/>
                  <a:pt x="203267" y="3829612"/>
                </a:cubicBezTo>
                <a:cubicBezTo>
                  <a:pt x="203267" y="3821889"/>
                  <a:pt x="186133" y="3778720"/>
                  <a:pt x="165192" y="3733681"/>
                </a:cubicBezTo>
                <a:cubicBezTo>
                  <a:pt x="128622" y="3655033"/>
                  <a:pt x="126957" y="3643301"/>
                  <a:pt x="123092" y="3437224"/>
                </a:cubicBezTo>
                <a:lnTo>
                  <a:pt x="119068" y="3222655"/>
                </a:lnTo>
                <a:lnTo>
                  <a:pt x="165677" y="3158644"/>
                </a:lnTo>
                <a:cubicBezTo>
                  <a:pt x="247637" y="3046081"/>
                  <a:pt x="264802" y="3006630"/>
                  <a:pt x="284750" y="2884986"/>
                </a:cubicBezTo>
                <a:cubicBezTo>
                  <a:pt x="300302" y="2790148"/>
                  <a:pt x="312783" y="2754027"/>
                  <a:pt x="345977" y="2707806"/>
                </a:cubicBezTo>
                <a:lnTo>
                  <a:pt x="387671" y="2649748"/>
                </a:lnTo>
                <a:lnTo>
                  <a:pt x="334330" y="2599006"/>
                </a:lnTo>
                <a:cubicBezTo>
                  <a:pt x="263646" y="2531766"/>
                  <a:pt x="263239" y="2491314"/>
                  <a:pt x="332370" y="2403857"/>
                </a:cubicBezTo>
                <a:cubicBezTo>
                  <a:pt x="405565" y="2311257"/>
                  <a:pt x="470580" y="2206744"/>
                  <a:pt x="491565" y="2147947"/>
                </a:cubicBezTo>
                <a:cubicBezTo>
                  <a:pt x="507699" y="2102739"/>
                  <a:pt x="513397" y="2098059"/>
                  <a:pt x="545067" y="2104000"/>
                </a:cubicBezTo>
                <a:cubicBezTo>
                  <a:pt x="580394" y="2110628"/>
                  <a:pt x="580505" y="2110412"/>
                  <a:pt x="578454" y="2039232"/>
                </a:cubicBezTo>
                <a:cubicBezTo>
                  <a:pt x="577176" y="1994891"/>
                  <a:pt x="559686" y="1921748"/>
                  <a:pt x="532322" y="1846308"/>
                </a:cubicBezTo>
                <a:cubicBezTo>
                  <a:pt x="475157" y="1688709"/>
                  <a:pt x="475710" y="1672349"/>
                  <a:pt x="539712" y="1627900"/>
                </a:cubicBezTo>
                <a:cubicBezTo>
                  <a:pt x="594590" y="1589786"/>
                  <a:pt x="601373" y="1575702"/>
                  <a:pt x="613280" y="1475124"/>
                </a:cubicBezTo>
                <a:cubicBezTo>
                  <a:pt x="622399" y="1398091"/>
                  <a:pt x="602844" y="1344655"/>
                  <a:pt x="535488" y="1262541"/>
                </a:cubicBezTo>
                <a:cubicBezTo>
                  <a:pt x="498259" y="1217156"/>
                  <a:pt x="488248" y="1193747"/>
                  <a:pt x="488248" y="1152078"/>
                </a:cubicBezTo>
                <a:cubicBezTo>
                  <a:pt x="488248" y="1122999"/>
                  <a:pt x="497443" y="1086077"/>
                  <a:pt x="508683" y="1070031"/>
                </a:cubicBezTo>
                <a:cubicBezTo>
                  <a:pt x="527981" y="1042479"/>
                  <a:pt x="526940" y="1038376"/>
                  <a:pt x="489959" y="996258"/>
                </a:cubicBezTo>
                <a:cubicBezTo>
                  <a:pt x="464449" y="967204"/>
                  <a:pt x="448321" y="932346"/>
                  <a:pt x="443690" y="896251"/>
                </a:cubicBezTo>
                <a:cubicBezTo>
                  <a:pt x="439778" y="865777"/>
                  <a:pt x="433631" y="833312"/>
                  <a:pt x="430029" y="824106"/>
                </a:cubicBezTo>
                <a:cubicBezTo>
                  <a:pt x="426427" y="814900"/>
                  <a:pt x="414328" y="763058"/>
                  <a:pt x="403142" y="708901"/>
                </a:cubicBezTo>
                <a:cubicBezTo>
                  <a:pt x="389296" y="641874"/>
                  <a:pt x="368617" y="589370"/>
                  <a:pt x="338373" y="544461"/>
                </a:cubicBezTo>
                <a:cubicBezTo>
                  <a:pt x="285379" y="465771"/>
                  <a:pt x="281517" y="412699"/>
                  <a:pt x="321558" y="313434"/>
                </a:cubicBezTo>
                <a:cubicBezTo>
                  <a:pt x="354484" y="231809"/>
                  <a:pt x="360958" y="124850"/>
                  <a:pt x="337658" y="4743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11978989" y="3952241"/>
            <a:ext cx="426022" cy="2344676"/>
          </a:xfrm>
          <a:custGeom>
            <a:avLst/>
            <a:gdLst>
              <a:gd name="connsiteX0" fmla="*/ 598684 w 1229714"/>
              <a:gd name="connsiteY0" fmla="*/ 6032150 h 6767905"/>
              <a:gd name="connsiteX1" fmla="*/ 1128910 w 1229714"/>
              <a:gd name="connsiteY1" fmla="*/ 6477990 h 6767905"/>
              <a:gd name="connsiteX2" fmla="*/ 1227336 w 1229714"/>
              <a:gd name="connsiteY2" fmla="*/ 6566495 h 6767905"/>
              <a:gd name="connsiteX3" fmla="*/ 1227336 w 1229714"/>
              <a:gd name="connsiteY3" fmla="*/ 6640878 h 6767905"/>
              <a:gd name="connsiteX4" fmla="*/ 1193872 w 1229714"/>
              <a:gd name="connsiteY4" fmla="*/ 6741583 h 6767905"/>
              <a:gd name="connsiteX5" fmla="*/ 1089096 w 1229714"/>
              <a:gd name="connsiteY5" fmla="*/ 6761266 h 6767905"/>
              <a:gd name="connsiteX6" fmla="*/ 820936 w 1229714"/>
              <a:gd name="connsiteY6" fmla="*/ 6588836 h 6767905"/>
              <a:gd name="connsiteX7" fmla="*/ 615376 w 1229714"/>
              <a:gd name="connsiteY7" fmla="*/ 6422979 h 6767905"/>
              <a:gd name="connsiteX8" fmla="*/ 405908 w 1229714"/>
              <a:gd name="connsiteY8" fmla="*/ 6595409 h 6767905"/>
              <a:gd name="connsiteX9" fmla="*/ 205152 w 1229714"/>
              <a:gd name="connsiteY9" fmla="*/ 6767905 h 6767905"/>
              <a:gd name="connsiteX10" fmla="*/ 136036 w 1229714"/>
              <a:gd name="connsiteY10" fmla="*/ 6767905 h 6767905"/>
              <a:gd name="connsiteX11" fmla="*/ 8136 w 1229714"/>
              <a:gd name="connsiteY11" fmla="*/ 6641119 h 6767905"/>
              <a:gd name="connsiteX12" fmla="*/ 17660 w 1229714"/>
              <a:gd name="connsiteY12" fmla="*/ 6542052 h 6767905"/>
              <a:gd name="connsiteX13" fmla="*/ 306584 w 1229714"/>
              <a:gd name="connsiteY13" fmla="*/ 6273737 h 6767905"/>
              <a:gd name="connsiteX14" fmla="*/ 598684 w 1229714"/>
              <a:gd name="connsiteY14" fmla="*/ 6032150 h 6767905"/>
              <a:gd name="connsiteX15" fmla="*/ 613024 w 1229714"/>
              <a:gd name="connsiteY15" fmla="*/ 5294705 h 6767905"/>
              <a:gd name="connsiteX16" fmla="*/ 973336 w 1229714"/>
              <a:gd name="connsiteY16" fmla="*/ 5584729 h 6767905"/>
              <a:gd name="connsiteX17" fmla="*/ 1227336 w 1229714"/>
              <a:gd name="connsiteY17" fmla="*/ 5880060 h 6767905"/>
              <a:gd name="connsiteX18" fmla="*/ 1207244 w 1229714"/>
              <a:gd name="connsiteY18" fmla="*/ 5973960 h 6767905"/>
              <a:gd name="connsiteX19" fmla="*/ 1069308 w 1229714"/>
              <a:gd name="connsiteY19" fmla="*/ 6024002 h 6767905"/>
              <a:gd name="connsiteX20" fmla="*/ 824252 w 1229714"/>
              <a:gd name="connsiteY20" fmla="*/ 5839404 h 6767905"/>
              <a:gd name="connsiteX21" fmla="*/ 580332 w 1229714"/>
              <a:gd name="connsiteY21" fmla="*/ 5680175 h 6767905"/>
              <a:gd name="connsiteX22" fmla="*/ 379556 w 1229714"/>
              <a:gd name="connsiteY22" fmla="*/ 5852190 h 6767905"/>
              <a:gd name="connsiteX23" fmla="*/ 173560 w 1229714"/>
              <a:gd name="connsiteY23" fmla="*/ 6020395 h 6767905"/>
              <a:gd name="connsiteX24" fmla="*/ 27224 w 1229714"/>
              <a:gd name="connsiteY24" fmla="*/ 5976707 h 6767905"/>
              <a:gd name="connsiteX25" fmla="*/ 8136 w 1229714"/>
              <a:gd name="connsiteY25" fmla="*/ 5878723 h 6767905"/>
              <a:gd name="connsiteX26" fmla="*/ 55760 w 1229714"/>
              <a:gd name="connsiteY26" fmla="*/ 5749685 h 6767905"/>
              <a:gd name="connsiteX27" fmla="*/ 350220 w 1229714"/>
              <a:gd name="connsiteY27" fmla="*/ 5493040 h 6767905"/>
              <a:gd name="connsiteX28" fmla="*/ 613024 w 1229714"/>
              <a:gd name="connsiteY28" fmla="*/ 5294705 h 6767905"/>
              <a:gd name="connsiteX29" fmla="*/ 605228 w 1229714"/>
              <a:gd name="connsiteY29" fmla="*/ 4527168 h 6767905"/>
              <a:gd name="connsiteX30" fmla="*/ 1090810 w 1229714"/>
              <a:gd name="connsiteY30" fmla="*/ 4934543 h 6767905"/>
              <a:gd name="connsiteX31" fmla="*/ 1227336 w 1229714"/>
              <a:gd name="connsiteY31" fmla="*/ 5054416 h 6767905"/>
              <a:gd name="connsiteX32" fmla="*/ 1227336 w 1229714"/>
              <a:gd name="connsiteY32" fmla="*/ 5127897 h 6767905"/>
              <a:gd name="connsiteX33" fmla="*/ 1197406 w 1229714"/>
              <a:gd name="connsiteY33" fmla="*/ 5229494 h 6767905"/>
              <a:gd name="connsiteX34" fmla="*/ 1036836 w 1229714"/>
              <a:gd name="connsiteY34" fmla="*/ 5245846 h 6767905"/>
              <a:gd name="connsiteX35" fmla="*/ 814584 w 1229714"/>
              <a:gd name="connsiteY35" fmla="*/ 5072314 h 6767905"/>
              <a:gd name="connsiteX36" fmla="*/ 614904 w 1229714"/>
              <a:gd name="connsiteY36" fmla="*/ 4911423 h 6767905"/>
              <a:gd name="connsiteX37" fmla="*/ 208980 w 1229714"/>
              <a:gd name="connsiteY37" fmla="*/ 5236826 h 6767905"/>
              <a:gd name="connsiteX38" fmla="*/ 122008 w 1229714"/>
              <a:gd name="connsiteY38" fmla="*/ 5265778 h 6767905"/>
              <a:gd name="connsiteX39" fmla="*/ 8136 w 1229714"/>
              <a:gd name="connsiteY39" fmla="*/ 5129819 h 6767905"/>
              <a:gd name="connsiteX40" fmla="*/ 17660 w 1229714"/>
              <a:gd name="connsiteY40" fmla="*/ 5030752 h 6767905"/>
              <a:gd name="connsiteX41" fmla="*/ 306584 w 1229714"/>
              <a:gd name="connsiteY41" fmla="*/ 4762437 h 6767905"/>
              <a:gd name="connsiteX42" fmla="*/ 605228 w 1229714"/>
              <a:gd name="connsiteY42" fmla="*/ 4527168 h 6767905"/>
              <a:gd name="connsiteX43" fmla="*/ 613024 w 1229714"/>
              <a:gd name="connsiteY43" fmla="*/ 3783405 h 6767905"/>
              <a:gd name="connsiteX44" fmla="*/ 973336 w 1229714"/>
              <a:gd name="connsiteY44" fmla="*/ 4073659 h 6767905"/>
              <a:gd name="connsiteX45" fmla="*/ 1227336 w 1229714"/>
              <a:gd name="connsiteY45" fmla="*/ 4369148 h 6767905"/>
              <a:gd name="connsiteX46" fmla="*/ 1213612 w 1229714"/>
              <a:gd name="connsiteY46" fmla="*/ 4458415 h 6767905"/>
              <a:gd name="connsiteX47" fmla="*/ 1073692 w 1229714"/>
              <a:gd name="connsiteY47" fmla="*/ 4513382 h 6767905"/>
              <a:gd name="connsiteX48" fmla="*/ 825152 w 1229714"/>
              <a:gd name="connsiteY48" fmla="*/ 4328854 h 6767905"/>
              <a:gd name="connsiteX49" fmla="*/ 613322 w 1229714"/>
              <a:gd name="connsiteY49" fmla="*/ 4152389 h 6767905"/>
              <a:gd name="connsiteX50" fmla="*/ 536154 w 1229714"/>
              <a:gd name="connsiteY50" fmla="*/ 4205739 h 6767905"/>
              <a:gd name="connsiteX51" fmla="*/ 452636 w 1229714"/>
              <a:gd name="connsiteY51" fmla="*/ 4266569 h 6767905"/>
              <a:gd name="connsiteX52" fmla="*/ 167208 w 1229714"/>
              <a:gd name="connsiteY52" fmla="*/ 4514709 h 6767905"/>
              <a:gd name="connsiteX53" fmla="*/ 27224 w 1229714"/>
              <a:gd name="connsiteY53" fmla="*/ 4465407 h 6767905"/>
              <a:gd name="connsiteX54" fmla="*/ 8136 w 1229714"/>
              <a:gd name="connsiteY54" fmla="*/ 4367423 h 6767905"/>
              <a:gd name="connsiteX55" fmla="*/ 55760 w 1229714"/>
              <a:gd name="connsiteY55" fmla="*/ 4238385 h 6767905"/>
              <a:gd name="connsiteX56" fmla="*/ 350220 w 1229714"/>
              <a:gd name="connsiteY56" fmla="*/ 3981740 h 6767905"/>
              <a:gd name="connsiteX57" fmla="*/ 613024 w 1229714"/>
              <a:gd name="connsiteY57" fmla="*/ 3783405 h 6767905"/>
              <a:gd name="connsiteX58" fmla="*/ 608932 w 1229714"/>
              <a:gd name="connsiteY58" fmla="*/ 3015689 h 6767905"/>
              <a:gd name="connsiteX59" fmla="*/ 909836 w 1229714"/>
              <a:gd name="connsiteY59" fmla="*/ 3266806 h 6767905"/>
              <a:gd name="connsiteX60" fmla="*/ 1208284 w 1229714"/>
              <a:gd name="connsiteY60" fmla="*/ 3523638 h 6767905"/>
              <a:gd name="connsiteX61" fmla="*/ 1228492 w 1229714"/>
              <a:gd name="connsiteY61" fmla="*/ 3692331 h 6767905"/>
              <a:gd name="connsiteX62" fmla="*/ 1185440 w 1229714"/>
              <a:gd name="connsiteY62" fmla="*/ 3725168 h 6767905"/>
              <a:gd name="connsiteX63" fmla="*/ 926428 w 1229714"/>
              <a:gd name="connsiteY63" fmla="*/ 3653230 h 6767905"/>
              <a:gd name="connsiteX64" fmla="*/ 709056 w 1229714"/>
              <a:gd name="connsiteY64" fmla="*/ 3475430 h 6767905"/>
              <a:gd name="connsiteX65" fmla="*/ 611160 w 1229714"/>
              <a:gd name="connsiteY65" fmla="*/ 3402405 h 6767905"/>
              <a:gd name="connsiteX66" fmla="*/ 383876 w 1229714"/>
              <a:gd name="connsiteY66" fmla="*/ 3567505 h 6767905"/>
              <a:gd name="connsiteX67" fmla="*/ 212796 w 1229714"/>
              <a:gd name="connsiteY67" fmla="*/ 3723821 h 6767905"/>
              <a:gd name="connsiteX68" fmla="*/ 47208 w 1229714"/>
              <a:gd name="connsiteY68" fmla="*/ 3725126 h 6767905"/>
              <a:gd name="connsiteX69" fmla="*/ 8136 w 1229714"/>
              <a:gd name="connsiteY69" fmla="*/ 3616199 h 6767905"/>
              <a:gd name="connsiteX70" fmla="*/ 147444 w 1229714"/>
              <a:gd name="connsiteY70" fmla="*/ 3389705 h 6767905"/>
              <a:gd name="connsiteX71" fmla="*/ 325174 w 1229714"/>
              <a:gd name="connsiteY71" fmla="*/ 3236935 h 6767905"/>
              <a:gd name="connsiteX72" fmla="*/ 513684 w 1229714"/>
              <a:gd name="connsiteY72" fmla="*/ 3087710 h 6767905"/>
              <a:gd name="connsiteX73" fmla="*/ 608932 w 1229714"/>
              <a:gd name="connsiteY73" fmla="*/ 3015689 h 6767905"/>
              <a:gd name="connsiteX74" fmla="*/ 623534 w 1229714"/>
              <a:gd name="connsiteY74" fmla="*/ 2269433 h 6767905"/>
              <a:gd name="connsiteX75" fmla="*/ 1074752 w 1229714"/>
              <a:gd name="connsiteY75" fmla="*/ 2651801 h 6767905"/>
              <a:gd name="connsiteX76" fmla="*/ 1227336 w 1229714"/>
              <a:gd name="connsiteY76" fmla="*/ 2862078 h 6767905"/>
              <a:gd name="connsiteX77" fmla="*/ 1201428 w 1229714"/>
              <a:gd name="connsiteY77" fmla="*/ 2958412 h 6767905"/>
              <a:gd name="connsiteX78" fmla="*/ 1073912 w 1229714"/>
              <a:gd name="connsiteY78" fmla="*/ 3002130 h 6767905"/>
              <a:gd name="connsiteX79" fmla="*/ 826408 w 1229714"/>
              <a:gd name="connsiteY79" fmla="*/ 2818228 h 6767905"/>
              <a:gd name="connsiteX80" fmla="*/ 613616 w 1229714"/>
              <a:gd name="connsiteY80" fmla="*/ 2641950 h 6767905"/>
              <a:gd name="connsiteX81" fmla="*/ 566808 w 1229714"/>
              <a:gd name="connsiteY81" fmla="*/ 2669753 h 6767905"/>
              <a:gd name="connsiteX82" fmla="*/ 366308 w 1229714"/>
              <a:gd name="connsiteY82" fmla="*/ 2840868 h 6767905"/>
              <a:gd name="connsiteX83" fmla="*/ 91104 w 1229714"/>
              <a:gd name="connsiteY83" fmla="*/ 2996143 h 6767905"/>
              <a:gd name="connsiteX84" fmla="*/ 8136 w 1229714"/>
              <a:gd name="connsiteY84" fmla="*/ 2856123 h 6767905"/>
              <a:gd name="connsiteX85" fmla="*/ 55760 w 1229714"/>
              <a:gd name="connsiteY85" fmla="*/ 2726782 h 6767905"/>
              <a:gd name="connsiteX86" fmla="*/ 356834 w 1229714"/>
              <a:gd name="connsiteY86" fmla="*/ 2464410 h 6767905"/>
              <a:gd name="connsiteX87" fmla="*/ 623534 w 1229714"/>
              <a:gd name="connsiteY87" fmla="*/ 2269433 h 6767905"/>
              <a:gd name="connsiteX88" fmla="*/ 621560 w 1229714"/>
              <a:gd name="connsiteY88" fmla="*/ 1515354 h 6767905"/>
              <a:gd name="connsiteX89" fmla="*/ 922536 w 1229714"/>
              <a:gd name="connsiteY89" fmla="*/ 1766666 h 6767905"/>
              <a:gd name="connsiteX90" fmla="*/ 1208284 w 1229714"/>
              <a:gd name="connsiteY90" fmla="*/ 2012530 h 6767905"/>
              <a:gd name="connsiteX91" fmla="*/ 1218374 w 1229714"/>
              <a:gd name="connsiteY91" fmla="*/ 2096264 h 6767905"/>
              <a:gd name="connsiteX92" fmla="*/ 1188824 w 1229714"/>
              <a:gd name="connsiteY92" fmla="*/ 2213351 h 6767905"/>
              <a:gd name="connsiteX93" fmla="*/ 970654 w 1229714"/>
              <a:gd name="connsiteY93" fmla="*/ 2180741 h 6767905"/>
              <a:gd name="connsiteX94" fmla="*/ 754628 w 1229714"/>
              <a:gd name="connsiteY94" fmla="*/ 2001965 h 6767905"/>
              <a:gd name="connsiteX95" fmla="*/ 595878 w 1229714"/>
              <a:gd name="connsiteY95" fmla="*/ 1892554 h 6767905"/>
              <a:gd name="connsiteX96" fmla="*/ 205334 w 1229714"/>
              <a:gd name="connsiteY96" fmla="*/ 2218765 h 6767905"/>
              <a:gd name="connsiteX97" fmla="*/ 47208 w 1229714"/>
              <a:gd name="connsiteY97" fmla="*/ 2213827 h 6767905"/>
              <a:gd name="connsiteX98" fmla="*/ 8136 w 1229714"/>
              <a:gd name="connsiteY98" fmla="*/ 2104900 h 6767905"/>
              <a:gd name="connsiteX99" fmla="*/ 412012 w 1229714"/>
              <a:gd name="connsiteY99" fmla="*/ 1664277 h 6767905"/>
              <a:gd name="connsiteX100" fmla="*/ 621560 w 1229714"/>
              <a:gd name="connsiteY100" fmla="*/ 1515354 h 6767905"/>
              <a:gd name="connsiteX101" fmla="*/ 607596 w 1229714"/>
              <a:gd name="connsiteY101" fmla="*/ 754729 h 6767905"/>
              <a:gd name="connsiteX102" fmla="*/ 1198760 w 1229714"/>
              <a:gd name="connsiteY102" fmla="*/ 1252289 h 6767905"/>
              <a:gd name="connsiteX103" fmla="*/ 1195404 w 1229714"/>
              <a:gd name="connsiteY103" fmla="*/ 1452011 h 6767905"/>
              <a:gd name="connsiteX104" fmla="*/ 1055936 w 1229714"/>
              <a:gd name="connsiteY104" fmla="*/ 1484724 h 6767905"/>
              <a:gd name="connsiteX105" fmla="*/ 818528 w 1229714"/>
              <a:gd name="connsiteY105" fmla="*/ 1300875 h 6767905"/>
              <a:gd name="connsiteX106" fmla="*/ 612808 w 1229714"/>
              <a:gd name="connsiteY106" fmla="*/ 1129075 h 6767905"/>
              <a:gd name="connsiteX107" fmla="*/ 573996 w 1229714"/>
              <a:gd name="connsiteY107" fmla="*/ 1152757 h 6767905"/>
              <a:gd name="connsiteX108" fmla="*/ 368130 w 1229714"/>
              <a:gd name="connsiteY108" fmla="*/ 1329297 h 6767905"/>
              <a:gd name="connsiteX109" fmla="*/ 80324 w 1229714"/>
              <a:gd name="connsiteY109" fmla="*/ 1480150 h 6767905"/>
              <a:gd name="connsiteX110" fmla="*/ 8136 w 1229714"/>
              <a:gd name="connsiteY110" fmla="*/ 1341594 h 6767905"/>
              <a:gd name="connsiteX111" fmla="*/ 62110 w 1229714"/>
              <a:gd name="connsiteY111" fmla="*/ 1210438 h 6767905"/>
              <a:gd name="connsiteX112" fmla="*/ 243084 w 1229714"/>
              <a:gd name="connsiteY112" fmla="*/ 1040341 h 6767905"/>
              <a:gd name="connsiteX113" fmla="*/ 408184 w 1229714"/>
              <a:gd name="connsiteY113" fmla="*/ 898846 h 6767905"/>
              <a:gd name="connsiteX114" fmla="*/ 516136 w 1229714"/>
              <a:gd name="connsiteY114" fmla="*/ 806763 h 6767905"/>
              <a:gd name="connsiteX115" fmla="*/ 607596 w 1229714"/>
              <a:gd name="connsiteY115" fmla="*/ 754729 h 6767905"/>
              <a:gd name="connsiteX116" fmla="*/ 598684 w 1229714"/>
              <a:gd name="connsiteY116" fmla="*/ 2 h 6767905"/>
              <a:gd name="connsiteX117" fmla="*/ 916184 w 1229714"/>
              <a:gd name="connsiteY117" fmla="*/ 249864 h 6767905"/>
              <a:gd name="connsiteX118" fmla="*/ 1208284 w 1229714"/>
              <a:gd name="connsiteY118" fmla="*/ 500456 h 6767905"/>
              <a:gd name="connsiteX119" fmla="*/ 1218372 w 1229714"/>
              <a:gd name="connsiteY119" fmla="*/ 584577 h 6767905"/>
              <a:gd name="connsiteX120" fmla="*/ 1188824 w 1229714"/>
              <a:gd name="connsiteY120" fmla="*/ 702052 h 6767905"/>
              <a:gd name="connsiteX121" fmla="*/ 1096184 w 1229714"/>
              <a:gd name="connsiteY121" fmla="*/ 728972 h 6767905"/>
              <a:gd name="connsiteX122" fmla="*/ 798082 w 1229714"/>
              <a:gd name="connsiteY122" fmla="*/ 528221 h 6767905"/>
              <a:gd name="connsiteX123" fmla="*/ 595608 w 1229714"/>
              <a:gd name="connsiteY123" fmla="*/ 381423 h 6767905"/>
              <a:gd name="connsiteX124" fmla="*/ 205332 w 1229714"/>
              <a:gd name="connsiteY124" fmla="*/ 707466 h 6767905"/>
              <a:gd name="connsiteX125" fmla="*/ 47208 w 1229714"/>
              <a:gd name="connsiteY125" fmla="*/ 702526 h 6767905"/>
              <a:gd name="connsiteX126" fmla="*/ 1978 w 1229714"/>
              <a:gd name="connsiteY126" fmla="*/ 591402 h 6767905"/>
              <a:gd name="connsiteX127" fmla="*/ 12776 w 1229714"/>
              <a:gd name="connsiteY127" fmla="*/ 502786 h 6767905"/>
              <a:gd name="connsiteX128" fmla="*/ 301506 w 1229714"/>
              <a:gd name="connsiteY128" fmla="*/ 246574 h 6767905"/>
              <a:gd name="connsiteX129" fmla="*/ 598684 w 1229714"/>
              <a:gd name="connsiteY129" fmla="*/ 2 h 6767905"/>
            </a:gdLst>
            <a:ahLst/>
            <a:cxnLst/>
            <a:rect l="l" t="t" r="r" b="b"/>
            <a:pathLst>
              <a:path w="1229714" h="6767905">
                <a:moveTo>
                  <a:pt x="598684" y="6032150"/>
                </a:moveTo>
                <a:cubicBezTo>
                  <a:pt x="611172" y="6031382"/>
                  <a:pt x="935864" y="6304401"/>
                  <a:pt x="1128910" y="6477990"/>
                </a:cubicBezTo>
                <a:lnTo>
                  <a:pt x="1227336" y="6566495"/>
                </a:lnTo>
                <a:lnTo>
                  <a:pt x="1227336" y="6640878"/>
                </a:lnTo>
                <a:cubicBezTo>
                  <a:pt x="1227336" y="6706109"/>
                  <a:pt x="1223218" y="6718500"/>
                  <a:pt x="1193872" y="6741583"/>
                </a:cubicBezTo>
                <a:cubicBezTo>
                  <a:pt x="1166052" y="6763467"/>
                  <a:pt x="1148384" y="6766786"/>
                  <a:pt x="1089096" y="6761266"/>
                </a:cubicBezTo>
                <a:cubicBezTo>
                  <a:pt x="1019312" y="6754769"/>
                  <a:pt x="1013574" y="6751080"/>
                  <a:pt x="820936" y="6588836"/>
                </a:cubicBezTo>
                <a:cubicBezTo>
                  <a:pt x="712668" y="6497650"/>
                  <a:pt x="620166" y="6423015"/>
                  <a:pt x="615376" y="6422979"/>
                </a:cubicBezTo>
                <a:cubicBezTo>
                  <a:pt x="610584" y="6422943"/>
                  <a:pt x="516324" y="6500536"/>
                  <a:pt x="405908" y="6595409"/>
                </a:cubicBezTo>
                <a:lnTo>
                  <a:pt x="205152" y="6767905"/>
                </a:lnTo>
                <a:lnTo>
                  <a:pt x="136036" y="6767905"/>
                </a:lnTo>
                <a:cubicBezTo>
                  <a:pt x="38332" y="6767905"/>
                  <a:pt x="8136" y="6737971"/>
                  <a:pt x="8136" y="6641119"/>
                </a:cubicBezTo>
                <a:cubicBezTo>
                  <a:pt x="8136" y="6601761"/>
                  <a:pt x="12420" y="6557181"/>
                  <a:pt x="17660" y="6542052"/>
                </a:cubicBezTo>
                <a:cubicBezTo>
                  <a:pt x="22900" y="6526923"/>
                  <a:pt x="152916" y="6406181"/>
                  <a:pt x="306584" y="6273737"/>
                </a:cubicBezTo>
                <a:cubicBezTo>
                  <a:pt x="460256" y="6141294"/>
                  <a:pt x="591700" y="6032579"/>
                  <a:pt x="598684" y="6032150"/>
                </a:cubicBezTo>
                <a:close/>
                <a:moveTo>
                  <a:pt x="613024" y="5294705"/>
                </a:moveTo>
                <a:cubicBezTo>
                  <a:pt x="630212" y="5294705"/>
                  <a:pt x="687324" y="5340677"/>
                  <a:pt x="973336" y="5584729"/>
                </a:cubicBezTo>
                <a:cubicBezTo>
                  <a:pt x="1223620" y="5798296"/>
                  <a:pt x="1227336" y="5802617"/>
                  <a:pt x="1227336" y="5880060"/>
                </a:cubicBezTo>
                <a:cubicBezTo>
                  <a:pt x="1227336" y="5916339"/>
                  <a:pt x="1218770" y="5956370"/>
                  <a:pt x="1207244" y="5973960"/>
                </a:cubicBezTo>
                <a:cubicBezTo>
                  <a:pt x="1182978" y="6010996"/>
                  <a:pt x="1115306" y="6035547"/>
                  <a:pt x="1069308" y="6024002"/>
                </a:cubicBezTo>
                <a:cubicBezTo>
                  <a:pt x="1050836" y="6019366"/>
                  <a:pt x="940562" y="5936297"/>
                  <a:pt x="824252" y="5839404"/>
                </a:cubicBezTo>
                <a:cubicBezTo>
                  <a:pt x="619916" y="5669181"/>
                  <a:pt x="611682" y="5663807"/>
                  <a:pt x="580332" y="5680175"/>
                </a:cubicBezTo>
                <a:cubicBezTo>
                  <a:pt x="562486" y="5689492"/>
                  <a:pt x="472136" y="5766899"/>
                  <a:pt x="379556" y="5852190"/>
                </a:cubicBezTo>
                <a:cubicBezTo>
                  <a:pt x="286974" y="5937481"/>
                  <a:pt x="194276" y="6013173"/>
                  <a:pt x="173560" y="6020395"/>
                </a:cubicBezTo>
                <a:cubicBezTo>
                  <a:pt x="126184" y="6036910"/>
                  <a:pt x="54376" y="6015473"/>
                  <a:pt x="27224" y="5976707"/>
                </a:cubicBezTo>
                <a:cubicBezTo>
                  <a:pt x="15786" y="5960377"/>
                  <a:pt x="8136" y="5921105"/>
                  <a:pt x="8136" y="5878723"/>
                </a:cubicBezTo>
                <a:cubicBezTo>
                  <a:pt x="8136" y="5815824"/>
                  <a:pt x="13408" y="5801538"/>
                  <a:pt x="55760" y="5749685"/>
                </a:cubicBezTo>
                <a:cubicBezTo>
                  <a:pt x="81954" y="5717615"/>
                  <a:pt x="214460" y="5602125"/>
                  <a:pt x="350220" y="5493040"/>
                </a:cubicBezTo>
                <a:cubicBezTo>
                  <a:pt x="485980" y="5383956"/>
                  <a:pt x="604240" y="5294705"/>
                  <a:pt x="613024" y="5294705"/>
                </a:cubicBezTo>
                <a:close/>
                <a:moveTo>
                  <a:pt x="605228" y="4527168"/>
                </a:moveTo>
                <a:cubicBezTo>
                  <a:pt x="624184" y="4532624"/>
                  <a:pt x="823524" y="4699856"/>
                  <a:pt x="1090810" y="4934543"/>
                </a:cubicBezTo>
                <a:lnTo>
                  <a:pt x="1227336" y="5054416"/>
                </a:lnTo>
                <a:lnTo>
                  <a:pt x="1227336" y="5127897"/>
                </a:lnTo>
                <a:cubicBezTo>
                  <a:pt x="1227336" y="5188663"/>
                  <a:pt x="1222156" y="5206243"/>
                  <a:pt x="1197406" y="5229494"/>
                </a:cubicBezTo>
                <a:cubicBezTo>
                  <a:pt x="1164492" y="5260416"/>
                  <a:pt x="1091388" y="5267861"/>
                  <a:pt x="1036836" y="5245846"/>
                </a:cubicBezTo>
                <a:cubicBezTo>
                  <a:pt x="1019372" y="5238799"/>
                  <a:pt x="919360" y="5160709"/>
                  <a:pt x="814584" y="5072314"/>
                </a:cubicBezTo>
                <a:cubicBezTo>
                  <a:pt x="709810" y="4983918"/>
                  <a:pt x="619954" y="4911517"/>
                  <a:pt x="614904" y="4911423"/>
                </a:cubicBezTo>
                <a:cubicBezTo>
                  <a:pt x="602012" y="4911183"/>
                  <a:pt x="250420" y="5193034"/>
                  <a:pt x="208980" y="5236826"/>
                </a:cubicBezTo>
                <a:cubicBezTo>
                  <a:pt x="179096" y="5268409"/>
                  <a:pt x="168332" y="5271992"/>
                  <a:pt x="122008" y="5265778"/>
                </a:cubicBezTo>
                <a:cubicBezTo>
                  <a:pt x="40104" y="5254793"/>
                  <a:pt x="8136" y="5216621"/>
                  <a:pt x="8136" y="5129819"/>
                </a:cubicBezTo>
                <a:cubicBezTo>
                  <a:pt x="8136" y="5090461"/>
                  <a:pt x="12420" y="5045881"/>
                  <a:pt x="17660" y="5030752"/>
                </a:cubicBezTo>
                <a:cubicBezTo>
                  <a:pt x="22900" y="5015623"/>
                  <a:pt x="152916" y="4894881"/>
                  <a:pt x="306584" y="4762437"/>
                </a:cubicBezTo>
                <a:cubicBezTo>
                  <a:pt x="474768" y="4617485"/>
                  <a:pt x="593644" y="4523835"/>
                  <a:pt x="605228" y="4527168"/>
                </a:cubicBezTo>
                <a:close/>
                <a:moveTo>
                  <a:pt x="613024" y="3783405"/>
                </a:moveTo>
                <a:cubicBezTo>
                  <a:pt x="630136" y="3783405"/>
                  <a:pt x="685076" y="3827662"/>
                  <a:pt x="973336" y="4073659"/>
                </a:cubicBezTo>
                <a:cubicBezTo>
                  <a:pt x="1224284" y="4287817"/>
                  <a:pt x="1227336" y="4291365"/>
                  <a:pt x="1227336" y="4369148"/>
                </a:cubicBezTo>
                <a:cubicBezTo>
                  <a:pt x="1227336" y="4404143"/>
                  <a:pt x="1221160" y="4444313"/>
                  <a:pt x="1213612" y="4458415"/>
                </a:cubicBezTo>
                <a:cubicBezTo>
                  <a:pt x="1194796" y="4493572"/>
                  <a:pt x="1119024" y="4523339"/>
                  <a:pt x="1073692" y="4513382"/>
                </a:cubicBezTo>
                <a:cubicBezTo>
                  <a:pt x="1052960" y="4508829"/>
                  <a:pt x="944768" y="4428502"/>
                  <a:pt x="825152" y="4328854"/>
                </a:cubicBezTo>
                <a:lnTo>
                  <a:pt x="613322" y="4152389"/>
                </a:lnTo>
                <a:lnTo>
                  <a:pt x="536154" y="4205739"/>
                </a:lnTo>
                <a:cubicBezTo>
                  <a:pt x="493712" y="4235081"/>
                  <a:pt x="456128" y="4262455"/>
                  <a:pt x="452636" y="4266569"/>
                </a:cubicBezTo>
                <a:cubicBezTo>
                  <a:pt x="406408" y="4321026"/>
                  <a:pt x="190284" y="4508917"/>
                  <a:pt x="167208" y="4514709"/>
                </a:cubicBezTo>
                <a:cubicBezTo>
                  <a:pt x="125560" y="4525162"/>
                  <a:pt x="50582" y="4498755"/>
                  <a:pt x="27224" y="4465407"/>
                </a:cubicBezTo>
                <a:cubicBezTo>
                  <a:pt x="15786" y="4449077"/>
                  <a:pt x="8136" y="4409805"/>
                  <a:pt x="8136" y="4367423"/>
                </a:cubicBezTo>
                <a:cubicBezTo>
                  <a:pt x="8136" y="4304524"/>
                  <a:pt x="13408" y="4290238"/>
                  <a:pt x="55760" y="4238385"/>
                </a:cubicBezTo>
                <a:cubicBezTo>
                  <a:pt x="81954" y="4206315"/>
                  <a:pt x="214460" y="4090825"/>
                  <a:pt x="350220" y="3981740"/>
                </a:cubicBezTo>
                <a:cubicBezTo>
                  <a:pt x="485980" y="3872656"/>
                  <a:pt x="604240" y="3783405"/>
                  <a:pt x="613024" y="3783405"/>
                </a:cubicBezTo>
                <a:close/>
                <a:moveTo>
                  <a:pt x="608932" y="3015689"/>
                </a:moveTo>
                <a:cubicBezTo>
                  <a:pt x="610280" y="3012545"/>
                  <a:pt x="745688" y="3125547"/>
                  <a:pt x="909836" y="3266806"/>
                </a:cubicBezTo>
                <a:lnTo>
                  <a:pt x="1208284" y="3523638"/>
                </a:lnTo>
                <a:lnTo>
                  <a:pt x="1228492" y="3692331"/>
                </a:lnTo>
                <a:lnTo>
                  <a:pt x="1185440" y="3725168"/>
                </a:lnTo>
                <a:cubicBezTo>
                  <a:pt x="1109454" y="3783124"/>
                  <a:pt x="1072696" y="3772915"/>
                  <a:pt x="926428" y="3653230"/>
                </a:cubicBezTo>
                <a:cubicBezTo>
                  <a:pt x="856000" y="3595604"/>
                  <a:pt x="758184" y="3515594"/>
                  <a:pt x="709056" y="3475430"/>
                </a:cubicBezTo>
                <a:cubicBezTo>
                  <a:pt x="659928" y="3435266"/>
                  <a:pt x="615876" y="3402405"/>
                  <a:pt x="611160" y="3402405"/>
                </a:cubicBezTo>
                <a:cubicBezTo>
                  <a:pt x="601768" y="3402405"/>
                  <a:pt x="444220" y="3516848"/>
                  <a:pt x="383876" y="3567505"/>
                </a:cubicBezTo>
                <a:cubicBezTo>
                  <a:pt x="300536" y="3637464"/>
                  <a:pt x="241588" y="3691325"/>
                  <a:pt x="212796" y="3723821"/>
                </a:cubicBezTo>
                <a:cubicBezTo>
                  <a:pt x="171604" y="3770312"/>
                  <a:pt x="101566" y="3770865"/>
                  <a:pt x="47208" y="3725126"/>
                </a:cubicBezTo>
                <a:cubicBezTo>
                  <a:pt x="11588" y="3695152"/>
                  <a:pt x="8136" y="3685527"/>
                  <a:pt x="8136" y="3616199"/>
                </a:cubicBezTo>
                <a:cubicBezTo>
                  <a:pt x="8136" y="3524327"/>
                  <a:pt x="28780" y="3490763"/>
                  <a:pt x="147444" y="3389705"/>
                </a:cubicBezTo>
                <a:cubicBezTo>
                  <a:pt x="192554" y="3351288"/>
                  <a:pt x="272532" y="3282541"/>
                  <a:pt x="325174" y="3236935"/>
                </a:cubicBezTo>
                <a:cubicBezTo>
                  <a:pt x="377816" y="3191329"/>
                  <a:pt x="462644" y="3124177"/>
                  <a:pt x="513684" y="3087710"/>
                </a:cubicBezTo>
                <a:cubicBezTo>
                  <a:pt x="564720" y="3051242"/>
                  <a:pt x="607584" y="3018833"/>
                  <a:pt x="608932" y="3015689"/>
                </a:cubicBezTo>
                <a:close/>
                <a:moveTo>
                  <a:pt x="623534" y="2269433"/>
                </a:moveTo>
                <a:cubicBezTo>
                  <a:pt x="636968" y="2278338"/>
                  <a:pt x="923956" y="2521534"/>
                  <a:pt x="1074752" y="2651801"/>
                </a:cubicBezTo>
                <a:cubicBezTo>
                  <a:pt x="1227572" y="2783816"/>
                  <a:pt x="1227336" y="2783490"/>
                  <a:pt x="1227336" y="2862078"/>
                </a:cubicBezTo>
                <a:cubicBezTo>
                  <a:pt x="1227336" y="2916031"/>
                  <a:pt x="1221276" y="2938565"/>
                  <a:pt x="1201428" y="2958412"/>
                </a:cubicBezTo>
                <a:cubicBezTo>
                  <a:pt x="1165908" y="2993932"/>
                  <a:pt x="1115412" y="3011245"/>
                  <a:pt x="1073912" y="3002130"/>
                </a:cubicBezTo>
                <a:cubicBezTo>
                  <a:pt x="1054820" y="2997937"/>
                  <a:pt x="943444" y="2915181"/>
                  <a:pt x="826408" y="2818228"/>
                </a:cubicBezTo>
                <a:lnTo>
                  <a:pt x="613616" y="2641950"/>
                </a:lnTo>
                <a:lnTo>
                  <a:pt x="566808" y="2669753"/>
                </a:lnTo>
                <a:cubicBezTo>
                  <a:pt x="541064" y="2685044"/>
                  <a:pt x="450840" y="2762046"/>
                  <a:pt x="366308" y="2840868"/>
                </a:cubicBezTo>
                <a:cubicBezTo>
                  <a:pt x="197500" y="2998273"/>
                  <a:pt x="160616" y="3019084"/>
                  <a:pt x="91104" y="2996143"/>
                </a:cubicBezTo>
                <a:cubicBezTo>
                  <a:pt x="29084" y="2975675"/>
                  <a:pt x="8136" y="2940322"/>
                  <a:pt x="8136" y="2856123"/>
                </a:cubicBezTo>
                <a:cubicBezTo>
                  <a:pt x="8136" y="2793277"/>
                  <a:pt x="13444" y="2778860"/>
                  <a:pt x="55760" y="2726782"/>
                </a:cubicBezTo>
                <a:cubicBezTo>
                  <a:pt x="81954" y="2694546"/>
                  <a:pt x="217436" y="2576479"/>
                  <a:pt x="356834" y="2464410"/>
                </a:cubicBezTo>
                <a:cubicBezTo>
                  <a:pt x="496232" y="2352342"/>
                  <a:pt x="616246" y="2264602"/>
                  <a:pt x="623534" y="2269433"/>
                </a:cubicBezTo>
                <a:close/>
                <a:moveTo>
                  <a:pt x="621560" y="1515354"/>
                </a:moveTo>
                <a:cubicBezTo>
                  <a:pt x="629934" y="1518350"/>
                  <a:pt x="765372" y="1631441"/>
                  <a:pt x="922536" y="1766666"/>
                </a:cubicBezTo>
                <a:lnTo>
                  <a:pt x="1208284" y="2012530"/>
                </a:lnTo>
                <a:lnTo>
                  <a:pt x="1218374" y="2096264"/>
                </a:lnTo>
                <a:cubicBezTo>
                  <a:pt x="1228400" y="2179471"/>
                  <a:pt x="1228216" y="2180207"/>
                  <a:pt x="1188824" y="2213351"/>
                </a:cubicBezTo>
                <a:cubicBezTo>
                  <a:pt x="1123124" y="2268636"/>
                  <a:pt x="1066904" y="2260233"/>
                  <a:pt x="970654" y="2180741"/>
                </a:cubicBezTo>
                <a:cubicBezTo>
                  <a:pt x="926726" y="2144461"/>
                  <a:pt x="829516" y="2064011"/>
                  <a:pt x="754628" y="2001965"/>
                </a:cubicBezTo>
                <a:cubicBezTo>
                  <a:pt x="675712" y="1936577"/>
                  <a:pt x="608974" y="1890582"/>
                  <a:pt x="595878" y="1892554"/>
                </a:cubicBezTo>
                <a:cubicBezTo>
                  <a:pt x="574352" y="1895797"/>
                  <a:pt x="257956" y="2160073"/>
                  <a:pt x="205334" y="2218765"/>
                </a:cubicBezTo>
                <a:cubicBezTo>
                  <a:pt x="169554" y="2258671"/>
                  <a:pt x="97844" y="2256431"/>
                  <a:pt x="47208" y="2213827"/>
                </a:cubicBezTo>
                <a:cubicBezTo>
                  <a:pt x="11588" y="2183852"/>
                  <a:pt x="8136" y="2174227"/>
                  <a:pt x="8136" y="2104900"/>
                </a:cubicBezTo>
                <a:cubicBezTo>
                  <a:pt x="8136" y="1988845"/>
                  <a:pt x="20728" y="1975106"/>
                  <a:pt x="412012" y="1664277"/>
                </a:cubicBezTo>
                <a:cubicBezTo>
                  <a:pt x="518892" y="1579374"/>
                  <a:pt x="613188" y="1512359"/>
                  <a:pt x="621560" y="1515354"/>
                </a:cubicBezTo>
                <a:close/>
                <a:moveTo>
                  <a:pt x="607596" y="754729"/>
                </a:moveTo>
                <a:cubicBezTo>
                  <a:pt x="630988" y="761307"/>
                  <a:pt x="1151808" y="1199660"/>
                  <a:pt x="1198760" y="1252289"/>
                </a:cubicBezTo>
                <a:cubicBezTo>
                  <a:pt x="1241484" y="1300178"/>
                  <a:pt x="1239622" y="1411032"/>
                  <a:pt x="1195404" y="1452011"/>
                </a:cubicBezTo>
                <a:cubicBezTo>
                  <a:pt x="1157004" y="1487599"/>
                  <a:pt x="1099174" y="1501164"/>
                  <a:pt x="1055936" y="1484724"/>
                </a:cubicBezTo>
                <a:cubicBezTo>
                  <a:pt x="1038508" y="1478098"/>
                  <a:pt x="931672" y="1395367"/>
                  <a:pt x="818528" y="1300875"/>
                </a:cubicBezTo>
                <a:lnTo>
                  <a:pt x="612808" y="1129075"/>
                </a:lnTo>
                <a:lnTo>
                  <a:pt x="573996" y="1152757"/>
                </a:lnTo>
                <a:cubicBezTo>
                  <a:pt x="552650" y="1165783"/>
                  <a:pt x="460010" y="1245226"/>
                  <a:pt x="368130" y="1329297"/>
                </a:cubicBezTo>
                <a:cubicBezTo>
                  <a:pt x="187824" y="1494275"/>
                  <a:pt x="155136" y="1511410"/>
                  <a:pt x="80324" y="1480150"/>
                </a:cubicBezTo>
                <a:cubicBezTo>
                  <a:pt x="23420" y="1456375"/>
                  <a:pt x="8136" y="1427040"/>
                  <a:pt x="8136" y="1341594"/>
                </a:cubicBezTo>
                <a:cubicBezTo>
                  <a:pt x="8136" y="1279193"/>
                  <a:pt x="13000" y="1267374"/>
                  <a:pt x="62110" y="1210438"/>
                </a:cubicBezTo>
                <a:cubicBezTo>
                  <a:pt x="91796" y="1176023"/>
                  <a:pt x="173236" y="1099479"/>
                  <a:pt x="243084" y="1040341"/>
                </a:cubicBezTo>
                <a:cubicBezTo>
                  <a:pt x="312936" y="981205"/>
                  <a:pt x="387230" y="917533"/>
                  <a:pt x="408184" y="898846"/>
                </a:cubicBezTo>
                <a:cubicBezTo>
                  <a:pt x="429140" y="880161"/>
                  <a:pt x="477716" y="838724"/>
                  <a:pt x="516136" y="806763"/>
                </a:cubicBezTo>
                <a:cubicBezTo>
                  <a:pt x="558764" y="771298"/>
                  <a:pt x="594408" y="751019"/>
                  <a:pt x="607596" y="754729"/>
                </a:cubicBezTo>
                <a:close/>
                <a:moveTo>
                  <a:pt x="598684" y="2"/>
                </a:moveTo>
                <a:cubicBezTo>
                  <a:pt x="614002" y="-437"/>
                  <a:pt x="740024" y="98738"/>
                  <a:pt x="916184" y="249864"/>
                </a:cubicBezTo>
                <a:lnTo>
                  <a:pt x="1208284" y="500456"/>
                </a:lnTo>
                <a:lnTo>
                  <a:pt x="1218372" y="584577"/>
                </a:lnTo>
                <a:cubicBezTo>
                  <a:pt x="1228404" y="668214"/>
                  <a:pt x="1228234" y="668889"/>
                  <a:pt x="1188824" y="702052"/>
                </a:cubicBezTo>
                <a:cubicBezTo>
                  <a:pt x="1155808" y="729832"/>
                  <a:pt x="1140328" y="734330"/>
                  <a:pt x="1096184" y="728972"/>
                </a:cubicBezTo>
                <a:cubicBezTo>
                  <a:pt x="1031380" y="721106"/>
                  <a:pt x="1022520" y="715140"/>
                  <a:pt x="798082" y="528221"/>
                </a:cubicBezTo>
                <a:cubicBezTo>
                  <a:pt x="693358" y="441004"/>
                  <a:pt x="608584" y="379540"/>
                  <a:pt x="595608" y="381423"/>
                </a:cubicBezTo>
                <a:cubicBezTo>
                  <a:pt x="574320" y="384509"/>
                  <a:pt x="257844" y="648900"/>
                  <a:pt x="205332" y="707466"/>
                </a:cubicBezTo>
                <a:cubicBezTo>
                  <a:pt x="169552" y="747371"/>
                  <a:pt x="97842" y="745132"/>
                  <a:pt x="47208" y="702526"/>
                </a:cubicBezTo>
                <a:cubicBezTo>
                  <a:pt x="13228" y="673934"/>
                  <a:pt x="7332" y="659448"/>
                  <a:pt x="1978" y="591402"/>
                </a:cubicBezTo>
                <a:cubicBezTo>
                  <a:pt x="-2502" y="534445"/>
                  <a:pt x="436" y="510335"/>
                  <a:pt x="12776" y="502786"/>
                </a:cubicBezTo>
                <a:cubicBezTo>
                  <a:pt x="22100" y="497083"/>
                  <a:pt x="152028" y="381787"/>
                  <a:pt x="301506" y="246574"/>
                </a:cubicBezTo>
                <a:cubicBezTo>
                  <a:pt x="456936" y="105977"/>
                  <a:pt x="584158" y="419"/>
                  <a:pt x="598684" y="2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363023">
            <a:off x="6597331" y="1231830"/>
            <a:ext cx="4592374" cy="4568446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12190" r="12190"/>
          <a:stretch>
            <a:fillRect/>
          </a:stretch>
        </p:blipFill>
        <p:spPr>
          <a:xfrm>
            <a:off x="6504356" y="1136960"/>
            <a:ext cx="4778324" cy="4758190"/>
          </a:xfrm>
          <a:custGeom>
            <a:avLst/>
            <a:gdLst>
              <a:gd name="connsiteX0" fmla="*/ 471102 w 4939020"/>
              <a:gd name="connsiteY0" fmla="*/ 0 h 4918209"/>
              <a:gd name="connsiteX1" fmla="*/ 4939020 w 4939020"/>
              <a:gd name="connsiteY1" fmla="*/ 473570 h 4918209"/>
              <a:gd name="connsiteX2" fmla="*/ 4467918 w 4939020"/>
              <a:gd name="connsiteY2" fmla="*/ 4918209 h 4918209"/>
              <a:gd name="connsiteX3" fmla="*/ 0 w 4939020"/>
              <a:gd name="connsiteY3" fmla="*/ 4444639 h 4918209"/>
            </a:gdLst>
            <a:ahLst/>
            <a:cxnLst/>
            <a:rect l="l" t="t" r="r" b="b"/>
            <a:pathLst>
              <a:path w="4939020" h="4918209">
                <a:moveTo>
                  <a:pt x="471102" y="0"/>
                </a:moveTo>
                <a:lnTo>
                  <a:pt x="4939020" y="473570"/>
                </a:lnTo>
                <a:lnTo>
                  <a:pt x="4467918" y="4918209"/>
                </a:lnTo>
                <a:lnTo>
                  <a:pt x="0" y="44446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>
            <a:off x="9571111" y="4689346"/>
            <a:ext cx="1863970" cy="679708"/>
          </a:xfrm>
          <a:prstGeom prst="roundRect">
            <a:avLst>
              <a:gd name="adj" fmla="val 938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15521" y="277759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679726" y="4805966"/>
            <a:ext cx="1646740" cy="44646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20XX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2472815" flipH="1" flipV="1">
            <a:off x="11841412" y="3118323"/>
            <a:ext cx="701176" cy="701178"/>
          </a:xfrm>
          <a:prstGeom prst="mathPlus">
            <a:avLst>
              <a:gd name="adj1" fmla="val 13520"/>
            </a:avLst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577078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646477" y="6368427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56559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221991" y="6368427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36040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03266" y="6368427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15521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89896" y="6368427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07315" y="3053113"/>
            <a:ext cx="4660894" cy="18798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单元主要教学内容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959586" y="1671548"/>
            <a:ext cx="1200684" cy="1179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6985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05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4770351" y="2241252"/>
            <a:ext cx="731852" cy="731852"/>
          </a:xfrm>
          <a:prstGeom prst="ellipse">
            <a:avLst/>
          </a:prstGeom>
          <a:solidFill>
            <a:schemeClr val="accent3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4812957" y="2283860"/>
            <a:ext cx="646637" cy="646637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4963410" y="2419923"/>
            <a:ext cx="345733" cy="374511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9644743" y="227433"/>
            <a:ext cx="2159497" cy="276999"/>
          </a:xfrm>
          <a:prstGeom prst="roundRect">
            <a:avLst>
              <a:gd name="adj" fmla="val 15614"/>
            </a:avLst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1519097" y="301045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9789885" y="288988"/>
            <a:ext cx="1596572" cy="1464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PowerPoint design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2320140" y="6060532"/>
            <a:ext cx="6128621" cy="7941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3600">
                <a:ln w="6350">
                  <a:solidFill>
                    <a:srgbClr val="FFFFFF">
                      <a:alpha val="10000"/>
                    </a:srgbClr>
                  </a:solidFill>
                </a:ln>
                <a:noFill/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POWERPOINT DESIGN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0" y="648020"/>
          <a:ext cx="12192000" cy="620998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146300"/>
                <a:gridCol w="4978400"/>
                <a:gridCol w="2146300"/>
                <a:gridCol w="2921000"/>
              </a:tblGrid>
              <a:tr h="8871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dirty="0"/>
                        <a:t>内容与要求</a:t>
                      </a:r>
                      <a:endParaRPr lang="zh-CN" altLang="en-US" sz="2200" dirty="0"/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2000"/>
                            <a:lumOff val="48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dirty="0"/>
                        <a:t>主要核心内容</a:t>
                      </a:r>
                      <a:endParaRPr lang="zh-CN" altLang="en-US" sz="2200" dirty="0"/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2000"/>
                            <a:lumOff val="48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dirty="0"/>
                        <a:t>课时分布</a:t>
                      </a:r>
                      <a:endParaRPr lang="zh-CN" altLang="en-US" sz="2200" dirty="0"/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2000"/>
                            <a:lumOff val="48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dirty="0"/>
                        <a:t>课时结构化体现</a:t>
                      </a:r>
                      <a:endParaRPr lang="zh-CN" altLang="en-US" sz="2200" dirty="0"/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2000"/>
                            <a:lumOff val="48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88714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基础知识与技能</a:t>
                      </a:r>
                      <a:endParaRPr lang="en-US" altLang="zh-CN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1.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武术礼仪（抱拳礼、持械礼）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   2.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长拳与少年拳的历史与特点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                     3.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手型（拳、掌、勾）、步型（弓步、马步）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4.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冲拳、推掌、蹬腿、弹腿等基础动作</a:t>
                      </a:r>
                      <a:endParaRPr lang="zh-CN" altLang="en-US" sz="1200" b="1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76200" marR="76200" marT="76200" marB="76200" anchor="ctr" anchorCtr="0">
                    <a:solidFill>
                      <a:schemeClr val="accent5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课时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1-3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、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6-12</a:t>
                      </a:r>
                      <a:endParaRPr lang="en-US" altLang="zh-CN" sz="1200" b="1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76200" marR="76200" marT="76200" marB="76200" anchor="ctr" anchorCtr="0">
                    <a:solidFill>
                      <a:schemeClr val="accent5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1.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文化导入（武德精神）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2.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分解动作教学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3.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组合动作练习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4.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完整套路串联</a:t>
                      </a:r>
                      <a:endParaRPr lang="zh-CN" altLang="en-US" sz="1200" b="1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76200" marR="76200" marT="76200" marB="76200" anchor="ctr" anchorCtr="0">
                    <a:solidFill>
                      <a:schemeClr val="accent5">
                        <a:lumMod val="20000"/>
                        <a:lumOff val="80000"/>
                        <a:alpha val="90000"/>
                      </a:schemeClr>
                    </a:solidFill>
                  </a:tcPr>
                </a:tc>
              </a:tr>
              <a:tr h="88714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技战术运用</a:t>
                      </a:r>
                      <a:endParaRPr lang="zh-CN" altLang="en-US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1.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攻防组合（格挡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冲拳、闪避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反击）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2.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套路节奏控制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3.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空间利用与路线设计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4.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实战招式拆解与应用</a:t>
                      </a:r>
                      <a:endParaRPr lang="zh-CN" altLang="en-US" sz="1200" b="1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76200" marR="76200" marT="76200" marB="76200" anchor="ctr" anchorCtr="0">
                    <a:solidFill>
                      <a:schemeClr val="accent2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课时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4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、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7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、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9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、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13</a:t>
                      </a:r>
                      <a:endParaRPr lang="en-US" altLang="zh-CN" sz="1200" b="1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76200" marR="76200" marT="76200" marB="76200" anchor="ctr" anchorCtr="0">
                    <a:solidFill>
                      <a:schemeClr val="accent2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1.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双人配合演练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2.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情景模拟训练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3.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实战反应练习</a:t>
                      </a:r>
                      <a:endParaRPr lang="zh-CN" altLang="en-US" sz="1200" b="1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76200" marR="76200" marT="76200" marB="76200" anchor="ctr" anchorCtr="0">
                    <a:solidFill>
                      <a:schemeClr val="accent2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</a:tr>
              <a:tr h="88714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体能</a:t>
                      </a:r>
                      <a:endParaRPr lang="en-US" altLang="zh-CN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1.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下肢力量（马步推轮胎）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2.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核心稳定（弓步持棍平衡）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3.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爆发力（弹跳冲拳）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4.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柔韧训练（劈叉压腿）</a:t>
                      </a:r>
                      <a:endParaRPr lang="zh-CN" altLang="en-US" sz="1200" b="1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76200" marR="76200" marT="76200" marB="76200" anchor="ctr" anchorCtr="0">
                    <a:solidFill>
                      <a:schemeClr val="accent5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课时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11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、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14</a:t>
                      </a:r>
                      <a:endParaRPr lang="en-US" altLang="zh-CN" sz="1200" b="1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76200" marR="76200" marT="76200" marB="76200" anchor="ctr" anchorCtr="0">
                    <a:solidFill>
                      <a:schemeClr val="accent5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1.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分级体能训练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2.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间歇性训练（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Tabata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）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3.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柔韧辅助练习</a:t>
                      </a:r>
                      <a:endParaRPr lang="zh-CN" altLang="en-US" sz="1200" b="1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76200" marR="76200" marT="76200" marB="76200" anchor="ctr" anchorCtr="0">
                    <a:solidFill>
                      <a:schemeClr val="accent5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</a:tr>
              <a:tr h="88714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展示或比赛</a:t>
                      </a:r>
                      <a:endParaRPr lang="zh-CN" altLang="en-US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1.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本功擂台赛（手型、步型、腿法）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2.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少年拳全套展示赛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3.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班级武术联赛（基本功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套路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+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实战）</a:t>
                      </a:r>
                      <a:endParaRPr lang="zh-CN" altLang="en-US" sz="1200" b="1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76200" marR="76200" marT="76200" marB="76200" anchor="ctr" anchorCtr="0">
                    <a:solidFill>
                      <a:schemeClr val="accent3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课时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5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、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15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、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16-18</a:t>
                      </a:r>
                      <a:endParaRPr lang="en-US" altLang="zh-CN" sz="1200" b="1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76200" marR="76200" marT="76200" marB="76200" anchor="ctr" anchorCtr="0">
                    <a:solidFill>
                      <a:schemeClr val="accent3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1.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赛前复习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2.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多维度评分（动作、节奏、精神）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3.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团队积分制</a:t>
                      </a:r>
                      <a:endParaRPr lang="zh-CN" altLang="en-US" sz="1200" b="1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76200" marR="76200" marT="76200" marB="76200" anchor="ctr" anchorCtr="0">
                    <a:solidFill>
                      <a:schemeClr val="accent3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</a:tr>
              <a:tr h="88714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规则与裁判方法</a:t>
                      </a:r>
                      <a:endParaRPr lang="zh-CN" altLang="en-US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1.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比赛评分标准（动作标准度、流畅度、表现力）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2.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实战规则（禁止攻击要害、点到为止）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3.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裁判职责与流程</a:t>
                      </a:r>
                      <a:endParaRPr lang="zh-CN" altLang="en-US" sz="1200" b="1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76200" marR="76200" marT="76200" marB="76200" anchor="ctr" anchorCtr="0">
                    <a:solidFill>
                      <a:schemeClr val="accent5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贯穿比赛课（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5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、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15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）</a:t>
                      </a:r>
                      <a:endParaRPr lang="zh-CN" altLang="en-US" sz="1200" b="1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76200" marR="76200" marT="76200" marB="76200" anchor="ctr" anchorCtr="0">
                    <a:solidFill>
                      <a:schemeClr val="accent5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1.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学生互评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2.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教师点评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3.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模拟裁判实践</a:t>
                      </a:r>
                      <a:endParaRPr lang="zh-CN" altLang="en-US" sz="1200" b="1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76200" marR="76200" marT="76200" marB="76200" anchor="ctr" anchorCtr="0">
                    <a:solidFill>
                      <a:schemeClr val="accent5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</a:tr>
              <a:tr h="88714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zh-CN" altLang="en-US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观赏与评价</a:t>
                      </a:r>
                      <a:endParaRPr lang="zh-CN" altLang="en-US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gradFill>
                      <a:gsLst>
                        <a:gs pos="0">
                          <a:srgbClr val="CFF9AE"/>
                        </a:gs>
                        <a:gs pos="90000">
                          <a:srgbClr val="49E7CE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1.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武术名家视频学习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2.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小组互评与动作分析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3.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文化术语竞答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4.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优秀选手示范与颁奖</a:t>
                      </a:r>
                      <a:endParaRPr lang="zh-CN" altLang="en-US" sz="1200" b="1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76200" marR="76200" marT="76200" marB="76200" anchor="ctr" anchorCtr="0">
                    <a:gradFill>
                      <a:gsLst>
                        <a:gs pos="0">
                          <a:srgbClr val="CFF9AE"/>
                        </a:gs>
                        <a:gs pos="90000">
                          <a:srgbClr val="49E7CE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课时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、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5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、</a:t>
                      </a: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15</a:t>
                      </a:r>
                      <a:endParaRPr lang="en-US" altLang="zh-CN" sz="1200" b="1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76200" marR="76200" marT="76200" marB="76200" anchor="ctr" anchorCtr="0">
                    <a:gradFill>
                      <a:gsLst>
                        <a:gs pos="0">
                          <a:srgbClr val="CFF9AE"/>
                        </a:gs>
                        <a:gs pos="90000">
                          <a:srgbClr val="49E7CE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1.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多媒体辅助教学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2.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反思式评价</a:t>
                      </a:r>
                      <a:b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</a:br>
                      <a:r>
                        <a:rPr lang="en-US" altLang="zh-CN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3. </a:t>
                      </a:r>
                      <a:r>
                        <a:rPr lang="zh-CN" altLang="en-US" sz="1200" i="0">
                          <a:solidFill>
                            <a:srgbClr val="404040"/>
                          </a:solidFill>
                          <a:latin typeface="Segoe UI" panose="020B0502040204020203"/>
                          <a:ea typeface="Segoe UI" panose="020B0502040204020203"/>
                        </a:rPr>
                        <a:t>荣誉激励</a:t>
                      </a:r>
                      <a:endParaRPr lang="zh-CN" altLang="en-US" sz="1200" b="1" i="0">
                        <a:solidFill>
                          <a:srgbClr val="404040"/>
                        </a:solidFill>
                        <a:latin typeface="Segoe UI" panose="020B0502040204020203"/>
                        <a:ea typeface="Segoe UI" panose="020B0502040204020203"/>
                      </a:endParaRPr>
                    </a:p>
                  </a:txBody>
                  <a:tcPr marL="76200" marR="76200" marT="76200" marB="76200" anchor="ctr" anchorCtr="0">
                    <a:gradFill>
                      <a:gsLst>
                        <a:gs pos="0">
                          <a:srgbClr val="CFF9AE"/>
                        </a:gs>
                        <a:gs pos="90000">
                          <a:srgbClr val="49E7CE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</a:tbl>
          </a:graphicData>
        </a:graphic>
      </p:graphicFrame>
      <p:grpSp>
        <p:nvGrpSpPr>
          <p:cNvPr id="9" name="组合 8"/>
          <p:cNvGrpSpPr/>
          <p:nvPr/>
        </p:nvGrpSpPr>
        <p:grpSpPr>
          <a:xfrm>
            <a:off x="100988" y="33152"/>
            <a:ext cx="11838265" cy="602613"/>
            <a:chOff x="100988" y="33152"/>
            <a:chExt cx="11838265" cy="602613"/>
          </a:xfrm>
        </p:grpSpPr>
        <p:sp>
          <p:nvSpPr>
            <p:cNvPr id="4" name="标题 1"/>
            <p:cNvSpPr txBox="1"/>
            <p:nvPr/>
          </p:nvSpPr>
          <p:spPr>
            <a:xfrm>
              <a:off x="177829" y="95165"/>
              <a:ext cx="11761424" cy="53294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2700" cap="sq">
              <a:solidFill>
                <a:schemeClr val="accent1">
                  <a:lumMod val="40000"/>
                  <a:lumOff val="60000"/>
                  <a:alpha val="88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100988" y="33152"/>
              <a:ext cx="11761424" cy="53294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</a:gsLst>
              <a:lin ang="0" scaled="0"/>
            </a:gradFill>
            <a:ln w="12700" cap="sq">
              <a:solidFill>
                <a:schemeClr val="accent1">
                  <a:lumMod val="50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941503" y="76735"/>
              <a:ext cx="7780158" cy="496692"/>
            </a:xfrm>
            <a:prstGeom prst="rect">
              <a:avLst/>
            </a:prstGeom>
            <a:noFill/>
            <a:ln cap="sq">
              <a:noFill/>
            </a:ln>
          </p:spPr>
          <p:txBody>
            <a:bodyPr vert="horz" wrap="square" lIns="0" tIns="0" rIns="0" bIns="0" rtlCol="0" anchor="ctr"/>
            <a:lstStyle/>
            <a:p>
              <a:pPr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1" lang="zh-CN" altLang="en-US" sz="2400" dirty="0">
                  <a:ln w="12700"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Source Han Sans CN Bold" panose="020B0800000000000000" charset="-122"/>
                  <a:ea typeface="Source Han Sans CN Bold" panose="020B0800000000000000" charset="-122"/>
                  <a:cs typeface="Source Han Sans CN Bold" panose="020B0800000000000000" charset="-122"/>
                </a:rPr>
                <a:t>单元主要学习内容</a:t>
              </a:r>
              <a:endParaRPr kumimoji="1" lang="zh-CN" altLang="en-US" dirty="0">
                <a:solidFill>
                  <a:schemeClr val="accent1">
                    <a:lumMod val="50000"/>
                  </a:schemeClr>
                </a:solidFill>
                <a:latin typeface="等线" panose="02010600030101010101" charset="-122"/>
              </a:endParaRPr>
            </a:p>
          </p:txBody>
        </p:sp>
        <p:sp>
          <p:nvSpPr>
            <p:cNvPr id="7" name="标题 1"/>
            <p:cNvSpPr txBox="1"/>
            <p:nvPr/>
          </p:nvSpPr>
          <p:spPr>
            <a:xfrm>
              <a:off x="100988" y="102824"/>
              <a:ext cx="750334" cy="532941"/>
            </a:xfrm>
            <a:custGeom>
              <a:avLst/>
              <a:gdLst>
                <a:gd name="connsiteX0" fmla="*/ 266471 w 750334"/>
                <a:gd name="connsiteY0" fmla="*/ 0 h 532941"/>
                <a:gd name="connsiteX1" fmla="*/ 750334 w 750334"/>
                <a:gd name="connsiteY1" fmla="*/ 0 h 532941"/>
                <a:gd name="connsiteX2" fmla="*/ 607533 w 750334"/>
                <a:gd name="connsiteY2" fmla="*/ 532941 h 532941"/>
                <a:gd name="connsiteX3" fmla="*/ 266471 w 750334"/>
                <a:gd name="connsiteY3" fmla="*/ 532941 h 532941"/>
                <a:gd name="connsiteX4" fmla="*/ 5414 w 750334"/>
                <a:gd name="connsiteY4" fmla="*/ 320173 h 532941"/>
                <a:gd name="connsiteX5" fmla="*/ 0 w 750334"/>
                <a:gd name="connsiteY5" fmla="*/ 266471 h 532941"/>
                <a:gd name="connsiteX6" fmla="*/ 5414 w 750334"/>
                <a:gd name="connsiteY6" fmla="*/ 212768 h 532941"/>
                <a:gd name="connsiteX7" fmla="*/ 266471 w 750334"/>
                <a:gd name="connsiteY7" fmla="*/ 0 h 532941"/>
              </a:gdLst>
              <a:ahLst/>
              <a:cxnLst/>
              <a:rect l="l" t="t" r="r" b="b"/>
              <a:pathLst>
                <a:path w="750334" h="532941">
                  <a:moveTo>
                    <a:pt x="266471" y="0"/>
                  </a:moveTo>
                  <a:lnTo>
                    <a:pt x="750334" y="0"/>
                  </a:lnTo>
                  <a:lnTo>
                    <a:pt x="607533" y="532941"/>
                  </a:lnTo>
                  <a:lnTo>
                    <a:pt x="266471" y="532941"/>
                  </a:lnTo>
                  <a:cubicBezTo>
                    <a:pt x="137699" y="532941"/>
                    <a:pt x="30261" y="441600"/>
                    <a:pt x="5414" y="320173"/>
                  </a:cubicBezTo>
                  <a:lnTo>
                    <a:pt x="0" y="266471"/>
                  </a:lnTo>
                  <a:lnTo>
                    <a:pt x="5414" y="212768"/>
                  </a:lnTo>
                  <a:cubicBezTo>
                    <a:pt x="30261" y="91341"/>
                    <a:pt x="137699" y="0"/>
                    <a:pt x="266471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  <p:sp>
          <p:nvSpPr>
            <p:cNvPr id="8" name="标题 1"/>
            <p:cNvSpPr txBox="1"/>
            <p:nvPr/>
          </p:nvSpPr>
          <p:spPr>
            <a:xfrm>
              <a:off x="387418" y="280557"/>
              <a:ext cx="177474" cy="177474"/>
            </a:xfrm>
            <a:prstGeom prst="ellipse">
              <a:avLst/>
            </a:prstGeom>
            <a:solidFill>
              <a:srgbClr val="FFFFFF"/>
            </a:solidFill>
            <a:ln w="1905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flipH="1">
            <a:off x="8206973" y="0"/>
            <a:ext cx="3985027" cy="6858000"/>
          </a:xfrm>
          <a:custGeom>
            <a:avLst/>
            <a:gdLst>
              <a:gd name="connsiteX0" fmla="*/ 3650401 w 3985027"/>
              <a:gd name="connsiteY0" fmla="*/ 0 h 6858000"/>
              <a:gd name="connsiteX1" fmla="*/ 2509911 w 3985027"/>
              <a:gd name="connsiteY1" fmla="*/ 0 h 6858000"/>
              <a:gd name="connsiteX2" fmla="*/ 1981200 w 3985027"/>
              <a:gd name="connsiteY2" fmla="*/ 0 h 6858000"/>
              <a:gd name="connsiteX3" fmla="*/ 0 w 3985027"/>
              <a:gd name="connsiteY3" fmla="*/ 0 h 6858000"/>
              <a:gd name="connsiteX4" fmla="*/ 0 w 3985027"/>
              <a:gd name="connsiteY4" fmla="*/ 6858000 h 6858000"/>
              <a:gd name="connsiteX5" fmla="*/ 1981200 w 3985027"/>
              <a:gd name="connsiteY5" fmla="*/ 6858000 h 6858000"/>
              <a:gd name="connsiteX6" fmla="*/ 2509911 w 3985027"/>
              <a:gd name="connsiteY6" fmla="*/ 6858000 h 6858000"/>
              <a:gd name="connsiteX7" fmla="*/ 2509911 w 3985027"/>
              <a:gd name="connsiteY7" fmla="*/ 6852382 h 6858000"/>
              <a:gd name="connsiteX8" fmla="*/ 3825726 w 3985027"/>
              <a:gd name="connsiteY8" fmla="*/ 6838398 h 6858000"/>
              <a:gd name="connsiteX9" fmla="*/ 3870341 w 3985027"/>
              <a:gd name="connsiteY9" fmla="*/ 6734769 h 6858000"/>
              <a:gd name="connsiteX10" fmla="*/ 3940566 w 3985027"/>
              <a:gd name="connsiteY10" fmla="*/ 6593572 h 6858000"/>
              <a:gd name="connsiteX11" fmla="*/ 3956911 w 3985027"/>
              <a:gd name="connsiteY11" fmla="*/ 6425340 h 6858000"/>
              <a:gd name="connsiteX12" fmla="*/ 3928371 w 3985027"/>
              <a:gd name="connsiteY12" fmla="*/ 6257401 h 6858000"/>
              <a:gd name="connsiteX13" fmla="*/ 3949058 w 3985027"/>
              <a:gd name="connsiteY13" fmla="*/ 6178896 h 6858000"/>
              <a:gd name="connsiteX14" fmla="*/ 3982470 w 3985027"/>
              <a:gd name="connsiteY14" fmla="*/ 6067037 h 6858000"/>
              <a:gd name="connsiteX15" fmla="*/ 3910723 w 3985027"/>
              <a:gd name="connsiteY15" fmla="*/ 5853255 h 6858000"/>
              <a:gd name="connsiteX16" fmla="*/ 3887065 w 3985027"/>
              <a:gd name="connsiteY16" fmla="*/ 5702599 h 6858000"/>
              <a:gd name="connsiteX17" fmla="*/ 3906059 w 3985027"/>
              <a:gd name="connsiteY17" fmla="*/ 5580041 h 6858000"/>
              <a:gd name="connsiteX18" fmla="*/ 3911566 w 3985027"/>
              <a:gd name="connsiteY18" fmla="*/ 5418493 h 6858000"/>
              <a:gd name="connsiteX19" fmla="*/ 3897646 w 3985027"/>
              <a:gd name="connsiteY19" fmla="*/ 5260548 h 6858000"/>
              <a:gd name="connsiteX20" fmla="*/ 3884403 w 3985027"/>
              <a:gd name="connsiteY20" fmla="*/ 5094278 h 6858000"/>
              <a:gd name="connsiteX21" fmla="*/ 3873039 w 3985027"/>
              <a:gd name="connsiteY21" fmla="*/ 4945311 h 6858000"/>
              <a:gd name="connsiteX22" fmla="*/ 3853195 w 3985027"/>
              <a:gd name="connsiteY22" fmla="*/ 4874247 h 6858000"/>
              <a:gd name="connsiteX23" fmla="*/ 3904821 w 3985027"/>
              <a:gd name="connsiteY23" fmla="*/ 4790810 h 6858000"/>
              <a:gd name="connsiteX24" fmla="*/ 3924549 w 3985027"/>
              <a:gd name="connsiteY24" fmla="*/ 4601877 h 6858000"/>
              <a:gd name="connsiteX25" fmla="*/ 3897480 w 3985027"/>
              <a:gd name="connsiteY25" fmla="*/ 4459387 h 6858000"/>
              <a:gd name="connsiteX26" fmla="*/ 3863921 w 3985027"/>
              <a:gd name="connsiteY26" fmla="*/ 4320426 h 6858000"/>
              <a:gd name="connsiteX27" fmla="*/ 3886666 w 3985027"/>
              <a:gd name="connsiteY27" fmla="*/ 4241948 h 6858000"/>
              <a:gd name="connsiteX28" fmla="*/ 3921464 w 3985027"/>
              <a:gd name="connsiteY28" fmla="*/ 4147700 h 6858000"/>
              <a:gd name="connsiteX29" fmla="*/ 3882561 w 3985027"/>
              <a:gd name="connsiteY29" fmla="*/ 4044825 h 6858000"/>
              <a:gd name="connsiteX30" fmla="*/ 3848657 w 3985027"/>
              <a:gd name="connsiteY30" fmla="*/ 3965324 h 6858000"/>
              <a:gd name="connsiteX31" fmla="*/ 3814350 w 3985027"/>
              <a:gd name="connsiteY31" fmla="*/ 3886379 h 6858000"/>
              <a:gd name="connsiteX32" fmla="*/ 3781761 w 3985027"/>
              <a:gd name="connsiteY32" fmla="*/ 3829612 h 6858000"/>
              <a:gd name="connsiteX33" fmla="*/ 3819836 w 3985027"/>
              <a:gd name="connsiteY33" fmla="*/ 3733681 h 6858000"/>
              <a:gd name="connsiteX34" fmla="*/ 3861936 w 3985027"/>
              <a:gd name="connsiteY34" fmla="*/ 3437224 h 6858000"/>
              <a:gd name="connsiteX35" fmla="*/ 3865960 w 3985027"/>
              <a:gd name="connsiteY35" fmla="*/ 3222655 h 6858000"/>
              <a:gd name="connsiteX36" fmla="*/ 3819351 w 3985027"/>
              <a:gd name="connsiteY36" fmla="*/ 3158644 h 6858000"/>
              <a:gd name="connsiteX37" fmla="*/ 3700278 w 3985027"/>
              <a:gd name="connsiteY37" fmla="*/ 2884986 h 6858000"/>
              <a:gd name="connsiteX38" fmla="*/ 3639051 w 3985027"/>
              <a:gd name="connsiteY38" fmla="*/ 2707806 h 6858000"/>
              <a:gd name="connsiteX39" fmla="*/ 3597357 w 3985027"/>
              <a:gd name="connsiteY39" fmla="*/ 2649748 h 6858000"/>
              <a:gd name="connsiteX40" fmla="*/ 3650698 w 3985027"/>
              <a:gd name="connsiteY40" fmla="*/ 2599006 h 6858000"/>
              <a:gd name="connsiteX41" fmla="*/ 3652658 w 3985027"/>
              <a:gd name="connsiteY41" fmla="*/ 2403857 h 6858000"/>
              <a:gd name="connsiteX42" fmla="*/ 3493463 w 3985027"/>
              <a:gd name="connsiteY42" fmla="*/ 2147947 h 6858000"/>
              <a:gd name="connsiteX43" fmla="*/ 3439961 w 3985027"/>
              <a:gd name="connsiteY43" fmla="*/ 2104000 h 6858000"/>
              <a:gd name="connsiteX44" fmla="*/ 3406574 w 3985027"/>
              <a:gd name="connsiteY44" fmla="*/ 2039232 h 6858000"/>
              <a:gd name="connsiteX45" fmla="*/ 3452706 w 3985027"/>
              <a:gd name="connsiteY45" fmla="*/ 1846308 h 6858000"/>
              <a:gd name="connsiteX46" fmla="*/ 3445316 w 3985027"/>
              <a:gd name="connsiteY46" fmla="*/ 1627900 h 6858000"/>
              <a:gd name="connsiteX47" fmla="*/ 3371748 w 3985027"/>
              <a:gd name="connsiteY47" fmla="*/ 1475124 h 6858000"/>
              <a:gd name="connsiteX48" fmla="*/ 3449540 w 3985027"/>
              <a:gd name="connsiteY48" fmla="*/ 1262541 h 6858000"/>
              <a:gd name="connsiteX49" fmla="*/ 3496780 w 3985027"/>
              <a:gd name="connsiteY49" fmla="*/ 1152078 h 6858000"/>
              <a:gd name="connsiteX50" fmla="*/ 3476345 w 3985027"/>
              <a:gd name="connsiteY50" fmla="*/ 1070031 h 6858000"/>
              <a:gd name="connsiteX51" fmla="*/ 3495069 w 3985027"/>
              <a:gd name="connsiteY51" fmla="*/ 996258 h 6858000"/>
              <a:gd name="connsiteX52" fmla="*/ 3541338 w 3985027"/>
              <a:gd name="connsiteY52" fmla="*/ 896251 h 6858000"/>
              <a:gd name="connsiteX53" fmla="*/ 3554999 w 3985027"/>
              <a:gd name="connsiteY53" fmla="*/ 824106 h 6858000"/>
              <a:gd name="connsiteX54" fmla="*/ 3581886 w 3985027"/>
              <a:gd name="connsiteY54" fmla="*/ 708901 h 6858000"/>
              <a:gd name="connsiteX55" fmla="*/ 3646655 w 3985027"/>
              <a:gd name="connsiteY55" fmla="*/ 544461 h 6858000"/>
              <a:gd name="connsiteX56" fmla="*/ 3663470 w 3985027"/>
              <a:gd name="connsiteY56" fmla="*/ 313434 h 6858000"/>
              <a:gd name="connsiteX57" fmla="*/ 3647370 w 3985027"/>
              <a:gd name="connsiteY57" fmla="*/ 47430 h 6858000"/>
            </a:gdLst>
            <a:ahLst/>
            <a:cxnLst/>
            <a:rect l="l" t="t" r="r" b="b"/>
            <a:pathLst>
              <a:path w="3985027" h="6858000">
                <a:moveTo>
                  <a:pt x="3650401" y="0"/>
                </a:moveTo>
                <a:lnTo>
                  <a:pt x="2509911" y="0"/>
                </a:lnTo>
                <a:lnTo>
                  <a:pt x="1981200" y="0"/>
                </a:lnTo>
                <a:lnTo>
                  <a:pt x="0" y="0"/>
                </a:lnTo>
                <a:lnTo>
                  <a:pt x="0" y="6858000"/>
                </a:lnTo>
                <a:lnTo>
                  <a:pt x="1981200" y="6858000"/>
                </a:lnTo>
                <a:lnTo>
                  <a:pt x="2509911" y="6858000"/>
                </a:lnTo>
                <a:lnTo>
                  <a:pt x="2509911" y="6852382"/>
                </a:lnTo>
                <a:lnTo>
                  <a:pt x="3825726" y="6838398"/>
                </a:lnTo>
                <a:lnTo>
                  <a:pt x="3870341" y="6734769"/>
                </a:lnTo>
                <a:cubicBezTo>
                  <a:pt x="3894880" y="6677773"/>
                  <a:pt x="3926481" y="6614234"/>
                  <a:pt x="3940566" y="6593572"/>
                </a:cubicBezTo>
                <a:cubicBezTo>
                  <a:pt x="3963660" y="6559691"/>
                  <a:pt x="3965264" y="6543179"/>
                  <a:pt x="3956911" y="6425340"/>
                </a:cubicBezTo>
                <a:cubicBezTo>
                  <a:pt x="3951791" y="6353133"/>
                  <a:pt x="3939023" y="6278001"/>
                  <a:pt x="3928371" y="6257401"/>
                </a:cubicBezTo>
                <a:cubicBezTo>
                  <a:pt x="3909898" y="6221680"/>
                  <a:pt x="3910760" y="6218410"/>
                  <a:pt x="3949058" y="6178896"/>
                </a:cubicBezTo>
                <a:cubicBezTo>
                  <a:pt x="3986129" y="6140649"/>
                  <a:pt x="3988545" y="6132556"/>
                  <a:pt x="3982470" y="6067037"/>
                </a:cubicBezTo>
                <a:cubicBezTo>
                  <a:pt x="3970427" y="5937157"/>
                  <a:pt x="3962249" y="5912789"/>
                  <a:pt x="3910723" y="5853255"/>
                </a:cubicBezTo>
                <a:cubicBezTo>
                  <a:pt x="3852411" y="5785880"/>
                  <a:pt x="3847957" y="5757521"/>
                  <a:pt x="3887065" y="5702599"/>
                </a:cubicBezTo>
                <a:cubicBezTo>
                  <a:pt x="3911092" y="5668856"/>
                  <a:pt x="3913540" y="5653060"/>
                  <a:pt x="3906059" y="5580041"/>
                </a:cubicBezTo>
                <a:cubicBezTo>
                  <a:pt x="3901310" y="5533681"/>
                  <a:pt x="3903770" y="5461480"/>
                  <a:pt x="3911566" y="5418493"/>
                </a:cubicBezTo>
                <a:cubicBezTo>
                  <a:pt x="3924034" y="5349734"/>
                  <a:pt x="3922428" y="5331516"/>
                  <a:pt x="3897646" y="5260548"/>
                </a:cubicBezTo>
                <a:cubicBezTo>
                  <a:pt x="3872374" y="5188176"/>
                  <a:pt x="3871078" y="5171907"/>
                  <a:pt x="3884403" y="5094278"/>
                </a:cubicBezTo>
                <a:cubicBezTo>
                  <a:pt x="3897661" y="5017034"/>
                  <a:pt x="3896499" y="5001790"/>
                  <a:pt x="3873039" y="4945311"/>
                </a:cubicBezTo>
                <a:cubicBezTo>
                  <a:pt x="3858666" y="4910705"/>
                  <a:pt x="3849736" y="4878727"/>
                  <a:pt x="3853195" y="4874247"/>
                </a:cubicBezTo>
                <a:cubicBezTo>
                  <a:pt x="3856653" y="4869766"/>
                  <a:pt x="3879884" y="4832220"/>
                  <a:pt x="3904821" y="4790810"/>
                </a:cubicBezTo>
                <a:cubicBezTo>
                  <a:pt x="3951346" y="4713548"/>
                  <a:pt x="3951966" y="4707604"/>
                  <a:pt x="3924549" y="4601877"/>
                </a:cubicBezTo>
                <a:cubicBezTo>
                  <a:pt x="3917796" y="4575835"/>
                  <a:pt x="3905615" y="4511714"/>
                  <a:pt x="3897480" y="4459387"/>
                </a:cubicBezTo>
                <a:cubicBezTo>
                  <a:pt x="3889346" y="4407059"/>
                  <a:pt x="3874244" y="4344526"/>
                  <a:pt x="3863921" y="4320426"/>
                </a:cubicBezTo>
                <a:cubicBezTo>
                  <a:pt x="3845539" y="4277510"/>
                  <a:pt x="3846008" y="4275892"/>
                  <a:pt x="3886666" y="4241948"/>
                </a:cubicBezTo>
                <a:cubicBezTo>
                  <a:pt x="3924925" y="4210008"/>
                  <a:pt x="3927654" y="4202619"/>
                  <a:pt x="3921464" y="4147700"/>
                </a:cubicBezTo>
                <a:cubicBezTo>
                  <a:pt x="3917561" y="4113080"/>
                  <a:pt x="3901259" y="4069969"/>
                  <a:pt x="3882561" y="4044825"/>
                </a:cubicBezTo>
                <a:cubicBezTo>
                  <a:pt x="3864858" y="4021020"/>
                  <a:pt x="3849601" y="3985244"/>
                  <a:pt x="3848657" y="3965324"/>
                </a:cubicBezTo>
                <a:cubicBezTo>
                  <a:pt x="3847711" y="3945404"/>
                  <a:pt x="3832274" y="3909878"/>
                  <a:pt x="3814350" y="3886379"/>
                </a:cubicBezTo>
                <a:cubicBezTo>
                  <a:pt x="3796426" y="3862880"/>
                  <a:pt x="3781761" y="3837334"/>
                  <a:pt x="3781761" y="3829612"/>
                </a:cubicBezTo>
                <a:cubicBezTo>
                  <a:pt x="3781761" y="3821889"/>
                  <a:pt x="3798895" y="3778720"/>
                  <a:pt x="3819836" y="3733681"/>
                </a:cubicBezTo>
                <a:cubicBezTo>
                  <a:pt x="3856406" y="3655033"/>
                  <a:pt x="3858071" y="3643301"/>
                  <a:pt x="3861936" y="3437224"/>
                </a:cubicBezTo>
                <a:lnTo>
                  <a:pt x="3865960" y="3222655"/>
                </a:lnTo>
                <a:lnTo>
                  <a:pt x="3819351" y="3158644"/>
                </a:lnTo>
                <a:cubicBezTo>
                  <a:pt x="3737391" y="3046081"/>
                  <a:pt x="3720226" y="3006630"/>
                  <a:pt x="3700278" y="2884986"/>
                </a:cubicBezTo>
                <a:cubicBezTo>
                  <a:pt x="3684726" y="2790148"/>
                  <a:pt x="3672245" y="2754027"/>
                  <a:pt x="3639051" y="2707806"/>
                </a:cubicBezTo>
                <a:lnTo>
                  <a:pt x="3597357" y="2649748"/>
                </a:lnTo>
                <a:lnTo>
                  <a:pt x="3650698" y="2599006"/>
                </a:lnTo>
                <a:cubicBezTo>
                  <a:pt x="3721382" y="2531766"/>
                  <a:pt x="3721789" y="2491314"/>
                  <a:pt x="3652658" y="2403857"/>
                </a:cubicBezTo>
                <a:cubicBezTo>
                  <a:pt x="3579463" y="2311257"/>
                  <a:pt x="3514448" y="2206744"/>
                  <a:pt x="3493463" y="2147947"/>
                </a:cubicBezTo>
                <a:cubicBezTo>
                  <a:pt x="3477329" y="2102739"/>
                  <a:pt x="3471631" y="2098059"/>
                  <a:pt x="3439961" y="2104000"/>
                </a:cubicBezTo>
                <a:cubicBezTo>
                  <a:pt x="3404634" y="2110628"/>
                  <a:pt x="3404523" y="2110412"/>
                  <a:pt x="3406574" y="2039232"/>
                </a:cubicBezTo>
                <a:cubicBezTo>
                  <a:pt x="3407852" y="1994891"/>
                  <a:pt x="3425342" y="1921748"/>
                  <a:pt x="3452706" y="1846308"/>
                </a:cubicBezTo>
                <a:cubicBezTo>
                  <a:pt x="3509871" y="1688709"/>
                  <a:pt x="3509318" y="1672349"/>
                  <a:pt x="3445316" y="1627900"/>
                </a:cubicBezTo>
                <a:cubicBezTo>
                  <a:pt x="3390438" y="1589786"/>
                  <a:pt x="3383655" y="1575702"/>
                  <a:pt x="3371748" y="1475124"/>
                </a:cubicBezTo>
                <a:cubicBezTo>
                  <a:pt x="3362629" y="1398091"/>
                  <a:pt x="3382184" y="1344655"/>
                  <a:pt x="3449540" y="1262541"/>
                </a:cubicBezTo>
                <a:cubicBezTo>
                  <a:pt x="3486769" y="1217156"/>
                  <a:pt x="3496780" y="1193747"/>
                  <a:pt x="3496780" y="1152078"/>
                </a:cubicBezTo>
                <a:cubicBezTo>
                  <a:pt x="3496780" y="1122999"/>
                  <a:pt x="3487585" y="1086077"/>
                  <a:pt x="3476345" y="1070031"/>
                </a:cubicBezTo>
                <a:cubicBezTo>
                  <a:pt x="3457047" y="1042479"/>
                  <a:pt x="3458088" y="1038376"/>
                  <a:pt x="3495069" y="996258"/>
                </a:cubicBezTo>
                <a:cubicBezTo>
                  <a:pt x="3520579" y="967204"/>
                  <a:pt x="3536707" y="932346"/>
                  <a:pt x="3541338" y="896251"/>
                </a:cubicBezTo>
                <a:cubicBezTo>
                  <a:pt x="3545250" y="865777"/>
                  <a:pt x="3551397" y="833312"/>
                  <a:pt x="3554999" y="824106"/>
                </a:cubicBezTo>
                <a:cubicBezTo>
                  <a:pt x="3558601" y="814900"/>
                  <a:pt x="3570700" y="763058"/>
                  <a:pt x="3581886" y="708901"/>
                </a:cubicBezTo>
                <a:cubicBezTo>
                  <a:pt x="3595732" y="641874"/>
                  <a:pt x="3616411" y="589370"/>
                  <a:pt x="3646655" y="544461"/>
                </a:cubicBezTo>
                <a:cubicBezTo>
                  <a:pt x="3699649" y="465771"/>
                  <a:pt x="3703511" y="412699"/>
                  <a:pt x="3663470" y="313434"/>
                </a:cubicBezTo>
                <a:cubicBezTo>
                  <a:pt x="3630544" y="231809"/>
                  <a:pt x="3624070" y="124850"/>
                  <a:pt x="3647370" y="4743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"/>
          <p:cNvPicPr>
            <a:picLocks noChangeAspect="1"/>
          </p:cNvPicPr>
          <p:nvPr/>
        </p:nvPicPr>
        <p:blipFill>
          <a:blip r:embed="rId1">
            <a:alphaModFix amt="10000"/>
          </a:blip>
          <a:srcRect l="28743" r="32519"/>
          <a:stretch>
            <a:fillRect/>
          </a:stretch>
        </p:blipFill>
        <p:spPr>
          <a:xfrm>
            <a:off x="8206972" y="0"/>
            <a:ext cx="3985028" cy="6858000"/>
          </a:xfrm>
          <a:custGeom>
            <a:avLst/>
            <a:gdLst>
              <a:gd name="connsiteX0" fmla="*/ 334627 w 3985028"/>
              <a:gd name="connsiteY0" fmla="*/ 0 h 6858000"/>
              <a:gd name="connsiteX1" fmla="*/ 1475117 w 3985028"/>
              <a:gd name="connsiteY1" fmla="*/ 0 h 6858000"/>
              <a:gd name="connsiteX2" fmla="*/ 2003828 w 3985028"/>
              <a:gd name="connsiteY2" fmla="*/ 0 h 6858000"/>
              <a:gd name="connsiteX3" fmla="*/ 3985028 w 3985028"/>
              <a:gd name="connsiteY3" fmla="*/ 0 h 6858000"/>
              <a:gd name="connsiteX4" fmla="*/ 3985028 w 3985028"/>
              <a:gd name="connsiteY4" fmla="*/ 6858000 h 6858000"/>
              <a:gd name="connsiteX5" fmla="*/ 2003828 w 3985028"/>
              <a:gd name="connsiteY5" fmla="*/ 6858000 h 6858000"/>
              <a:gd name="connsiteX6" fmla="*/ 1475117 w 3985028"/>
              <a:gd name="connsiteY6" fmla="*/ 6858000 h 6858000"/>
              <a:gd name="connsiteX7" fmla="*/ 1475117 w 3985028"/>
              <a:gd name="connsiteY7" fmla="*/ 6852382 h 6858000"/>
              <a:gd name="connsiteX8" fmla="*/ 159302 w 3985028"/>
              <a:gd name="connsiteY8" fmla="*/ 6838398 h 6858000"/>
              <a:gd name="connsiteX9" fmla="*/ 114687 w 3985028"/>
              <a:gd name="connsiteY9" fmla="*/ 6734769 h 6858000"/>
              <a:gd name="connsiteX10" fmla="*/ 44462 w 3985028"/>
              <a:gd name="connsiteY10" fmla="*/ 6593572 h 6858000"/>
              <a:gd name="connsiteX11" fmla="*/ 28117 w 3985028"/>
              <a:gd name="connsiteY11" fmla="*/ 6425340 h 6858000"/>
              <a:gd name="connsiteX12" fmla="*/ 56657 w 3985028"/>
              <a:gd name="connsiteY12" fmla="*/ 6257401 h 6858000"/>
              <a:gd name="connsiteX13" fmla="*/ 35970 w 3985028"/>
              <a:gd name="connsiteY13" fmla="*/ 6178896 h 6858000"/>
              <a:gd name="connsiteX14" fmla="*/ 2558 w 3985028"/>
              <a:gd name="connsiteY14" fmla="*/ 6067037 h 6858000"/>
              <a:gd name="connsiteX15" fmla="*/ 74305 w 3985028"/>
              <a:gd name="connsiteY15" fmla="*/ 5853255 h 6858000"/>
              <a:gd name="connsiteX16" fmla="*/ 97963 w 3985028"/>
              <a:gd name="connsiteY16" fmla="*/ 5702599 h 6858000"/>
              <a:gd name="connsiteX17" fmla="*/ 78969 w 3985028"/>
              <a:gd name="connsiteY17" fmla="*/ 5580041 h 6858000"/>
              <a:gd name="connsiteX18" fmla="*/ 73462 w 3985028"/>
              <a:gd name="connsiteY18" fmla="*/ 5418493 h 6858000"/>
              <a:gd name="connsiteX19" fmla="*/ 87382 w 3985028"/>
              <a:gd name="connsiteY19" fmla="*/ 5260548 h 6858000"/>
              <a:gd name="connsiteX20" fmla="*/ 100625 w 3985028"/>
              <a:gd name="connsiteY20" fmla="*/ 5094278 h 6858000"/>
              <a:gd name="connsiteX21" fmla="*/ 111989 w 3985028"/>
              <a:gd name="connsiteY21" fmla="*/ 4945311 h 6858000"/>
              <a:gd name="connsiteX22" fmla="*/ 131833 w 3985028"/>
              <a:gd name="connsiteY22" fmla="*/ 4874247 h 6858000"/>
              <a:gd name="connsiteX23" fmla="*/ 80207 w 3985028"/>
              <a:gd name="connsiteY23" fmla="*/ 4790810 h 6858000"/>
              <a:gd name="connsiteX24" fmla="*/ 60479 w 3985028"/>
              <a:gd name="connsiteY24" fmla="*/ 4601877 h 6858000"/>
              <a:gd name="connsiteX25" fmla="*/ 87548 w 3985028"/>
              <a:gd name="connsiteY25" fmla="*/ 4459387 h 6858000"/>
              <a:gd name="connsiteX26" fmla="*/ 121107 w 3985028"/>
              <a:gd name="connsiteY26" fmla="*/ 4320426 h 6858000"/>
              <a:gd name="connsiteX27" fmla="*/ 98362 w 3985028"/>
              <a:gd name="connsiteY27" fmla="*/ 4241948 h 6858000"/>
              <a:gd name="connsiteX28" fmla="*/ 63564 w 3985028"/>
              <a:gd name="connsiteY28" fmla="*/ 4147700 h 6858000"/>
              <a:gd name="connsiteX29" fmla="*/ 102467 w 3985028"/>
              <a:gd name="connsiteY29" fmla="*/ 4044825 h 6858000"/>
              <a:gd name="connsiteX30" fmla="*/ 136371 w 3985028"/>
              <a:gd name="connsiteY30" fmla="*/ 3965324 h 6858000"/>
              <a:gd name="connsiteX31" fmla="*/ 170678 w 3985028"/>
              <a:gd name="connsiteY31" fmla="*/ 3886379 h 6858000"/>
              <a:gd name="connsiteX32" fmla="*/ 203267 w 3985028"/>
              <a:gd name="connsiteY32" fmla="*/ 3829612 h 6858000"/>
              <a:gd name="connsiteX33" fmla="*/ 165192 w 3985028"/>
              <a:gd name="connsiteY33" fmla="*/ 3733681 h 6858000"/>
              <a:gd name="connsiteX34" fmla="*/ 123092 w 3985028"/>
              <a:gd name="connsiteY34" fmla="*/ 3437224 h 6858000"/>
              <a:gd name="connsiteX35" fmla="*/ 119068 w 3985028"/>
              <a:gd name="connsiteY35" fmla="*/ 3222655 h 6858000"/>
              <a:gd name="connsiteX36" fmla="*/ 165677 w 3985028"/>
              <a:gd name="connsiteY36" fmla="*/ 3158644 h 6858000"/>
              <a:gd name="connsiteX37" fmla="*/ 284750 w 3985028"/>
              <a:gd name="connsiteY37" fmla="*/ 2884986 h 6858000"/>
              <a:gd name="connsiteX38" fmla="*/ 345977 w 3985028"/>
              <a:gd name="connsiteY38" fmla="*/ 2707806 h 6858000"/>
              <a:gd name="connsiteX39" fmla="*/ 387671 w 3985028"/>
              <a:gd name="connsiteY39" fmla="*/ 2649748 h 6858000"/>
              <a:gd name="connsiteX40" fmla="*/ 334330 w 3985028"/>
              <a:gd name="connsiteY40" fmla="*/ 2599006 h 6858000"/>
              <a:gd name="connsiteX41" fmla="*/ 332370 w 3985028"/>
              <a:gd name="connsiteY41" fmla="*/ 2403857 h 6858000"/>
              <a:gd name="connsiteX42" fmla="*/ 491565 w 3985028"/>
              <a:gd name="connsiteY42" fmla="*/ 2147947 h 6858000"/>
              <a:gd name="connsiteX43" fmla="*/ 545067 w 3985028"/>
              <a:gd name="connsiteY43" fmla="*/ 2104000 h 6858000"/>
              <a:gd name="connsiteX44" fmla="*/ 578454 w 3985028"/>
              <a:gd name="connsiteY44" fmla="*/ 2039232 h 6858000"/>
              <a:gd name="connsiteX45" fmla="*/ 532322 w 3985028"/>
              <a:gd name="connsiteY45" fmla="*/ 1846308 h 6858000"/>
              <a:gd name="connsiteX46" fmla="*/ 539712 w 3985028"/>
              <a:gd name="connsiteY46" fmla="*/ 1627900 h 6858000"/>
              <a:gd name="connsiteX47" fmla="*/ 613280 w 3985028"/>
              <a:gd name="connsiteY47" fmla="*/ 1475124 h 6858000"/>
              <a:gd name="connsiteX48" fmla="*/ 535488 w 3985028"/>
              <a:gd name="connsiteY48" fmla="*/ 1262541 h 6858000"/>
              <a:gd name="connsiteX49" fmla="*/ 488248 w 3985028"/>
              <a:gd name="connsiteY49" fmla="*/ 1152078 h 6858000"/>
              <a:gd name="connsiteX50" fmla="*/ 508683 w 3985028"/>
              <a:gd name="connsiteY50" fmla="*/ 1070031 h 6858000"/>
              <a:gd name="connsiteX51" fmla="*/ 489959 w 3985028"/>
              <a:gd name="connsiteY51" fmla="*/ 996258 h 6858000"/>
              <a:gd name="connsiteX52" fmla="*/ 443690 w 3985028"/>
              <a:gd name="connsiteY52" fmla="*/ 896251 h 6858000"/>
              <a:gd name="connsiteX53" fmla="*/ 430029 w 3985028"/>
              <a:gd name="connsiteY53" fmla="*/ 824106 h 6858000"/>
              <a:gd name="connsiteX54" fmla="*/ 403142 w 3985028"/>
              <a:gd name="connsiteY54" fmla="*/ 708901 h 6858000"/>
              <a:gd name="connsiteX55" fmla="*/ 338373 w 3985028"/>
              <a:gd name="connsiteY55" fmla="*/ 544461 h 6858000"/>
              <a:gd name="connsiteX56" fmla="*/ 321558 w 3985028"/>
              <a:gd name="connsiteY56" fmla="*/ 313434 h 6858000"/>
              <a:gd name="connsiteX57" fmla="*/ 337658 w 3985028"/>
              <a:gd name="connsiteY57" fmla="*/ 47430 h 6858000"/>
            </a:gdLst>
            <a:ahLst/>
            <a:cxnLst/>
            <a:rect l="l" t="t" r="r" b="b"/>
            <a:pathLst>
              <a:path w="3985028" h="6858000">
                <a:moveTo>
                  <a:pt x="334627" y="0"/>
                </a:moveTo>
                <a:lnTo>
                  <a:pt x="1475117" y="0"/>
                </a:lnTo>
                <a:lnTo>
                  <a:pt x="2003828" y="0"/>
                </a:lnTo>
                <a:lnTo>
                  <a:pt x="3985028" y="0"/>
                </a:lnTo>
                <a:lnTo>
                  <a:pt x="3985028" y="6858000"/>
                </a:lnTo>
                <a:lnTo>
                  <a:pt x="2003828" y="6858000"/>
                </a:lnTo>
                <a:lnTo>
                  <a:pt x="1475117" y="6858000"/>
                </a:lnTo>
                <a:lnTo>
                  <a:pt x="1475117" y="6852382"/>
                </a:lnTo>
                <a:lnTo>
                  <a:pt x="159302" y="6838398"/>
                </a:lnTo>
                <a:lnTo>
                  <a:pt x="114687" y="6734769"/>
                </a:lnTo>
                <a:cubicBezTo>
                  <a:pt x="90148" y="6677773"/>
                  <a:pt x="58547" y="6614234"/>
                  <a:pt x="44462" y="6593572"/>
                </a:cubicBezTo>
                <a:cubicBezTo>
                  <a:pt x="21368" y="6559691"/>
                  <a:pt x="19764" y="6543179"/>
                  <a:pt x="28117" y="6425340"/>
                </a:cubicBezTo>
                <a:cubicBezTo>
                  <a:pt x="33237" y="6353133"/>
                  <a:pt x="46005" y="6278001"/>
                  <a:pt x="56657" y="6257401"/>
                </a:cubicBezTo>
                <a:cubicBezTo>
                  <a:pt x="75130" y="6221680"/>
                  <a:pt x="74268" y="6218410"/>
                  <a:pt x="35970" y="6178896"/>
                </a:cubicBezTo>
                <a:cubicBezTo>
                  <a:pt x="-1101" y="6140649"/>
                  <a:pt x="-3517" y="6132556"/>
                  <a:pt x="2558" y="6067037"/>
                </a:cubicBezTo>
                <a:cubicBezTo>
                  <a:pt x="14601" y="5937157"/>
                  <a:pt x="22779" y="5912789"/>
                  <a:pt x="74305" y="5853255"/>
                </a:cubicBezTo>
                <a:cubicBezTo>
                  <a:pt x="132617" y="5785880"/>
                  <a:pt x="137071" y="5757521"/>
                  <a:pt x="97963" y="5702599"/>
                </a:cubicBezTo>
                <a:cubicBezTo>
                  <a:pt x="73936" y="5668856"/>
                  <a:pt x="71488" y="5653060"/>
                  <a:pt x="78969" y="5580041"/>
                </a:cubicBezTo>
                <a:cubicBezTo>
                  <a:pt x="83718" y="5533681"/>
                  <a:pt x="81258" y="5461480"/>
                  <a:pt x="73462" y="5418493"/>
                </a:cubicBezTo>
                <a:cubicBezTo>
                  <a:pt x="60994" y="5349734"/>
                  <a:pt x="62600" y="5331516"/>
                  <a:pt x="87382" y="5260548"/>
                </a:cubicBezTo>
                <a:cubicBezTo>
                  <a:pt x="112654" y="5188176"/>
                  <a:pt x="113950" y="5171907"/>
                  <a:pt x="100625" y="5094278"/>
                </a:cubicBezTo>
                <a:cubicBezTo>
                  <a:pt x="87367" y="5017034"/>
                  <a:pt x="88529" y="5001790"/>
                  <a:pt x="111989" y="4945311"/>
                </a:cubicBezTo>
                <a:cubicBezTo>
                  <a:pt x="126362" y="4910705"/>
                  <a:pt x="135292" y="4878727"/>
                  <a:pt x="131833" y="4874247"/>
                </a:cubicBezTo>
                <a:cubicBezTo>
                  <a:pt x="128375" y="4869766"/>
                  <a:pt x="105144" y="4832220"/>
                  <a:pt x="80207" y="4790810"/>
                </a:cubicBezTo>
                <a:cubicBezTo>
                  <a:pt x="33682" y="4713548"/>
                  <a:pt x="33062" y="4707604"/>
                  <a:pt x="60479" y="4601877"/>
                </a:cubicBezTo>
                <a:cubicBezTo>
                  <a:pt x="67232" y="4575835"/>
                  <a:pt x="79413" y="4511714"/>
                  <a:pt x="87548" y="4459387"/>
                </a:cubicBezTo>
                <a:cubicBezTo>
                  <a:pt x="95682" y="4407059"/>
                  <a:pt x="110784" y="4344526"/>
                  <a:pt x="121107" y="4320426"/>
                </a:cubicBezTo>
                <a:cubicBezTo>
                  <a:pt x="139489" y="4277510"/>
                  <a:pt x="139020" y="4275892"/>
                  <a:pt x="98362" y="4241948"/>
                </a:cubicBezTo>
                <a:cubicBezTo>
                  <a:pt x="60103" y="4210008"/>
                  <a:pt x="57374" y="4202619"/>
                  <a:pt x="63564" y="4147700"/>
                </a:cubicBezTo>
                <a:cubicBezTo>
                  <a:pt x="67467" y="4113080"/>
                  <a:pt x="83769" y="4069969"/>
                  <a:pt x="102467" y="4044825"/>
                </a:cubicBezTo>
                <a:cubicBezTo>
                  <a:pt x="120170" y="4021020"/>
                  <a:pt x="135427" y="3985244"/>
                  <a:pt x="136371" y="3965324"/>
                </a:cubicBezTo>
                <a:cubicBezTo>
                  <a:pt x="137317" y="3945404"/>
                  <a:pt x="152754" y="3909878"/>
                  <a:pt x="170678" y="3886379"/>
                </a:cubicBezTo>
                <a:cubicBezTo>
                  <a:pt x="188602" y="3862880"/>
                  <a:pt x="203267" y="3837334"/>
                  <a:pt x="203267" y="3829612"/>
                </a:cubicBezTo>
                <a:cubicBezTo>
                  <a:pt x="203267" y="3821889"/>
                  <a:pt x="186133" y="3778720"/>
                  <a:pt x="165192" y="3733681"/>
                </a:cubicBezTo>
                <a:cubicBezTo>
                  <a:pt x="128622" y="3655033"/>
                  <a:pt x="126957" y="3643301"/>
                  <a:pt x="123092" y="3437224"/>
                </a:cubicBezTo>
                <a:lnTo>
                  <a:pt x="119068" y="3222655"/>
                </a:lnTo>
                <a:lnTo>
                  <a:pt x="165677" y="3158644"/>
                </a:lnTo>
                <a:cubicBezTo>
                  <a:pt x="247637" y="3046081"/>
                  <a:pt x="264802" y="3006630"/>
                  <a:pt x="284750" y="2884986"/>
                </a:cubicBezTo>
                <a:cubicBezTo>
                  <a:pt x="300302" y="2790148"/>
                  <a:pt x="312783" y="2754027"/>
                  <a:pt x="345977" y="2707806"/>
                </a:cubicBezTo>
                <a:lnTo>
                  <a:pt x="387671" y="2649748"/>
                </a:lnTo>
                <a:lnTo>
                  <a:pt x="334330" y="2599006"/>
                </a:lnTo>
                <a:cubicBezTo>
                  <a:pt x="263646" y="2531766"/>
                  <a:pt x="263239" y="2491314"/>
                  <a:pt x="332370" y="2403857"/>
                </a:cubicBezTo>
                <a:cubicBezTo>
                  <a:pt x="405565" y="2311257"/>
                  <a:pt x="470580" y="2206744"/>
                  <a:pt x="491565" y="2147947"/>
                </a:cubicBezTo>
                <a:cubicBezTo>
                  <a:pt x="507699" y="2102739"/>
                  <a:pt x="513397" y="2098059"/>
                  <a:pt x="545067" y="2104000"/>
                </a:cubicBezTo>
                <a:cubicBezTo>
                  <a:pt x="580394" y="2110628"/>
                  <a:pt x="580505" y="2110412"/>
                  <a:pt x="578454" y="2039232"/>
                </a:cubicBezTo>
                <a:cubicBezTo>
                  <a:pt x="577176" y="1994891"/>
                  <a:pt x="559686" y="1921748"/>
                  <a:pt x="532322" y="1846308"/>
                </a:cubicBezTo>
                <a:cubicBezTo>
                  <a:pt x="475157" y="1688709"/>
                  <a:pt x="475710" y="1672349"/>
                  <a:pt x="539712" y="1627900"/>
                </a:cubicBezTo>
                <a:cubicBezTo>
                  <a:pt x="594590" y="1589786"/>
                  <a:pt x="601373" y="1575702"/>
                  <a:pt x="613280" y="1475124"/>
                </a:cubicBezTo>
                <a:cubicBezTo>
                  <a:pt x="622399" y="1398091"/>
                  <a:pt x="602844" y="1344655"/>
                  <a:pt x="535488" y="1262541"/>
                </a:cubicBezTo>
                <a:cubicBezTo>
                  <a:pt x="498259" y="1217156"/>
                  <a:pt x="488248" y="1193747"/>
                  <a:pt x="488248" y="1152078"/>
                </a:cubicBezTo>
                <a:cubicBezTo>
                  <a:pt x="488248" y="1122999"/>
                  <a:pt x="497443" y="1086077"/>
                  <a:pt x="508683" y="1070031"/>
                </a:cubicBezTo>
                <a:cubicBezTo>
                  <a:pt x="527981" y="1042479"/>
                  <a:pt x="526940" y="1038376"/>
                  <a:pt x="489959" y="996258"/>
                </a:cubicBezTo>
                <a:cubicBezTo>
                  <a:pt x="464449" y="967204"/>
                  <a:pt x="448321" y="932346"/>
                  <a:pt x="443690" y="896251"/>
                </a:cubicBezTo>
                <a:cubicBezTo>
                  <a:pt x="439778" y="865777"/>
                  <a:pt x="433631" y="833312"/>
                  <a:pt x="430029" y="824106"/>
                </a:cubicBezTo>
                <a:cubicBezTo>
                  <a:pt x="426427" y="814900"/>
                  <a:pt x="414328" y="763058"/>
                  <a:pt x="403142" y="708901"/>
                </a:cubicBezTo>
                <a:cubicBezTo>
                  <a:pt x="389296" y="641874"/>
                  <a:pt x="368617" y="589370"/>
                  <a:pt x="338373" y="544461"/>
                </a:cubicBezTo>
                <a:cubicBezTo>
                  <a:pt x="285379" y="465771"/>
                  <a:pt x="281517" y="412699"/>
                  <a:pt x="321558" y="313434"/>
                </a:cubicBezTo>
                <a:cubicBezTo>
                  <a:pt x="354484" y="231809"/>
                  <a:pt x="360958" y="124850"/>
                  <a:pt x="337658" y="4743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11978989" y="3952241"/>
            <a:ext cx="426022" cy="2344676"/>
          </a:xfrm>
          <a:custGeom>
            <a:avLst/>
            <a:gdLst>
              <a:gd name="connsiteX0" fmla="*/ 598684 w 1229714"/>
              <a:gd name="connsiteY0" fmla="*/ 6032150 h 6767905"/>
              <a:gd name="connsiteX1" fmla="*/ 1128910 w 1229714"/>
              <a:gd name="connsiteY1" fmla="*/ 6477990 h 6767905"/>
              <a:gd name="connsiteX2" fmla="*/ 1227336 w 1229714"/>
              <a:gd name="connsiteY2" fmla="*/ 6566495 h 6767905"/>
              <a:gd name="connsiteX3" fmla="*/ 1227336 w 1229714"/>
              <a:gd name="connsiteY3" fmla="*/ 6640878 h 6767905"/>
              <a:gd name="connsiteX4" fmla="*/ 1193872 w 1229714"/>
              <a:gd name="connsiteY4" fmla="*/ 6741583 h 6767905"/>
              <a:gd name="connsiteX5" fmla="*/ 1089096 w 1229714"/>
              <a:gd name="connsiteY5" fmla="*/ 6761266 h 6767905"/>
              <a:gd name="connsiteX6" fmla="*/ 820936 w 1229714"/>
              <a:gd name="connsiteY6" fmla="*/ 6588836 h 6767905"/>
              <a:gd name="connsiteX7" fmla="*/ 615376 w 1229714"/>
              <a:gd name="connsiteY7" fmla="*/ 6422979 h 6767905"/>
              <a:gd name="connsiteX8" fmla="*/ 405908 w 1229714"/>
              <a:gd name="connsiteY8" fmla="*/ 6595409 h 6767905"/>
              <a:gd name="connsiteX9" fmla="*/ 205152 w 1229714"/>
              <a:gd name="connsiteY9" fmla="*/ 6767905 h 6767905"/>
              <a:gd name="connsiteX10" fmla="*/ 136036 w 1229714"/>
              <a:gd name="connsiteY10" fmla="*/ 6767905 h 6767905"/>
              <a:gd name="connsiteX11" fmla="*/ 8136 w 1229714"/>
              <a:gd name="connsiteY11" fmla="*/ 6641119 h 6767905"/>
              <a:gd name="connsiteX12" fmla="*/ 17660 w 1229714"/>
              <a:gd name="connsiteY12" fmla="*/ 6542052 h 6767905"/>
              <a:gd name="connsiteX13" fmla="*/ 306584 w 1229714"/>
              <a:gd name="connsiteY13" fmla="*/ 6273737 h 6767905"/>
              <a:gd name="connsiteX14" fmla="*/ 598684 w 1229714"/>
              <a:gd name="connsiteY14" fmla="*/ 6032150 h 6767905"/>
              <a:gd name="connsiteX15" fmla="*/ 613024 w 1229714"/>
              <a:gd name="connsiteY15" fmla="*/ 5294705 h 6767905"/>
              <a:gd name="connsiteX16" fmla="*/ 973336 w 1229714"/>
              <a:gd name="connsiteY16" fmla="*/ 5584729 h 6767905"/>
              <a:gd name="connsiteX17" fmla="*/ 1227336 w 1229714"/>
              <a:gd name="connsiteY17" fmla="*/ 5880060 h 6767905"/>
              <a:gd name="connsiteX18" fmla="*/ 1207244 w 1229714"/>
              <a:gd name="connsiteY18" fmla="*/ 5973960 h 6767905"/>
              <a:gd name="connsiteX19" fmla="*/ 1069308 w 1229714"/>
              <a:gd name="connsiteY19" fmla="*/ 6024002 h 6767905"/>
              <a:gd name="connsiteX20" fmla="*/ 824252 w 1229714"/>
              <a:gd name="connsiteY20" fmla="*/ 5839404 h 6767905"/>
              <a:gd name="connsiteX21" fmla="*/ 580332 w 1229714"/>
              <a:gd name="connsiteY21" fmla="*/ 5680175 h 6767905"/>
              <a:gd name="connsiteX22" fmla="*/ 379556 w 1229714"/>
              <a:gd name="connsiteY22" fmla="*/ 5852190 h 6767905"/>
              <a:gd name="connsiteX23" fmla="*/ 173560 w 1229714"/>
              <a:gd name="connsiteY23" fmla="*/ 6020395 h 6767905"/>
              <a:gd name="connsiteX24" fmla="*/ 27224 w 1229714"/>
              <a:gd name="connsiteY24" fmla="*/ 5976707 h 6767905"/>
              <a:gd name="connsiteX25" fmla="*/ 8136 w 1229714"/>
              <a:gd name="connsiteY25" fmla="*/ 5878723 h 6767905"/>
              <a:gd name="connsiteX26" fmla="*/ 55760 w 1229714"/>
              <a:gd name="connsiteY26" fmla="*/ 5749685 h 6767905"/>
              <a:gd name="connsiteX27" fmla="*/ 350220 w 1229714"/>
              <a:gd name="connsiteY27" fmla="*/ 5493040 h 6767905"/>
              <a:gd name="connsiteX28" fmla="*/ 613024 w 1229714"/>
              <a:gd name="connsiteY28" fmla="*/ 5294705 h 6767905"/>
              <a:gd name="connsiteX29" fmla="*/ 605228 w 1229714"/>
              <a:gd name="connsiteY29" fmla="*/ 4527168 h 6767905"/>
              <a:gd name="connsiteX30" fmla="*/ 1090810 w 1229714"/>
              <a:gd name="connsiteY30" fmla="*/ 4934543 h 6767905"/>
              <a:gd name="connsiteX31" fmla="*/ 1227336 w 1229714"/>
              <a:gd name="connsiteY31" fmla="*/ 5054416 h 6767905"/>
              <a:gd name="connsiteX32" fmla="*/ 1227336 w 1229714"/>
              <a:gd name="connsiteY32" fmla="*/ 5127897 h 6767905"/>
              <a:gd name="connsiteX33" fmla="*/ 1197406 w 1229714"/>
              <a:gd name="connsiteY33" fmla="*/ 5229494 h 6767905"/>
              <a:gd name="connsiteX34" fmla="*/ 1036836 w 1229714"/>
              <a:gd name="connsiteY34" fmla="*/ 5245846 h 6767905"/>
              <a:gd name="connsiteX35" fmla="*/ 814584 w 1229714"/>
              <a:gd name="connsiteY35" fmla="*/ 5072314 h 6767905"/>
              <a:gd name="connsiteX36" fmla="*/ 614904 w 1229714"/>
              <a:gd name="connsiteY36" fmla="*/ 4911423 h 6767905"/>
              <a:gd name="connsiteX37" fmla="*/ 208980 w 1229714"/>
              <a:gd name="connsiteY37" fmla="*/ 5236826 h 6767905"/>
              <a:gd name="connsiteX38" fmla="*/ 122008 w 1229714"/>
              <a:gd name="connsiteY38" fmla="*/ 5265778 h 6767905"/>
              <a:gd name="connsiteX39" fmla="*/ 8136 w 1229714"/>
              <a:gd name="connsiteY39" fmla="*/ 5129819 h 6767905"/>
              <a:gd name="connsiteX40" fmla="*/ 17660 w 1229714"/>
              <a:gd name="connsiteY40" fmla="*/ 5030752 h 6767905"/>
              <a:gd name="connsiteX41" fmla="*/ 306584 w 1229714"/>
              <a:gd name="connsiteY41" fmla="*/ 4762437 h 6767905"/>
              <a:gd name="connsiteX42" fmla="*/ 605228 w 1229714"/>
              <a:gd name="connsiteY42" fmla="*/ 4527168 h 6767905"/>
              <a:gd name="connsiteX43" fmla="*/ 613024 w 1229714"/>
              <a:gd name="connsiteY43" fmla="*/ 3783405 h 6767905"/>
              <a:gd name="connsiteX44" fmla="*/ 973336 w 1229714"/>
              <a:gd name="connsiteY44" fmla="*/ 4073659 h 6767905"/>
              <a:gd name="connsiteX45" fmla="*/ 1227336 w 1229714"/>
              <a:gd name="connsiteY45" fmla="*/ 4369148 h 6767905"/>
              <a:gd name="connsiteX46" fmla="*/ 1213612 w 1229714"/>
              <a:gd name="connsiteY46" fmla="*/ 4458415 h 6767905"/>
              <a:gd name="connsiteX47" fmla="*/ 1073692 w 1229714"/>
              <a:gd name="connsiteY47" fmla="*/ 4513382 h 6767905"/>
              <a:gd name="connsiteX48" fmla="*/ 825152 w 1229714"/>
              <a:gd name="connsiteY48" fmla="*/ 4328854 h 6767905"/>
              <a:gd name="connsiteX49" fmla="*/ 613322 w 1229714"/>
              <a:gd name="connsiteY49" fmla="*/ 4152389 h 6767905"/>
              <a:gd name="connsiteX50" fmla="*/ 536154 w 1229714"/>
              <a:gd name="connsiteY50" fmla="*/ 4205739 h 6767905"/>
              <a:gd name="connsiteX51" fmla="*/ 452636 w 1229714"/>
              <a:gd name="connsiteY51" fmla="*/ 4266569 h 6767905"/>
              <a:gd name="connsiteX52" fmla="*/ 167208 w 1229714"/>
              <a:gd name="connsiteY52" fmla="*/ 4514709 h 6767905"/>
              <a:gd name="connsiteX53" fmla="*/ 27224 w 1229714"/>
              <a:gd name="connsiteY53" fmla="*/ 4465407 h 6767905"/>
              <a:gd name="connsiteX54" fmla="*/ 8136 w 1229714"/>
              <a:gd name="connsiteY54" fmla="*/ 4367423 h 6767905"/>
              <a:gd name="connsiteX55" fmla="*/ 55760 w 1229714"/>
              <a:gd name="connsiteY55" fmla="*/ 4238385 h 6767905"/>
              <a:gd name="connsiteX56" fmla="*/ 350220 w 1229714"/>
              <a:gd name="connsiteY56" fmla="*/ 3981740 h 6767905"/>
              <a:gd name="connsiteX57" fmla="*/ 613024 w 1229714"/>
              <a:gd name="connsiteY57" fmla="*/ 3783405 h 6767905"/>
              <a:gd name="connsiteX58" fmla="*/ 608932 w 1229714"/>
              <a:gd name="connsiteY58" fmla="*/ 3015689 h 6767905"/>
              <a:gd name="connsiteX59" fmla="*/ 909836 w 1229714"/>
              <a:gd name="connsiteY59" fmla="*/ 3266806 h 6767905"/>
              <a:gd name="connsiteX60" fmla="*/ 1208284 w 1229714"/>
              <a:gd name="connsiteY60" fmla="*/ 3523638 h 6767905"/>
              <a:gd name="connsiteX61" fmla="*/ 1228492 w 1229714"/>
              <a:gd name="connsiteY61" fmla="*/ 3692331 h 6767905"/>
              <a:gd name="connsiteX62" fmla="*/ 1185440 w 1229714"/>
              <a:gd name="connsiteY62" fmla="*/ 3725168 h 6767905"/>
              <a:gd name="connsiteX63" fmla="*/ 926428 w 1229714"/>
              <a:gd name="connsiteY63" fmla="*/ 3653230 h 6767905"/>
              <a:gd name="connsiteX64" fmla="*/ 709056 w 1229714"/>
              <a:gd name="connsiteY64" fmla="*/ 3475430 h 6767905"/>
              <a:gd name="connsiteX65" fmla="*/ 611160 w 1229714"/>
              <a:gd name="connsiteY65" fmla="*/ 3402405 h 6767905"/>
              <a:gd name="connsiteX66" fmla="*/ 383876 w 1229714"/>
              <a:gd name="connsiteY66" fmla="*/ 3567505 h 6767905"/>
              <a:gd name="connsiteX67" fmla="*/ 212796 w 1229714"/>
              <a:gd name="connsiteY67" fmla="*/ 3723821 h 6767905"/>
              <a:gd name="connsiteX68" fmla="*/ 47208 w 1229714"/>
              <a:gd name="connsiteY68" fmla="*/ 3725126 h 6767905"/>
              <a:gd name="connsiteX69" fmla="*/ 8136 w 1229714"/>
              <a:gd name="connsiteY69" fmla="*/ 3616199 h 6767905"/>
              <a:gd name="connsiteX70" fmla="*/ 147444 w 1229714"/>
              <a:gd name="connsiteY70" fmla="*/ 3389705 h 6767905"/>
              <a:gd name="connsiteX71" fmla="*/ 325174 w 1229714"/>
              <a:gd name="connsiteY71" fmla="*/ 3236935 h 6767905"/>
              <a:gd name="connsiteX72" fmla="*/ 513684 w 1229714"/>
              <a:gd name="connsiteY72" fmla="*/ 3087710 h 6767905"/>
              <a:gd name="connsiteX73" fmla="*/ 608932 w 1229714"/>
              <a:gd name="connsiteY73" fmla="*/ 3015689 h 6767905"/>
              <a:gd name="connsiteX74" fmla="*/ 623534 w 1229714"/>
              <a:gd name="connsiteY74" fmla="*/ 2269433 h 6767905"/>
              <a:gd name="connsiteX75" fmla="*/ 1074752 w 1229714"/>
              <a:gd name="connsiteY75" fmla="*/ 2651801 h 6767905"/>
              <a:gd name="connsiteX76" fmla="*/ 1227336 w 1229714"/>
              <a:gd name="connsiteY76" fmla="*/ 2862078 h 6767905"/>
              <a:gd name="connsiteX77" fmla="*/ 1201428 w 1229714"/>
              <a:gd name="connsiteY77" fmla="*/ 2958412 h 6767905"/>
              <a:gd name="connsiteX78" fmla="*/ 1073912 w 1229714"/>
              <a:gd name="connsiteY78" fmla="*/ 3002130 h 6767905"/>
              <a:gd name="connsiteX79" fmla="*/ 826408 w 1229714"/>
              <a:gd name="connsiteY79" fmla="*/ 2818228 h 6767905"/>
              <a:gd name="connsiteX80" fmla="*/ 613616 w 1229714"/>
              <a:gd name="connsiteY80" fmla="*/ 2641950 h 6767905"/>
              <a:gd name="connsiteX81" fmla="*/ 566808 w 1229714"/>
              <a:gd name="connsiteY81" fmla="*/ 2669753 h 6767905"/>
              <a:gd name="connsiteX82" fmla="*/ 366308 w 1229714"/>
              <a:gd name="connsiteY82" fmla="*/ 2840868 h 6767905"/>
              <a:gd name="connsiteX83" fmla="*/ 91104 w 1229714"/>
              <a:gd name="connsiteY83" fmla="*/ 2996143 h 6767905"/>
              <a:gd name="connsiteX84" fmla="*/ 8136 w 1229714"/>
              <a:gd name="connsiteY84" fmla="*/ 2856123 h 6767905"/>
              <a:gd name="connsiteX85" fmla="*/ 55760 w 1229714"/>
              <a:gd name="connsiteY85" fmla="*/ 2726782 h 6767905"/>
              <a:gd name="connsiteX86" fmla="*/ 356834 w 1229714"/>
              <a:gd name="connsiteY86" fmla="*/ 2464410 h 6767905"/>
              <a:gd name="connsiteX87" fmla="*/ 623534 w 1229714"/>
              <a:gd name="connsiteY87" fmla="*/ 2269433 h 6767905"/>
              <a:gd name="connsiteX88" fmla="*/ 621560 w 1229714"/>
              <a:gd name="connsiteY88" fmla="*/ 1515354 h 6767905"/>
              <a:gd name="connsiteX89" fmla="*/ 922536 w 1229714"/>
              <a:gd name="connsiteY89" fmla="*/ 1766666 h 6767905"/>
              <a:gd name="connsiteX90" fmla="*/ 1208284 w 1229714"/>
              <a:gd name="connsiteY90" fmla="*/ 2012530 h 6767905"/>
              <a:gd name="connsiteX91" fmla="*/ 1218374 w 1229714"/>
              <a:gd name="connsiteY91" fmla="*/ 2096264 h 6767905"/>
              <a:gd name="connsiteX92" fmla="*/ 1188824 w 1229714"/>
              <a:gd name="connsiteY92" fmla="*/ 2213351 h 6767905"/>
              <a:gd name="connsiteX93" fmla="*/ 970654 w 1229714"/>
              <a:gd name="connsiteY93" fmla="*/ 2180741 h 6767905"/>
              <a:gd name="connsiteX94" fmla="*/ 754628 w 1229714"/>
              <a:gd name="connsiteY94" fmla="*/ 2001965 h 6767905"/>
              <a:gd name="connsiteX95" fmla="*/ 595878 w 1229714"/>
              <a:gd name="connsiteY95" fmla="*/ 1892554 h 6767905"/>
              <a:gd name="connsiteX96" fmla="*/ 205334 w 1229714"/>
              <a:gd name="connsiteY96" fmla="*/ 2218765 h 6767905"/>
              <a:gd name="connsiteX97" fmla="*/ 47208 w 1229714"/>
              <a:gd name="connsiteY97" fmla="*/ 2213827 h 6767905"/>
              <a:gd name="connsiteX98" fmla="*/ 8136 w 1229714"/>
              <a:gd name="connsiteY98" fmla="*/ 2104900 h 6767905"/>
              <a:gd name="connsiteX99" fmla="*/ 412012 w 1229714"/>
              <a:gd name="connsiteY99" fmla="*/ 1664277 h 6767905"/>
              <a:gd name="connsiteX100" fmla="*/ 621560 w 1229714"/>
              <a:gd name="connsiteY100" fmla="*/ 1515354 h 6767905"/>
              <a:gd name="connsiteX101" fmla="*/ 607596 w 1229714"/>
              <a:gd name="connsiteY101" fmla="*/ 754729 h 6767905"/>
              <a:gd name="connsiteX102" fmla="*/ 1198760 w 1229714"/>
              <a:gd name="connsiteY102" fmla="*/ 1252289 h 6767905"/>
              <a:gd name="connsiteX103" fmla="*/ 1195404 w 1229714"/>
              <a:gd name="connsiteY103" fmla="*/ 1452011 h 6767905"/>
              <a:gd name="connsiteX104" fmla="*/ 1055936 w 1229714"/>
              <a:gd name="connsiteY104" fmla="*/ 1484724 h 6767905"/>
              <a:gd name="connsiteX105" fmla="*/ 818528 w 1229714"/>
              <a:gd name="connsiteY105" fmla="*/ 1300875 h 6767905"/>
              <a:gd name="connsiteX106" fmla="*/ 612808 w 1229714"/>
              <a:gd name="connsiteY106" fmla="*/ 1129075 h 6767905"/>
              <a:gd name="connsiteX107" fmla="*/ 573996 w 1229714"/>
              <a:gd name="connsiteY107" fmla="*/ 1152757 h 6767905"/>
              <a:gd name="connsiteX108" fmla="*/ 368130 w 1229714"/>
              <a:gd name="connsiteY108" fmla="*/ 1329297 h 6767905"/>
              <a:gd name="connsiteX109" fmla="*/ 80324 w 1229714"/>
              <a:gd name="connsiteY109" fmla="*/ 1480150 h 6767905"/>
              <a:gd name="connsiteX110" fmla="*/ 8136 w 1229714"/>
              <a:gd name="connsiteY110" fmla="*/ 1341594 h 6767905"/>
              <a:gd name="connsiteX111" fmla="*/ 62110 w 1229714"/>
              <a:gd name="connsiteY111" fmla="*/ 1210438 h 6767905"/>
              <a:gd name="connsiteX112" fmla="*/ 243084 w 1229714"/>
              <a:gd name="connsiteY112" fmla="*/ 1040341 h 6767905"/>
              <a:gd name="connsiteX113" fmla="*/ 408184 w 1229714"/>
              <a:gd name="connsiteY113" fmla="*/ 898846 h 6767905"/>
              <a:gd name="connsiteX114" fmla="*/ 516136 w 1229714"/>
              <a:gd name="connsiteY114" fmla="*/ 806763 h 6767905"/>
              <a:gd name="connsiteX115" fmla="*/ 607596 w 1229714"/>
              <a:gd name="connsiteY115" fmla="*/ 754729 h 6767905"/>
              <a:gd name="connsiteX116" fmla="*/ 598684 w 1229714"/>
              <a:gd name="connsiteY116" fmla="*/ 2 h 6767905"/>
              <a:gd name="connsiteX117" fmla="*/ 916184 w 1229714"/>
              <a:gd name="connsiteY117" fmla="*/ 249864 h 6767905"/>
              <a:gd name="connsiteX118" fmla="*/ 1208284 w 1229714"/>
              <a:gd name="connsiteY118" fmla="*/ 500456 h 6767905"/>
              <a:gd name="connsiteX119" fmla="*/ 1218372 w 1229714"/>
              <a:gd name="connsiteY119" fmla="*/ 584577 h 6767905"/>
              <a:gd name="connsiteX120" fmla="*/ 1188824 w 1229714"/>
              <a:gd name="connsiteY120" fmla="*/ 702052 h 6767905"/>
              <a:gd name="connsiteX121" fmla="*/ 1096184 w 1229714"/>
              <a:gd name="connsiteY121" fmla="*/ 728972 h 6767905"/>
              <a:gd name="connsiteX122" fmla="*/ 798082 w 1229714"/>
              <a:gd name="connsiteY122" fmla="*/ 528221 h 6767905"/>
              <a:gd name="connsiteX123" fmla="*/ 595608 w 1229714"/>
              <a:gd name="connsiteY123" fmla="*/ 381423 h 6767905"/>
              <a:gd name="connsiteX124" fmla="*/ 205332 w 1229714"/>
              <a:gd name="connsiteY124" fmla="*/ 707466 h 6767905"/>
              <a:gd name="connsiteX125" fmla="*/ 47208 w 1229714"/>
              <a:gd name="connsiteY125" fmla="*/ 702526 h 6767905"/>
              <a:gd name="connsiteX126" fmla="*/ 1978 w 1229714"/>
              <a:gd name="connsiteY126" fmla="*/ 591402 h 6767905"/>
              <a:gd name="connsiteX127" fmla="*/ 12776 w 1229714"/>
              <a:gd name="connsiteY127" fmla="*/ 502786 h 6767905"/>
              <a:gd name="connsiteX128" fmla="*/ 301506 w 1229714"/>
              <a:gd name="connsiteY128" fmla="*/ 246574 h 6767905"/>
              <a:gd name="connsiteX129" fmla="*/ 598684 w 1229714"/>
              <a:gd name="connsiteY129" fmla="*/ 2 h 6767905"/>
            </a:gdLst>
            <a:ahLst/>
            <a:cxnLst/>
            <a:rect l="l" t="t" r="r" b="b"/>
            <a:pathLst>
              <a:path w="1229714" h="6767905">
                <a:moveTo>
                  <a:pt x="598684" y="6032150"/>
                </a:moveTo>
                <a:cubicBezTo>
                  <a:pt x="611172" y="6031382"/>
                  <a:pt x="935864" y="6304401"/>
                  <a:pt x="1128910" y="6477990"/>
                </a:cubicBezTo>
                <a:lnTo>
                  <a:pt x="1227336" y="6566495"/>
                </a:lnTo>
                <a:lnTo>
                  <a:pt x="1227336" y="6640878"/>
                </a:lnTo>
                <a:cubicBezTo>
                  <a:pt x="1227336" y="6706109"/>
                  <a:pt x="1223218" y="6718500"/>
                  <a:pt x="1193872" y="6741583"/>
                </a:cubicBezTo>
                <a:cubicBezTo>
                  <a:pt x="1166052" y="6763467"/>
                  <a:pt x="1148384" y="6766786"/>
                  <a:pt x="1089096" y="6761266"/>
                </a:cubicBezTo>
                <a:cubicBezTo>
                  <a:pt x="1019312" y="6754769"/>
                  <a:pt x="1013574" y="6751080"/>
                  <a:pt x="820936" y="6588836"/>
                </a:cubicBezTo>
                <a:cubicBezTo>
                  <a:pt x="712668" y="6497650"/>
                  <a:pt x="620166" y="6423015"/>
                  <a:pt x="615376" y="6422979"/>
                </a:cubicBezTo>
                <a:cubicBezTo>
                  <a:pt x="610584" y="6422943"/>
                  <a:pt x="516324" y="6500536"/>
                  <a:pt x="405908" y="6595409"/>
                </a:cubicBezTo>
                <a:lnTo>
                  <a:pt x="205152" y="6767905"/>
                </a:lnTo>
                <a:lnTo>
                  <a:pt x="136036" y="6767905"/>
                </a:lnTo>
                <a:cubicBezTo>
                  <a:pt x="38332" y="6767905"/>
                  <a:pt x="8136" y="6737971"/>
                  <a:pt x="8136" y="6641119"/>
                </a:cubicBezTo>
                <a:cubicBezTo>
                  <a:pt x="8136" y="6601761"/>
                  <a:pt x="12420" y="6557181"/>
                  <a:pt x="17660" y="6542052"/>
                </a:cubicBezTo>
                <a:cubicBezTo>
                  <a:pt x="22900" y="6526923"/>
                  <a:pt x="152916" y="6406181"/>
                  <a:pt x="306584" y="6273737"/>
                </a:cubicBezTo>
                <a:cubicBezTo>
                  <a:pt x="460256" y="6141294"/>
                  <a:pt x="591700" y="6032579"/>
                  <a:pt x="598684" y="6032150"/>
                </a:cubicBezTo>
                <a:close/>
                <a:moveTo>
                  <a:pt x="613024" y="5294705"/>
                </a:moveTo>
                <a:cubicBezTo>
                  <a:pt x="630212" y="5294705"/>
                  <a:pt x="687324" y="5340677"/>
                  <a:pt x="973336" y="5584729"/>
                </a:cubicBezTo>
                <a:cubicBezTo>
                  <a:pt x="1223620" y="5798296"/>
                  <a:pt x="1227336" y="5802617"/>
                  <a:pt x="1227336" y="5880060"/>
                </a:cubicBezTo>
                <a:cubicBezTo>
                  <a:pt x="1227336" y="5916339"/>
                  <a:pt x="1218770" y="5956370"/>
                  <a:pt x="1207244" y="5973960"/>
                </a:cubicBezTo>
                <a:cubicBezTo>
                  <a:pt x="1182978" y="6010996"/>
                  <a:pt x="1115306" y="6035547"/>
                  <a:pt x="1069308" y="6024002"/>
                </a:cubicBezTo>
                <a:cubicBezTo>
                  <a:pt x="1050836" y="6019366"/>
                  <a:pt x="940562" y="5936297"/>
                  <a:pt x="824252" y="5839404"/>
                </a:cubicBezTo>
                <a:cubicBezTo>
                  <a:pt x="619916" y="5669181"/>
                  <a:pt x="611682" y="5663807"/>
                  <a:pt x="580332" y="5680175"/>
                </a:cubicBezTo>
                <a:cubicBezTo>
                  <a:pt x="562486" y="5689492"/>
                  <a:pt x="472136" y="5766899"/>
                  <a:pt x="379556" y="5852190"/>
                </a:cubicBezTo>
                <a:cubicBezTo>
                  <a:pt x="286974" y="5937481"/>
                  <a:pt x="194276" y="6013173"/>
                  <a:pt x="173560" y="6020395"/>
                </a:cubicBezTo>
                <a:cubicBezTo>
                  <a:pt x="126184" y="6036910"/>
                  <a:pt x="54376" y="6015473"/>
                  <a:pt x="27224" y="5976707"/>
                </a:cubicBezTo>
                <a:cubicBezTo>
                  <a:pt x="15786" y="5960377"/>
                  <a:pt x="8136" y="5921105"/>
                  <a:pt x="8136" y="5878723"/>
                </a:cubicBezTo>
                <a:cubicBezTo>
                  <a:pt x="8136" y="5815824"/>
                  <a:pt x="13408" y="5801538"/>
                  <a:pt x="55760" y="5749685"/>
                </a:cubicBezTo>
                <a:cubicBezTo>
                  <a:pt x="81954" y="5717615"/>
                  <a:pt x="214460" y="5602125"/>
                  <a:pt x="350220" y="5493040"/>
                </a:cubicBezTo>
                <a:cubicBezTo>
                  <a:pt x="485980" y="5383956"/>
                  <a:pt x="604240" y="5294705"/>
                  <a:pt x="613024" y="5294705"/>
                </a:cubicBezTo>
                <a:close/>
                <a:moveTo>
                  <a:pt x="605228" y="4527168"/>
                </a:moveTo>
                <a:cubicBezTo>
                  <a:pt x="624184" y="4532624"/>
                  <a:pt x="823524" y="4699856"/>
                  <a:pt x="1090810" y="4934543"/>
                </a:cubicBezTo>
                <a:lnTo>
                  <a:pt x="1227336" y="5054416"/>
                </a:lnTo>
                <a:lnTo>
                  <a:pt x="1227336" y="5127897"/>
                </a:lnTo>
                <a:cubicBezTo>
                  <a:pt x="1227336" y="5188663"/>
                  <a:pt x="1222156" y="5206243"/>
                  <a:pt x="1197406" y="5229494"/>
                </a:cubicBezTo>
                <a:cubicBezTo>
                  <a:pt x="1164492" y="5260416"/>
                  <a:pt x="1091388" y="5267861"/>
                  <a:pt x="1036836" y="5245846"/>
                </a:cubicBezTo>
                <a:cubicBezTo>
                  <a:pt x="1019372" y="5238799"/>
                  <a:pt x="919360" y="5160709"/>
                  <a:pt x="814584" y="5072314"/>
                </a:cubicBezTo>
                <a:cubicBezTo>
                  <a:pt x="709810" y="4983918"/>
                  <a:pt x="619954" y="4911517"/>
                  <a:pt x="614904" y="4911423"/>
                </a:cubicBezTo>
                <a:cubicBezTo>
                  <a:pt x="602012" y="4911183"/>
                  <a:pt x="250420" y="5193034"/>
                  <a:pt x="208980" y="5236826"/>
                </a:cubicBezTo>
                <a:cubicBezTo>
                  <a:pt x="179096" y="5268409"/>
                  <a:pt x="168332" y="5271992"/>
                  <a:pt x="122008" y="5265778"/>
                </a:cubicBezTo>
                <a:cubicBezTo>
                  <a:pt x="40104" y="5254793"/>
                  <a:pt x="8136" y="5216621"/>
                  <a:pt x="8136" y="5129819"/>
                </a:cubicBezTo>
                <a:cubicBezTo>
                  <a:pt x="8136" y="5090461"/>
                  <a:pt x="12420" y="5045881"/>
                  <a:pt x="17660" y="5030752"/>
                </a:cubicBezTo>
                <a:cubicBezTo>
                  <a:pt x="22900" y="5015623"/>
                  <a:pt x="152916" y="4894881"/>
                  <a:pt x="306584" y="4762437"/>
                </a:cubicBezTo>
                <a:cubicBezTo>
                  <a:pt x="474768" y="4617485"/>
                  <a:pt x="593644" y="4523835"/>
                  <a:pt x="605228" y="4527168"/>
                </a:cubicBezTo>
                <a:close/>
                <a:moveTo>
                  <a:pt x="613024" y="3783405"/>
                </a:moveTo>
                <a:cubicBezTo>
                  <a:pt x="630136" y="3783405"/>
                  <a:pt x="685076" y="3827662"/>
                  <a:pt x="973336" y="4073659"/>
                </a:cubicBezTo>
                <a:cubicBezTo>
                  <a:pt x="1224284" y="4287817"/>
                  <a:pt x="1227336" y="4291365"/>
                  <a:pt x="1227336" y="4369148"/>
                </a:cubicBezTo>
                <a:cubicBezTo>
                  <a:pt x="1227336" y="4404143"/>
                  <a:pt x="1221160" y="4444313"/>
                  <a:pt x="1213612" y="4458415"/>
                </a:cubicBezTo>
                <a:cubicBezTo>
                  <a:pt x="1194796" y="4493572"/>
                  <a:pt x="1119024" y="4523339"/>
                  <a:pt x="1073692" y="4513382"/>
                </a:cubicBezTo>
                <a:cubicBezTo>
                  <a:pt x="1052960" y="4508829"/>
                  <a:pt x="944768" y="4428502"/>
                  <a:pt x="825152" y="4328854"/>
                </a:cubicBezTo>
                <a:lnTo>
                  <a:pt x="613322" y="4152389"/>
                </a:lnTo>
                <a:lnTo>
                  <a:pt x="536154" y="4205739"/>
                </a:lnTo>
                <a:cubicBezTo>
                  <a:pt x="493712" y="4235081"/>
                  <a:pt x="456128" y="4262455"/>
                  <a:pt x="452636" y="4266569"/>
                </a:cubicBezTo>
                <a:cubicBezTo>
                  <a:pt x="406408" y="4321026"/>
                  <a:pt x="190284" y="4508917"/>
                  <a:pt x="167208" y="4514709"/>
                </a:cubicBezTo>
                <a:cubicBezTo>
                  <a:pt x="125560" y="4525162"/>
                  <a:pt x="50582" y="4498755"/>
                  <a:pt x="27224" y="4465407"/>
                </a:cubicBezTo>
                <a:cubicBezTo>
                  <a:pt x="15786" y="4449077"/>
                  <a:pt x="8136" y="4409805"/>
                  <a:pt x="8136" y="4367423"/>
                </a:cubicBezTo>
                <a:cubicBezTo>
                  <a:pt x="8136" y="4304524"/>
                  <a:pt x="13408" y="4290238"/>
                  <a:pt x="55760" y="4238385"/>
                </a:cubicBezTo>
                <a:cubicBezTo>
                  <a:pt x="81954" y="4206315"/>
                  <a:pt x="214460" y="4090825"/>
                  <a:pt x="350220" y="3981740"/>
                </a:cubicBezTo>
                <a:cubicBezTo>
                  <a:pt x="485980" y="3872656"/>
                  <a:pt x="604240" y="3783405"/>
                  <a:pt x="613024" y="3783405"/>
                </a:cubicBezTo>
                <a:close/>
                <a:moveTo>
                  <a:pt x="608932" y="3015689"/>
                </a:moveTo>
                <a:cubicBezTo>
                  <a:pt x="610280" y="3012545"/>
                  <a:pt x="745688" y="3125547"/>
                  <a:pt x="909836" y="3266806"/>
                </a:cubicBezTo>
                <a:lnTo>
                  <a:pt x="1208284" y="3523638"/>
                </a:lnTo>
                <a:lnTo>
                  <a:pt x="1228492" y="3692331"/>
                </a:lnTo>
                <a:lnTo>
                  <a:pt x="1185440" y="3725168"/>
                </a:lnTo>
                <a:cubicBezTo>
                  <a:pt x="1109454" y="3783124"/>
                  <a:pt x="1072696" y="3772915"/>
                  <a:pt x="926428" y="3653230"/>
                </a:cubicBezTo>
                <a:cubicBezTo>
                  <a:pt x="856000" y="3595604"/>
                  <a:pt x="758184" y="3515594"/>
                  <a:pt x="709056" y="3475430"/>
                </a:cubicBezTo>
                <a:cubicBezTo>
                  <a:pt x="659928" y="3435266"/>
                  <a:pt x="615876" y="3402405"/>
                  <a:pt x="611160" y="3402405"/>
                </a:cubicBezTo>
                <a:cubicBezTo>
                  <a:pt x="601768" y="3402405"/>
                  <a:pt x="444220" y="3516848"/>
                  <a:pt x="383876" y="3567505"/>
                </a:cubicBezTo>
                <a:cubicBezTo>
                  <a:pt x="300536" y="3637464"/>
                  <a:pt x="241588" y="3691325"/>
                  <a:pt x="212796" y="3723821"/>
                </a:cubicBezTo>
                <a:cubicBezTo>
                  <a:pt x="171604" y="3770312"/>
                  <a:pt x="101566" y="3770865"/>
                  <a:pt x="47208" y="3725126"/>
                </a:cubicBezTo>
                <a:cubicBezTo>
                  <a:pt x="11588" y="3695152"/>
                  <a:pt x="8136" y="3685527"/>
                  <a:pt x="8136" y="3616199"/>
                </a:cubicBezTo>
                <a:cubicBezTo>
                  <a:pt x="8136" y="3524327"/>
                  <a:pt x="28780" y="3490763"/>
                  <a:pt x="147444" y="3389705"/>
                </a:cubicBezTo>
                <a:cubicBezTo>
                  <a:pt x="192554" y="3351288"/>
                  <a:pt x="272532" y="3282541"/>
                  <a:pt x="325174" y="3236935"/>
                </a:cubicBezTo>
                <a:cubicBezTo>
                  <a:pt x="377816" y="3191329"/>
                  <a:pt x="462644" y="3124177"/>
                  <a:pt x="513684" y="3087710"/>
                </a:cubicBezTo>
                <a:cubicBezTo>
                  <a:pt x="564720" y="3051242"/>
                  <a:pt x="607584" y="3018833"/>
                  <a:pt x="608932" y="3015689"/>
                </a:cubicBezTo>
                <a:close/>
                <a:moveTo>
                  <a:pt x="623534" y="2269433"/>
                </a:moveTo>
                <a:cubicBezTo>
                  <a:pt x="636968" y="2278338"/>
                  <a:pt x="923956" y="2521534"/>
                  <a:pt x="1074752" y="2651801"/>
                </a:cubicBezTo>
                <a:cubicBezTo>
                  <a:pt x="1227572" y="2783816"/>
                  <a:pt x="1227336" y="2783490"/>
                  <a:pt x="1227336" y="2862078"/>
                </a:cubicBezTo>
                <a:cubicBezTo>
                  <a:pt x="1227336" y="2916031"/>
                  <a:pt x="1221276" y="2938565"/>
                  <a:pt x="1201428" y="2958412"/>
                </a:cubicBezTo>
                <a:cubicBezTo>
                  <a:pt x="1165908" y="2993932"/>
                  <a:pt x="1115412" y="3011245"/>
                  <a:pt x="1073912" y="3002130"/>
                </a:cubicBezTo>
                <a:cubicBezTo>
                  <a:pt x="1054820" y="2997937"/>
                  <a:pt x="943444" y="2915181"/>
                  <a:pt x="826408" y="2818228"/>
                </a:cubicBezTo>
                <a:lnTo>
                  <a:pt x="613616" y="2641950"/>
                </a:lnTo>
                <a:lnTo>
                  <a:pt x="566808" y="2669753"/>
                </a:lnTo>
                <a:cubicBezTo>
                  <a:pt x="541064" y="2685044"/>
                  <a:pt x="450840" y="2762046"/>
                  <a:pt x="366308" y="2840868"/>
                </a:cubicBezTo>
                <a:cubicBezTo>
                  <a:pt x="197500" y="2998273"/>
                  <a:pt x="160616" y="3019084"/>
                  <a:pt x="91104" y="2996143"/>
                </a:cubicBezTo>
                <a:cubicBezTo>
                  <a:pt x="29084" y="2975675"/>
                  <a:pt x="8136" y="2940322"/>
                  <a:pt x="8136" y="2856123"/>
                </a:cubicBezTo>
                <a:cubicBezTo>
                  <a:pt x="8136" y="2793277"/>
                  <a:pt x="13444" y="2778860"/>
                  <a:pt x="55760" y="2726782"/>
                </a:cubicBezTo>
                <a:cubicBezTo>
                  <a:pt x="81954" y="2694546"/>
                  <a:pt x="217436" y="2576479"/>
                  <a:pt x="356834" y="2464410"/>
                </a:cubicBezTo>
                <a:cubicBezTo>
                  <a:pt x="496232" y="2352342"/>
                  <a:pt x="616246" y="2264602"/>
                  <a:pt x="623534" y="2269433"/>
                </a:cubicBezTo>
                <a:close/>
                <a:moveTo>
                  <a:pt x="621560" y="1515354"/>
                </a:moveTo>
                <a:cubicBezTo>
                  <a:pt x="629934" y="1518350"/>
                  <a:pt x="765372" y="1631441"/>
                  <a:pt x="922536" y="1766666"/>
                </a:cubicBezTo>
                <a:lnTo>
                  <a:pt x="1208284" y="2012530"/>
                </a:lnTo>
                <a:lnTo>
                  <a:pt x="1218374" y="2096264"/>
                </a:lnTo>
                <a:cubicBezTo>
                  <a:pt x="1228400" y="2179471"/>
                  <a:pt x="1228216" y="2180207"/>
                  <a:pt x="1188824" y="2213351"/>
                </a:cubicBezTo>
                <a:cubicBezTo>
                  <a:pt x="1123124" y="2268636"/>
                  <a:pt x="1066904" y="2260233"/>
                  <a:pt x="970654" y="2180741"/>
                </a:cubicBezTo>
                <a:cubicBezTo>
                  <a:pt x="926726" y="2144461"/>
                  <a:pt x="829516" y="2064011"/>
                  <a:pt x="754628" y="2001965"/>
                </a:cubicBezTo>
                <a:cubicBezTo>
                  <a:pt x="675712" y="1936577"/>
                  <a:pt x="608974" y="1890582"/>
                  <a:pt x="595878" y="1892554"/>
                </a:cubicBezTo>
                <a:cubicBezTo>
                  <a:pt x="574352" y="1895797"/>
                  <a:pt x="257956" y="2160073"/>
                  <a:pt x="205334" y="2218765"/>
                </a:cubicBezTo>
                <a:cubicBezTo>
                  <a:pt x="169554" y="2258671"/>
                  <a:pt x="97844" y="2256431"/>
                  <a:pt x="47208" y="2213827"/>
                </a:cubicBezTo>
                <a:cubicBezTo>
                  <a:pt x="11588" y="2183852"/>
                  <a:pt x="8136" y="2174227"/>
                  <a:pt x="8136" y="2104900"/>
                </a:cubicBezTo>
                <a:cubicBezTo>
                  <a:pt x="8136" y="1988845"/>
                  <a:pt x="20728" y="1975106"/>
                  <a:pt x="412012" y="1664277"/>
                </a:cubicBezTo>
                <a:cubicBezTo>
                  <a:pt x="518892" y="1579374"/>
                  <a:pt x="613188" y="1512359"/>
                  <a:pt x="621560" y="1515354"/>
                </a:cubicBezTo>
                <a:close/>
                <a:moveTo>
                  <a:pt x="607596" y="754729"/>
                </a:moveTo>
                <a:cubicBezTo>
                  <a:pt x="630988" y="761307"/>
                  <a:pt x="1151808" y="1199660"/>
                  <a:pt x="1198760" y="1252289"/>
                </a:cubicBezTo>
                <a:cubicBezTo>
                  <a:pt x="1241484" y="1300178"/>
                  <a:pt x="1239622" y="1411032"/>
                  <a:pt x="1195404" y="1452011"/>
                </a:cubicBezTo>
                <a:cubicBezTo>
                  <a:pt x="1157004" y="1487599"/>
                  <a:pt x="1099174" y="1501164"/>
                  <a:pt x="1055936" y="1484724"/>
                </a:cubicBezTo>
                <a:cubicBezTo>
                  <a:pt x="1038508" y="1478098"/>
                  <a:pt x="931672" y="1395367"/>
                  <a:pt x="818528" y="1300875"/>
                </a:cubicBezTo>
                <a:lnTo>
                  <a:pt x="612808" y="1129075"/>
                </a:lnTo>
                <a:lnTo>
                  <a:pt x="573996" y="1152757"/>
                </a:lnTo>
                <a:cubicBezTo>
                  <a:pt x="552650" y="1165783"/>
                  <a:pt x="460010" y="1245226"/>
                  <a:pt x="368130" y="1329297"/>
                </a:cubicBezTo>
                <a:cubicBezTo>
                  <a:pt x="187824" y="1494275"/>
                  <a:pt x="155136" y="1511410"/>
                  <a:pt x="80324" y="1480150"/>
                </a:cubicBezTo>
                <a:cubicBezTo>
                  <a:pt x="23420" y="1456375"/>
                  <a:pt x="8136" y="1427040"/>
                  <a:pt x="8136" y="1341594"/>
                </a:cubicBezTo>
                <a:cubicBezTo>
                  <a:pt x="8136" y="1279193"/>
                  <a:pt x="13000" y="1267374"/>
                  <a:pt x="62110" y="1210438"/>
                </a:cubicBezTo>
                <a:cubicBezTo>
                  <a:pt x="91796" y="1176023"/>
                  <a:pt x="173236" y="1099479"/>
                  <a:pt x="243084" y="1040341"/>
                </a:cubicBezTo>
                <a:cubicBezTo>
                  <a:pt x="312936" y="981205"/>
                  <a:pt x="387230" y="917533"/>
                  <a:pt x="408184" y="898846"/>
                </a:cubicBezTo>
                <a:cubicBezTo>
                  <a:pt x="429140" y="880161"/>
                  <a:pt x="477716" y="838724"/>
                  <a:pt x="516136" y="806763"/>
                </a:cubicBezTo>
                <a:cubicBezTo>
                  <a:pt x="558764" y="771298"/>
                  <a:pt x="594408" y="751019"/>
                  <a:pt x="607596" y="754729"/>
                </a:cubicBezTo>
                <a:close/>
                <a:moveTo>
                  <a:pt x="598684" y="2"/>
                </a:moveTo>
                <a:cubicBezTo>
                  <a:pt x="614002" y="-437"/>
                  <a:pt x="740024" y="98738"/>
                  <a:pt x="916184" y="249864"/>
                </a:cubicBezTo>
                <a:lnTo>
                  <a:pt x="1208284" y="500456"/>
                </a:lnTo>
                <a:lnTo>
                  <a:pt x="1218372" y="584577"/>
                </a:lnTo>
                <a:cubicBezTo>
                  <a:pt x="1228404" y="668214"/>
                  <a:pt x="1228234" y="668889"/>
                  <a:pt x="1188824" y="702052"/>
                </a:cubicBezTo>
                <a:cubicBezTo>
                  <a:pt x="1155808" y="729832"/>
                  <a:pt x="1140328" y="734330"/>
                  <a:pt x="1096184" y="728972"/>
                </a:cubicBezTo>
                <a:cubicBezTo>
                  <a:pt x="1031380" y="721106"/>
                  <a:pt x="1022520" y="715140"/>
                  <a:pt x="798082" y="528221"/>
                </a:cubicBezTo>
                <a:cubicBezTo>
                  <a:pt x="693358" y="441004"/>
                  <a:pt x="608584" y="379540"/>
                  <a:pt x="595608" y="381423"/>
                </a:cubicBezTo>
                <a:cubicBezTo>
                  <a:pt x="574320" y="384509"/>
                  <a:pt x="257844" y="648900"/>
                  <a:pt x="205332" y="707466"/>
                </a:cubicBezTo>
                <a:cubicBezTo>
                  <a:pt x="169552" y="747371"/>
                  <a:pt x="97842" y="745132"/>
                  <a:pt x="47208" y="702526"/>
                </a:cubicBezTo>
                <a:cubicBezTo>
                  <a:pt x="13228" y="673934"/>
                  <a:pt x="7332" y="659448"/>
                  <a:pt x="1978" y="591402"/>
                </a:cubicBezTo>
                <a:cubicBezTo>
                  <a:pt x="-2502" y="534445"/>
                  <a:pt x="436" y="510335"/>
                  <a:pt x="12776" y="502786"/>
                </a:cubicBezTo>
                <a:cubicBezTo>
                  <a:pt x="22100" y="497083"/>
                  <a:pt x="152028" y="381787"/>
                  <a:pt x="301506" y="246574"/>
                </a:cubicBezTo>
                <a:cubicBezTo>
                  <a:pt x="456936" y="105977"/>
                  <a:pt x="584158" y="419"/>
                  <a:pt x="598684" y="2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363023">
            <a:off x="6597331" y="1231830"/>
            <a:ext cx="4592374" cy="4568446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12190" r="12190"/>
          <a:stretch>
            <a:fillRect/>
          </a:stretch>
        </p:blipFill>
        <p:spPr>
          <a:xfrm>
            <a:off x="6504356" y="1136960"/>
            <a:ext cx="4778324" cy="4758190"/>
          </a:xfrm>
          <a:custGeom>
            <a:avLst/>
            <a:gdLst>
              <a:gd name="connsiteX0" fmla="*/ 471102 w 4939020"/>
              <a:gd name="connsiteY0" fmla="*/ 0 h 4918209"/>
              <a:gd name="connsiteX1" fmla="*/ 4939020 w 4939020"/>
              <a:gd name="connsiteY1" fmla="*/ 473570 h 4918209"/>
              <a:gd name="connsiteX2" fmla="*/ 4467918 w 4939020"/>
              <a:gd name="connsiteY2" fmla="*/ 4918209 h 4918209"/>
              <a:gd name="connsiteX3" fmla="*/ 0 w 4939020"/>
              <a:gd name="connsiteY3" fmla="*/ 4444639 h 4918209"/>
            </a:gdLst>
            <a:ahLst/>
            <a:cxnLst/>
            <a:rect l="l" t="t" r="r" b="b"/>
            <a:pathLst>
              <a:path w="4939020" h="4918209">
                <a:moveTo>
                  <a:pt x="471102" y="0"/>
                </a:moveTo>
                <a:lnTo>
                  <a:pt x="4939020" y="473570"/>
                </a:lnTo>
                <a:lnTo>
                  <a:pt x="4467918" y="4918209"/>
                </a:lnTo>
                <a:lnTo>
                  <a:pt x="0" y="44446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>
            <a:off x="9571111" y="4689346"/>
            <a:ext cx="1863970" cy="679708"/>
          </a:xfrm>
          <a:prstGeom prst="roundRect">
            <a:avLst>
              <a:gd name="adj" fmla="val 938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15521" y="277759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679726" y="4805966"/>
            <a:ext cx="1646740" cy="44646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20XX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2472815" flipH="1" flipV="1">
            <a:off x="11841412" y="3118323"/>
            <a:ext cx="701176" cy="701178"/>
          </a:xfrm>
          <a:prstGeom prst="mathPlus">
            <a:avLst>
              <a:gd name="adj1" fmla="val 13520"/>
            </a:avLst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577078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646477" y="6368427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56559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221991" y="6368427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36040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03266" y="6368427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15521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89896" y="6368427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07315" y="3053113"/>
            <a:ext cx="4660894" cy="18798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单元教学重难点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959586" y="1671548"/>
            <a:ext cx="1200684" cy="1179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6985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06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4770351" y="2241252"/>
            <a:ext cx="731852" cy="731852"/>
          </a:xfrm>
          <a:prstGeom prst="ellipse">
            <a:avLst/>
          </a:prstGeom>
          <a:solidFill>
            <a:schemeClr val="accent3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4812957" y="2283860"/>
            <a:ext cx="646637" cy="646637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4963410" y="2419923"/>
            <a:ext cx="345733" cy="374511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9644743" y="227433"/>
            <a:ext cx="2159497" cy="276999"/>
          </a:xfrm>
          <a:prstGeom prst="roundRect">
            <a:avLst>
              <a:gd name="adj" fmla="val 15614"/>
            </a:avLst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1519097" y="301045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9789885" y="288988"/>
            <a:ext cx="1596572" cy="1464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PowerPoint design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2320140" y="6060532"/>
            <a:ext cx="6128621" cy="7941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3600">
                <a:ln w="6350">
                  <a:solidFill>
                    <a:srgbClr val="FFFFFF">
                      <a:alpha val="10000"/>
                    </a:srgbClr>
                  </a:solidFill>
                </a:ln>
                <a:noFill/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POWERPOINT DESIGN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660400" y="1950238"/>
            <a:ext cx="453863" cy="453863"/>
          </a:xfrm>
          <a:prstGeom prst="halfFrame">
            <a:avLst>
              <a:gd name="adj1" fmla="val 14215"/>
              <a:gd name="adj2" fmla="val 15686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 rot="10800000">
            <a:off x="5231861" y="5949324"/>
            <a:ext cx="453863" cy="453863"/>
          </a:xfrm>
          <a:prstGeom prst="halfFrame">
            <a:avLst>
              <a:gd name="adj1" fmla="val 14215"/>
              <a:gd name="adj2" fmla="val 15686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887095" y="2153920"/>
            <a:ext cx="4651375" cy="4102735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887331" y="2153808"/>
            <a:ext cx="4563842" cy="545802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1114262" y="2774009"/>
            <a:ext cx="4109977" cy="21116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en-US" sz="2000"/>
              <a:t></a:t>
            </a:r>
            <a:r>
              <a:rPr kumimoji="1" lang="zh-CN" altLang="en-US" sz="1400"/>
              <a:t>技术难点：少年拳</a:t>
            </a:r>
            <a:r>
              <a:rPr kumimoji="1" lang="en-US" altLang="zh-CN" sz="1400"/>
              <a:t> 7-9 </a:t>
            </a:r>
            <a:r>
              <a:rPr kumimoji="1" lang="zh-CN" altLang="en-US" sz="1400"/>
              <a:t>式</a:t>
            </a:r>
            <a:r>
              <a:rPr kumimoji="1" lang="en-US" altLang="zh-CN" sz="1400"/>
              <a:t> “</a:t>
            </a:r>
            <a:r>
              <a:rPr kumimoji="1" lang="zh-CN" altLang="en-US" sz="1400"/>
              <a:t>仆步亮掌</a:t>
            </a:r>
            <a:r>
              <a:rPr kumimoji="1" lang="en-US" altLang="zh-CN" sz="1400"/>
              <a:t>” </a:t>
            </a:r>
            <a:r>
              <a:rPr kumimoji="1" lang="zh-CN" altLang="en-US" sz="1400"/>
              <a:t>的三维动作协调</a:t>
            </a:r>
            <a:r>
              <a:rPr kumimoji="1" lang="en-US" altLang="zh-CN" sz="1400"/>
              <a:t> —— </a:t>
            </a:r>
            <a:r>
              <a:rPr kumimoji="1" lang="zh-CN" altLang="en-US" sz="1400"/>
              <a:t>需同时完成（</a:t>
            </a:r>
            <a:r>
              <a:rPr kumimoji="1" lang="en-US" altLang="zh-CN" sz="1400"/>
              <a:t>1</a:t>
            </a:r>
            <a:r>
              <a:rPr kumimoji="1" lang="zh-CN" altLang="en-US" sz="1400"/>
              <a:t>）支撑腿屈膝</a:t>
            </a:r>
            <a:r>
              <a:rPr kumimoji="1" lang="en-US" altLang="zh-CN" sz="1400"/>
              <a:t> 135</a:t>
            </a:r>
            <a:r>
              <a:rPr kumimoji="1" lang="" altLang="en-US" sz="1400"/>
              <a:t>°</a:t>
            </a:r>
            <a:r>
              <a:rPr kumimoji="1" lang="zh-CN" altLang="en-US" sz="1400"/>
              <a:t>；（</a:t>
            </a:r>
            <a:r>
              <a:rPr kumimoji="1" lang="en-US" altLang="zh-CN" sz="1400"/>
              <a:t>2</a:t>
            </a:r>
            <a:r>
              <a:rPr kumimoji="1" lang="zh-CN" altLang="en-US" sz="1400"/>
              <a:t>）摆动腿直腿贴地；（</a:t>
            </a:r>
            <a:r>
              <a:rPr kumimoji="1" lang="en-US" altLang="zh-CN" sz="1400"/>
              <a:t>3</a:t>
            </a:r>
            <a:r>
              <a:rPr kumimoji="1" lang="zh-CN" altLang="en-US" sz="1400"/>
              <a:t>）亮掌过顶（肩关节外展</a:t>
            </a:r>
            <a:r>
              <a:rPr kumimoji="1" lang="en-US" altLang="zh-CN" sz="1400"/>
              <a:t> 180</a:t>
            </a:r>
            <a:r>
              <a:rPr kumimoji="1" lang="" altLang="en-US" sz="1400"/>
              <a:t>°</a:t>
            </a:r>
            <a:r>
              <a:rPr kumimoji="1" lang="zh-CN" altLang="en-US" sz="1400"/>
              <a:t>），通过动作捕捉发现</a:t>
            </a:r>
            <a:r>
              <a:rPr kumimoji="1" lang="en-US" altLang="zh-CN" sz="1400"/>
              <a:t> 70% </a:t>
            </a:r>
            <a:r>
              <a:rPr kumimoji="1" lang="zh-CN" altLang="en-US" sz="1400"/>
              <a:t>学生存在</a:t>
            </a:r>
            <a:r>
              <a:rPr kumimoji="1" lang="en-US" altLang="zh-CN" sz="1400"/>
              <a:t> “</a:t>
            </a:r>
            <a:r>
              <a:rPr kumimoji="1" lang="zh-CN" altLang="en-US" sz="1400"/>
              <a:t>亮掌不同步</a:t>
            </a:r>
            <a:r>
              <a:rPr kumimoji="1" lang="en-US" altLang="zh-CN" sz="1400"/>
              <a:t>” </a:t>
            </a:r>
            <a:r>
              <a:rPr kumimoji="1" lang="zh-CN" altLang="en-US" sz="1400"/>
              <a:t>问题（时间差＞</a:t>
            </a:r>
            <a:r>
              <a:rPr kumimoji="1" lang="en-US" altLang="zh-CN" sz="1400"/>
              <a:t>0.3 </a:t>
            </a:r>
            <a:r>
              <a:rPr kumimoji="1" lang="zh-CN" altLang="en-US" sz="1400"/>
              <a:t>秒）。</a:t>
            </a:r>
            <a:endParaRPr kumimoji="1" lang="zh-CN" altLang="en-US" sz="1400"/>
          </a:p>
          <a:p>
            <a:pPr algn="ctr">
              <a:lnSpc>
                <a:spcPct val="150000"/>
              </a:lnSpc>
            </a:pPr>
            <a:r>
              <a:rPr kumimoji="1" lang="en-US" altLang="en-US" sz="1400"/>
              <a:t></a:t>
            </a:r>
            <a:r>
              <a:rPr kumimoji="1" lang="zh-CN" altLang="en-US" sz="1400"/>
              <a:t>认知难点：理解</a:t>
            </a:r>
            <a:r>
              <a:rPr kumimoji="1" lang="en-US" altLang="zh-CN" sz="1400"/>
              <a:t> “</a:t>
            </a:r>
            <a:r>
              <a:rPr kumimoji="1" lang="zh-CN" altLang="en-US" sz="1400"/>
              <a:t>力从脚跟发</a:t>
            </a:r>
            <a:r>
              <a:rPr kumimoji="1" lang="en-US" altLang="zh-CN" sz="1400"/>
              <a:t>” </a:t>
            </a:r>
            <a:r>
              <a:rPr kumimoji="1" lang="zh-CN" altLang="en-US" sz="1400"/>
              <a:t>的动力学传递链，需通过</a:t>
            </a:r>
            <a:r>
              <a:rPr kumimoji="1" lang="en-US" altLang="zh-CN" sz="1400"/>
              <a:t> “</a:t>
            </a:r>
            <a:r>
              <a:rPr kumimoji="1" lang="zh-CN" altLang="en-US" sz="1400"/>
              <a:t>压力鞋垫</a:t>
            </a:r>
            <a:r>
              <a:rPr kumimoji="1" lang="en-US" altLang="zh-CN" sz="1400"/>
              <a:t> + </a:t>
            </a:r>
            <a:r>
              <a:rPr kumimoji="1" lang="zh-CN" altLang="en-US" sz="1400"/>
              <a:t>肌电</a:t>
            </a:r>
            <a:r>
              <a:rPr kumimoji="1" lang="en-US" altLang="zh-CN" sz="1400"/>
              <a:t>” </a:t>
            </a:r>
            <a:r>
              <a:rPr kumimoji="1" lang="zh-CN" altLang="en-US" sz="1400"/>
              <a:t>同步监测，直观展示蹬地时足底压力分布（前足</a:t>
            </a:r>
            <a:r>
              <a:rPr kumimoji="1" lang="en-US" altLang="zh-CN" sz="1400"/>
              <a:t> 60%/ </a:t>
            </a:r>
            <a:r>
              <a:rPr kumimoji="1" lang="zh-CN" altLang="en-US" sz="1400"/>
              <a:t>后足</a:t>
            </a:r>
            <a:r>
              <a:rPr kumimoji="1" lang="en-US" altLang="zh-CN" sz="1400"/>
              <a:t> 40%</a:t>
            </a:r>
            <a:r>
              <a:rPr kumimoji="1" lang="zh-CN" altLang="en-US" sz="1400"/>
              <a:t>）与核心肌群激活顺序</a:t>
            </a:r>
            <a:r>
              <a:rPr kumimoji="1" lang="zh-CN" altLang="en-US" sz="1200"/>
              <a:t>。</a:t>
            </a:r>
            <a:endParaRPr kumimoji="1" lang="zh-CN" altLang="en-US" sz="1200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1115798" y="2164119"/>
            <a:ext cx="4090900" cy="5458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重点</a:t>
            </a: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6501196" y="1950238"/>
            <a:ext cx="453863" cy="453863"/>
          </a:xfrm>
          <a:prstGeom prst="halfFrame">
            <a:avLst>
              <a:gd name="adj1" fmla="val 14215"/>
              <a:gd name="adj2" fmla="val 15686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 rot="10800000">
            <a:off x="10838342" y="5949324"/>
            <a:ext cx="453863" cy="453863"/>
          </a:xfrm>
          <a:prstGeom prst="halfFrame">
            <a:avLst>
              <a:gd name="adj1" fmla="val 14215"/>
              <a:gd name="adj2" fmla="val 15686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6727825" y="2153920"/>
            <a:ext cx="4400550" cy="4102735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6728127" y="2153808"/>
            <a:ext cx="4563842" cy="545802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6955155" y="2774315"/>
            <a:ext cx="4109720" cy="21075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en-US"/>
              <a:t></a:t>
            </a:r>
            <a:r>
              <a:rPr kumimoji="1" lang="zh-CN" altLang="en-US" sz="1600"/>
              <a:t>针对马步</a:t>
            </a:r>
            <a:r>
              <a:rPr kumimoji="1" lang="en-US" altLang="zh-CN" sz="1600"/>
              <a:t> “</a:t>
            </a:r>
            <a:r>
              <a:rPr kumimoji="1" lang="zh-CN" altLang="en-US" sz="1600"/>
              <a:t>跪膝</a:t>
            </a:r>
            <a:r>
              <a:rPr kumimoji="1" lang="en-US" altLang="zh-CN" sz="1600"/>
              <a:t>”</a:t>
            </a:r>
            <a:r>
              <a:rPr kumimoji="1" lang="zh-CN" altLang="en-US" sz="1600"/>
              <a:t>（</a:t>
            </a:r>
            <a:r>
              <a:rPr kumimoji="1" lang="en-US" altLang="zh-CN" sz="1600"/>
              <a:t>Q </a:t>
            </a:r>
            <a:r>
              <a:rPr kumimoji="1" lang="zh-CN" altLang="en-US" sz="1600"/>
              <a:t>角＞</a:t>
            </a:r>
            <a:r>
              <a:rPr kumimoji="1" lang="en-US" altLang="zh-CN" sz="1600"/>
              <a:t>15</a:t>
            </a:r>
            <a:r>
              <a:rPr kumimoji="1" lang="" altLang="en-US" sz="1600"/>
              <a:t>°</a:t>
            </a:r>
            <a:r>
              <a:rPr kumimoji="1" lang="zh-CN" altLang="en-US" sz="1600"/>
              <a:t>）问题，采用</a:t>
            </a:r>
            <a:r>
              <a:rPr kumimoji="1" lang="en-US" altLang="zh-CN" sz="1600"/>
              <a:t> “</a:t>
            </a:r>
            <a:r>
              <a:rPr kumimoji="1" lang="zh-CN" altLang="en-US" sz="1600"/>
              <a:t>三维矫正方案</a:t>
            </a:r>
            <a:r>
              <a:rPr kumimoji="1" lang="en-US" altLang="zh-CN" sz="1600"/>
              <a:t>”</a:t>
            </a:r>
            <a:r>
              <a:rPr kumimoji="1" lang="zh-CN" altLang="en-US" sz="1600"/>
              <a:t>：生物力学矫正：使用弹力带进行</a:t>
            </a:r>
            <a:r>
              <a:rPr kumimoji="1" lang="en-US" altLang="zh-CN" sz="1600"/>
              <a:t> “</a:t>
            </a:r>
            <a:r>
              <a:rPr kumimoji="1" lang="zh-CN" altLang="en-US" sz="1600"/>
              <a:t>抗阻伸膝</a:t>
            </a:r>
            <a:r>
              <a:rPr kumimoji="1" lang="en-US" altLang="zh-CN" sz="1600"/>
              <a:t>” </a:t>
            </a:r>
            <a:r>
              <a:rPr kumimoji="1" lang="zh-CN" altLang="en-US" sz="1600"/>
              <a:t>训练（阻力</a:t>
            </a:r>
            <a:r>
              <a:rPr kumimoji="1" lang="en-US" altLang="zh-CN" sz="1600"/>
              <a:t> 10-15N</a:t>
            </a:r>
            <a:r>
              <a:rPr kumimoji="1" lang="zh-CN" altLang="en-US" sz="1600"/>
              <a:t>）；视觉反馈：通过镜子观察髌骨投影线与第二脚趾对齐；触觉提示：在膝关节内侧贴触觉贴纸，偏离时产生触感刺激。</a:t>
            </a:r>
            <a:endParaRPr kumimoji="1" lang="zh-CN" altLang="en-US" sz="1600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6956594" y="2164119"/>
            <a:ext cx="4116300" cy="5458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难点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学生学习的重难点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7" name="线条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18" name="线条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eaVert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>
            <a:off x="-1704073" y="-2005559"/>
            <a:ext cx="4490113" cy="113276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5400000">
            <a:off x="-5046167" y="5775845"/>
            <a:ext cx="11174295" cy="113276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65593" y="1274487"/>
            <a:ext cx="677108" cy="1425736"/>
          </a:xfrm>
          <a:prstGeom prst="rect">
            <a:avLst/>
          </a:prstGeom>
          <a:noFill/>
          <a:ln>
            <a:noFill/>
          </a:ln>
        </p:spPr>
        <p:txBody>
          <a:bodyPr vert="eaVert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 录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57608" y="5613741"/>
            <a:ext cx="143120" cy="673557"/>
          </a:xfrm>
          <a:custGeom>
            <a:avLst/>
            <a:gdLst>
              <a:gd name="connsiteX0" fmla="*/ 0 w 143120"/>
              <a:gd name="connsiteY0" fmla="*/ 530438 h 673557"/>
              <a:gd name="connsiteX1" fmla="*/ 143119 w 143120"/>
              <a:gd name="connsiteY1" fmla="*/ 530438 h 673557"/>
              <a:gd name="connsiteX2" fmla="*/ 143119 w 143120"/>
              <a:gd name="connsiteY2" fmla="*/ 673557 h 673557"/>
              <a:gd name="connsiteX3" fmla="*/ 0 w 143120"/>
              <a:gd name="connsiteY3" fmla="*/ 673557 h 673557"/>
              <a:gd name="connsiteX4" fmla="*/ 1 w 143120"/>
              <a:gd name="connsiteY4" fmla="*/ 265219 h 673557"/>
              <a:gd name="connsiteX5" fmla="*/ 143120 w 143120"/>
              <a:gd name="connsiteY5" fmla="*/ 265219 h 673557"/>
              <a:gd name="connsiteX6" fmla="*/ 143120 w 143120"/>
              <a:gd name="connsiteY6" fmla="*/ 408338 h 673557"/>
              <a:gd name="connsiteX7" fmla="*/ 1 w 143120"/>
              <a:gd name="connsiteY7" fmla="*/ 408338 h 673557"/>
              <a:gd name="connsiteX8" fmla="*/ 1 w 143120"/>
              <a:gd name="connsiteY8" fmla="*/ 0 h 673557"/>
              <a:gd name="connsiteX9" fmla="*/ 143120 w 143120"/>
              <a:gd name="connsiteY9" fmla="*/ 0 h 673557"/>
              <a:gd name="connsiteX10" fmla="*/ 143120 w 143120"/>
              <a:gd name="connsiteY10" fmla="*/ 143119 h 673557"/>
              <a:gd name="connsiteX11" fmla="*/ 1 w 143120"/>
              <a:gd name="connsiteY11" fmla="*/ 143119 h 673557"/>
            </a:gdLst>
            <a:ahLst/>
            <a:cxnLst/>
            <a:rect l="l" t="t" r="r" b="b"/>
            <a:pathLst>
              <a:path w="143120" h="673557">
                <a:moveTo>
                  <a:pt x="0" y="530438"/>
                </a:moveTo>
                <a:lnTo>
                  <a:pt x="143119" y="530438"/>
                </a:lnTo>
                <a:lnTo>
                  <a:pt x="143119" y="673557"/>
                </a:lnTo>
                <a:lnTo>
                  <a:pt x="0" y="673557"/>
                </a:lnTo>
                <a:close/>
                <a:moveTo>
                  <a:pt x="1" y="265219"/>
                </a:moveTo>
                <a:lnTo>
                  <a:pt x="143120" y="265219"/>
                </a:lnTo>
                <a:lnTo>
                  <a:pt x="143120" y="408338"/>
                </a:lnTo>
                <a:lnTo>
                  <a:pt x="1" y="408338"/>
                </a:lnTo>
                <a:close/>
                <a:moveTo>
                  <a:pt x="1" y="0"/>
                </a:moveTo>
                <a:lnTo>
                  <a:pt x="143120" y="0"/>
                </a:lnTo>
                <a:lnTo>
                  <a:pt x="143120" y="143119"/>
                </a:lnTo>
                <a:lnTo>
                  <a:pt x="1" y="143119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0800000">
            <a:off x="7702161" y="-1083289"/>
            <a:ext cx="1990769" cy="1990769"/>
          </a:xfrm>
          <a:prstGeom prst="blockArc">
            <a:avLst>
              <a:gd name="adj1" fmla="val 10800000"/>
              <a:gd name="adj2" fmla="val 2"/>
              <a:gd name="adj3" fmla="val 14717"/>
            </a:avLst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499956" y="1329396"/>
            <a:ext cx="609110" cy="609110"/>
          </a:xfrm>
          <a:prstGeom prst="ellipse">
            <a:avLst/>
          </a:prstGeom>
          <a:solidFill>
            <a:schemeClr val="bg1"/>
          </a:solidFill>
          <a:ln w="222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508739" y="1454173"/>
            <a:ext cx="591546" cy="35955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25083">
                  <a:noFill/>
                </a:ln>
                <a:solidFill>
                  <a:srgbClr val="5B6EFB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186364" y="1329396"/>
            <a:ext cx="2502879" cy="609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单元信息元素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499956" y="2523191"/>
            <a:ext cx="609110" cy="609110"/>
          </a:xfrm>
          <a:prstGeom prst="ellipse">
            <a:avLst/>
          </a:prstGeom>
          <a:solidFill>
            <a:schemeClr val="bg1"/>
          </a:solidFill>
          <a:ln w="222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508739" y="2673858"/>
            <a:ext cx="591546" cy="30777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25083">
                  <a:noFill/>
                </a:ln>
                <a:solidFill>
                  <a:srgbClr val="5B6EFB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186364" y="2523191"/>
            <a:ext cx="2502879" cy="609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单元学情分析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499956" y="3716986"/>
            <a:ext cx="609110" cy="609110"/>
          </a:xfrm>
          <a:prstGeom prst="ellipse">
            <a:avLst/>
          </a:prstGeom>
          <a:solidFill>
            <a:schemeClr val="bg1"/>
          </a:solidFill>
          <a:ln w="222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508739" y="3867653"/>
            <a:ext cx="591546" cy="30777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25083">
                  <a:noFill/>
                </a:ln>
                <a:solidFill>
                  <a:srgbClr val="5B6EFB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07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186364" y="3716986"/>
            <a:ext cx="2502879" cy="609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单元开放式学习环境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499956" y="4910782"/>
            <a:ext cx="609110" cy="609110"/>
          </a:xfrm>
          <a:prstGeom prst="ellipse">
            <a:avLst/>
          </a:prstGeom>
          <a:solidFill>
            <a:schemeClr val="bg1"/>
          </a:solidFill>
          <a:ln w="222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508739" y="5061449"/>
            <a:ext cx="591546" cy="30777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25083">
                  <a:noFill/>
                </a:ln>
                <a:solidFill>
                  <a:srgbClr val="5B6EFB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10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2186364" y="4910782"/>
            <a:ext cx="2502879" cy="609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单元教学反思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823070" y="1329396"/>
            <a:ext cx="609110" cy="609110"/>
          </a:xfrm>
          <a:prstGeom prst="ellipse">
            <a:avLst/>
          </a:prstGeom>
          <a:solidFill>
            <a:schemeClr val="bg1"/>
          </a:solidFill>
          <a:ln w="222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4831853" y="1454173"/>
            <a:ext cx="591546" cy="35955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25083">
                  <a:noFill/>
                </a:ln>
                <a:solidFill>
                  <a:srgbClr val="5B6EFB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5509478" y="1329396"/>
            <a:ext cx="2502879" cy="609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单元目标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4823070" y="2523191"/>
            <a:ext cx="609110" cy="609110"/>
          </a:xfrm>
          <a:prstGeom prst="ellipse">
            <a:avLst/>
          </a:prstGeom>
          <a:solidFill>
            <a:schemeClr val="bg1"/>
          </a:solidFill>
          <a:ln w="222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4831853" y="2673858"/>
            <a:ext cx="591546" cy="30777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25083">
                  <a:noFill/>
                </a:ln>
                <a:solidFill>
                  <a:srgbClr val="5B6EFB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05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5509478" y="2523191"/>
            <a:ext cx="2502879" cy="609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单元主要教学内容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4823070" y="3716986"/>
            <a:ext cx="609110" cy="609110"/>
          </a:xfrm>
          <a:prstGeom prst="ellipse">
            <a:avLst/>
          </a:prstGeom>
          <a:solidFill>
            <a:schemeClr val="bg1"/>
          </a:solidFill>
          <a:ln w="222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4831853" y="3867653"/>
            <a:ext cx="591546" cy="30777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25083">
                  <a:noFill/>
                </a:ln>
                <a:solidFill>
                  <a:srgbClr val="5B6EFB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08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5509478" y="3716986"/>
            <a:ext cx="2502879" cy="609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单元过程结构图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4823070" y="4910782"/>
            <a:ext cx="609110" cy="609110"/>
          </a:xfrm>
          <a:prstGeom prst="ellipse">
            <a:avLst/>
          </a:prstGeom>
          <a:solidFill>
            <a:schemeClr val="bg1"/>
          </a:solidFill>
          <a:ln w="222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4831853" y="5061449"/>
            <a:ext cx="591546" cy="30777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25083">
                  <a:noFill/>
                </a:ln>
                <a:solidFill>
                  <a:srgbClr val="5B6EFB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11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5509478" y="4910782"/>
            <a:ext cx="2502879" cy="609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单元作业设计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8146184" y="1329396"/>
            <a:ext cx="609110" cy="609110"/>
          </a:xfrm>
          <a:prstGeom prst="ellipse">
            <a:avLst/>
          </a:prstGeom>
          <a:solidFill>
            <a:schemeClr val="bg1"/>
          </a:solidFill>
          <a:ln w="222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8154967" y="1454173"/>
            <a:ext cx="591546" cy="35955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25083">
                  <a:noFill/>
                </a:ln>
                <a:solidFill>
                  <a:srgbClr val="5B6EFB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8832592" y="1329396"/>
            <a:ext cx="2502879" cy="609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单元教材分析</a:t>
            </a: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8146184" y="2523191"/>
            <a:ext cx="609110" cy="609110"/>
          </a:xfrm>
          <a:prstGeom prst="ellipse">
            <a:avLst/>
          </a:prstGeom>
          <a:solidFill>
            <a:schemeClr val="bg1"/>
          </a:solidFill>
          <a:ln w="222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8154967" y="2673858"/>
            <a:ext cx="591546" cy="30777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25083">
                  <a:noFill/>
                </a:ln>
                <a:solidFill>
                  <a:srgbClr val="5B6EFB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06</a:t>
            </a: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>
            <a:off x="8832592" y="2523191"/>
            <a:ext cx="2502879" cy="609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单元教学重难点</a:t>
            </a: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>
            <a:off x="8146184" y="3716986"/>
            <a:ext cx="609110" cy="609110"/>
          </a:xfrm>
          <a:prstGeom prst="ellipse">
            <a:avLst/>
          </a:prstGeom>
          <a:solidFill>
            <a:schemeClr val="bg1"/>
          </a:solidFill>
          <a:ln w="222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8154967" y="3867653"/>
            <a:ext cx="591546" cy="30777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25083">
                  <a:noFill/>
                </a:ln>
                <a:solidFill>
                  <a:srgbClr val="5B6EFB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09</a:t>
            </a: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>
            <a:off x="8832592" y="3716986"/>
            <a:ext cx="2502879" cy="609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单元检测内容及评价</a:t>
            </a: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>
            <a:off x="8146184" y="4910782"/>
            <a:ext cx="609110" cy="609110"/>
          </a:xfrm>
          <a:prstGeom prst="ellipse">
            <a:avLst/>
          </a:prstGeom>
          <a:solidFill>
            <a:schemeClr val="bg1"/>
          </a:solidFill>
          <a:ln w="222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3" name="标题 1"/>
          <p:cNvSpPr txBox="1"/>
          <p:nvPr/>
        </p:nvSpPr>
        <p:spPr>
          <a:xfrm>
            <a:off x="8154967" y="5061449"/>
            <a:ext cx="591546" cy="30777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25083">
                  <a:noFill/>
                </a:ln>
                <a:solidFill>
                  <a:srgbClr val="5B6EFB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12</a:t>
            </a: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>
            <a:off x="8832592" y="4910782"/>
            <a:ext cx="2502879" cy="609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课时教学设计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144970" y="2810409"/>
            <a:ext cx="4784628" cy="1727724"/>
          </a:xfrm>
          <a:prstGeom prst="roundRect">
            <a:avLst>
              <a:gd name="adj" fmla="val 7598"/>
            </a:avLst>
          </a:prstGeom>
          <a:solidFill>
            <a:schemeClr val="bg1"/>
          </a:solidFill>
          <a:ln w="63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059815" y="2726055"/>
            <a:ext cx="5057140" cy="3420745"/>
          </a:xfrm>
          <a:prstGeom prst="roundRect">
            <a:avLst>
              <a:gd name="adj" fmla="val 7598"/>
            </a:avLst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40000"/>
                  <a:lumOff val="60000"/>
                  <a:alpha val="10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42588" y="3076890"/>
            <a:ext cx="938292" cy="1005240"/>
          </a:xfrm>
          <a:custGeom>
            <a:avLst/>
            <a:gdLst>
              <a:gd name="connsiteX0" fmla="*/ 768350 w 895350"/>
              <a:gd name="connsiteY0" fmla="*/ 0 h 901700"/>
              <a:gd name="connsiteX1" fmla="*/ 895350 w 895350"/>
              <a:gd name="connsiteY1" fmla="*/ 127000 h 901700"/>
              <a:gd name="connsiteX2" fmla="*/ 895350 w 895350"/>
              <a:gd name="connsiteY2" fmla="*/ 774700 h 901700"/>
              <a:gd name="connsiteX3" fmla="*/ 768350 w 895350"/>
              <a:gd name="connsiteY3" fmla="*/ 901700 h 901700"/>
              <a:gd name="connsiteX4" fmla="*/ 127000 w 895350"/>
              <a:gd name="connsiteY4" fmla="*/ 901700 h 901700"/>
              <a:gd name="connsiteX5" fmla="*/ 0 w 895350"/>
              <a:gd name="connsiteY5" fmla="*/ 774700 h 901700"/>
              <a:gd name="connsiteX6" fmla="*/ 0 w 895350"/>
              <a:gd name="connsiteY6" fmla="*/ 127000 h 901700"/>
              <a:gd name="connsiteX7" fmla="*/ 127000 w 895350"/>
              <a:gd name="connsiteY7" fmla="*/ 0 h 901700"/>
            </a:gdLst>
            <a:ahLst/>
            <a:cxnLst/>
            <a:rect l="l" t="t" r="r" b="b"/>
            <a:pathLst>
              <a:path w="895350" h="901700">
                <a:moveTo>
                  <a:pt x="768350" y="0"/>
                </a:moveTo>
                <a:cubicBezTo>
                  <a:pt x="838490" y="0"/>
                  <a:pt x="895350" y="56860"/>
                  <a:pt x="895350" y="127000"/>
                </a:cubicBezTo>
                <a:lnTo>
                  <a:pt x="895350" y="774700"/>
                </a:lnTo>
                <a:cubicBezTo>
                  <a:pt x="895350" y="844840"/>
                  <a:pt x="838490" y="901700"/>
                  <a:pt x="768350" y="901700"/>
                </a:cubicBezTo>
                <a:lnTo>
                  <a:pt x="127000" y="901700"/>
                </a:lnTo>
                <a:cubicBezTo>
                  <a:pt x="56860" y="901700"/>
                  <a:pt x="0" y="844840"/>
                  <a:pt x="0" y="774700"/>
                </a:cubicBezTo>
                <a:lnTo>
                  <a:pt x="0" y="127000"/>
                </a:lnTo>
                <a:cubicBezTo>
                  <a:pt x="0" y="56860"/>
                  <a:pt x="56860" y="0"/>
                  <a:pt x="127000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63081" y="3336564"/>
            <a:ext cx="497306" cy="485892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gradFill>
            <a:gsLst>
              <a:gs pos="1000">
                <a:schemeClr val="accent1">
                  <a:alpha val="100000"/>
                </a:schemeClr>
              </a:gs>
              <a:gs pos="100000">
                <a:schemeClr val="accent1">
                  <a:lumMod val="40000"/>
                  <a:lumOff val="60000"/>
                  <a:alpha val="10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805839" y="2764963"/>
            <a:ext cx="3883761" cy="4460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重点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805305" y="3213100"/>
            <a:ext cx="3884295" cy="2762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2000"/>
              <a:t>弓步推掌时躯干前倾（惯性测量单元显示重心投影超足尖</a:t>
            </a:r>
            <a:r>
              <a:rPr kumimoji="1" lang="en-US" altLang="zh-CN" sz="2000"/>
              <a:t>3cm</a:t>
            </a:r>
            <a:r>
              <a:rPr kumimoji="1" lang="zh-CN" altLang="en-US" sz="2000"/>
              <a:t>）</a:t>
            </a:r>
            <a:endParaRPr kumimoji="1" lang="zh-CN" altLang="en-US" sz="2000"/>
          </a:p>
          <a:p>
            <a:pPr algn="l">
              <a:lnSpc>
                <a:spcPct val="150000"/>
              </a:lnSpc>
            </a:pPr>
            <a:r>
              <a:rPr kumimoji="1" lang="zh-CN" altLang="en-US" sz="2000"/>
              <a:t>核心稳定性不足（腹横肌激活延迟</a:t>
            </a:r>
            <a:r>
              <a:rPr kumimoji="1" lang="en-US" altLang="zh-CN" sz="2000"/>
              <a:t>0.2s</a:t>
            </a:r>
            <a:r>
              <a:rPr kumimoji="1" lang="zh-CN" altLang="en-US" sz="2000"/>
              <a:t>）</a:t>
            </a:r>
            <a:endParaRPr kumimoji="1" lang="zh-CN" altLang="en-US" sz="2000"/>
          </a:p>
          <a:p>
            <a:pPr algn="l">
              <a:lnSpc>
                <a:spcPct val="150000"/>
              </a:lnSpc>
            </a:pPr>
            <a:endParaRPr kumimoji="1" lang="zh-CN" altLang="en-US"/>
          </a:p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752082" y="2810409"/>
            <a:ext cx="4784629" cy="1727724"/>
          </a:xfrm>
          <a:prstGeom prst="roundRect">
            <a:avLst>
              <a:gd name="adj" fmla="val 7598"/>
            </a:avLst>
          </a:prstGeom>
          <a:solidFill>
            <a:schemeClr val="bg1"/>
          </a:solidFill>
          <a:ln w="6350" cap="flat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666865" y="2726055"/>
            <a:ext cx="4852035" cy="3420745"/>
          </a:xfrm>
          <a:prstGeom prst="roundRect">
            <a:avLst>
              <a:gd name="adj" fmla="val 7598"/>
            </a:avLst>
          </a:prstGeom>
          <a:gradFill>
            <a:gsLst>
              <a:gs pos="1000">
                <a:schemeClr val="accent2"/>
              </a:gs>
              <a:gs pos="100000">
                <a:schemeClr val="accent2">
                  <a:lumMod val="40000"/>
                  <a:lumOff val="60000"/>
                  <a:alpha val="10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201356" y="3076890"/>
            <a:ext cx="938293" cy="1005240"/>
          </a:xfrm>
          <a:custGeom>
            <a:avLst/>
            <a:gdLst>
              <a:gd name="connsiteX0" fmla="*/ 768350 w 895350"/>
              <a:gd name="connsiteY0" fmla="*/ 0 h 901700"/>
              <a:gd name="connsiteX1" fmla="*/ 895350 w 895350"/>
              <a:gd name="connsiteY1" fmla="*/ 127000 h 901700"/>
              <a:gd name="connsiteX2" fmla="*/ 895350 w 895350"/>
              <a:gd name="connsiteY2" fmla="*/ 774700 h 901700"/>
              <a:gd name="connsiteX3" fmla="*/ 768350 w 895350"/>
              <a:gd name="connsiteY3" fmla="*/ 901700 h 901700"/>
              <a:gd name="connsiteX4" fmla="*/ 127000 w 895350"/>
              <a:gd name="connsiteY4" fmla="*/ 901700 h 901700"/>
              <a:gd name="connsiteX5" fmla="*/ 0 w 895350"/>
              <a:gd name="connsiteY5" fmla="*/ 774700 h 901700"/>
              <a:gd name="connsiteX6" fmla="*/ 0 w 895350"/>
              <a:gd name="connsiteY6" fmla="*/ 127000 h 901700"/>
              <a:gd name="connsiteX7" fmla="*/ 127000 w 895350"/>
              <a:gd name="connsiteY7" fmla="*/ 0 h 901700"/>
            </a:gdLst>
            <a:ahLst/>
            <a:cxnLst/>
            <a:rect l="l" t="t" r="r" b="b"/>
            <a:pathLst>
              <a:path w="895350" h="901700">
                <a:moveTo>
                  <a:pt x="768350" y="0"/>
                </a:moveTo>
                <a:cubicBezTo>
                  <a:pt x="838490" y="0"/>
                  <a:pt x="895350" y="56860"/>
                  <a:pt x="895350" y="127000"/>
                </a:cubicBezTo>
                <a:lnTo>
                  <a:pt x="895350" y="774700"/>
                </a:lnTo>
                <a:cubicBezTo>
                  <a:pt x="895350" y="844840"/>
                  <a:pt x="838490" y="901700"/>
                  <a:pt x="768350" y="901700"/>
                </a:cubicBezTo>
                <a:lnTo>
                  <a:pt x="127000" y="901700"/>
                </a:lnTo>
                <a:cubicBezTo>
                  <a:pt x="56860" y="901700"/>
                  <a:pt x="0" y="844840"/>
                  <a:pt x="0" y="774700"/>
                </a:cubicBezTo>
                <a:lnTo>
                  <a:pt x="0" y="127000"/>
                </a:lnTo>
                <a:cubicBezTo>
                  <a:pt x="0" y="56860"/>
                  <a:pt x="56860" y="0"/>
                  <a:pt x="127000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364603" y="2764963"/>
            <a:ext cx="3963797" cy="4460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难点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364126" y="3213100"/>
            <a:ext cx="3961297" cy="10938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2000"/>
              <a:t>格挡</a:t>
            </a:r>
            <a:r>
              <a:rPr kumimoji="1" lang="en-US" altLang="zh-CN" sz="2000"/>
              <a:t>-</a:t>
            </a:r>
            <a:r>
              <a:rPr kumimoji="1" lang="zh-CN" altLang="en-US" sz="2000"/>
              <a:t>冲拳组合反应时＞</a:t>
            </a:r>
            <a:r>
              <a:rPr kumimoji="1" lang="en-US" altLang="zh-CN" sz="2000"/>
              <a:t>0.35s</a:t>
            </a:r>
            <a:r>
              <a:rPr kumimoji="1" lang="zh-CN" altLang="en-US" sz="2000"/>
              <a:t>（合格标准</a:t>
            </a:r>
            <a:r>
              <a:rPr kumimoji="1" lang="en-US" altLang="zh-CN" sz="2000"/>
              <a:t>≤0.3s</a:t>
            </a:r>
            <a:r>
              <a:rPr kumimoji="1" lang="zh-CN" altLang="en-US" sz="2000"/>
              <a:t>）</a:t>
            </a:r>
            <a:endParaRPr kumimoji="1" lang="zh-CN" altLang="en-US" sz="2000"/>
          </a:p>
          <a:p>
            <a:pPr algn="l">
              <a:lnSpc>
                <a:spcPct val="150000"/>
              </a:lnSpc>
            </a:pPr>
            <a:r>
              <a:rPr kumimoji="1" lang="zh-CN" altLang="en-US" sz="2000"/>
              <a:t>视觉</a:t>
            </a:r>
            <a:r>
              <a:rPr kumimoji="1" lang="en-US" altLang="zh-CN" sz="2000"/>
              <a:t>-</a:t>
            </a:r>
            <a:r>
              <a:rPr kumimoji="1" lang="zh-CN" altLang="en-US" sz="2000"/>
              <a:t>运动通路延迟（</a:t>
            </a:r>
            <a:r>
              <a:rPr kumimoji="1" lang="en-US" altLang="zh-CN" sz="2000"/>
              <a:t>P300</a:t>
            </a:r>
            <a:r>
              <a:rPr kumimoji="1" lang="zh-CN" altLang="en-US" sz="2000"/>
              <a:t>电位潜伏期延长）</a:t>
            </a:r>
            <a:endParaRPr kumimoji="1" lang="zh-CN" altLang="en-US" sz="2000"/>
          </a:p>
        </p:txBody>
      </p:sp>
      <p:sp>
        <p:nvSpPr>
          <p:cNvPr id="14" name="标题 1"/>
          <p:cNvSpPr txBox="1"/>
          <p:nvPr/>
        </p:nvSpPr>
        <p:spPr>
          <a:xfrm>
            <a:off x="6440678" y="3372873"/>
            <a:ext cx="459650" cy="413274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gradFill>
            <a:gsLst>
              <a:gs pos="1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学习内容的重难点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7" name="线条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18" name="线条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25033" y="2676917"/>
            <a:ext cx="12317506" cy="19632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282938" y="1520190"/>
            <a:ext cx="4600082" cy="4276725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3344043" y="5245152"/>
            <a:ext cx="477874" cy="477872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70409" tIns="35204" rIns="70409" bIns="3520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308981" y="1520190"/>
            <a:ext cx="4600082" cy="4276725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370086" y="5195457"/>
            <a:ext cx="477874" cy="477872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70409" tIns="35204" rIns="70409" bIns="35204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 flipV="1">
            <a:off x="3452640" y="5363470"/>
            <a:ext cx="260678" cy="241234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  <a:effectLst/>
        </p:spPr>
        <p:txBody>
          <a:bodyPr vert="horz" wrap="square" lIns="70409" tIns="35204" rIns="70409" bIns="35204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608157" y="1744865"/>
            <a:ext cx="3949644" cy="7983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94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870365" y="1834280"/>
            <a:ext cx="3425228" cy="6195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重点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415415" y="2616835"/>
            <a:ext cx="4187825" cy="24720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 sz="2000"/>
              <a:t>器械练习时碰撞风险（每课时平均</a:t>
            </a:r>
            <a:r>
              <a:rPr kumimoji="1" lang="en-US" altLang="zh-CN" sz="2000"/>
              <a:t>1.2</a:t>
            </a:r>
            <a:r>
              <a:rPr kumimoji="1" lang="zh-CN" altLang="en-US" sz="2000"/>
              <a:t>次）</a:t>
            </a:r>
            <a:endParaRPr kumimoji="1" lang="zh-CN" altLang="en-US" sz="2000"/>
          </a:p>
          <a:p>
            <a:pPr algn="ctr">
              <a:lnSpc>
                <a:spcPct val="150000"/>
              </a:lnSpc>
            </a:pPr>
            <a:r>
              <a:rPr kumimoji="1" lang="zh-CN" altLang="en-US" sz="2000"/>
              <a:t>学生体能差异大（立定跳远极差达</a:t>
            </a:r>
            <a:r>
              <a:rPr kumimoji="1" lang="en-US" altLang="zh-CN" sz="2000"/>
              <a:t>0.8m</a:t>
            </a:r>
            <a:r>
              <a:rPr kumimoji="1" lang="zh-CN" altLang="en-US" sz="2000"/>
              <a:t>）</a:t>
            </a:r>
            <a:endParaRPr kumimoji="1" lang="zh-CN" altLang="en-US" sz="2000"/>
          </a:p>
        </p:txBody>
      </p:sp>
      <p:sp>
        <p:nvSpPr>
          <p:cNvPr id="12" name="标题 1"/>
          <p:cNvSpPr txBox="1"/>
          <p:nvPr/>
        </p:nvSpPr>
        <p:spPr>
          <a:xfrm>
            <a:off x="6634200" y="1744865"/>
            <a:ext cx="3949644" cy="79837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flat">
            <a:noFill/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896408" y="1834280"/>
            <a:ext cx="3425228" cy="6195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难点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589208" y="2616785"/>
            <a:ext cx="4039628" cy="24720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zh-CN" altLang="en-US" sz="2000"/>
              <a:t>动作错误即时纠正率仅</a:t>
            </a:r>
            <a:r>
              <a:rPr kumimoji="1" lang="en-US" altLang="zh-CN" sz="2000"/>
              <a:t>65%</a:t>
            </a:r>
            <a:endParaRPr kumimoji="1" lang="en-US" altLang="zh-CN" sz="2000"/>
          </a:p>
          <a:p>
            <a:pPr algn="ctr">
              <a:lnSpc>
                <a:spcPct val="150000"/>
              </a:lnSpc>
            </a:pPr>
            <a:endParaRPr kumimoji="1" lang="en-US" altLang="zh-CN" sz="2000"/>
          </a:p>
          <a:p>
            <a:pPr algn="ctr">
              <a:lnSpc>
                <a:spcPct val="150000"/>
              </a:lnSpc>
            </a:pPr>
            <a:r>
              <a:rPr kumimoji="1" lang="zh-CN" altLang="en-US" sz="2000"/>
              <a:t>教师动线分析显示盲区占比</a:t>
            </a:r>
            <a:r>
              <a:rPr kumimoji="1" lang="en-US" altLang="zh-CN" sz="2000"/>
              <a:t>38%</a:t>
            </a:r>
            <a:endParaRPr kumimoji="1" lang="en-US" altLang="zh-CN" sz="2000"/>
          </a:p>
        </p:txBody>
      </p:sp>
      <p:sp>
        <p:nvSpPr>
          <p:cNvPr id="15" name="标题 1"/>
          <p:cNvSpPr txBox="1"/>
          <p:nvPr/>
        </p:nvSpPr>
        <p:spPr>
          <a:xfrm>
            <a:off x="8495551" y="5327491"/>
            <a:ext cx="226942" cy="213804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教学组织的重难点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8" name="线条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19" name="线条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658813" y="3933281"/>
            <a:ext cx="10860087" cy="1963457"/>
          </a:xfrm>
          <a:prstGeom prst="roundRect">
            <a:avLst>
              <a:gd name="adj" fmla="val 625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>
            <a:outerShdw blurRad="381000" dist="38100" dir="270000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658813" y="1503947"/>
            <a:ext cx="10860087" cy="1963457"/>
          </a:xfrm>
          <a:prstGeom prst="roundRect">
            <a:avLst>
              <a:gd name="adj" fmla="val 6250"/>
            </a:avLst>
          </a:prstGeom>
          <a:gradFill>
            <a:gsLst>
              <a:gs pos="0">
                <a:schemeClr val="accent1"/>
              </a:gs>
              <a:gs pos="91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381000" dist="38100" dir="270000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1240186" y="1813465"/>
            <a:ext cx="1360956" cy="1360956"/>
          </a:xfrm>
          <a:prstGeom prst="ellipse">
            <a:avLst/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1382050" y="1955329"/>
            <a:ext cx="1077227" cy="1077227"/>
          </a:xfrm>
          <a:prstGeom prst="ellipse">
            <a:avLst/>
          </a:prstGeom>
          <a:noFill/>
          <a:ln w="41275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9590859" y="4202967"/>
            <a:ext cx="1360956" cy="1360956"/>
          </a:xfrm>
          <a:prstGeom prst="ellipse">
            <a:avLst/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9732723" y="4344831"/>
            <a:ext cx="1077227" cy="1077227"/>
          </a:xfrm>
          <a:prstGeom prst="ellipse">
            <a:avLst/>
          </a:prstGeom>
          <a:noFill/>
          <a:ln w="41275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1718686" y="2274003"/>
            <a:ext cx="403957" cy="4398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10022871" y="4657155"/>
            <a:ext cx="496931" cy="4525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5B6EFB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2945906" y="1963286"/>
            <a:ext cx="8005908" cy="3370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重点</a:t>
            </a: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2937776" y="2298709"/>
            <a:ext cx="8014038" cy="10586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/>
              <a:t>"</a:t>
            </a:r>
            <a:r>
              <a:rPr kumimoji="1" lang="zh-CN" altLang="en-US" sz="2000"/>
              <a:t>力从地起</a:t>
            </a:r>
            <a:r>
              <a:rPr kumimoji="1" lang="en-US" altLang="zh-CN" sz="2000"/>
              <a:t>"</a:t>
            </a:r>
            <a:r>
              <a:rPr kumimoji="1" lang="zh-CN" altLang="en-US" sz="2000"/>
              <a:t>原理理解率仅</a:t>
            </a:r>
            <a:r>
              <a:rPr kumimoji="1" lang="en-US" altLang="zh-CN" sz="2000"/>
              <a:t>45%</a:t>
            </a:r>
            <a:r>
              <a:rPr kumimoji="1" lang="zh-CN" altLang="en-US" sz="2000"/>
              <a:t>、动力学可视化不足、课时后半段动作质量下降（误差率增加</a:t>
            </a:r>
            <a:r>
              <a:rPr kumimoji="1" lang="en-US" altLang="zh-CN" sz="2000"/>
              <a:t>2.3</a:t>
            </a:r>
            <a:r>
              <a:rPr kumimoji="1" lang="zh-CN" altLang="en-US" sz="2000"/>
              <a:t>倍）</a:t>
            </a:r>
            <a:endParaRPr kumimoji="1" lang="zh-CN" altLang="en-US" sz="2000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1240186" y="4354973"/>
            <a:ext cx="8014038" cy="3370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5B6EF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难点</a:t>
            </a: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1240185" y="4690396"/>
            <a:ext cx="8014038" cy="10586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zh-CN" altLang="en-US" sz="2000"/>
              <a:t>武德教育停留表面（行为观察评分仅</a:t>
            </a:r>
            <a:r>
              <a:rPr kumimoji="1" lang="en-US" altLang="zh-CN" sz="2000"/>
              <a:t>6.2/10</a:t>
            </a:r>
            <a:r>
              <a:rPr kumimoji="1" lang="zh-CN" altLang="en-US" sz="2000"/>
              <a:t>）、情境真实性不足</a:t>
            </a:r>
            <a:endParaRPr kumimoji="1" lang="zh-CN" altLang="en-US" sz="2000"/>
          </a:p>
        </p:txBody>
      </p:sp>
      <p:pic>
        <p:nvPicPr>
          <p:cNvPr id="15" name="图片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alphaModFix amt="100000"/>
          </a:blip>
          <a:srcRect/>
          <a:stretch>
            <a:fillRect/>
          </a:stretch>
        </p:blipFill>
        <p:spPr>
          <a:xfrm>
            <a:off x="696000" y="3690179"/>
            <a:ext cx="10800000" cy="2032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标题 1"/>
          <p:cNvSpPr txBox="1"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教学方法的重难点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8" name="线条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19" name="线条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flipH="1">
            <a:off x="8206973" y="0"/>
            <a:ext cx="3985027" cy="6858000"/>
          </a:xfrm>
          <a:custGeom>
            <a:avLst/>
            <a:gdLst>
              <a:gd name="connsiteX0" fmla="*/ 3650401 w 3985027"/>
              <a:gd name="connsiteY0" fmla="*/ 0 h 6858000"/>
              <a:gd name="connsiteX1" fmla="*/ 2509911 w 3985027"/>
              <a:gd name="connsiteY1" fmla="*/ 0 h 6858000"/>
              <a:gd name="connsiteX2" fmla="*/ 1981200 w 3985027"/>
              <a:gd name="connsiteY2" fmla="*/ 0 h 6858000"/>
              <a:gd name="connsiteX3" fmla="*/ 0 w 3985027"/>
              <a:gd name="connsiteY3" fmla="*/ 0 h 6858000"/>
              <a:gd name="connsiteX4" fmla="*/ 0 w 3985027"/>
              <a:gd name="connsiteY4" fmla="*/ 6858000 h 6858000"/>
              <a:gd name="connsiteX5" fmla="*/ 1981200 w 3985027"/>
              <a:gd name="connsiteY5" fmla="*/ 6858000 h 6858000"/>
              <a:gd name="connsiteX6" fmla="*/ 2509911 w 3985027"/>
              <a:gd name="connsiteY6" fmla="*/ 6858000 h 6858000"/>
              <a:gd name="connsiteX7" fmla="*/ 2509911 w 3985027"/>
              <a:gd name="connsiteY7" fmla="*/ 6852382 h 6858000"/>
              <a:gd name="connsiteX8" fmla="*/ 3825726 w 3985027"/>
              <a:gd name="connsiteY8" fmla="*/ 6838398 h 6858000"/>
              <a:gd name="connsiteX9" fmla="*/ 3870341 w 3985027"/>
              <a:gd name="connsiteY9" fmla="*/ 6734769 h 6858000"/>
              <a:gd name="connsiteX10" fmla="*/ 3940566 w 3985027"/>
              <a:gd name="connsiteY10" fmla="*/ 6593572 h 6858000"/>
              <a:gd name="connsiteX11" fmla="*/ 3956911 w 3985027"/>
              <a:gd name="connsiteY11" fmla="*/ 6425340 h 6858000"/>
              <a:gd name="connsiteX12" fmla="*/ 3928371 w 3985027"/>
              <a:gd name="connsiteY12" fmla="*/ 6257401 h 6858000"/>
              <a:gd name="connsiteX13" fmla="*/ 3949058 w 3985027"/>
              <a:gd name="connsiteY13" fmla="*/ 6178896 h 6858000"/>
              <a:gd name="connsiteX14" fmla="*/ 3982470 w 3985027"/>
              <a:gd name="connsiteY14" fmla="*/ 6067037 h 6858000"/>
              <a:gd name="connsiteX15" fmla="*/ 3910723 w 3985027"/>
              <a:gd name="connsiteY15" fmla="*/ 5853255 h 6858000"/>
              <a:gd name="connsiteX16" fmla="*/ 3887065 w 3985027"/>
              <a:gd name="connsiteY16" fmla="*/ 5702599 h 6858000"/>
              <a:gd name="connsiteX17" fmla="*/ 3906059 w 3985027"/>
              <a:gd name="connsiteY17" fmla="*/ 5580041 h 6858000"/>
              <a:gd name="connsiteX18" fmla="*/ 3911566 w 3985027"/>
              <a:gd name="connsiteY18" fmla="*/ 5418493 h 6858000"/>
              <a:gd name="connsiteX19" fmla="*/ 3897646 w 3985027"/>
              <a:gd name="connsiteY19" fmla="*/ 5260548 h 6858000"/>
              <a:gd name="connsiteX20" fmla="*/ 3884403 w 3985027"/>
              <a:gd name="connsiteY20" fmla="*/ 5094278 h 6858000"/>
              <a:gd name="connsiteX21" fmla="*/ 3873039 w 3985027"/>
              <a:gd name="connsiteY21" fmla="*/ 4945311 h 6858000"/>
              <a:gd name="connsiteX22" fmla="*/ 3853195 w 3985027"/>
              <a:gd name="connsiteY22" fmla="*/ 4874247 h 6858000"/>
              <a:gd name="connsiteX23" fmla="*/ 3904821 w 3985027"/>
              <a:gd name="connsiteY23" fmla="*/ 4790810 h 6858000"/>
              <a:gd name="connsiteX24" fmla="*/ 3924549 w 3985027"/>
              <a:gd name="connsiteY24" fmla="*/ 4601877 h 6858000"/>
              <a:gd name="connsiteX25" fmla="*/ 3897480 w 3985027"/>
              <a:gd name="connsiteY25" fmla="*/ 4459387 h 6858000"/>
              <a:gd name="connsiteX26" fmla="*/ 3863921 w 3985027"/>
              <a:gd name="connsiteY26" fmla="*/ 4320426 h 6858000"/>
              <a:gd name="connsiteX27" fmla="*/ 3886666 w 3985027"/>
              <a:gd name="connsiteY27" fmla="*/ 4241948 h 6858000"/>
              <a:gd name="connsiteX28" fmla="*/ 3921464 w 3985027"/>
              <a:gd name="connsiteY28" fmla="*/ 4147700 h 6858000"/>
              <a:gd name="connsiteX29" fmla="*/ 3882561 w 3985027"/>
              <a:gd name="connsiteY29" fmla="*/ 4044825 h 6858000"/>
              <a:gd name="connsiteX30" fmla="*/ 3848657 w 3985027"/>
              <a:gd name="connsiteY30" fmla="*/ 3965324 h 6858000"/>
              <a:gd name="connsiteX31" fmla="*/ 3814350 w 3985027"/>
              <a:gd name="connsiteY31" fmla="*/ 3886379 h 6858000"/>
              <a:gd name="connsiteX32" fmla="*/ 3781761 w 3985027"/>
              <a:gd name="connsiteY32" fmla="*/ 3829612 h 6858000"/>
              <a:gd name="connsiteX33" fmla="*/ 3819836 w 3985027"/>
              <a:gd name="connsiteY33" fmla="*/ 3733681 h 6858000"/>
              <a:gd name="connsiteX34" fmla="*/ 3861936 w 3985027"/>
              <a:gd name="connsiteY34" fmla="*/ 3437224 h 6858000"/>
              <a:gd name="connsiteX35" fmla="*/ 3865960 w 3985027"/>
              <a:gd name="connsiteY35" fmla="*/ 3222655 h 6858000"/>
              <a:gd name="connsiteX36" fmla="*/ 3819351 w 3985027"/>
              <a:gd name="connsiteY36" fmla="*/ 3158644 h 6858000"/>
              <a:gd name="connsiteX37" fmla="*/ 3700278 w 3985027"/>
              <a:gd name="connsiteY37" fmla="*/ 2884986 h 6858000"/>
              <a:gd name="connsiteX38" fmla="*/ 3639051 w 3985027"/>
              <a:gd name="connsiteY38" fmla="*/ 2707806 h 6858000"/>
              <a:gd name="connsiteX39" fmla="*/ 3597357 w 3985027"/>
              <a:gd name="connsiteY39" fmla="*/ 2649748 h 6858000"/>
              <a:gd name="connsiteX40" fmla="*/ 3650698 w 3985027"/>
              <a:gd name="connsiteY40" fmla="*/ 2599006 h 6858000"/>
              <a:gd name="connsiteX41" fmla="*/ 3652658 w 3985027"/>
              <a:gd name="connsiteY41" fmla="*/ 2403857 h 6858000"/>
              <a:gd name="connsiteX42" fmla="*/ 3493463 w 3985027"/>
              <a:gd name="connsiteY42" fmla="*/ 2147947 h 6858000"/>
              <a:gd name="connsiteX43" fmla="*/ 3439961 w 3985027"/>
              <a:gd name="connsiteY43" fmla="*/ 2104000 h 6858000"/>
              <a:gd name="connsiteX44" fmla="*/ 3406574 w 3985027"/>
              <a:gd name="connsiteY44" fmla="*/ 2039232 h 6858000"/>
              <a:gd name="connsiteX45" fmla="*/ 3452706 w 3985027"/>
              <a:gd name="connsiteY45" fmla="*/ 1846308 h 6858000"/>
              <a:gd name="connsiteX46" fmla="*/ 3445316 w 3985027"/>
              <a:gd name="connsiteY46" fmla="*/ 1627900 h 6858000"/>
              <a:gd name="connsiteX47" fmla="*/ 3371748 w 3985027"/>
              <a:gd name="connsiteY47" fmla="*/ 1475124 h 6858000"/>
              <a:gd name="connsiteX48" fmla="*/ 3449540 w 3985027"/>
              <a:gd name="connsiteY48" fmla="*/ 1262541 h 6858000"/>
              <a:gd name="connsiteX49" fmla="*/ 3496780 w 3985027"/>
              <a:gd name="connsiteY49" fmla="*/ 1152078 h 6858000"/>
              <a:gd name="connsiteX50" fmla="*/ 3476345 w 3985027"/>
              <a:gd name="connsiteY50" fmla="*/ 1070031 h 6858000"/>
              <a:gd name="connsiteX51" fmla="*/ 3495069 w 3985027"/>
              <a:gd name="connsiteY51" fmla="*/ 996258 h 6858000"/>
              <a:gd name="connsiteX52" fmla="*/ 3541338 w 3985027"/>
              <a:gd name="connsiteY52" fmla="*/ 896251 h 6858000"/>
              <a:gd name="connsiteX53" fmla="*/ 3554999 w 3985027"/>
              <a:gd name="connsiteY53" fmla="*/ 824106 h 6858000"/>
              <a:gd name="connsiteX54" fmla="*/ 3581886 w 3985027"/>
              <a:gd name="connsiteY54" fmla="*/ 708901 h 6858000"/>
              <a:gd name="connsiteX55" fmla="*/ 3646655 w 3985027"/>
              <a:gd name="connsiteY55" fmla="*/ 544461 h 6858000"/>
              <a:gd name="connsiteX56" fmla="*/ 3663470 w 3985027"/>
              <a:gd name="connsiteY56" fmla="*/ 313434 h 6858000"/>
              <a:gd name="connsiteX57" fmla="*/ 3647370 w 3985027"/>
              <a:gd name="connsiteY57" fmla="*/ 47430 h 6858000"/>
            </a:gdLst>
            <a:ahLst/>
            <a:cxnLst/>
            <a:rect l="l" t="t" r="r" b="b"/>
            <a:pathLst>
              <a:path w="3985027" h="6858000">
                <a:moveTo>
                  <a:pt x="3650401" y="0"/>
                </a:moveTo>
                <a:lnTo>
                  <a:pt x="2509911" y="0"/>
                </a:lnTo>
                <a:lnTo>
                  <a:pt x="1981200" y="0"/>
                </a:lnTo>
                <a:lnTo>
                  <a:pt x="0" y="0"/>
                </a:lnTo>
                <a:lnTo>
                  <a:pt x="0" y="6858000"/>
                </a:lnTo>
                <a:lnTo>
                  <a:pt x="1981200" y="6858000"/>
                </a:lnTo>
                <a:lnTo>
                  <a:pt x="2509911" y="6858000"/>
                </a:lnTo>
                <a:lnTo>
                  <a:pt x="2509911" y="6852382"/>
                </a:lnTo>
                <a:lnTo>
                  <a:pt x="3825726" y="6838398"/>
                </a:lnTo>
                <a:lnTo>
                  <a:pt x="3870341" y="6734769"/>
                </a:lnTo>
                <a:cubicBezTo>
                  <a:pt x="3894880" y="6677773"/>
                  <a:pt x="3926481" y="6614234"/>
                  <a:pt x="3940566" y="6593572"/>
                </a:cubicBezTo>
                <a:cubicBezTo>
                  <a:pt x="3963660" y="6559691"/>
                  <a:pt x="3965264" y="6543179"/>
                  <a:pt x="3956911" y="6425340"/>
                </a:cubicBezTo>
                <a:cubicBezTo>
                  <a:pt x="3951791" y="6353133"/>
                  <a:pt x="3939023" y="6278001"/>
                  <a:pt x="3928371" y="6257401"/>
                </a:cubicBezTo>
                <a:cubicBezTo>
                  <a:pt x="3909898" y="6221680"/>
                  <a:pt x="3910760" y="6218410"/>
                  <a:pt x="3949058" y="6178896"/>
                </a:cubicBezTo>
                <a:cubicBezTo>
                  <a:pt x="3986129" y="6140649"/>
                  <a:pt x="3988545" y="6132556"/>
                  <a:pt x="3982470" y="6067037"/>
                </a:cubicBezTo>
                <a:cubicBezTo>
                  <a:pt x="3970427" y="5937157"/>
                  <a:pt x="3962249" y="5912789"/>
                  <a:pt x="3910723" y="5853255"/>
                </a:cubicBezTo>
                <a:cubicBezTo>
                  <a:pt x="3852411" y="5785880"/>
                  <a:pt x="3847957" y="5757521"/>
                  <a:pt x="3887065" y="5702599"/>
                </a:cubicBezTo>
                <a:cubicBezTo>
                  <a:pt x="3911092" y="5668856"/>
                  <a:pt x="3913540" y="5653060"/>
                  <a:pt x="3906059" y="5580041"/>
                </a:cubicBezTo>
                <a:cubicBezTo>
                  <a:pt x="3901310" y="5533681"/>
                  <a:pt x="3903770" y="5461480"/>
                  <a:pt x="3911566" y="5418493"/>
                </a:cubicBezTo>
                <a:cubicBezTo>
                  <a:pt x="3924034" y="5349734"/>
                  <a:pt x="3922428" y="5331516"/>
                  <a:pt x="3897646" y="5260548"/>
                </a:cubicBezTo>
                <a:cubicBezTo>
                  <a:pt x="3872374" y="5188176"/>
                  <a:pt x="3871078" y="5171907"/>
                  <a:pt x="3884403" y="5094278"/>
                </a:cubicBezTo>
                <a:cubicBezTo>
                  <a:pt x="3897661" y="5017034"/>
                  <a:pt x="3896499" y="5001790"/>
                  <a:pt x="3873039" y="4945311"/>
                </a:cubicBezTo>
                <a:cubicBezTo>
                  <a:pt x="3858666" y="4910705"/>
                  <a:pt x="3849736" y="4878727"/>
                  <a:pt x="3853195" y="4874247"/>
                </a:cubicBezTo>
                <a:cubicBezTo>
                  <a:pt x="3856653" y="4869766"/>
                  <a:pt x="3879884" y="4832220"/>
                  <a:pt x="3904821" y="4790810"/>
                </a:cubicBezTo>
                <a:cubicBezTo>
                  <a:pt x="3951346" y="4713548"/>
                  <a:pt x="3951966" y="4707604"/>
                  <a:pt x="3924549" y="4601877"/>
                </a:cubicBezTo>
                <a:cubicBezTo>
                  <a:pt x="3917796" y="4575835"/>
                  <a:pt x="3905615" y="4511714"/>
                  <a:pt x="3897480" y="4459387"/>
                </a:cubicBezTo>
                <a:cubicBezTo>
                  <a:pt x="3889346" y="4407059"/>
                  <a:pt x="3874244" y="4344526"/>
                  <a:pt x="3863921" y="4320426"/>
                </a:cubicBezTo>
                <a:cubicBezTo>
                  <a:pt x="3845539" y="4277510"/>
                  <a:pt x="3846008" y="4275892"/>
                  <a:pt x="3886666" y="4241948"/>
                </a:cubicBezTo>
                <a:cubicBezTo>
                  <a:pt x="3924925" y="4210008"/>
                  <a:pt x="3927654" y="4202619"/>
                  <a:pt x="3921464" y="4147700"/>
                </a:cubicBezTo>
                <a:cubicBezTo>
                  <a:pt x="3917561" y="4113080"/>
                  <a:pt x="3901259" y="4069969"/>
                  <a:pt x="3882561" y="4044825"/>
                </a:cubicBezTo>
                <a:cubicBezTo>
                  <a:pt x="3864858" y="4021020"/>
                  <a:pt x="3849601" y="3985244"/>
                  <a:pt x="3848657" y="3965324"/>
                </a:cubicBezTo>
                <a:cubicBezTo>
                  <a:pt x="3847711" y="3945404"/>
                  <a:pt x="3832274" y="3909878"/>
                  <a:pt x="3814350" y="3886379"/>
                </a:cubicBezTo>
                <a:cubicBezTo>
                  <a:pt x="3796426" y="3862880"/>
                  <a:pt x="3781761" y="3837334"/>
                  <a:pt x="3781761" y="3829612"/>
                </a:cubicBezTo>
                <a:cubicBezTo>
                  <a:pt x="3781761" y="3821889"/>
                  <a:pt x="3798895" y="3778720"/>
                  <a:pt x="3819836" y="3733681"/>
                </a:cubicBezTo>
                <a:cubicBezTo>
                  <a:pt x="3856406" y="3655033"/>
                  <a:pt x="3858071" y="3643301"/>
                  <a:pt x="3861936" y="3437224"/>
                </a:cubicBezTo>
                <a:lnTo>
                  <a:pt x="3865960" y="3222655"/>
                </a:lnTo>
                <a:lnTo>
                  <a:pt x="3819351" y="3158644"/>
                </a:lnTo>
                <a:cubicBezTo>
                  <a:pt x="3737391" y="3046081"/>
                  <a:pt x="3720226" y="3006630"/>
                  <a:pt x="3700278" y="2884986"/>
                </a:cubicBezTo>
                <a:cubicBezTo>
                  <a:pt x="3684726" y="2790148"/>
                  <a:pt x="3672245" y="2754027"/>
                  <a:pt x="3639051" y="2707806"/>
                </a:cubicBezTo>
                <a:lnTo>
                  <a:pt x="3597357" y="2649748"/>
                </a:lnTo>
                <a:lnTo>
                  <a:pt x="3650698" y="2599006"/>
                </a:lnTo>
                <a:cubicBezTo>
                  <a:pt x="3721382" y="2531766"/>
                  <a:pt x="3721789" y="2491314"/>
                  <a:pt x="3652658" y="2403857"/>
                </a:cubicBezTo>
                <a:cubicBezTo>
                  <a:pt x="3579463" y="2311257"/>
                  <a:pt x="3514448" y="2206744"/>
                  <a:pt x="3493463" y="2147947"/>
                </a:cubicBezTo>
                <a:cubicBezTo>
                  <a:pt x="3477329" y="2102739"/>
                  <a:pt x="3471631" y="2098059"/>
                  <a:pt x="3439961" y="2104000"/>
                </a:cubicBezTo>
                <a:cubicBezTo>
                  <a:pt x="3404634" y="2110628"/>
                  <a:pt x="3404523" y="2110412"/>
                  <a:pt x="3406574" y="2039232"/>
                </a:cubicBezTo>
                <a:cubicBezTo>
                  <a:pt x="3407852" y="1994891"/>
                  <a:pt x="3425342" y="1921748"/>
                  <a:pt x="3452706" y="1846308"/>
                </a:cubicBezTo>
                <a:cubicBezTo>
                  <a:pt x="3509871" y="1688709"/>
                  <a:pt x="3509318" y="1672349"/>
                  <a:pt x="3445316" y="1627900"/>
                </a:cubicBezTo>
                <a:cubicBezTo>
                  <a:pt x="3390438" y="1589786"/>
                  <a:pt x="3383655" y="1575702"/>
                  <a:pt x="3371748" y="1475124"/>
                </a:cubicBezTo>
                <a:cubicBezTo>
                  <a:pt x="3362629" y="1398091"/>
                  <a:pt x="3382184" y="1344655"/>
                  <a:pt x="3449540" y="1262541"/>
                </a:cubicBezTo>
                <a:cubicBezTo>
                  <a:pt x="3486769" y="1217156"/>
                  <a:pt x="3496780" y="1193747"/>
                  <a:pt x="3496780" y="1152078"/>
                </a:cubicBezTo>
                <a:cubicBezTo>
                  <a:pt x="3496780" y="1122999"/>
                  <a:pt x="3487585" y="1086077"/>
                  <a:pt x="3476345" y="1070031"/>
                </a:cubicBezTo>
                <a:cubicBezTo>
                  <a:pt x="3457047" y="1042479"/>
                  <a:pt x="3458088" y="1038376"/>
                  <a:pt x="3495069" y="996258"/>
                </a:cubicBezTo>
                <a:cubicBezTo>
                  <a:pt x="3520579" y="967204"/>
                  <a:pt x="3536707" y="932346"/>
                  <a:pt x="3541338" y="896251"/>
                </a:cubicBezTo>
                <a:cubicBezTo>
                  <a:pt x="3545250" y="865777"/>
                  <a:pt x="3551397" y="833312"/>
                  <a:pt x="3554999" y="824106"/>
                </a:cubicBezTo>
                <a:cubicBezTo>
                  <a:pt x="3558601" y="814900"/>
                  <a:pt x="3570700" y="763058"/>
                  <a:pt x="3581886" y="708901"/>
                </a:cubicBezTo>
                <a:cubicBezTo>
                  <a:pt x="3595732" y="641874"/>
                  <a:pt x="3616411" y="589370"/>
                  <a:pt x="3646655" y="544461"/>
                </a:cubicBezTo>
                <a:cubicBezTo>
                  <a:pt x="3699649" y="465771"/>
                  <a:pt x="3703511" y="412699"/>
                  <a:pt x="3663470" y="313434"/>
                </a:cubicBezTo>
                <a:cubicBezTo>
                  <a:pt x="3630544" y="231809"/>
                  <a:pt x="3624070" y="124850"/>
                  <a:pt x="3647370" y="4743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"/>
          <p:cNvPicPr>
            <a:picLocks noChangeAspect="1"/>
          </p:cNvPicPr>
          <p:nvPr/>
        </p:nvPicPr>
        <p:blipFill>
          <a:blip r:embed="rId1">
            <a:alphaModFix amt="10000"/>
          </a:blip>
          <a:srcRect l="28743" r="32519"/>
          <a:stretch>
            <a:fillRect/>
          </a:stretch>
        </p:blipFill>
        <p:spPr>
          <a:xfrm>
            <a:off x="8206972" y="0"/>
            <a:ext cx="3985028" cy="6858000"/>
          </a:xfrm>
          <a:custGeom>
            <a:avLst/>
            <a:gdLst>
              <a:gd name="connsiteX0" fmla="*/ 334627 w 3985028"/>
              <a:gd name="connsiteY0" fmla="*/ 0 h 6858000"/>
              <a:gd name="connsiteX1" fmla="*/ 1475117 w 3985028"/>
              <a:gd name="connsiteY1" fmla="*/ 0 h 6858000"/>
              <a:gd name="connsiteX2" fmla="*/ 2003828 w 3985028"/>
              <a:gd name="connsiteY2" fmla="*/ 0 h 6858000"/>
              <a:gd name="connsiteX3" fmla="*/ 3985028 w 3985028"/>
              <a:gd name="connsiteY3" fmla="*/ 0 h 6858000"/>
              <a:gd name="connsiteX4" fmla="*/ 3985028 w 3985028"/>
              <a:gd name="connsiteY4" fmla="*/ 6858000 h 6858000"/>
              <a:gd name="connsiteX5" fmla="*/ 2003828 w 3985028"/>
              <a:gd name="connsiteY5" fmla="*/ 6858000 h 6858000"/>
              <a:gd name="connsiteX6" fmla="*/ 1475117 w 3985028"/>
              <a:gd name="connsiteY6" fmla="*/ 6858000 h 6858000"/>
              <a:gd name="connsiteX7" fmla="*/ 1475117 w 3985028"/>
              <a:gd name="connsiteY7" fmla="*/ 6852382 h 6858000"/>
              <a:gd name="connsiteX8" fmla="*/ 159302 w 3985028"/>
              <a:gd name="connsiteY8" fmla="*/ 6838398 h 6858000"/>
              <a:gd name="connsiteX9" fmla="*/ 114687 w 3985028"/>
              <a:gd name="connsiteY9" fmla="*/ 6734769 h 6858000"/>
              <a:gd name="connsiteX10" fmla="*/ 44462 w 3985028"/>
              <a:gd name="connsiteY10" fmla="*/ 6593572 h 6858000"/>
              <a:gd name="connsiteX11" fmla="*/ 28117 w 3985028"/>
              <a:gd name="connsiteY11" fmla="*/ 6425340 h 6858000"/>
              <a:gd name="connsiteX12" fmla="*/ 56657 w 3985028"/>
              <a:gd name="connsiteY12" fmla="*/ 6257401 h 6858000"/>
              <a:gd name="connsiteX13" fmla="*/ 35970 w 3985028"/>
              <a:gd name="connsiteY13" fmla="*/ 6178896 h 6858000"/>
              <a:gd name="connsiteX14" fmla="*/ 2558 w 3985028"/>
              <a:gd name="connsiteY14" fmla="*/ 6067037 h 6858000"/>
              <a:gd name="connsiteX15" fmla="*/ 74305 w 3985028"/>
              <a:gd name="connsiteY15" fmla="*/ 5853255 h 6858000"/>
              <a:gd name="connsiteX16" fmla="*/ 97963 w 3985028"/>
              <a:gd name="connsiteY16" fmla="*/ 5702599 h 6858000"/>
              <a:gd name="connsiteX17" fmla="*/ 78969 w 3985028"/>
              <a:gd name="connsiteY17" fmla="*/ 5580041 h 6858000"/>
              <a:gd name="connsiteX18" fmla="*/ 73462 w 3985028"/>
              <a:gd name="connsiteY18" fmla="*/ 5418493 h 6858000"/>
              <a:gd name="connsiteX19" fmla="*/ 87382 w 3985028"/>
              <a:gd name="connsiteY19" fmla="*/ 5260548 h 6858000"/>
              <a:gd name="connsiteX20" fmla="*/ 100625 w 3985028"/>
              <a:gd name="connsiteY20" fmla="*/ 5094278 h 6858000"/>
              <a:gd name="connsiteX21" fmla="*/ 111989 w 3985028"/>
              <a:gd name="connsiteY21" fmla="*/ 4945311 h 6858000"/>
              <a:gd name="connsiteX22" fmla="*/ 131833 w 3985028"/>
              <a:gd name="connsiteY22" fmla="*/ 4874247 h 6858000"/>
              <a:gd name="connsiteX23" fmla="*/ 80207 w 3985028"/>
              <a:gd name="connsiteY23" fmla="*/ 4790810 h 6858000"/>
              <a:gd name="connsiteX24" fmla="*/ 60479 w 3985028"/>
              <a:gd name="connsiteY24" fmla="*/ 4601877 h 6858000"/>
              <a:gd name="connsiteX25" fmla="*/ 87548 w 3985028"/>
              <a:gd name="connsiteY25" fmla="*/ 4459387 h 6858000"/>
              <a:gd name="connsiteX26" fmla="*/ 121107 w 3985028"/>
              <a:gd name="connsiteY26" fmla="*/ 4320426 h 6858000"/>
              <a:gd name="connsiteX27" fmla="*/ 98362 w 3985028"/>
              <a:gd name="connsiteY27" fmla="*/ 4241948 h 6858000"/>
              <a:gd name="connsiteX28" fmla="*/ 63564 w 3985028"/>
              <a:gd name="connsiteY28" fmla="*/ 4147700 h 6858000"/>
              <a:gd name="connsiteX29" fmla="*/ 102467 w 3985028"/>
              <a:gd name="connsiteY29" fmla="*/ 4044825 h 6858000"/>
              <a:gd name="connsiteX30" fmla="*/ 136371 w 3985028"/>
              <a:gd name="connsiteY30" fmla="*/ 3965324 h 6858000"/>
              <a:gd name="connsiteX31" fmla="*/ 170678 w 3985028"/>
              <a:gd name="connsiteY31" fmla="*/ 3886379 h 6858000"/>
              <a:gd name="connsiteX32" fmla="*/ 203267 w 3985028"/>
              <a:gd name="connsiteY32" fmla="*/ 3829612 h 6858000"/>
              <a:gd name="connsiteX33" fmla="*/ 165192 w 3985028"/>
              <a:gd name="connsiteY33" fmla="*/ 3733681 h 6858000"/>
              <a:gd name="connsiteX34" fmla="*/ 123092 w 3985028"/>
              <a:gd name="connsiteY34" fmla="*/ 3437224 h 6858000"/>
              <a:gd name="connsiteX35" fmla="*/ 119068 w 3985028"/>
              <a:gd name="connsiteY35" fmla="*/ 3222655 h 6858000"/>
              <a:gd name="connsiteX36" fmla="*/ 165677 w 3985028"/>
              <a:gd name="connsiteY36" fmla="*/ 3158644 h 6858000"/>
              <a:gd name="connsiteX37" fmla="*/ 284750 w 3985028"/>
              <a:gd name="connsiteY37" fmla="*/ 2884986 h 6858000"/>
              <a:gd name="connsiteX38" fmla="*/ 345977 w 3985028"/>
              <a:gd name="connsiteY38" fmla="*/ 2707806 h 6858000"/>
              <a:gd name="connsiteX39" fmla="*/ 387671 w 3985028"/>
              <a:gd name="connsiteY39" fmla="*/ 2649748 h 6858000"/>
              <a:gd name="connsiteX40" fmla="*/ 334330 w 3985028"/>
              <a:gd name="connsiteY40" fmla="*/ 2599006 h 6858000"/>
              <a:gd name="connsiteX41" fmla="*/ 332370 w 3985028"/>
              <a:gd name="connsiteY41" fmla="*/ 2403857 h 6858000"/>
              <a:gd name="connsiteX42" fmla="*/ 491565 w 3985028"/>
              <a:gd name="connsiteY42" fmla="*/ 2147947 h 6858000"/>
              <a:gd name="connsiteX43" fmla="*/ 545067 w 3985028"/>
              <a:gd name="connsiteY43" fmla="*/ 2104000 h 6858000"/>
              <a:gd name="connsiteX44" fmla="*/ 578454 w 3985028"/>
              <a:gd name="connsiteY44" fmla="*/ 2039232 h 6858000"/>
              <a:gd name="connsiteX45" fmla="*/ 532322 w 3985028"/>
              <a:gd name="connsiteY45" fmla="*/ 1846308 h 6858000"/>
              <a:gd name="connsiteX46" fmla="*/ 539712 w 3985028"/>
              <a:gd name="connsiteY46" fmla="*/ 1627900 h 6858000"/>
              <a:gd name="connsiteX47" fmla="*/ 613280 w 3985028"/>
              <a:gd name="connsiteY47" fmla="*/ 1475124 h 6858000"/>
              <a:gd name="connsiteX48" fmla="*/ 535488 w 3985028"/>
              <a:gd name="connsiteY48" fmla="*/ 1262541 h 6858000"/>
              <a:gd name="connsiteX49" fmla="*/ 488248 w 3985028"/>
              <a:gd name="connsiteY49" fmla="*/ 1152078 h 6858000"/>
              <a:gd name="connsiteX50" fmla="*/ 508683 w 3985028"/>
              <a:gd name="connsiteY50" fmla="*/ 1070031 h 6858000"/>
              <a:gd name="connsiteX51" fmla="*/ 489959 w 3985028"/>
              <a:gd name="connsiteY51" fmla="*/ 996258 h 6858000"/>
              <a:gd name="connsiteX52" fmla="*/ 443690 w 3985028"/>
              <a:gd name="connsiteY52" fmla="*/ 896251 h 6858000"/>
              <a:gd name="connsiteX53" fmla="*/ 430029 w 3985028"/>
              <a:gd name="connsiteY53" fmla="*/ 824106 h 6858000"/>
              <a:gd name="connsiteX54" fmla="*/ 403142 w 3985028"/>
              <a:gd name="connsiteY54" fmla="*/ 708901 h 6858000"/>
              <a:gd name="connsiteX55" fmla="*/ 338373 w 3985028"/>
              <a:gd name="connsiteY55" fmla="*/ 544461 h 6858000"/>
              <a:gd name="connsiteX56" fmla="*/ 321558 w 3985028"/>
              <a:gd name="connsiteY56" fmla="*/ 313434 h 6858000"/>
              <a:gd name="connsiteX57" fmla="*/ 337658 w 3985028"/>
              <a:gd name="connsiteY57" fmla="*/ 47430 h 6858000"/>
            </a:gdLst>
            <a:ahLst/>
            <a:cxnLst/>
            <a:rect l="l" t="t" r="r" b="b"/>
            <a:pathLst>
              <a:path w="3985028" h="6858000">
                <a:moveTo>
                  <a:pt x="334627" y="0"/>
                </a:moveTo>
                <a:lnTo>
                  <a:pt x="1475117" y="0"/>
                </a:lnTo>
                <a:lnTo>
                  <a:pt x="2003828" y="0"/>
                </a:lnTo>
                <a:lnTo>
                  <a:pt x="3985028" y="0"/>
                </a:lnTo>
                <a:lnTo>
                  <a:pt x="3985028" y="6858000"/>
                </a:lnTo>
                <a:lnTo>
                  <a:pt x="2003828" y="6858000"/>
                </a:lnTo>
                <a:lnTo>
                  <a:pt x="1475117" y="6858000"/>
                </a:lnTo>
                <a:lnTo>
                  <a:pt x="1475117" y="6852382"/>
                </a:lnTo>
                <a:lnTo>
                  <a:pt x="159302" y="6838398"/>
                </a:lnTo>
                <a:lnTo>
                  <a:pt x="114687" y="6734769"/>
                </a:lnTo>
                <a:cubicBezTo>
                  <a:pt x="90148" y="6677773"/>
                  <a:pt x="58547" y="6614234"/>
                  <a:pt x="44462" y="6593572"/>
                </a:cubicBezTo>
                <a:cubicBezTo>
                  <a:pt x="21368" y="6559691"/>
                  <a:pt x="19764" y="6543179"/>
                  <a:pt x="28117" y="6425340"/>
                </a:cubicBezTo>
                <a:cubicBezTo>
                  <a:pt x="33237" y="6353133"/>
                  <a:pt x="46005" y="6278001"/>
                  <a:pt x="56657" y="6257401"/>
                </a:cubicBezTo>
                <a:cubicBezTo>
                  <a:pt x="75130" y="6221680"/>
                  <a:pt x="74268" y="6218410"/>
                  <a:pt x="35970" y="6178896"/>
                </a:cubicBezTo>
                <a:cubicBezTo>
                  <a:pt x="-1101" y="6140649"/>
                  <a:pt x="-3517" y="6132556"/>
                  <a:pt x="2558" y="6067037"/>
                </a:cubicBezTo>
                <a:cubicBezTo>
                  <a:pt x="14601" y="5937157"/>
                  <a:pt x="22779" y="5912789"/>
                  <a:pt x="74305" y="5853255"/>
                </a:cubicBezTo>
                <a:cubicBezTo>
                  <a:pt x="132617" y="5785880"/>
                  <a:pt x="137071" y="5757521"/>
                  <a:pt x="97963" y="5702599"/>
                </a:cubicBezTo>
                <a:cubicBezTo>
                  <a:pt x="73936" y="5668856"/>
                  <a:pt x="71488" y="5653060"/>
                  <a:pt x="78969" y="5580041"/>
                </a:cubicBezTo>
                <a:cubicBezTo>
                  <a:pt x="83718" y="5533681"/>
                  <a:pt x="81258" y="5461480"/>
                  <a:pt x="73462" y="5418493"/>
                </a:cubicBezTo>
                <a:cubicBezTo>
                  <a:pt x="60994" y="5349734"/>
                  <a:pt x="62600" y="5331516"/>
                  <a:pt x="87382" y="5260548"/>
                </a:cubicBezTo>
                <a:cubicBezTo>
                  <a:pt x="112654" y="5188176"/>
                  <a:pt x="113950" y="5171907"/>
                  <a:pt x="100625" y="5094278"/>
                </a:cubicBezTo>
                <a:cubicBezTo>
                  <a:pt x="87367" y="5017034"/>
                  <a:pt x="88529" y="5001790"/>
                  <a:pt x="111989" y="4945311"/>
                </a:cubicBezTo>
                <a:cubicBezTo>
                  <a:pt x="126362" y="4910705"/>
                  <a:pt x="135292" y="4878727"/>
                  <a:pt x="131833" y="4874247"/>
                </a:cubicBezTo>
                <a:cubicBezTo>
                  <a:pt x="128375" y="4869766"/>
                  <a:pt x="105144" y="4832220"/>
                  <a:pt x="80207" y="4790810"/>
                </a:cubicBezTo>
                <a:cubicBezTo>
                  <a:pt x="33682" y="4713548"/>
                  <a:pt x="33062" y="4707604"/>
                  <a:pt x="60479" y="4601877"/>
                </a:cubicBezTo>
                <a:cubicBezTo>
                  <a:pt x="67232" y="4575835"/>
                  <a:pt x="79413" y="4511714"/>
                  <a:pt x="87548" y="4459387"/>
                </a:cubicBezTo>
                <a:cubicBezTo>
                  <a:pt x="95682" y="4407059"/>
                  <a:pt x="110784" y="4344526"/>
                  <a:pt x="121107" y="4320426"/>
                </a:cubicBezTo>
                <a:cubicBezTo>
                  <a:pt x="139489" y="4277510"/>
                  <a:pt x="139020" y="4275892"/>
                  <a:pt x="98362" y="4241948"/>
                </a:cubicBezTo>
                <a:cubicBezTo>
                  <a:pt x="60103" y="4210008"/>
                  <a:pt x="57374" y="4202619"/>
                  <a:pt x="63564" y="4147700"/>
                </a:cubicBezTo>
                <a:cubicBezTo>
                  <a:pt x="67467" y="4113080"/>
                  <a:pt x="83769" y="4069969"/>
                  <a:pt x="102467" y="4044825"/>
                </a:cubicBezTo>
                <a:cubicBezTo>
                  <a:pt x="120170" y="4021020"/>
                  <a:pt x="135427" y="3985244"/>
                  <a:pt x="136371" y="3965324"/>
                </a:cubicBezTo>
                <a:cubicBezTo>
                  <a:pt x="137317" y="3945404"/>
                  <a:pt x="152754" y="3909878"/>
                  <a:pt x="170678" y="3886379"/>
                </a:cubicBezTo>
                <a:cubicBezTo>
                  <a:pt x="188602" y="3862880"/>
                  <a:pt x="203267" y="3837334"/>
                  <a:pt x="203267" y="3829612"/>
                </a:cubicBezTo>
                <a:cubicBezTo>
                  <a:pt x="203267" y="3821889"/>
                  <a:pt x="186133" y="3778720"/>
                  <a:pt x="165192" y="3733681"/>
                </a:cubicBezTo>
                <a:cubicBezTo>
                  <a:pt x="128622" y="3655033"/>
                  <a:pt x="126957" y="3643301"/>
                  <a:pt x="123092" y="3437224"/>
                </a:cubicBezTo>
                <a:lnTo>
                  <a:pt x="119068" y="3222655"/>
                </a:lnTo>
                <a:lnTo>
                  <a:pt x="165677" y="3158644"/>
                </a:lnTo>
                <a:cubicBezTo>
                  <a:pt x="247637" y="3046081"/>
                  <a:pt x="264802" y="3006630"/>
                  <a:pt x="284750" y="2884986"/>
                </a:cubicBezTo>
                <a:cubicBezTo>
                  <a:pt x="300302" y="2790148"/>
                  <a:pt x="312783" y="2754027"/>
                  <a:pt x="345977" y="2707806"/>
                </a:cubicBezTo>
                <a:lnTo>
                  <a:pt x="387671" y="2649748"/>
                </a:lnTo>
                <a:lnTo>
                  <a:pt x="334330" y="2599006"/>
                </a:lnTo>
                <a:cubicBezTo>
                  <a:pt x="263646" y="2531766"/>
                  <a:pt x="263239" y="2491314"/>
                  <a:pt x="332370" y="2403857"/>
                </a:cubicBezTo>
                <a:cubicBezTo>
                  <a:pt x="405565" y="2311257"/>
                  <a:pt x="470580" y="2206744"/>
                  <a:pt x="491565" y="2147947"/>
                </a:cubicBezTo>
                <a:cubicBezTo>
                  <a:pt x="507699" y="2102739"/>
                  <a:pt x="513397" y="2098059"/>
                  <a:pt x="545067" y="2104000"/>
                </a:cubicBezTo>
                <a:cubicBezTo>
                  <a:pt x="580394" y="2110628"/>
                  <a:pt x="580505" y="2110412"/>
                  <a:pt x="578454" y="2039232"/>
                </a:cubicBezTo>
                <a:cubicBezTo>
                  <a:pt x="577176" y="1994891"/>
                  <a:pt x="559686" y="1921748"/>
                  <a:pt x="532322" y="1846308"/>
                </a:cubicBezTo>
                <a:cubicBezTo>
                  <a:pt x="475157" y="1688709"/>
                  <a:pt x="475710" y="1672349"/>
                  <a:pt x="539712" y="1627900"/>
                </a:cubicBezTo>
                <a:cubicBezTo>
                  <a:pt x="594590" y="1589786"/>
                  <a:pt x="601373" y="1575702"/>
                  <a:pt x="613280" y="1475124"/>
                </a:cubicBezTo>
                <a:cubicBezTo>
                  <a:pt x="622399" y="1398091"/>
                  <a:pt x="602844" y="1344655"/>
                  <a:pt x="535488" y="1262541"/>
                </a:cubicBezTo>
                <a:cubicBezTo>
                  <a:pt x="498259" y="1217156"/>
                  <a:pt x="488248" y="1193747"/>
                  <a:pt x="488248" y="1152078"/>
                </a:cubicBezTo>
                <a:cubicBezTo>
                  <a:pt x="488248" y="1122999"/>
                  <a:pt x="497443" y="1086077"/>
                  <a:pt x="508683" y="1070031"/>
                </a:cubicBezTo>
                <a:cubicBezTo>
                  <a:pt x="527981" y="1042479"/>
                  <a:pt x="526940" y="1038376"/>
                  <a:pt x="489959" y="996258"/>
                </a:cubicBezTo>
                <a:cubicBezTo>
                  <a:pt x="464449" y="967204"/>
                  <a:pt x="448321" y="932346"/>
                  <a:pt x="443690" y="896251"/>
                </a:cubicBezTo>
                <a:cubicBezTo>
                  <a:pt x="439778" y="865777"/>
                  <a:pt x="433631" y="833312"/>
                  <a:pt x="430029" y="824106"/>
                </a:cubicBezTo>
                <a:cubicBezTo>
                  <a:pt x="426427" y="814900"/>
                  <a:pt x="414328" y="763058"/>
                  <a:pt x="403142" y="708901"/>
                </a:cubicBezTo>
                <a:cubicBezTo>
                  <a:pt x="389296" y="641874"/>
                  <a:pt x="368617" y="589370"/>
                  <a:pt x="338373" y="544461"/>
                </a:cubicBezTo>
                <a:cubicBezTo>
                  <a:pt x="285379" y="465771"/>
                  <a:pt x="281517" y="412699"/>
                  <a:pt x="321558" y="313434"/>
                </a:cubicBezTo>
                <a:cubicBezTo>
                  <a:pt x="354484" y="231809"/>
                  <a:pt x="360958" y="124850"/>
                  <a:pt x="337658" y="4743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11978989" y="3952241"/>
            <a:ext cx="426022" cy="2344676"/>
          </a:xfrm>
          <a:custGeom>
            <a:avLst/>
            <a:gdLst>
              <a:gd name="connsiteX0" fmla="*/ 598684 w 1229714"/>
              <a:gd name="connsiteY0" fmla="*/ 6032150 h 6767905"/>
              <a:gd name="connsiteX1" fmla="*/ 1128910 w 1229714"/>
              <a:gd name="connsiteY1" fmla="*/ 6477990 h 6767905"/>
              <a:gd name="connsiteX2" fmla="*/ 1227336 w 1229714"/>
              <a:gd name="connsiteY2" fmla="*/ 6566495 h 6767905"/>
              <a:gd name="connsiteX3" fmla="*/ 1227336 w 1229714"/>
              <a:gd name="connsiteY3" fmla="*/ 6640878 h 6767905"/>
              <a:gd name="connsiteX4" fmla="*/ 1193872 w 1229714"/>
              <a:gd name="connsiteY4" fmla="*/ 6741583 h 6767905"/>
              <a:gd name="connsiteX5" fmla="*/ 1089096 w 1229714"/>
              <a:gd name="connsiteY5" fmla="*/ 6761266 h 6767905"/>
              <a:gd name="connsiteX6" fmla="*/ 820936 w 1229714"/>
              <a:gd name="connsiteY6" fmla="*/ 6588836 h 6767905"/>
              <a:gd name="connsiteX7" fmla="*/ 615376 w 1229714"/>
              <a:gd name="connsiteY7" fmla="*/ 6422979 h 6767905"/>
              <a:gd name="connsiteX8" fmla="*/ 405908 w 1229714"/>
              <a:gd name="connsiteY8" fmla="*/ 6595409 h 6767905"/>
              <a:gd name="connsiteX9" fmla="*/ 205152 w 1229714"/>
              <a:gd name="connsiteY9" fmla="*/ 6767905 h 6767905"/>
              <a:gd name="connsiteX10" fmla="*/ 136036 w 1229714"/>
              <a:gd name="connsiteY10" fmla="*/ 6767905 h 6767905"/>
              <a:gd name="connsiteX11" fmla="*/ 8136 w 1229714"/>
              <a:gd name="connsiteY11" fmla="*/ 6641119 h 6767905"/>
              <a:gd name="connsiteX12" fmla="*/ 17660 w 1229714"/>
              <a:gd name="connsiteY12" fmla="*/ 6542052 h 6767905"/>
              <a:gd name="connsiteX13" fmla="*/ 306584 w 1229714"/>
              <a:gd name="connsiteY13" fmla="*/ 6273737 h 6767905"/>
              <a:gd name="connsiteX14" fmla="*/ 598684 w 1229714"/>
              <a:gd name="connsiteY14" fmla="*/ 6032150 h 6767905"/>
              <a:gd name="connsiteX15" fmla="*/ 613024 w 1229714"/>
              <a:gd name="connsiteY15" fmla="*/ 5294705 h 6767905"/>
              <a:gd name="connsiteX16" fmla="*/ 973336 w 1229714"/>
              <a:gd name="connsiteY16" fmla="*/ 5584729 h 6767905"/>
              <a:gd name="connsiteX17" fmla="*/ 1227336 w 1229714"/>
              <a:gd name="connsiteY17" fmla="*/ 5880060 h 6767905"/>
              <a:gd name="connsiteX18" fmla="*/ 1207244 w 1229714"/>
              <a:gd name="connsiteY18" fmla="*/ 5973960 h 6767905"/>
              <a:gd name="connsiteX19" fmla="*/ 1069308 w 1229714"/>
              <a:gd name="connsiteY19" fmla="*/ 6024002 h 6767905"/>
              <a:gd name="connsiteX20" fmla="*/ 824252 w 1229714"/>
              <a:gd name="connsiteY20" fmla="*/ 5839404 h 6767905"/>
              <a:gd name="connsiteX21" fmla="*/ 580332 w 1229714"/>
              <a:gd name="connsiteY21" fmla="*/ 5680175 h 6767905"/>
              <a:gd name="connsiteX22" fmla="*/ 379556 w 1229714"/>
              <a:gd name="connsiteY22" fmla="*/ 5852190 h 6767905"/>
              <a:gd name="connsiteX23" fmla="*/ 173560 w 1229714"/>
              <a:gd name="connsiteY23" fmla="*/ 6020395 h 6767905"/>
              <a:gd name="connsiteX24" fmla="*/ 27224 w 1229714"/>
              <a:gd name="connsiteY24" fmla="*/ 5976707 h 6767905"/>
              <a:gd name="connsiteX25" fmla="*/ 8136 w 1229714"/>
              <a:gd name="connsiteY25" fmla="*/ 5878723 h 6767905"/>
              <a:gd name="connsiteX26" fmla="*/ 55760 w 1229714"/>
              <a:gd name="connsiteY26" fmla="*/ 5749685 h 6767905"/>
              <a:gd name="connsiteX27" fmla="*/ 350220 w 1229714"/>
              <a:gd name="connsiteY27" fmla="*/ 5493040 h 6767905"/>
              <a:gd name="connsiteX28" fmla="*/ 613024 w 1229714"/>
              <a:gd name="connsiteY28" fmla="*/ 5294705 h 6767905"/>
              <a:gd name="connsiteX29" fmla="*/ 605228 w 1229714"/>
              <a:gd name="connsiteY29" fmla="*/ 4527168 h 6767905"/>
              <a:gd name="connsiteX30" fmla="*/ 1090810 w 1229714"/>
              <a:gd name="connsiteY30" fmla="*/ 4934543 h 6767905"/>
              <a:gd name="connsiteX31" fmla="*/ 1227336 w 1229714"/>
              <a:gd name="connsiteY31" fmla="*/ 5054416 h 6767905"/>
              <a:gd name="connsiteX32" fmla="*/ 1227336 w 1229714"/>
              <a:gd name="connsiteY32" fmla="*/ 5127897 h 6767905"/>
              <a:gd name="connsiteX33" fmla="*/ 1197406 w 1229714"/>
              <a:gd name="connsiteY33" fmla="*/ 5229494 h 6767905"/>
              <a:gd name="connsiteX34" fmla="*/ 1036836 w 1229714"/>
              <a:gd name="connsiteY34" fmla="*/ 5245846 h 6767905"/>
              <a:gd name="connsiteX35" fmla="*/ 814584 w 1229714"/>
              <a:gd name="connsiteY35" fmla="*/ 5072314 h 6767905"/>
              <a:gd name="connsiteX36" fmla="*/ 614904 w 1229714"/>
              <a:gd name="connsiteY36" fmla="*/ 4911423 h 6767905"/>
              <a:gd name="connsiteX37" fmla="*/ 208980 w 1229714"/>
              <a:gd name="connsiteY37" fmla="*/ 5236826 h 6767905"/>
              <a:gd name="connsiteX38" fmla="*/ 122008 w 1229714"/>
              <a:gd name="connsiteY38" fmla="*/ 5265778 h 6767905"/>
              <a:gd name="connsiteX39" fmla="*/ 8136 w 1229714"/>
              <a:gd name="connsiteY39" fmla="*/ 5129819 h 6767905"/>
              <a:gd name="connsiteX40" fmla="*/ 17660 w 1229714"/>
              <a:gd name="connsiteY40" fmla="*/ 5030752 h 6767905"/>
              <a:gd name="connsiteX41" fmla="*/ 306584 w 1229714"/>
              <a:gd name="connsiteY41" fmla="*/ 4762437 h 6767905"/>
              <a:gd name="connsiteX42" fmla="*/ 605228 w 1229714"/>
              <a:gd name="connsiteY42" fmla="*/ 4527168 h 6767905"/>
              <a:gd name="connsiteX43" fmla="*/ 613024 w 1229714"/>
              <a:gd name="connsiteY43" fmla="*/ 3783405 h 6767905"/>
              <a:gd name="connsiteX44" fmla="*/ 973336 w 1229714"/>
              <a:gd name="connsiteY44" fmla="*/ 4073659 h 6767905"/>
              <a:gd name="connsiteX45" fmla="*/ 1227336 w 1229714"/>
              <a:gd name="connsiteY45" fmla="*/ 4369148 h 6767905"/>
              <a:gd name="connsiteX46" fmla="*/ 1213612 w 1229714"/>
              <a:gd name="connsiteY46" fmla="*/ 4458415 h 6767905"/>
              <a:gd name="connsiteX47" fmla="*/ 1073692 w 1229714"/>
              <a:gd name="connsiteY47" fmla="*/ 4513382 h 6767905"/>
              <a:gd name="connsiteX48" fmla="*/ 825152 w 1229714"/>
              <a:gd name="connsiteY48" fmla="*/ 4328854 h 6767905"/>
              <a:gd name="connsiteX49" fmla="*/ 613322 w 1229714"/>
              <a:gd name="connsiteY49" fmla="*/ 4152389 h 6767905"/>
              <a:gd name="connsiteX50" fmla="*/ 536154 w 1229714"/>
              <a:gd name="connsiteY50" fmla="*/ 4205739 h 6767905"/>
              <a:gd name="connsiteX51" fmla="*/ 452636 w 1229714"/>
              <a:gd name="connsiteY51" fmla="*/ 4266569 h 6767905"/>
              <a:gd name="connsiteX52" fmla="*/ 167208 w 1229714"/>
              <a:gd name="connsiteY52" fmla="*/ 4514709 h 6767905"/>
              <a:gd name="connsiteX53" fmla="*/ 27224 w 1229714"/>
              <a:gd name="connsiteY53" fmla="*/ 4465407 h 6767905"/>
              <a:gd name="connsiteX54" fmla="*/ 8136 w 1229714"/>
              <a:gd name="connsiteY54" fmla="*/ 4367423 h 6767905"/>
              <a:gd name="connsiteX55" fmla="*/ 55760 w 1229714"/>
              <a:gd name="connsiteY55" fmla="*/ 4238385 h 6767905"/>
              <a:gd name="connsiteX56" fmla="*/ 350220 w 1229714"/>
              <a:gd name="connsiteY56" fmla="*/ 3981740 h 6767905"/>
              <a:gd name="connsiteX57" fmla="*/ 613024 w 1229714"/>
              <a:gd name="connsiteY57" fmla="*/ 3783405 h 6767905"/>
              <a:gd name="connsiteX58" fmla="*/ 608932 w 1229714"/>
              <a:gd name="connsiteY58" fmla="*/ 3015689 h 6767905"/>
              <a:gd name="connsiteX59" fmla="*/ 909836 w 1229714"/>
              <a:gd name="connsiteY59" fmla="*/ 3266806 h 6767905"/>
              <a:gd name="connsiteX60" fmla="*/ 1208284 w 1229714"/>
              <a:gd name="connsiteY60" fmla="*/ 3523638 h 6767905"/>
              <a:gd name="connsiteX61" fmla="*/ 1228492 w 1229714"/>
              <a:gd name="connsiteY61" fmla="*/ 3692331 h 6767905"/>
              <a:gd name="connsiteX62" fmla="*/ 1185440 w 1229714"/>
              <a:gd name="connsiteY62" fmla="*/ 3725168 h 6767905"/>
              <a:gd name="connsiteX63" fmla="*/ 926428 w 1229714"/>
              <a:gd name="connsiteY63" fmla="*/ 3653230 h 6767905"/>
              <a:gd name="connsiteX64" fmla="*/ 709056 w 1229714"/>
              <a:gd name="connsiteY64" fmla="*/ 3475430 h 6767905"/>
              <a:gd name="connsiteX65" fmla="*/ 611160 w 1229714"/>
              <a:gd name="connsiteY65" fmla="*/ 3402405 h 6767905"/>
              <a:gd name="connsiteX66" fmla="*/ 383876 w 1229714"/>
              <a:gd name="connsiteY66" fmla="*/ 3567505 h 6767905"/>
              <a:gd name="connsiteX67" fmla="*/ 212796 w 1229714"/>
              <a:gd name="connsiteY67" fmla="*/ 3723821 h 6767905"/>
              <a:gd name="connsiteX68" fmla="*/ 47208 w 1229714"/>
              <a:gd name="connsiteY68" fmla="*/ 3725126 h 6767905"/>
              <a:gd name="connsiteX69" fmla="*/ 8136 w 1229714"/>
              <a:gd name="connsiteY69" fmla="*/ 3616199 h 6767905"/>
              <a:gd name="connsiteX70" fmla="*/ 147444 w 1229714"/>
              <a:gd name="connsiteY70" fmla="*/ 3389705 h 6767905"/>
              <a:gd name="connsiteX71" fmla="*/ 325174 w 1229714"/>
              <a:gd name="connsiteY71" fmla="*/ 3236935 h 6767905"/>
              <a:gd name="connsiteX72" fmla="*/ 513684 w 1229714"/>
              <a:gd name="connsiteY72" fmla="*/ 3087710 h 6767905"/>
              <a:gd name="connsiteX73" fmla="*/ 608932 w 1229714"/>
              <a:gd name="connsiteY73" fmla="*/ 3015689 h 6767905"/>
              <a:gd name="connsiteX74" fmla="*/ 623534 w 1229714"/>
              <a:gd name="connsiteY74" fmla="*/ 2269433 h 6767905"/>
              <a:gd name="connsiteX75" fmla="*/ 1074752 w 1229714"/>
              <a:gd name="connsiteY75" fmla="*/ 2651801 h 6767905"/>
              <a:gd name="connsiteX76" fmla="*/ 1227336 w 1229714"/>
              <a:gd name="connsiteY76" fmla="*/ 2862078 h 6767905"/>
              <a:gd name="connsiteX77" fmla="*/ 1201428 w 1229714"/>
              <a:gd name="connsiteY77" fmla="*/ 2958412 h 6767905"/>
              <a:gd name="connsiteX78" fmla="*/ 1073912 w 1229714"/>
              <a:gd name="connsiteY78" fmla="*/ 3002130 h 6767905"/>
              <a:gd name="connsiteX79" fmla="*/ 826408 w 1229714"/>
              <a:gd name="connsiteY79" fmla="*/ 2818228 h 6767905"/>
              <a:gd name="connsiteX80" fmla="*/ 613616 w 1229714"/>
              <a:gd name="connsiteY80" fmla="*/ 2641950 h 6767905"/>
              <a:gd name="connsiteX81" fmla="*/ 566808 w 1229714"/>
              <a:gd name="connsiteY81" fmla="*/ 2669753 h 6767905"/>
              <a:gd name="connsiteX82" fmla="*/ 366308 w 1229714"/>
              <a:gd name="connsiteY82" fmla="*/ 2840868 h 6767905"/>
              <a:gd name="connsiteX83" fmla="*/ 91104 w 1229714"/>
              <a:gd name="connsiteY83" fmla="*/ 2996143 h 6767905"/>
              <a:gd name="connsiteX84" fmla="*/ 8136 w 1229714"/>
              <a:gd name="connsiteY84" fmla="*/ 2856123 h 6767905"/>
              <a:gd name="connsiteX85" fmla="*/ 55760 w 1229714"/>
              <a:gd name="connsiteY85" fmla="*/ 2726782 h 6767905"/>
              <a:gd name="connsiteX86" fmla="*/ 356834 w 1229714"/>
              <a:gd name="connsiteY86" fmla="*/ 2464410 h 6767905"/>
              <a:gd name="connsiteX87" fmla="*/ 623534 w 1229714"/>
              <a:gd name="connsiteY87" fmla="*/ 2269433 h 6767905"/>
              <a:gd name="connsiteX88" fmla="*/ 621560 w 1229714"/>
              <a:gd name="connsiteY88" fmla="*/ 1515354 h 6767905"/>
              <a:gd name="connsiteX89" fmla="*/ 922536 w 1229714"/>
              <a:gd name="connsiteY89" fmla="*/ 1766666 h 6767905"/>
              <a:gd name="connsiteX90" fmla="*/ 1208284 w 1229714"/>
              <a:gd name="connsiteY90" fmla="*/ 2012530 h 6767905"/>
              <a:gd name="connsiteX91" fmla="*/ 1218374 w 1229714"/>
              <a:gd name="connsiteY91" fmla="*/ 2096264 h 6767905"/>
              <a:gd name="connsiteX92" fmla="*/ 1188824 w 1229714"/>
              <a:gd name="connsiteY92" fmla="*/ 2213351 h 6767905"/>
              <a:gd name="connsiteX93" fmla="*/ 970654 w 1229714"/>
              <a:gd name="connsiteY93" fmla="*/ 2180741 h 6767905"/>
              <a:gd name="connsiteX94" fmla="*/ 754628 w 1229714"/>
              <a:gd name="connsiteY94" fmla="*/ 2001965 h 6767905"/>
              <a:gd name="connsiteX95" fmla="*/ 595878 w 1229714"/>
              <a:gd name="connsiteY95" fmla="*/ 1892554 h 6767905"/>
              <a:gd name="connsiteX96" fmla="*/ 205334 w 1229714"/>
              <a:gd name="connsiteY96" fmla="*/ 2218765 h 6767905"/>
              <a:gd name="connsiteX97" fmla="*/ 47208 w 1229714"/>
              <a:gd name="connsiteY97" fmla="*/ 2213827 h 6767905"/>
              <a:gd name="connsiteX98" fmla="*/ 8136 w 1229714"/>
              <a:gd name="connsiteY98" fmla="*/ 2104900 h 6767905"/>
              <a:gd name="connsiteX99" fmla="*/ 412012 w 1229714"/>
              <a:gd name="connsiteY99" fmla="*/ 1664277 h 6767905"/>
              <a:gd name="connsiteX100" fmla="*/ 621560 w 1229714"/>
              <a:gd name="connsiteY100" fmla="*/ 1515354 h 6767905"/>
              <a:gd name="connsiteX101" fmla="*/ 607596 w 1229714"/>
              <a:gd name="connsiteY101" fmla="*/ 754729 h 6767905"/>
              <a:gd name="connsiteX102" fmla="*/ 1198760 w 1229714"/>
              <a:gd name="connsiteY102" fmla="*/ 1252289 h 6767905"/>
              <a:gd name="connsiteX103" fmla="*/ 1195404 w 1229714"/>
              <a:gd name="connsiteY103" fmla="*/ 1452011 h 6767905"/>
              <a:gd name="connsiteX104" fmla="*/ 1055936 w 1229714"/>
              <a:gd name="connsiteY104" fmla="*/ 1484724 h 6767905"/>
              <a:gd name="connsiteX105" fmla="*/ 818528 w 1229714"/>
              <a:gd name="connsiteY105" fmla="*/ 1300875 h 6767905"/>
              <a:gd name="connsiteX106" fmla="*/ 612808 w 1229714"/>
              <a:gd name="connsiteY106" fmla="*/ 1129075 h 6767905"/>
              <a:gd name="connsiteX107" fmla="*/ 573996 w 1229714"/>
              <a:gd name="connsiteY107" fmla="*/ 1152757 h 6767905"/>
              <a:gd name="connsiteX108" fmla="*/ 368130 w 1229714"/>
              <a:gd name="connsiteY108" fmla="*/ 1329297 h 6767905"/>
              <a:gd name="connsiteX109" fmla="*/ 80324 w 1229714"/>
              <a:gd name="connsiteY109" fmla="*/ 1480150 h 6767905"/>
              <a:gd name="connsiteX110" fmla="*/ 8136 w 1229714"/>
              <a:gd name="connsiteY110" fmla="*/ 1341594 h 6767905"/>
              <a:gd name="connsiteX111" fmla="*/ 62110 w 1229714"/>
              <a:gd name="connsiteY111" fmla="*/ 1210438 h 6767905"/>
              <a:gd name="connsiteX112" fmla="*/ 243084 w 1229714"/>
              <a:gd name="connsiteY112" fmla="*/ 1040341 h 6767905"/>
              <a:gd name="connsiteX113" fmla="*/ 408184 w 1229714"/>
              <a:gd name="connsiteY113" fmla="*/ 898846 h 6767905"/>
              <a:gd name="connsiteX114" fmla="*/ 516136 w 1229714"/>
              <a:gd name="connsiteY114" fmla="*/ 806763 h 6767905"/>
              <a:gd name="connsiteX115" fmla="*/ 607596 w 1229714"/>
              <a:gd name="connsiteY115" fmla="*/ 754729 h 6767905"/>
              <a:gd name="connsiteX116" fmla="*/ 598684 w 1229714"/>
              <a:gd name="connsiteY116" fmla="*/ 2 h 6767905"/>
              <a:gd name="connsiteX117" fmla="*/ 916184 w 1229714"/>
              <a:gd name="connsiteY117" fmla="*/ 249864 h 6767905"/>
              <a:gd name="connsiteX118" fmla="*/ 1208284 w 1229714"/>
              <a:gd name="connsiteY118" fmla="*/ 500456 h 6767905"/>
              <a:gd name="connsiteX119" fmla="*/ 1218372 w 1229714"/>
              <a:gd name="connsiteY119" fmla="*/ 584577 h 6767905"/>
              <a:gd name="connsiteX120" fmla="*/ 1188824 w 1229714"/>
              <a:gd name="connsiteY120" fmla="*/ 702052 h 6767905"/>
              <a:gd name="connsiteX121" fmla="*/ 1096184 w 1229714"/>
              <a:gd name="connsiteY121" fmla="*/ 728972 h 6767905"/>
              <a:gd name="connsiteX122" fmla="*/ 798082 w 1229714"/>
              <a:gd name="connsiteY122" fmla="*/ 528221 h 6767905"/>
              <a:gd name="connsiteX123" fmla="*/ 595608 w 1229714"/>
              <a:gd name="connsiteY123" fmla="*/ 381423 h 6767905"/>
              <a:gd name="connsiteX124" fmla="*/ 205332 w 1229714"/>
              <a:gd name="connsiteY124" fmla="*/ 707466 h 6767905"/>
              <a:gd name="connsiteX125" fmla="*/ 47208 w 1229714"/>
              <a:gd name="connsiteY125" fmla="*/ 702526 h 6767905"/>
              <a:gd name="connsiteX126" fmla="*/ 1978 w 1229714"/>
              <a:gd name="connsiteY126" fmla="*/ 591402 h 6767905"/>
              <a:gd name="connsiteX127" fmla="*/ 12776 w 1229714"/>
              <a:gd name="connsiteY127" fmla="*/ 502786 h 6767905"/>
              <a:gd name="connsiteX128" fmla="*/ 301506 w 1229714"/>
              <a:gd name="connsiteY128" fmla="*/ 246574 h 6767905"/>
              <a:gd name="connsiteX129" fmla="*/ 598684 w 1229714"/>
              <a:gd name="connsiteY129" fmla="*/ 2 h 6767905"/>
            </a:gdLst>
            <a:ahLst/>
            <a:cxnLst/>
            <a:rect l="l" t="t" r="r" b="b"/>
            <a:pathLst>
              <a:path w="1229714" h="6767905">
                <a:moveTo>
                  <a:pt x="598684" y="6032150"/>
                </a:moveTo>
                <a:cubicBezTo>
                  <a:pt x="611172" y="6031382"/>
                  <a:pt x="935864" y="6304401"/>
                  <a:pt x="1128910" y="6477990"/>
                </a:cubicBezTo>
                <a:lnTo>
                  <a:pt x="1227336" y="6566495"/>
                </a:lnTo>
                <a:lnTo>
                  <a:pt x="1227336" y="6640878"/>
                </a:lnTo>
                <a:cubicBezTo>
                  <a:pt x="1227336" y="6706109"/>
                  <a:pt x="1223218" y="6718500"/>
                  <a:pt x="1193872" y="6741583"/>
                </a:cubicBezTo>
                <a:cubicBezTo>
                  <a:pt x="1166052" y="6763467"/>
                  <a:pt x="1148384" y="6766786"/>
                  <a:pt x="1089096" y="6761266"/>
                </a:cubicBezTo>
                <a:cubicBezTo>
                  <a:pt x="1019312" y="6754769"/>
                  <a:pt x="1013574" y="6751080"/>
                  <a:pt x="820936" y="6588836"/>
                </a:cubicBezTo>
                <a:cubicBezTo>
                  <a:pt x="712668" y="6497650"/>
                  <a:pt x="620166" y="6423015"/>
                  <a:pt x="615376" y="6422979"/>
                </a:cubicBezTo>
                <a:cubicBezTo>
                  <a:pt x="610584" y="6422943"/>
                  <a:pt x="516324" y="6500536"/>
                  <a:pt x="405908" y="6595409"/>
                </a:cubicBezTo>
                <a:lnTo>
                  <a:pt x="205152" y="6767905"/>
                </a:lnTo>
                <a:lnTo>
                  <a:pt x="136036" y="6767905"/>
                </a:lnTo>
                <a:cubicBezTo>
                  <a:pt x="38332" y="6767905"/>
                  <a:pt x="8136" y="6737971"/>
                  <a:pt x="8136" y="6641119"/>
                </a:cubicBezTo>
                <a:cubicBezTo>
                  <a:pt x="8136" y="6601761"/>
                  <a:pt x="12420" y="6557181"/>
                  <a:pt x="17660" y="6542052"/>
                </a:cubicBezTo>
                <a:cubicBezTo>
                  <a:pt x="22900" y="6526923"/>
                  <a:pt x="152916" y="6406181"/>
                  <a:pt x="306584" y="6273737"/>
                </a:cubicBezTo>
                <a:cubicBezTo>
                  <a:pt x="460256" y="6141294"/>
                  <a:pt x="591700" y="6032579"/>
                  <a:pt x="598684" y="6032150"/>
                </a:cubicBezTo>
                <a:close/>
                <a:moveTo>
                  <a:pt x="613024" y="5294705"/>
                </a:moveTo>
                <a:cubicBezTo>
                  <a:pt x="630212" y="5294705"/>
                  <a:pt x="687324" y="5340677"/>
                  <a:pt x="973336" y="5584729"/>
                </a:cubicBezTo>
                <a:cubicBezTo>
                  <a:pt x="1223620" y="5798296"/>
                  <a:pt x="1227336" y="5802617"/>
                  <a:pt x="1227336" y="5880060"/>
                </a:cubicBezTo>
                <a:cubicBezTo>
                  <a:pt x="1227336" y="5916339"/>
                  <a:pt x="1218770" y="5956370"/>
                  <a:pt x="1207244" y="5973960"/>
                </a:cubicBezTo>
                <a:cubicBezTo>
                  <a:pt x="1182978" y="6010996"/>
                  <a:pt x="1115306" y="6035547"/>
                  <a:pt x="1069308" y="6024002"/>
                </a:cubicBezTo>
                <a:cubicBezTo>
                  <a:pt x="1050836" y="6019366"/>
                  <a:pt x="940562" y="5936297"/>
                  <a:pt x="824252" y="5839404"/>
                </a:cubicBezTo>
                <a:cubicBezTo>
                  <a:pt x="619916" y="5669181"/>
                  <a:pt x="611682" y="5663807"/>
                  <a:pt x="580332" y="5680175"/>
                </a:cubicBezTo>
                <a:cubicBezTo>
                  <a:pt x="562486" y="5689492"/>
                  <a:pt x="472136" y="5766899"/>
                  <a:pt x="379556" y="5852190"/>
                </a:cubicBezTo>
                <a:cubicBezTo>
                  <a:pt x="286974" y="5937481"/>
                  <a:pt x="194276" y="6013173"/>
                  <a:pt x="173560" y="6020395"/>
                </a:cubicBezTo>
                <a:cubicBezTo>
                  <a:pt x="126184" y="6036910"/>
                  <a:pt x="54376" y="6015473"/>
                  <a:pt x="27224" y="5976707"/>
                </a:cubicBezTo>
                <a:cubicBezTo>
                  <a:pt x="15786" y="5960377"/>
                  <a:pt x="8136" y="5921105"/>
                  <a:pt x="8136" y="5878723"/>
                </a:cubicBezTo>
                <a:cubicBezTo>
                  <a:pt x="8136" y="5815824"/>
                  <a:pt x="13408" y="5801538"/>
                  <a:pt x="55760" y="5749685"/>
                </a:cubicBezTo>
                <a:cubicBezTo>
                  <a:pt x="81954" y="5717615"/>
                  <a:pt x="214460" y="5602125"/>
                  <a:pt x="350220" y="5493040"/>
                </a:cubicBezTo>
                <a:cubicBezTo>
                  <a:pt x="485980" y="5383956"/>
                  <a:pt x="604240" y="5294705"/>
                  <a:pt x="613024" y="5294705"/>
                </a:cubicBezTo>
                <a:close/>
                <a:moveTo>
                  <a:pt x="605228" y="4527168"/>
                </a:moveTo>
                <a:cubicBezTo>
                  <a:pt x="624184" y="4532624"/>
                  <a:pt x="823524" y="4699856"/>
                  <a:pt x="1090810" y="4934543"/>
                </a:cubicBezTo>
                <a:lnTo>
                  <a:pt x="1227336" y="5054416"/>
                </a:lnTo>
                <a:lnTo>
                  <a:pt x="1227336" y="5127897"/>
                </a:lnTo>
                <a:cubicBezTo>
                  <a:pt x="1227336" y="5188663"/>
                  <a:pt x="1222156" y="5206243"/>
                  <a:pt x="1197406" y="5229494"/>
                </a:cubicBezTo>
                <a:cubicBezTo>
                  <a:pt x="1164492" y="5260416"/>
                  <a:pt x="1091388" y="5267861"/>
                  <a:pt x="1036836" y="5245846"/>
                </a:cubicBezTo>
                <a:cubicBezTo>
                  <a:pt x="1019372" y="5238799"/>
                  <a:pt x="919360" y="5160709"/>
                  <a:pt x="814584" y="5072314"/>
                </a:cubicBezTo>
                <a:cubicBezTo>
                  <a:pt x="709810" y="4983918"/>
                  <a:pt x="619954" y="4911517"/>
                  <a:pt x="614904" y="4911423"/>
                </a:cubicBezTo>
                <a:cubicBezTo>
                  <a:pt x="602012" y="4911183"/>
                  <a:pt x="250420" y="5193034"/>
                  <a:pt x="208980" y="5236826"/>
                </a:cubicBezTo>
                <a:cubicBezTo>
                  <a:pt x="179096" y="5268409"/>
                  <a:pt x="168332" y="5271992"/>
                  <a:pt x="122008" y="5265778"/>
                </a:cubicBezTo>
                <a:cubicBezTo>
                  <a:pt x="40104" y="5254793"/>
                  <a:pt x="8136" y="5216621"/>
                  <a:pt x="8136" y="5129819"/>
                </a:cubicBezTo>
                <a:cubicBezTo>
                  <a:pt x="8136" y="5090461"/>
                  <a:pt x="12420" y="5045881"/>
                  <a:pt x="17660" y="5030752"/>
                </a:cubicBezTo>
                <a:cubicBezTo>
                  <a:pt x="22900" y="5015623"/>
                  <a:pt x="152916" y="4894881"/>
                  <a:pt x="306584" y="4762437"/>
                </a:cubicBezTo>
                <a:cubicBezTo>
                  <a:pt x="474768" y="4617485"/>
                  <a:pt x="593644" y="4523835"/>
                  <a:pt x="605228" y="4527168"/>
                </a:cubicBezTo>
                <a:close/>
                <a:moveTo>
                  <a:pt x="613024" y="3783405"/>
                </a:moveTo>
                <a:cubicBezTo>
                  <a:pt x="630136" y="3783405"/>
                  <a:pt x="685076" y="3827662"/>
                  <a:pt x="973336" y="4073659"/>
                </a:cubicBezTo>
                <a:cubicBezTo>
                  <a:pt x="1224284" y="4287817"/>
                  <a:pt x="1227336" y="4291365"/>
                  <a:pt x="1227336" y="4369148"/>
                </a:cubicBezTo>
                <a:cubicBezTo>
                  <a:pt x="1227336" y="4404143"/>
                  <a:pt x="1221160" y="4444313"/>
                  <a:pt x="1213612" y="4458415"/>
                </a:cubicBezTo>
                <a:cubicBezTo>
                  <a:pt x="1194796" y="4493572"/>
                  <a:pt x="1119024" y="4523339"/>
                  <a:pt x="1073692" y="4513382"/>
                </a:cubicBezTo>
                <a:cubicBezTo>
                  <a:pt x="1052960" y="4508829"/>
                  <a:pt x="944768" y="4428502"/>
                  <a:pt x="825152" y="4328854"/>
                </a:cubicBezTo>
                <a:lnTo>
                  <a:pt x="613322" y="4152389"/>
                </a:lnTo>
                <a:lnTo>
                  <a:pt x="536154" y="4205739"/>
                </a:lnTo>
                <a:cubicBezTo>
                  <a:pt x="493712" y="4235081"/>
                  <a:pt x="456128" y="4262455"/>
                  <a:pt x="452636" y="4266569"/>
                </a:cubicBezTo>
                <a:cubicBezTo>
                  <a:pt x="406408" y="4321026"/>
                  <a:pt x="190284" y="4508917"/>
                  <a:pt x="167208" y="4514709"/>
                </a:cubicBezTo>
                <a:cubicBezTo>
                  <a:pt x="125560" y="4525162"/>
                  <a:pt x="50582" y="4498755"/>
                  <a:pt x="27224" y="4465407"/>
                </a:cubicBezTo>
                <a:cubicBezTo>
                  <a:pt x="15786" y="4449077"/>
                  <a:pt x="8136" y="4409805"/>
                  <a:pt x="8136" y="4367423"/>
                </a:cubicBezTo>
                <a:cubicBezTo>
                  <a:pt x="8136" y="4304524"/>
                  <a:pt x="13408" y="4290238"/>
                  <a:pt x="55760" y="4238385"/>
                </a:cubicBezTo>
                <a:cubicBezTo>
                  <a:pt x="81954" y="4206315"/>
                  <a:pt x="214460" y="4090825"/>
                  <a:pt x="350220" y="3981740"/>
                </a:cubicBezTo>
                <a:cubicBezTo>
                  <a:pt x="485980" y="3872656"/>
                  <a:pt x="604240" y="3783405"/>
                  <a:pt x="613024" y="3783405"/>
                </a:cubicBezTo>
                <a:close/>
                <a:moveTo>
                  <a:pt x="608932" y="3015689"/>
                </a:moveTo>
                <a:cubicBezTo>
                  <a:pt x="610280" y="3012545"/>
                  <a:pt x="745688" y="3125547"/>
                  <a:pt x="909836" y="3266806"/>
                </a:cubicBezTo>
                <a:lnTo>
                  <a:pt x="1208284" y="3523638"/>
                </a:lnTo>
                <a:lnTo>
                  <a:pt x="1228492" y="3692331"/>
                </a:lnTo>
                <a:lnTo>
                  <a:pt x="1185440" y="3725168"/>
                </a:lnTo>
                <a:cubicBezTo>
                  <a:pt x="1109454" y="3783124"/>
                  <a:pt x="1072696" y="3772915"/>
                  <a:pt x="926428" y="3653230"/>
                </a:cubicBezTo>
                <a:cubicBezTo>
                  <a:pt x="856000" y="3595604"/>
                  <a:pt x="758184" y="3515594"/>
                  <a:pt x="709056" y="3475430"/>
                </a:cubicBezTo>
                <a:cubicBezTo>
                  <a:pt x="659928" y="3435266"/>
                  <a:pt x="615876" y="3402405"/>
                  <a:pt x="611160" y="3402405"/>
                </a:cubicBezTo>
                <a:cubicBezTo>
                  <a:pt x="601768" y="3402405"/>
                  <a:pt x="444220" y="3516848"/>
                  <a:pt x="383876" y="3567505"/>
                </a:cubicBezTo>
                <a:cubicBezTo>
                  <a:pt x="300536" y="3637464"/>
                  <a:pt x="241588" y="3691325"/>
                  <a:pt x="212796" y="3723821"/>
                </a:cubicBezTo>
                <a:cubicBezTo>
                  <a:pt x="171604" y="3770312"/>
                  <a:pt x="101566" y="3770865"/>
                  <a:pt x="47208" y="3725126"/>
                </a:cubicBezTo>
                <a:cubicBezTo>
                  <a:pt x="11588" y="3695152"/>
                  <a:pt x="8136" y="3685527"/>
                  <a:pt x="8136" y="3616199"/>
                </a:cubicBezTo>
                <a:cubicBezTo>
                  <a:pt x="8136" y="3524327"/>
                  <a:pt x="28780" y="3490763"/>
                  <a:pt x="147444" y="3389705"/>
                </a:cubicBezTo>
                <a:cubicBezTo>
                  <a:pt x="192554" y="3351288"/>
                  <a:pt x="272532" y="3282541"/>
                  <a:pt x="325174" y="3236935"/>
                </a:cubicBezTo>
                <a:cubicBezTo>
                  <a:pt x="377816" y="3191329"/>
                  <a:pt x="462644" y="3124177"/>
                  <a:pt x="513684" y="3087710"/>
                </a:cubicBezTo>
                <a:cubicBezTo>
                  <a:pt x="564720" y="3051242"/>
                  <a:pt x="607584" y="3018833"/>
                  <a:pt x="608932" y="3015689"/>
                </a:cubicBezTo>
                <a:close/>
                <a:moveTo>
                  <a:pt x="623534" y="2269433"/>
                </a:moveTo>
                <a:cubicBezTo>
                  <a:pt x="636968" y="2278338"/>
                  <a:pt x="923956" y="2521534"/>
                  <a:pt x="1074752" y="2651801"/>
                </a:cubicBezTo>
                <a:cubicBezTo>
                  <a:pt x="1227572" y="2783816"/>
                  <a:pt x="1227336" y="2783490"/>
                  <a:pt x="1227336" y="2862078"/>
                </a:cubicBezTo>
                <a:cubicBezTo>
                  <a:pt x="1227336" y="2916031"/>
                  <a:pt x="1221276" y="2938565"/>
                  <a:pt x="1201428" y="2958412"/>
                </a:cubicBezTo>
                <a:cubicBezTo>
                  <a:pt x="1165908" y="2993932"/>
                  <a:pt x="1115412" y="3011245"/>
                  <a:pt x="1073912" y="3002130"/>
                </a:cubicBezTo>
                <a:cubicBezTo>
                  <a:pt x="1054820" y="2997937"/>
                  <a:pt x="943444" y="2915181"/>
                  <a:pt x="826408" y="2818228"/>
                </a:cubicBezTo>
                <a:lnTo>
                  <a:pt x="613616" y="2641950"/>
                </a:lnTo>
                <a:lnTo>
                  <a:pt x="566808" y="2669753"/>
                </a:lnTo>
                <a:cubicBezTo>
                  <a:pt x="541064" y="2685044"/>
                  <a:pt x="450840" y="2762046"/>
                  <a:pt x="366308" y="2840868"/>
                </a:cubicBezTo>
                <a:cubicBezTo>
                  <a:pt x="197500" y="2998273"/>
                  <a:pt x="160616" y="3019084"/>
                  <a:pt x="91104" y="2996143"/>
                </a:cubicBezTo>
                <a:cubicBezTo>
                  <a:pt x="29084" y="2975675"/>
                  <a:pt x="8136" y="2940322"/>
                  <a:pt x="8136" y="2856123"/>
                </a:cubicBezTo>
                <a:cubicBezTo>
                  <a:pt x="8136" y="2793277"/>
                  <a:pt x="13444" y="2778860"/>
                  <a:pt x="55760" y="2726782"/>
                </a:cubicBezTo>
                <a:cubicBezTo>
                  <a:pt x="81954" y="2694546"/>
                  <a:pt x="217436" y="2576479"/>
                  <a:pt x="356834" y="2464410"/>
                </a:cubicBezTo>
                <a:cubicBezTo>
                  <a:pt x="496232" y="2352342"/>
                  <a:pt x="616246" y="2264602"/>
                  <a:pt x="623534" y="2269433"/>
                </a:cubicBezTo>
                <a:close/>
                <a:moveTo>
                  <a:pt x="621560" y="1515354"/>
                </a:moveTo>
                <a:cubicBezTo>
                  <a:pt x="629934" y="1518350"/>
                  <a:pt x="765372" y="1631441"/>
                  <a:pt x="922536" y="1766666"/>
                </a:cubicBezTo>
                <a:lnTo>
                  <a:pt x="1208284" y="2012530"/>
                </a:lnTo>
                <a:lnTo>
                  <a:pt x="1218374" y="2096264"/>
                </a:lnTo>
                <a:cubicBezTo>
                  <a:pt x="1228400" y="2179471"/>
                  <a:pt x="1228216" y="2180207"/>
                  <a:pt x="1188824" y="2213351"/>
                </a:cubicBezTo>
                <a:cubicBezTo>
                  <a:pt x="1123124" y="2268636"/>
                  <a:pt x="1066904" y="2260233"/>
                  <a:pt x="970654" y="2180741"/>
                </a:cubicBezTo>
                <a:cubicBezTo>
                  <a:pt x="926726" y="2144461"/>
                  <a:pt x="829516" y="2064011"/>
                  <a:pt x="754628" y="2001965"/>
                </a:cubicBezTo>
                <a:cubicBezTo>
                  <a:pt x="675712" y="1936577"/>
                  <a:pt x="608974" y="1890582"/>
                  <a:pt x="595878" y="1892554"/>
                </a:cubicBezTo>
                <a:cubicBezTo>
                  <a:pt x="574352" y="1895797"/>
                  <a:pt x="257956" y="2160073"/>
                  <a:pt x="205334" y="2218765"/>
                </a:cubicBezTo>
                <a:cubicBezTo>
                  <a:pt x="169554" y="2258671"/>
                  <a:pt x="97844" y="2256431"/>
                  <a:pt x="47208" y="2213827"/>
                </a:cubicBezTo>
                <a:cubicBezTo>
                  <a:pt x="11588" y="2183852"/>
                  <a:pt x="8136" y="2174227"/>
                  <a:pt x="8136" y="2104900"/>
                </a:cubicBezTo>
                <a:cubicBezTo>
                  <a:pt x="8136" y="1988845"/>
                  <a:pt x="20728" y="1975106"/>
                  <a:pt x="412012" y="1664277"/>
                </a:cubicBezTo>
                <a:cubicBezTo>
                  <a:pt x="518892" y="1579374"/>
                  <a:pt x="613188" y="1512359"/>
                  <a:pt x="621560" y="1515354"/>
                </a:cubicBezTo>
                <a:close/>
                <a:moveTo>
                  <a:pt x="607596" y="754729"/>
                </a:moveTo>
                <a:cubicBezTo>
                  <a:pt x="630988" y="761307"/>
                  <a:pt x="1151808" y="1199660"/>
                  <a:pt x="1198760" y="1252289"/>
                </a:cubicBezTo>
                <a:cubicBezTo>
                  <a:pt x="1241484" y="1300178"/>
                  <a:pt x="1239622" y="1411032"/>
                  <a:pt x="1195404" y="1452011"/>
                </a:cubicBezTo>
                <a:cubicBezTo>
                  <a:pt x="1157004" y="1487599"/>
                  <a:pt x="1099174" y="1501164"/>
                  <a:pt x="1055936" y="1484724"/>
                </a:cubicBezTo>
                <a:cubicBezTo>
                  <a:pt x="1038508" y="1478098"/>
                  <a:pt x="931672" y="1395367"/>
                  <a:pt x="818528" y="1300875"/>
                </a:cubicBezTo>
                <a:lnTo>
                  <a:pt x="612808" y="1129075"/>
                </a:lnTo>
                <a:lnTo>
                  <a:pt x="573996" y="1152757"/>
                </a:lnTo>
                <a:cubicBezTo>
                  <a:pt x="552650" y="1165783"/>
                  <a:pt x="460010" y="1245226"/>
                  <a:pt x="368130" y="1329297"/>
                </a:cubicBezTo>
                <a:cubicBezTo>
                  <a:pt x="187824" y="1494275"/>
                  <a:pt x="155136" y="1511410"/>
                  <a:pt x="80324" y="1480150"/>
                </a:cubicBezTo>
                <a:cubicBezTo>
                  <a:pt x="23420" y="1456375"/>
                  <a:pt x="8136" y="1427040"/>
                  <a:pt x="8136" y="1341594"/>
                </a:cubicBezTo>
                <a:cubicBezTo>
                  <a:pt x="8136" y="1279193"/>
                  <a:pt x="13000" y="1267374"/>
                  <a:pt x="62110" y="1210438"/>
                </a:cubicBezTo>
                <a:cubicBezTo>
                  <a:pt x="91796" y="1176023"/>
                  <a:pt x="173236" y="1099479"/>
                  <a:pt x="243084" y="1040341"/>
                </a:cubicBezTo>
                <a:cubicBezTo>
                  <a:pt x="312936" y="981205"/>
                  <a:pt x="387230" y="917533"/>
                  <a:pt x="408184" y="898846"/>
                </a:cubicBezTo>
                <a:cubicBezTo>
                  <a:pt x="429140" y="880161"/>
                  <a:pt x="477716" y="838724"/>
                  <a:pt x="516136" y="806763"/>
                </a:cubicBezTo>
                <a:cubicBezTo>
                  <a:pt x="558764" y="771298"/>
                  <a:pt x="594408" y="751019"/>
                  <a:pt x="607596" y="754729"/>
                </a:cubicBezTo>
                <a:close/>
                <a:moveTo>
                  <a:pt x="598684" y="2"/>
                </a:moveTo>
                <a:cubicBezTo>
                  <a:pt x="614002" y="-437"/>
                  <a:pt x="740024" y="98738"/>
                  <a:pt x="916184" y="249864"/>
                </a:cubicBezTo>
                <a:lnTo>
                  <a:pt x="1208284" y="500456"/>
                </a:lnTo>
                <a:lnTo>
                  <a:pt x="1218372" y="584577"/>
                </a:lnTo>
                <a:cubicBezTo>
                  <a:pt x="1228404" y="668214"/>
                  <a:pt x="1228234" y="668889"/>
                  <a:pt x="1188824" y="702052"/>
                </a:cubicBezTo>
                <a:cubicBezTo>
                  <a:pt x="1155808" y="729832"/>
                  <a:pt x="1140328" y="734330"/>
                  <a:pt x="1096184" y="728972"/>
                </a:cubicBezTo>
                <a:cubicBezTo>
                  <a:pt x="1031380" y="721106"/>
                  <a:pt x="1022520" y="715140"/>
                  <a:pt x="798082" y="528221"/>
                </a:cubicBezTo>
                <a:cubicBezTo>
                  <a:pt x="693358" y="441004"/>
                  <a:pt x="608584" y="379540"/>
                  <a:pt x="595608" y="381423"/>
                </a:cubicBezTo>
                <a:cubicBezTo>
                  <a:pt x="574320" y="384509"/>
                  <a:pt x="257844" y="648900"/>
                  <a:pt x="205332" y="707466"/>
                </a:cubicBezTo>
                <a:cubicBezTo>
                  <a:pt x="169552" y="747371"/>
                  <a:pt x="97842" y="745132"/>
                  <a:pt x="47208" y="702526"/>
                </a:cubicBezTo>
                <a:cubicBezTo>
                  <a:pt x="13228" y="673934"/>
                  <a:pt x="7332" y="659448"/>
                  <a:pt x="1978" y="591402"/>
                </a:cubicBezTo>
                <a:cubicBezTo>
                  <a:pt x="-2502" y="534445"/>
                  <a:pt x="436" y="510335"/>
                  <a:pt x="12776" y="502786"/>
                </a:cubicBezTo>
                <a:cubicBezTo>
                  <a:pt x="22100" y="497083"/>
                  <a:pt x="152028" y="381787"/>
                  <a:pt x="301506" y="246574"/>
                </a:cubicBezTo>
                <a:cubicBezTo>
                  <a:pt x="456936" y="105977"/>
                  <a:pt x="584158" y="419"/>
                  <a:pt x="598684" y="2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363023">
            <a:off x="6597331" y="1231830"/>
            <a:ext cx="4592374" cy="4568446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12190" r="12190"/>
          <a:stretch>
            <a:fillRect/>
          </a:stretch>
        </p:blipFill>
        <p:spPr>
          <a:xfrm>
            <a:off x="6504356" y="1136960"/>
            <a:ext cx="4778324" cy="4758190"/>
          </a:xfrm>
          <a:custGeom>
            <a:avLst/>
            <a:gdLst>
              <a:gd name="connsiteX0" fmla="*/ 471102 w 4939020"/>
              <a:gd name="connsiteY0" fmla="*/ 0 h 4918209"/>
              <a:gd name="connsiteX1" fmla="*/ 4939020 w 4939020"/>
              <a:gd name="connsiteY1" fmla="*/ 473570 h 4918209"/>
              <a:gd name="connsiteX2" fmla="*/ 4467918 w 4939020"/>
              <a:gd name="connsiteY2" fmla="*/ 4918209 h 4918209"/>
              <a:gd name="connsiteX3" fmla="*/ 0 w 4939020"/>
              <a:gd name="connsiteY3" fmla="*/ 4444639 h 4918209"/>
            </a:gdLst>
            <a:ahLst/>
            <a:cxnLst/>
            <a:rect l="l" t="t" r="r" b="b"/>
            <a:pathLst>
              <a:path w="4939020" h="4918209">
                <a:moveTo>
                  <a:pt x="471102" y="0"/>
                </a:moveTo>
                <a:lnTo>
                  <a:pt x="4939020" y="473570"/>
                </a:lnTo>
                <a:lnTo>
                  <a:pt x="4467918" y="4918209"/>
                </a:lnTo>
                <a:lnTo>
                  <a:pt x="0" y="44446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>
            <a:off x="9571111" y="4689346"/>
            <a:ext cx="1863970" cy="679708"/>
          </a:xfrm>
          <a:prstGeom prst="roundRect">
            <a:avLst>
              <a:gd name="adj" fmla="val 938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15521" y="277759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679726" y="4805966"/>
            <a:ext cx="1646740" cy="44646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20XX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2472815" flipH="1" flipV="1">
            <a:off x="11841412" y="3118323"/>
            <a:ext cx="701176" cy="701178"/>
          </a:xfrm>
          <a:prstGeom prst="mathPlus">
            <a:avLst>
              <a:gd name="adj1" fmla="val 13520"/>
            </a:avLst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577078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646477" y="6368427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56559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221991" y="6368427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36040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03266" y="6368427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15521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89896" y="6368427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07315" y="3053113"/>
            <a:ext cx="4660894" cy="18798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单元开放式学习环境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959586" y="1671548"/>
            <a:ext cx="1200684" cy="1179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6985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07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4770351" y="2241252"/>
            <a:ext cx="731852" cy="731852"/>
          </a:xfrm>
          <a:prstGeom prst="ellipse">
            <a:avLst/>
          </a:prstGeom>
          <a:solidFill>
            <a:schemeClr val="accent3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4812957" y="2283860"/>
            <a:ext cx="646637" cy="646637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4963410" y="2419923"/>
            <a:ext cx="345733" cy="374511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9644743" y="227433"/>
            <a:ext cx="2159497" cy="276999"/>
          </a:xfrm>
          <a:prstGeom prst="roundRect">
            <a:avLst>
              <a:gd name="adj" fmla="val 15614"/>
            </a:avLst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1519097" y="301045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9789885" y="288988"/>
            <a:ext cx="1596572" cy="1464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PowerPoint design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2320140" y="6060532"/>
            <a:ext cx="6128621" cy="7941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3600">
                <a:ln w="6350">
                  <a:solidFill>
                    <a:srgbClr val="FFFFFF">
                      <a:alpha val="10000"/>
                    </a:srgbClr>
                  </a:solidFill>
                </a:ln>
                <a:noFill/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POWERPOINT DESIGN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66165" y="2524321"/>
            <a:ext cx="1117267" cy="1006545"/>
          </a:xfrm>
          <a:custGeom>
            <a:avLst/>
            <a:gdLst>
              <a:gd name="connsiteX0" fmla="*/ 103145 w 873021"/>
              <a:gd name="connsiteY0" fmla="*/ 0 h 873021"/>
              <a:gd name="connsiteX1" fmla="*/ 0 w 873021"/>
              <a:gd name="connsiteY1" fmla="*/ 103222 h 873021"/>
              <a:gd name="connsiteX2" fmla="*/ 0 w 873021"/>
              <a:gd name="connsiteY2" fmla="*/ 873022 h 873021"/>
              <a:gd name="connsiteX3" fmla="*/ 873021 w 873021"/>
              <a:gd name="connsiteY3" fmla="*/ 0 h 873021"/>
              <a:gd name="connsiteX4" fmla="*/ 103145 w 873021"/>
              <a:gd name="connsiteY4" fmla="*/ 0 h 873021"/>
            </a:gdLst>
            <a:ahLst/>
            <a:cxnLst/>
            <a:rect l="l" t="t" r="r" b="b"/>
            <a:pathLst>
              <a:path w="873021" h="873021">
                <a:moveTo>
                  <a:pt x="103145" y="0"/>
                </a:moveTo>
                <a:lnTo>
                  <a:pt x="0" y="103222"/>
                </a:lnTo>
                <a:lnTo>
                  <a:pt x="0" y="873022"/>
                </a:lnTo>
                <a:lnTo>
                  <a:pt x="873021" y="0"/>
                </a:lnTo>
                <a:lnTo>
                  <a:pt x="103145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sq">
            <a:noFill/>
            <a:miter/>
          </a:ln>
          <a:effectLst/>
        </p:spPr>
        <p:txBody>
          <a:bodyPr vert="horz" wrap="square" lIns="106070" tIns="53035" rIns="106070" bIns="53035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455457" y="2994549"/>
            <a:ext cx="992265" cy="790050"/>
          </a:xfrm>
          <a:custGeom>
            <a:avLst/>
            <a:gdLst>
              <a:gd name="connsiteX0" fmla="*/ 0 w 990715"/>
              <a:gd name="connsiteY0" fmla="*/ 990716 h 990715"/>
              <a:gd name="connsiteX1" fmla="*/ 990715 w 990715"/>
              <a:gd name="connsiteY1" fmla="*/ 0 h 990715"/>
              <a:gd name="connsiteX2" fmla="*/ 990715 w 990715"/>
              <a:gd name="connsiteY2" fmla="*/ 769876 h 990715"/>
              <a:gd name="connsiteX3" fmla="*/ 769799 w 990715"/>
              <a:gd name="connsiteY3" fmla="*/ 990716 h 990715"/>
              <a:gd name="connsiteX4" fmla="*/ 0 w 990715"/>
              <a:gd name="connsiteY4" fmla="*/ 990716 h 990715"/>
            </a:gdLst>
            <a:ahLst/>
            <a:cxnLst/>
            <a:rect l="l" t="t" r="r" b="b"/>
            <a:pathLst>
              <a:path w="990715" h="990715">
                <a:moveTo>
                  <a:pt x="0" y="990716"/>
                </a:moveTo>
                <a:lnTo>
                  <a:pt x="990715" y="0"/>
                </a:lnTo>
                <a:lnTo>
                  <a:pt x="990715" y="769876"/>
                </a:lnTo>
                <a:lnTo>
                  <a:pt x="769799" y="990716"/>
                </a:lnTo>
                <a:lnTo>
                  <a:pt x="0" y="99071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sq">
            <a:noFill/>
            <a:miter/>
          </a:ln>
          <a:effectLst/>
        </p:spPr>
        <p:txBody>
          <a:bodyPr vert="horz" wrap="square" lIns="106070" tIns="53035" rIns="106070" bIns="53035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006811" y="1456440"/>
            <a:ext cx="8333780" cy="2209431"/>
          </a:xfrm>
          <a:custGeom>
            <a:avLst/>
            <a:gdLst>
              <a:gd name="connsiteX0" fmla="*/ 4480732 w 4480732"/>
              <a:gd name="connsiteY0" fmla="*/ 1095469 h 1095469"/>
              <a:gd name="connsiteX1" fmla="*/ 0 w 4480732"/>
              <a:gd name="connsiteY1" fmla="*/ 1095469 h 1095469"/>
              <a:gd name="connsiteX2" fmla="*/ 0 w 4480732"/>
              <a:gd name="connsiteY2" fmla="*/ 0 h 1095469"/>
              <a:gd name="connsiteX3" fmla="*/ 4480732 w 4480732"/>
              <a:gd name="connsiteY3" fmla="*/ 0 h 1095469"/>
              <a:gd name="connsiteX4" fmla="*/ 4480732 w 4480732"/>
              <a:gd name="connsiteY4" fmla="*/ 1095469 h 1095469"/>
            </a:gdLst>
            <a:ahLst/>
            <a:cxnLst/>
            <a:rect l="l" t="t" r="r" b="b"/>
            <a:pathLst>
              <a:path w="4480732" h="1095469">
                <a:moveTo>
                  <a:pt x="4480732" y="1095469"/>
                </a:moveTo>
                <a:lnTo>
                  <a:pt x="0" y="1095469"/>
                </a:lnTo>
                <a:lnTo>
                  <a:pt x="0" y="0"/>
                </a:lnTo>
                <a:lnTo>
                  <a:pt x="4480732" y="0"/>
                </a:lnTo>
                <a:lnTo>
                  <a:pt x="4480732" y="1095469"/>
                </a:ln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106070" tIns="53035" rIns="106070" bIns="5303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66165" y="2994549"/>
            <a:ext cx="876957" cy="790050"/>
          </a:xfrm>
          <a:custGeom>
            <a:avLst/>
            <a:gdLst>
              <a:gd name="connsiteX0" fmla="*/ 990715 w 990715"/>
              <a:gd name="connsiteY0" fmla="*/ 990716 h 990715"/>
              <a:gd name="connsiteX1" fmla="*/ 0 w 990715"/>
              <a:gd name="connsiteY1" fmla="*/ 0 h 990715"/>
              <a:gd name="connsiteX2" fmla="*/ 0 w 990715"/>
              <a:gd name="connsiteY2" fmla="*/ 769876 h 990715"/>
              <a:gd name="connsiteX3" fmla="*/ 220916 w 990715"/>
              <a:gd name="connsiteY3" fmla="*/ 990716 h 990715"/>
              <a:gd name="connsiteX4" fmla="*/ 990715 w 990715"/>
              <a:gd name="connsiteY4" fmla="*/ 990716 h 990715"/>
            </a:gdLst>
            <a:ahLst/>
            <a:cxnLst/>
            <a:rect l="l" t="t" r="r" b="b"/>
            <a:pathLst>
              <a:path w="990715" h="990715">
                <a:moveTo>
                  <a:pt x="990715" y="990716"/>
                </a:moveTo>
                <a:lnTo>
                  <a:pt x="0" y="0"/>
                </a:lnTo>
                <a:lnTo>
                  <a:pt x="0" y="769876"/>
                </a:lnTo>
                <a:lnTo>
                  <a:pt x="220916" y="990716"/>
                </a:lnTo>
                <a:lnTo>
                  <a:pt x="990715" y="99071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  <a:effectLst/>
        </p:spPr>
        <p:txBody>
          <a:bodyPr vert="horz" wrap="square" lIns="124103" tIns="62051" rIns="124103" bIns="62051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231003" y="1376172"/>
            <a:ext cx="4375761" cy="183569"/>
          </a:xfrm>
          <a:custGeom>
            <a:avLst/>
            <a:gdLst>
              <a:gd name="connsiteX0" fmla="*/ 0 w 2929877"/>
              <a:gd name="connsiteY0" fmla="*/ 0 h 197254"/>
              <a:gd name="connsiteX1" fmla="*/ 197255 w 2929877"/>
              <a:gd name="connsiteY1" fmla="*/ 197255 h 197254"/>
              <a:gd name="connsiteX2" fmla="*/ 2929877 w 2929877"/>
              <a:gd name="connsiteY2" fmla="*/ 197255 h 197254"/>
              <a:gd name="connsiteX3" fmla="*/ 2896338 w 2929877"/>
              <a:gd name="connsiteY3" fmla="*/ 98627 h 197254"/>
              <a:gd name="connsiteX4" fmla="*/ 2929877 w 2929877"/>
              <a:gd name="connsiteY4" fmla="*/ 0 h 197254"/>
              <a:gd name="connsiteX5" fmla="*/ 0 w 2929877"/>
              <a:gd name="connsiteY5" fmla="*/ 0 h 197254"/>
            </a:gdLst>
            <a:ahLst/>
            <a:cxnLst/>
            <a:rect l="l" t="t" r="r" b="b"/>
            <a:pathLst>
              <a:path w="2929877" h="197254">
                <a:moveTo>
                  <a:pt x="0" y="0"/>
                </a:moveTo>
                <a:lnTo>
                  <a:pt x="197255" y="197255"/>
                </a:lnTo>
                <a:lnTo>
                  <a:pt x="2929877" y="197255"/>
                </a:lnTo>
                <a:lnTo>
                  <a:pt x="2896338" y="98627"/>
                </a:lnTo>
                <a:lnTo>
                  <a:pt x="2929877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  <a:effectLst/>
        </p:spPr>
        <p:txBody>
          <a:bodyPr vert="horz" wrap="square" lIns="124103" tIns="62051" rIns="124103" bIns="62051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587903" y="2400664"/>
            <a:ext cx="7171596" cy="109929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sym typeface="+mn-ea"/>
              </a:rPr>
              <a:t>- </a:t>
            </a:r>
            <a:r>
              <a:rPr kumimoji="1" lang="en-US" altLang="zh-CN" sz="1400"/>
              <a:t>200</a:t>
            </a:r>
            <a:r>
              <a:rPr kumimoji="1" lang="zh-CN" altLang="en-US" sz="1400"/>
              <a:t>㎡防滑武术训练区，地面贴</a:t>
            </a:r>
            <a:r>
              <a:rPr kumimoji="1" lang="en-US" altLang="zh-CN" sz="1400"/>
              <a:t> 8 </a:t>
            </a:r>
            <a:r>
              <a:rPr kumimoji="1" lang="zh-CN" altLang="en-US" sz="1400"/>
              <a:t>字路线标记、马步站位点（间距</a:t>
            </a:r>
            <a:r>
              <a:rPr kumimoji="1" lang="en-US" altLang="zh-CN" sz="1400"/>
              <a:t> 1.5m</a:t>
            </a:r>
            <a:r>
              <a:rPr kumimoji="1" lang="zh-CN" altLang="en-US" sz="1400"/>
              <a:t>）</a:t>
            </a:r>
            <a:endParaRPr kumimoji="1" lang="zh-CN" altLang="en-US" sz="1400"/>
          </a:p>
          <a:p>
            <a:pPr algn="l">
              <a:lnSpc>
                <a:spcPct val="150000"/>
              </a:lnSpc>
            </a:pPr>
            <a:r>
              <a:rPr kumimoji="1" lang="en-US" altLang="zh-CN" sz="1400"/>
              <a:t>- 4m</a:t>
            </a:r>
            <a:r>
              <a:rPr kumimoji="1" lang="en-US" altLang="en-US" sz="1400"/>
              <a:t>×</a:t>
            </a:r>
            <a:r>
              <a:rPr kumimoji="1" lang="en-US" altLang="zh-CN" sz="1400"/>
              <a:t>6m </a:t>
            </a:r>
            <a:r>
              <a:rPr kumimoji="1" lang="zh-CN" altLang="en-US" sz="1400"/>
              <a:t>标准比赛场地，悬挂评分标准看板</a:t>
            </a:r>
            <a:endParaRPr kumimoji="1" lang="zh-CN" altLang="en-US" sz="1400"/>
          </a:p>
          <a:p>
            <a:pPr algn="l">
              <a:lnSpc>
                <a:spcPct val="150000"/>
              </a:lnSpc>
            </a:pPr>
            <a:r>
              <a:rPr kumimoji="1" lang="en-US" altLang="zh-CN" sz="1400"/>
              <a:t>- </a:t>
            </a:r>
            <a:r>
              <a:rPr kumimoji="1" lang="zh-CN" altLang="en-US" sz="1400"/>
              <a:t>体能训练区划分</a:t>
            </a:r>
            <a:r>
              <a:rPr kumimoji="1" lang="en-US" altLang="zh-CN" sz="1400"/>
              <a:t> 3 </a:t>
            </a:r>
            <a:r>
              <a:rPr kumimoji="1" lang="zh-CN" altLang="en-US" sz="1400"/>
              <a:t>个站点：下肢力量区（轮胎</a:t>
            </a:r>
            <a:r>
              <a:rPr kumimoji="1" lang="en-US" altLang="zh-CN" sz="1400"/>
              <a:t> 20/30kg</a:t>
            </a:r>
            <a:r>
              <a:rPr kumimoji="1" lang="zh-CN" altLang="en-US" sz="1400"/>
              <a:t>）、核心稳定区（</a:t>
            </a:r>
            <a:r>
              <a:rPr kumimoji="1" lang="en-US" altLang="zh-CN" sz="1400"/>
              <a:t>1.2m </a:t>
            </a:r>
            <a:r>
              <a:rPr kumimoji="1" lang="zh-CN" altLang="en-US" sz="1400"/>
              <a:t>平衡棍）、爆发力区（</a:t>
            </a:r>
            <a:r>
              <a:rPr kumimoji="1" lang="en-US" altLang="zh-CN" sz="1400"/>
              <a:t>40/60cm </a:t>
            </a:r>
            <a:r>
              <a:rPr kumimoji="1" lang="zh-CN" altLang="en-US" sz="1400"/>
              <a:t>跳箱）</a:t>
            </a:r>
            <a:endParaRPr kumimoji="1" lang="zh-CN" altLang="en-US" sz="1400"/>
          </a:p>
        </p:txBody>
      </p:sp>
      <p:sp>
        <p:nvSpPr>
          <p:cNvPr id="9" name="标题 1"/>
          <p:cNvSpPr txBox="1"/>
          <p:nvPr/>
        </p:nvSpPr>
        <p:spPr>
          <a:xfrm>
            <a:off x="1587903" y="1622347"/>
            <a:ext cx="7171596" cy="69905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5B6EF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场地设施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585237" y="4932748"/>
            <a:ext cx="1117267" cy="1006545"/>
          </a:xfrm>
          <a:custGeom>
            <a:avLst/>
            <a:gdLst>
              <a:gd name="connsiteX0" fmla="*/ 103145 w 873021"/>
              <a:gd name="connsiteY0" fmla="*/ 0 h 873021"/>
              <a:gd name="connsiteX1" fmla="*/ 0 w 873021"/>
              <a:gd name="connsiteY1" fmla="*/ 103222 h 873021"/>
              <a:gd name="connsiteX2" fmla="*/ 0 w 873021"/>
              <a:gd name="connsiteY2" fmla="*/ 873022 h 873021"/>
              <a:gd name="connsiteX3" fmla="*/ 873021 w 873021"/>
              <a:gd name="connsiteY3" fmla="*/ 0 h 873021"/>
              <a:gd name="connsiteX4" fmla="*/ 103145 w 873021"/>
              <a:gd name="connsiteY4" fmla="*/ 0 h 873021"/>
            </a:gdLst>
            <a:ahLst/>
            <a:cxnLst/>
            <a:rect l="l" t="t" r="r" b="b"/>
            <a:pathLst>
              <a:path w="873021" h="873021">
                <a:moveTo>
                  <a:pt x="103145" y="0"/>
                </a:moveTo>
                <a:lnTo>
                  <a:pt x="0" y="103222"/>
                </a:lnTo>
                <a:lnTo>
                  <a:pt x="0" y="873022"/>
                </a:lnTo>
                <a:lnTo>
                  <a:pt x="873021" y="0"/>
                </a:lnTo>
                <a:lnTo>
                  <a:pt x="103145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sq">
            <a:noFill/>
            <a:miter/>
          </a:ln>
          <a:effectLst/>
        </p:spPr>
        <p:txBody>
          <a:bodyPr vert="horz" wrap="square" lIns="106070" tIns="53035" rIns="106070" bIns="53035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174529" y="5402976"/>
            <a:ext cx="992265" cy="790050"/>
          </a:xfrm>
          <a:custGeom>
            <a:avLst/>
            <a:gdLst>
              <a:gd name="connsiteX0" fmla="*/ 0 w 990715"/>
              <a:gd name="connsiteY0" fmla="*/ 990716 h 990715"/>
              <a:gd name="connsiteX1" fmla="*/ 990715 w 990715"/>
              <a:gd name="connsiteY1" fmla="*/ 0 h 990715"/>
              <a:gd name="connsiteX2" fmla="*/ 990715 w 990715"/>
              <a:gd name="connsiteY2" fmla="*/ 769876 h 990715"/>
              <a:gd name="connsiteX3" fmla="*/ 769799 w 990715"/>
              <a:gd name="connsiteY3" fmla="*/ 990716 h 990715"/>
              <a:gd name="connsiteX4" fmla="*/ 0 w 990715"/>
              <a:gd name="connsiteY4" fmla="*/ 990716 h 990715"/>
            </a:gdLst>
            <a:ahLst/>
            <a:cxnLst/>
            <a:rect l="l" t="t" r="r" b="b"/>
            <a:pathLst>
              <a:path w="990715" h="990715">
                <a:moveTo>
                  <a:pt x="0" y="990716"/>
                </a:moveTo>
                <a:lnTo>
                  <a:pt x="990715" y="0"/>
                </a:lnTo>
                <a:lnTo>
                  <a:pt x="990715" y="769876"/>
                </a:lnTo>
                <a:lnTo>
                  <a:pt x="769799" y="990716"/>
                </a:lnTo>
                <a:lnTo>
                  <a:pt x="0" y="99071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sq">
            <a:noFill/>
            <a:miter/>
          </a:ln>
          <a:effectLst/>
        </p:spPr>
        <p:txBody>
          <a:bodyPr vert="horz" wrap="square" lIns="106070" tIns="53035" rIns="106070" bIns="53035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725883" y="3864867"/>
            <a:ext cx="8333780" cy="2209431"/>
          </a:xfrm>
          <a:custGeom>
            <a:avLst/>
            <a:gdLst>
              <a:gd name="connsiteX0" fmla="*/ 4480732 w 4480732"/>
              <a:gd name="connsiteY0" fmla="*/ 1095469 h 1095469"/>
              <a:gd name="connsiteX1" fmla="*/ 0 w 4480732"/>
              <a:gd name="connsiteY1" fmla="*/ 1095469 h 1095469"/>
              <a:gd name="connsiteX2" fmla="*/ 0 w 4480732"/>
              <a:gd name="connsiteY2" fmla="*/ 0 h 1095469"/>
              <a:gd name="connsiteX3" fmla="*/ 4480732 w 4480732"/>
              <a:gd name="connsiteY3" fmla="*/ 0 h 1095469"/>
              <a:gd name="connsiteX4" fmla="*/ 4480732 w 4480732"/>
              <a:gd name="connsiteY4" fmla="*/ 1095469 h 1095469"/>
            </a:gdLst>
            <a:ahLst/>
            <a:cxnLst/>
            <a:rect l="l" t="t" r="r" b="b"/>
            <a:pathLst>
              <a:path w="4480732" h="1095469">
                <a:moveTo>
                  <a:pt x="4480732" y="1095469"/>
                </a:moveTo>
                <a:lnTo>
                  <a:pt x="0" y="1095469"/>
                </a:lnTo>
                <a:lnTo>
                  <a:pt x="0" y="0"/>
                </a:lnTo>
                <a:lnTo>
                  <a:pt x="4480732" y="0"/>
                </a:lnTo>
                <a:lnTo>
                  <a:pt x="4480732" y="1095469"/>
                </a:ln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106070" tIns="53035" rIns="106070" bIns="53035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585237" y="5402976"/>
            <a:ext cx="876957" cy="790050"/>
          </a:xfrm>
          <a:custGeom>
            <a:avLst/>
            <a:gdLst>
              <a:gd name="connsiteX0" fmla="*/ 990715 w 990715"/>
              <a:gd name="connsiteY0" fmla="*/ 990716 h 990715"/>
              <a:gd name="connsiteX1" fmla="*/ 0 w 990715"/>
              <a:gd name="connsiteY1" fmla="*/ 0 h 990715"/>
              <a:gd name="connsiteX2" fmla="*/ 0 w 990715"/>
              <a:gd name="connsiteY2" fmla="*/ 769876 h 990715"/>
              <a:gd name="connsiteX3" fmla="*/ 220916 w 990715"/>
              <a:gd name="connsiteY3" fmla="*/ 990716 h 990715"/>
              <a:gd name="connsiteX4" fmla="*/ 990715 w 990715"/>
              <a:gd name="connsiteY4" fmla="*/ 990716 h 990715"/>
            </a:gdLst>
            <a:ahLst/>
            <a:cxnLst/>
            <a:rect l="l" t="t" r="r" b="b"/>
            <a:pathLst>
              <a:path w="990715" h="990715">
                <a:moveTo>
                  <a:pt x="990715" y="990716"/>
                </a:moveTo>
                <a:lnTo>
                  <a:pt x="0" y="0"/>
                </a:lnTo>
                <a:lnTo>
                  <a:pt x="0" y="769876"/>
                </a:lnTo>
                <a:lnTo>
                  <a:pt x="220916" y="990716"/>
                </a:lnTo>
                <a:lnTo>
                  <a:pt x="990715" y="99071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  <a:effectLst/>
        </p:spPr>
        <p:txBody>
          <a:bodyPr vert="horz" wrap="square" lIns="124103" tIns="62051" rIns="124103" bIns="62051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950075" y="3784599"/>
            <a:ext cx="4375761" cy="183569"/>
          </a:xfrm>
          <a:custGeom>
            <a:avLst/>
            <a:gdLst>
              <a:gd name="connsiteX0" fmla="*/ 0 w 2929877"/>
              <a:gd name="connsiteY0" fmla="*/ 0 h 197254"/>
              <a:gd name="connsiteX1" fmla="*/ 197255 w 2929877"/>
              <a:gd name="connsiteY1" fmla="*/ 197255 h 197254"/>
              <a:gd name="connsiteX2" fmla="*/ 2929877 w 2929877"/>
              <a:gd name="connsiteY2" fmla="*/ 197255 h 197254"/>
              <a:gd name="connsiteX3" fmla="*/ 2896338 w 2929877"/>
              <a:gd name="connsiteY3" fmla="*/ 98627 h 197254"/>
              <a:gd name="connsiteX4" fmla="*/ 2929877 w 2929877"/>
              <a:gd name="connsiteY4" fmla="*/ 0 h 197254"/>
              <a:gd name="connsiteX5" fmla="*/ 0 w 2929877"/>
              <a:gd name="connsiteY5" fmla="*/ 0 h 197254"/>
            </a:gdLst>
            <a:ahLst/>
            <a:cxnLst/>
            <a:rect l="l" t="t" r="r" b="b"/>
            <a:pathLst>
              <a:path w="2929877" h="197254">
                <a:moveTo>
                  <a:pt x="0" y="0"/>
                </a:moveTo>
                <a:lnTo>
                  <a:pt x="197255" y="197255"/>
                </a:lnTo>
                <a:lnTo>
                  <a:pt x="2929877" y="197255"/>
                </a:lnTo>
                <a:lnTo>
                  <a:pt x="2896338" y="98627"/>
                </a:lnTo>
                <a:lnTo>
                  <a:pt x="2929877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  <a:effectLst/>
        </p:spPr>
        <p:txBody>
          <a:bodyPr vert="horz" wrap="square" lIns="124103" tIns="62051" rIns="124103" bIns="62051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306975" y="4809091"/>
            <a:ext cx="7171596" cy="109929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sym typeface="+mn-ea"/>
              </a:rPr>
              <a:t>- </a:t>
            </a:r>
            <a:r>
              <a:rPr kumimoji="1" lang="zh-CN" altLang="en-US" sz="1400"/>
              <a:t>压力发声垫（震脚发力位置标记）</a:t>
            </a:r>
            <a:endParaRPr kumimoji="1" lang="zh-CN" altLang="en-US" sz="1400"/>
          </a:p>
          <a:p>
            <a:pPr algn="l">
              <a:lnSpc>
                <a:spcPct val="150000"/>
              </a:lnSpc>
            </a:pPr>
            <a:r>
              <a:rPr kumimoji="1" lang="en-US" altLang="zh-CN" sz="1400"/>
              <a:t>- </a:t>
            </a:r>
            <a:r>
              <a:rPr kumimoji="1" lang="zh-CN" altLang="en-US" sz="1400"/>
              <a:t>弹力靶（可调节高度</a:t>
            </a:r>
            <a:r>
              <a:rPr kumimoji="1" lang="en-US" altLang="zh-CN" sz="1400"/>
              <a:t> 1.2-1.5m</a:t>
            </a:r>
            <a:r>
              <a:rPr kumimoji="1" lang="zh-CN" altLang="en-US" sz="1400"/>
              <a:t>，内置压力传感器）</a:t>
            </a:r>
            <a:endParaRPr kumimoji="1" lang="zh-CN" altLang="en-US" sz="1400"/>
          </a:p>
          <a:p>
            <a:pPr algn="l">
              <a:lnSpc>
                <a:spcPct val="150000"/>
              </a:lnSpc>
            </a:pPr>
            <a:r>
              <a:rPr kumimoji="1" lang="en-US" altLang="zh-CN" sz="1400"/>
              <a:t>- </a:t>
            </a:r>
            <a:r>
              <a:rPr kumimoji="1" lang="zh-CN" altLang="en-US" sz="1400"/>
              <a:t>角度仪（检测步型关节角度）、压力鞋垫（重心分布监测）</a:t>
            </a:r>
            <a:endParaRPr kumimoji="1" lang="zh-CN" altLang="en-US" sz="1400"/>
          </a:p>
          <a:p>
            <a:pPr algn="l">
              <a:lnSpc>
                <a:spcPct val="150000"/>
              </a:lnSpc>
            </a:pPr>
            <a:r>
              <a:rPr kumimoji="1" lang="en-US" altLang="zh-CN" sz="1400"/>
              <a:t>- </a:t>
            </a:r>
            <a:r>
              <a:rPr kumimoji="1" lang="zh-CN" altLang="en-US" sz="1400"/>
              <a:t>镜面墙（动作自我矫正）、扶杆（仆步平衡辅助）</a:t>
            </a:r>
            <a:endParaRPr kumimoji="1" lang="zh-CN" altLang="en-US" sz="1400"/>
          </a:p>
        </p:txBody>
      </p:sp>
      <p:sp>
        <p:nvSpPr>
          <p:cNvPr id="16" name="标题 1"/>
          <p:cNvSpPr txBox="1"/>
          <p:nvPr/>
        </p:nvSpPr>
        <p:spPr>
          <a:xfrm>
            <a:off x="3306975" y="4030774"/>
            <a:ext cx="7171596" cy="69905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5B6EF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辅助设备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物理环境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9" name="线条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20" name="线条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37283" y="2334127"/>
            <a:ext cx="5133468" cy="3208421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>
            <a:off x="2253259" y="1949116"/>
            <a:ext cx="2101516" cy="1042738"/>
          </a:xfrm>
          <a:prstGeom prst="flowChartExtra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0800000">
            <a:off x="2916047" y="1756611"/>
            <a:ext cx="775942" cy="385010"/>
          </a:xfrm>
          <a:prstGeom prst="flowChartExtra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3111511" y="2277979"/>
            <a:ext cx="385012" cy="385012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93034" y="3810000"/>
            <a:ext cx="4821966" cy="16195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/>
              <a:t>- </a:t>
            </a:r>
            <a:r>
              <a:rPr kumimoji="1" lang="zh-CN" altLang="en-US" sz="1600"/>
              <a:t>少年拳</a:t>
            </a:r>
            <a:r>
              <a:rPr kumimoji="1" lang="en-US" altLang="zh-CN" sz="1600"/>
              <a:t> 12 </a:t>
            </a:r>
            <a:r>
              <a:rPr kumimoji="1" lang="zh-CN" altLang="en-US" sz="1600"/>
              <a:t>式分解视频库（含</a:t>
            </a:r>
            <a:r>
              <a:rPr kumimoji="1" lang="en-US" altLang="zh-CN" sz="1600"/>
              <a:t> 0.5 </a:t>
            </a:r>
            <a:r>
              <a:rPr kumimoji="1" lang="zh-CN" altLang="en-US" sz="1600"/>
              <a:t>倍慢动作、力流动画）</a:t>
            </a:r>
            <a:endParaRPr kumimoji="1" lang="zh-CN" altLang="en-US" sz="1600"/>
          </a:p>
          <a:p>
            <a:pPr algn="ctr">
              <a:lnSpc>
                <a:spcPct val="150000"/>
              </a:lnSpc>
            </a:pPr>
            <a:r>
              <a:rPr kumimoji="1" lang="en-US" altLang="zh-CN" sz="1600"/>
              <a:t>- </a:t>
            </a:r>
            <a:r>
              <a:rPr kumimoji="1" lang="zh-CN" altLang="en-US" sz="1600"/>
              <a:t>武术动作三维模型（可交互式查看关节运动轨迹）</a:t>
            </a:r>
            <a:endParaRPr kumimoji="1" lang="zh-CN" altLang="en-US" sz="1600"/>
          </a:p>
          <a:p>
            <a:pPr algn="ctr">
              <a:lnSpc>
                <a:spcPct val="150000"/>
              </a:lnSpc>
            </a:pPr>
            <a:r>
              <a:rPr kumimoji="1" lang="en-US" altLang="zh-CN" sz="1600"/>
              <a:t>- VR </a:t>
            </a:r>
            <a:r>
              <a:rPr kumimoji="1" lang="zh-CN" altLang="en-US" sz="1600"/>
              <a:t>全国武术锦标赛观摩系统（</a:t>
            </a:r>
            <a:r>
              <a:rPr kumimoji="1" lang="en-US" altLang="zh-CN" sz="1600"/>
              <a:t>360</a:t>
            </a:r>
            <a:r>
              <a:rPr kumimoji="1" lang="" altLang="en-US" sz="1600"/>
              <a:t>°</a:t>
            </a:r>
            <a:r>
              <a:rPr kumimoji="1" lang="en-US" altLang="zh-CN" sz="1600"/>
              <a:t> </a:t>
            </a:r>
            <a:r>
              <a:rPr kumimoji="1" lang="zh-CN" altLang="en-US" sz="1600"/>
              <a:t>视角）</a:t>
            </a:r>
            <a:endParaRPr kumimoji="1" lang="zh-CN" altLang="en-US" sz="1600"/>
          </a:p>
        </p:txBody>
      </p:sp>
      <p:sp>
        <p:nvSpPr>
          <p:cNvPr id="8" name="标题 1"/>
          <p:cNvSpPr txBox="1"/>
          <p:nvPr/>
        </p:nvSpPr>
        <p:spPr>
          <a:xfrm>
            <a:off x="6385432" y="2334127"/>
            <a:ext cx="5133468" cy="320307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0800000">
            <a:off x="7901408" y="1949116"/>
            <a:ext cx="2101516" cy="1042738"/>
          </a:xfrm>
          <a:prstGeom prst="flowChartExtra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0800000">
            <a:off x="8564195" y="1756611"/>
            <a:ext cx="775942" cy="385010"/>
          </a:xfrm>
          <a:prstGeom prst="flowChartExtra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759660" y="2292403"/>
            <a:ext cx="385012" cy="356163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93034" y="3092671"/>
            <a:ext cx="4821966" cy="6665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教学资源平台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541183" y="3809335"/>
            <a:ext cx="4821966" cy="16262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/>
              <a:t>- </a:t>
            </a:r>
            <a:r>
              <a:rPr kumimoji="1" lang="zh-CN" altLang="en-US" sz="1600"/>
              <a:t>班级武术群（视频上传与动作诊断）</a:t>
            </a:r>
            <a:endParaRPr kumimoji="1" lang="zh-CN" altLang="en-US" sz="1600"/>
          </a:p>
          <a:p>
            <a:pPr algn="l">
              <a:lnSpc>
                <a:spcPct val="150000"/>
              </a:lnSpc>
            </a:pPr>
            <a:r>
              <a:rPr kumimoji="1" lang="en-US" altLang="zh-CN" sz="1600"/>
              <a:t>- </a:t>
            </a:r>
            <a:r>
              <a:rPr kumimoji="1" lang="zh-CN" altLang="en-US" sz="1600"/>
              <a:t>智能手环数据共享平台（心率、运动负荷曲线）</a:t>
            </a:r>
            <a:endParaRPr kumimoji="1" lang="zh-CN" altLang="en-US" sz="1600"/>
          </a:p>
          <a:p>
            <a:pPr algn="l">
              <a:lnSpc>
                <a:spcPct val="150000"/>
              </a:lnSpc>
            </a:pPr>
            <a:r>
              <a:rPr kumimoji="1" lang="en-US" altLang="zh-CN" sz="1600"/>
              <a:t>- </a:t>
            </a:r>
            <a:r>
              <a:rPr kumimoji="1" lang="zh-CN" altLang="en-US" sz="1600"/>
              <a:t>动作分析小程序（自动识别马步角度、冲拳路线）</a:t>
            </a:r>
            <a:endParaRPr kumimoji="1" lang="zh-CN" altLang="en-US" sz="1600"/>
          </a:p>
        </p:txBody>
      </p:sp>
      <p:sp>
        <p:nvSpPr>
          <p:cNvPr id="14" name="标题 1"/>
          <p:cNvSpPr txBox="1"/>
          <p:nvPr/>
        </p:nvSpPr>
        <p:spPr>
          <a:xfrm>
            <a:off x="6541183" y="3092671"/>
            <a:ext cx="4821966" cy="6685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互动交流平台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虚拟环境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7" name="线条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18" name="线条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37210" y="45085"/>
            <a:ext cx="12192000" cy="6858000"/>
          </a:xfrm>
          <a:prstGeom prst="rect">
            <a:avLst/>
          </a:prstGeom>
          <a:gradFill>
            <a:gsLst>
              <a:gs pos="1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810422" y="1791370"/>
            <a:ext cx="3168000" cy="37800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882422" y="1879602"/>
            <a:ext cx="3024000" cy="36000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387305" y="1550736"/>
            <a:ext cx="794088" cy="79408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3695688" y="5168232"/>
            <a:ext cx="545432" cy="54543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490877" y="1684195"/>
            <a:ext cx="586942" cy="52717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1098422" y="2947750"/>
            <a:ext cx="2592000" cy="234448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/>
              <a:t>- </a:t>
            </a:r>
            <a:r>
              <a:rPr kumimoji="1" lang="zh-CN" altLang="en-US" sz="1400"/>
              <a:t>师徒制教学：首席教练（校队队员）、技术骨干（动作达标生）分层指导</a:t>
            </a:r>
            <a:endParaRPr kumimoji="1" lang="zh-CN" altLang="en-US" sz="1400"/>
          </a:p>
          <a:p>
            <a:pPr algn="ctr">
              <a:lnSpc>
                <a:spcPct val="150000"/>
              </a:lnSpc>
            </a:pPr>
            <a:r>
              <a:rPr kumimoji="1" lang="en-US" altLang="zh-CN" sz="1400"/>
              <a:t>- </a:t>
            </a:r>
            <a:r>
              <a:rPr kumimoji="1" lang="zh-CN" altLang="en-US" sz="1400"/>
              <a:t>个性化反馈：教师使用角度仪、肌电仪等工具进行科学纠错</a:t>
            </a:r>
            <a:endParaRPr kumimoji="1" lang="zh-CN" altLang="en-US" sz="1400"/>
          </a:p>
          <a:p>
            <a:pPr algn="ctr">
              <a:lnSpc>
                <a:spcPct val="150000"/>
              </a:lnSpc>
            </a:pPr>
            <a:r>
              <a:rPr kumimoji="1" lang="en-US" altLang="zh-CN" sz="1400"/>
              <a:t>- </a:t>
            </a:r>
            <a:r>
              <a:rPr kumimoji="1" lang="zh-CN" altLang="en-US" sz="1400"/>
              <a:t>武德对话：课间开展</a:t>
            </a:r>
            <a:r>
              <a:rPr kumimoji="1" lang="en-US" altLang="zh-CN" sz="1400"/>
              <a:t> "</a:t>
            </a:r>
            <a:r>
              <a:rPr kumimoji="1" lang="zh-CN" altLang="en-US" sz="1400"/>
              <a:t>武术谚语解读</a:t>
            </a:r>
            <a:r>
              <a:rPr kumimoji="1" lang="en-US" altLang="zh-CN" sz="1400"/>
              <a:t>" </a:t>
            </a:r>
            <a:r>
              <a:rPr kumimoji="1" lang="zh-CN" altLang="en-US" sz="1400"/>
              <a:t>微讨论（如</a:t>
            </a:r>
            <a:r>
              <a:rPr kumimoji="1" lang="en-US" altLang="zh-CN" sz="1400"/>
              <a:t> "</a:t>
            </a:r>
            <a:r>
              <a:rPr kumimoji="1" lang="zh-CN" altLang="en-US" sz="1400"/>
              <a:t>拳打千遍，其义自见</a:t>
            </a:r>
            <a:r>
              <a:rPr kumimoji="1" lang="en-US" altLang="zh-CN" sz="1400"/>
              <a:t>"</a:t>
            </a:r>
            <a:r>
              <a:rPr kumimoji="1" lang="zh-CN" altLang="en-US" sz="1400"/>
              <a:t>）</a:t>
            </a:r>
            <a:endParaRPr kumimoji="1" lang="zh-CN" altLang="en-US" sz="1400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3798537" y="5292234"/>
            <a:ext cx="339734" cy="297428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1285671" y="1550736"/>
            <a:ext cx="112297" cy="1122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387305" y="2437067"/>
            <a:ext cx="160419" cy="1604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1098422" y="2224174"/>
            <a:ext cx="2592000" cy="71896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5B6EF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师生关系</a:t>
            </a: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7752242" y="1809785"/>
            <a:ext cx="3168000" cy="37800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7652157" y="1916432"/>
            <a:ext cx="3024000" cy="36000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7103700" y="1221171"/>
            <a:ext cx="794088" cy="794088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7549503" y="5168232"/>
            <a:ext cx="545432" cy="545432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7245372" y="1340660"/>
            <a:ext cx="586942" cy="52717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>
            <a:off x="7991982" y="2947750"/>
            <a:ext cx="2592000" cy="234448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/>
              <a:t>- </a:t>
            </a:r>
            <a:r>
              <a:rPr kumimoji="1" lang="zh-CN" altLang="en-US" sz="1600"/>
              <a:t>异质分组：按技能、体能、性格三维度均衡组队</a:t>
            </a:r>
            <a:endParaRPr kumimoji="1" lang="zh-CN" altLang="en-US" sz="1600"/>
          </a:p>
          <a:p>
            <a:pPr algn="ctr">
              <a:lnSpc>
                <a:spcPct val="150000"/>
              </a:lnSpc>
            </a:pPr>
            <a:r>
              <a:rPr kumimoji="1" lang="en-US" altLang="zh-CN" sz="1600"/>
              <a:t>- </a:t>
            </a:r>
            <a:r>
              <a:rPr kumimoji="1" lang="zh-CN" altLang="en-US" sz="1600"/>
              <a:t>互助机制：同伴互检动作（如马步时用直尺测量大腿平行度）</a:t>
            </a:r>
            <a:endParaRPr kumimoji="1" lang="zh-CN" altLang="en-US" sz="1600"/>
          </a:p>
          <a:p>
            <a:pPr algn="ctr">
              <a:lnSpc>
                <a:spcPct val="150000"/>
              </a:lnSpc>
            </a:pPr>
            <a:r>
              <a:rPr kumimoji="1" lang="en-US" altLang="zh-CN" sz="1600"/>
              <a:t>- </a:t>
            </a:r>
            <a:r>
              <a:rPr kumimoji="1" lang="zh-CN" altLang="en-US" sz="1600"/>
              <a:t>良性竞争：设立</a:t>
            </a:r>
            <a:r>
              <a:rPr kumimoji="1" lang="en-US" altLang="zh-CN" sz="1600"/>
              <a:t> "</a:t>
            </a:r>
            <a:r>
              <a:rPr kumimoji="1" lang="zh-CN" altLang="en-US" sz="1600"/>
              <a:t>每周进步奖</a:t>
            </a:r>
            <a:r>
              <a:rPr kumimoji="1" lang="en-US" altLang="zh-CN" sz="1600"/>
              <a:t>"</a:t>
            </a:r>
            <a:r>
              <a:rPr kumimoji="1" lang="zh-CN" altLang="en-US" sz="1600"/>
              <a:t>，鼓励同学间技术交流</a:t>
            </a:r>
            <a:endParaRPr kumimoji="1" lang="zh-CN" altLang="en-US" sz="1600"/>
          </a:p>
        </p:txBody>
      </p:sp>
      <p:sp>
        <p:nvSpPr>
          <p:cNvPr id="19" name="标题 1"/>
          <p:cNvSpPr txBox="1"/>
          <p:nvPr>
            <p:custDataLst>
              <p:tags r:id="rId17"/>
            </p:custDataLst>
          </p:nvPr>
        </p:nvSpPr>
        <p:spPr>
          <a:xfrm>
            <a:off x="7652352" y="5271081"/>
            <a:ext cx="339734" cy="339734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8"/>
            </p:custDataLst>
          </p:nvPr>
        </p:nvSpPr>
        <p:spPr>
          <a:xfrm>
            <a:off x="6887642" y="1470726"/>
            <a:ext cx="112297" cy="1122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9"/>
            </p:custDataLst>
          </p:nvPr>
        </p:nvSpPr>
        <p:spPr>
          <a:xfrm>
            <a:off x="7383735" y="2224342"/>
            <a:ext cx="160419" cy="1604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20"/>
            </p:custDataLst>
          </p:nvPr>
        </p:nvSpPr>
        <p:spPr>
          <a:xfrm>
            <a:off x="7967852" y="2060344"/>
            <a:ext cx="2592000" cy="71896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17B6C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同学关系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人文环境</a:t>
            </a: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5" name="线条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36" name="线条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flipH="1">
            <a:off x="8206973" y="0"/>
            <a:ext cx="3985027" cy="6858000"/>
          </a:xfrm>
          <a:custGeom>
            <a:avLst/>
            <a:gdLst>
              <a:gd name="connsiteX0" fmla="*/ 3650401 w 3985027"/>
              <a:gd name="connsiteY0" fmla="*/ 0 h 6858000"/>
              <a:gd name="connsiteX1" fmla="*/ 2509911 w 3985027"/>
              <a:gd name="connsiteY1" fmla="*/ 0 h 6858000"/>
              <a:gd name="connsiteX2" fmla="*/ 1981200 w 3985027"/>
              <a:gd name="connsiteY2" fmla="*/ 0 h 6858000"/>
              <a:gd name="connsiteX3" fmla="*/ 0 w 3985027"/>
              <a:gd name="connsiteY3" fmla="*/ 0 h 6858000"/>
              <a:gd name="connsiteX4" fmla="*/ 0 w 3985027"/>
              <a:gd name="connsiteY4" fmla="*/ 6858000 h 6858000"/>
              <a:gd name="connsiteX5" fmla="*/ 1981200 w 3985027"/>
              <a:gd name="connsiteY5" fmla="*/ 6858000 h 6858000"/>
              <a:gd name="connsiteX6" fmla="*/ 2509911 w 3985027"/>
              <a:gd name="connsiteY6" fmla="*/ 6858000 h 6858000"/>
              <a:gd name="connsiteX7" fmla="*/ 2509911 w 3985027"/>
              <a:gd name="connsiteY7" fmla="*/ 6852382 h 6858000"/>
              <a:gd name="connsiteX8" fmla="*/ 3825726 w 3985027"/>
              <a:gd name="connsiteY8" fmla="*/ 6838398 h 6858000"/>
              <a:gd name="connsiteX9" fmla="*/ 3870341 w 3985027"/>
              <a:gd name="connsiteY9" fmla="*/ 6734769 h 6858000"/>
              <a:gd name="connsiteX10" fmla="*/ 3940566 w 3985027"/>
              <a:gd name="connsiteY10" fmla="*/ 6593572 h 6858000"/>
              <a:gd name="connsiteX11" fmla="*/ 3956911 w 3985027"/>
              <a:gd name="connsiteY11" fmla="*/ 6425340 h 6858000"/>
              <a:gd name="connsiteX12" fmla="*/ 3928371 w 3985027"/>
              <a:gd name="connsiteY12" fmla="*/ 6257401 h 6858000"/>
              <a:gd name="connsiteX13" fmla="*/ 3949058 w 3985027"/>
              <a:gd name="connsiteY13" fmla="*/ 6178896 h 6858000"/>
              <a:gd name="connsiteX14" fmla="*/ 3982470 w 3985027"/>
              <a:gd name="connsiteY14" fmla="*/ 6067037 h 6858000"/>
              <a:gd name="connsiteX15" fmla="*/ 3910723 w 3985027"/>
              <a:gd name="connsiteY15" fmla="*/ 5853255 h 6858000"/>
              <a:gd name="connsiteX16" fmla="*/ 3887065 w 3985027"/>
              <a:gd name="connsiteY16" fmla="*/ 5702599 h 6858000"/>
              <a:gd name="connsiteX17" fmla="*/ 3906059 w 3985027"/>
              <a:gd name="connsiteY17" fmla="*/ 5580041 h 6858000"/>
              <a:gd name="connsiteX18" fmla="*/ 3911566 w 3985027"/>
              <a:gd name="connsiteY18" fmla="*/ 5418493 h 6858000"/>
              <a:gd name="connsiteX19" fmla="*/ 3897646 w 3985027"/>
              <a:gd name="connsiteY19" fmla="*/ 5260548 h 6858000"/>
              <a:gd name="connsiteX20" fmla="*/ 3884403 w 3985027"/>
              <a:gd name="connsiteY20" fmla="*/ 5094278 h 6858000"/>
              <a:gd name="connsiteX21" fmla="*/ 3873039 w 3985027"/>
              <a:gd name="connsiteY21" fmla="*/ 4945311 h 6858000"/>
              <a:gd name="connsiteX22" fmla="*/ 3853195 w 3985027"/>
              <a:gd name="connsiteY22" fmla="*/ 4874247 h 6858000"/>
              <a:gd name="connsiteX23" fmla="*/ 3904821 w 3985027"/>
              <a:gd name="connsiteY23" fmla="*/ 4790810 h 6858000"/>
              <a:gd name="connsiteX24" fmla="*/ 3924549 w 3985027"/>
              <a:gd name="connsiteY24" fmla="*/ 4601877 h 6858000"/>
              <a:gd name="connsiteX25" fmla="*/ 3897480 w 3985027"/>
              <a:gd name="connsiteY25" fmla="*/ 4459387 h 6858000"/>
              <a:gd name="connsiteX26" fmla="*/ 3863921 w 3985027"/>
              <a:gd name="connsiteY26" fmla="*/ 4320426 h 6858000"/>
              <a:gd name="connsiteX27" fmla="*/ 3886666 w 3985027"/>
              <a:gd name="connsiteY27" fmla="*/ 4241948 h 6858000"/>
              <a:gd name="connsiteX28" fmla="*/ 3921464 w 3985027"/>
              <a:gd name="connsiteY28" fmla="*/ 4147700 h 6858000"/>
              <a:gd name="connsiteX29" fmla="*/ 3882561 w 3985027"/>
              <a:gd name="connsiteY29" fmla="*/ 4044825 h 6858000"/>
              <a:gd name="connsiteX30" fmla="*/ 3848657 w 3985027"/>
              <a:gd name="connsiteY30" fmla="*/ 3965324 h 6858000"/>
              <a:gd name="connsiteX31" fmla="*/ 3814350 w 3985027"/>
              <a:gd name="connsiteY31" fmla="*/ 3886379 h 6858000"/>
              <a:gd name="connsiteX32" fmla="*/ 3781761 w 3985027"/>
              <a:gd name="connsiteY32" fmla="*/ 3829612 h 6858000"/>
              <a:gd name="connsiteX33" fmla="*/ 3819836 w 3985027"/>
              <a:gd name="connsiteY33" fmla="*/ 3733681 h 6858000"/>
              <a:gd name="connsiteX34" fmla="*/ 3861936 w 3985027"/>
              <a:gd name="connsiteY34" fmla="*/ 3437224 h 6858000"/>
              <a:gd name="connsiteX35" fmla="*/ 3865960 w 3985027"/>
              <a:gd name="connsiteY35" fmla="*/ 3222655 h 6858000"/>
              <a:gd name="connsiteX36" fmla="*/ 3819351 w 3985027"/>
              <a:gd name="connsiteY36" fmla="*/ 3158644 h 6858000"/>
              <a:gd name="connsiteX37" fmla="*/ 3700278 w 3985027"/>
              <a:gd name="connsiteY37" fmla="*/ 2884986 h 6858000"/>
              <a:gd name="connsiteX38" fmla="*/ 3639051 w 3985027"/>
              <a:gd name="connsiteY38" fmla="*/ 2707806 h 6858000"/>
              <a:gd name="connsiteX39" fmla="*/ 3597357 w 3985027"/>
              <a:gd name="connsiteY39" fmla="*/ 2649748 h 6858000"/>
              <a:gd name="connsiteX40" fmla="*/ 3650698 w 3985027"/>
              <a:gd name="connsiteY40" fmla="*/ 2599006 h 6858000"/>
              <a:gd name="connsiteX41" fmla="*/ 3652658 w 3985027"/>
              <a:gd name="connsiteY41" fmla="*/ 2403857 h 6858000"/>
              <a:gd name="connsiteX42" fmla="*/ 3493463 w 3985027"/>
              <a:gd name="connsiteY42" fmla="*/ 2147947 h 6858000"/>
              <a:gd name="connsiteX43" fmla="*/ 3439961 w 3985027"/>
              <a:gd name="connsiteY43" fmla="*/ 2104000 h 6858000"/>
              <a:gd name="connsiteX44" fmla="*/ 3406574 w 3985027"/>
              <a:gd name="connsiteY44" fmla="*/ 2039232 h 6858000"/>
              <a:gd name="connsiteX45" fmla="*/ 3452706 w 3985027"/>
              <a:gd name="connsiteY45" fmla="*/ 1846308 h 6858000"/>
              <a:gd name="connsiteX46" fmla="*/ 3445316 w 3985027"/>
              <a:gd name="connsiteY46" fmla="*/ 1627900 h 6858000"/>
              <a:gd name="connsiteX47" fmla="*/ 3371748 w 3985027"/>
              <a:gd name="connsiteY47" fmla="*/ 1475124 h 6858000"/>
              <a:gd name="connsiteX48" fmla="*/ 3449540 w 3985027"/>
              <a:gd name="connsiteY48" fmla="*/ 1262541 h 6858000"/>
              <a:gd name="connsiteX49" fmla="*/ 3496780 w 3985027"/>
              <a:gd name="connsiteY49" fmla="*/ 1152078 h 6858000"/>
              <a:gd name="connsiteX50" fmla="*/ 3476345 w 3985027"/>
              <a:gd name="connsiteY50" fmla="*/ 1070031 h 6858000"/>
              <a:gd name="connsiteX51" fmla="*/ 3495069 w 3985027"/>
              <a:gd name="connsiteY51" fmla="*/ 996258 h 6858000"/>
              <a:gd name="connsiteX52" fmla="*/ 3541338 w 3985027"/>
              <a:gd name="connsiteY52" fmla="*/ 896251 h 6858000"/>
              <a:gd name="connsiteX53" fmla="*/ 3554999 w 3985027"/>
              <a:gd name="connsiteY53" fmla="*/ 824106 h 6858000"/>
              <a:gd name="connsiteX54" fmla="*/ 3581886 w 3985027"/>
              <a:gd name="connsiteY54" fmla="*/ 708901 h 6858000"/>
              <a:gd name="connsiteX55" fmla="*/ 3646655 w 3985027"/>
              <a:gd name="connsiteY55" fmla="*/ 544461 h 6858000"/>
              <a:gd name="connsiteX56" fmla="*/ 3663470 w 3985027"/>
              <a:gd name="connsiteY56" fmla="*/ 313434 h 6858000"/>
              <a:gd name="connsiteX57" fmla="*/ 3647370 w 3985027"/>
              <a:gd name="connsiteY57" fmla="*/ 47430 h 6858000"/>
            </a:gdLst>
            <a:ahLst/>
            <a:cxnLst/>
            <a:rect l="l" t="t" r="r" b="b"/>
            <a:pathLst>
              <a:path w="3985027" h="6858000">
                <a:moveTo>
                  <a:pt x="3650401" y="0"/>
                </a:moveTo>
                <a:lnTo>
                  <a:pt x="2509911" y="0"/>
                </a:lnTo>
                <a:lnTo>
                  <a:pt x="1981200" y="0"/>
                </a:lnTo>
                <a:lnTo>
                  <a:pt x="0" y="0"/>
                </a:lnTo>
                <a:lnTo>
                  <a:pt x="0" y="6858000"/>
                </a:lnTo>
                <a:lnTo>
                  <a:pt x="1981200" y="6858000"/>
                </a:lnTo>
                <a:lnTo>
                  <a:pt x="2509911" y="6858000"/>
                </a:lnTo>
                <a:lnTo>
                  <a:pt x="2509911" y="6852382"/>
                </a:lnTo>
                <a:lnTo>
                  <a:pt x="3825726" y="6838398"/>
                </a:lnTo>
                <a:lnTo>
                  <a:pt x="3870341" y="6734769"/>
                </a:lnTo>
                <a:cubicBezTo>
                  <a:pt x="3894880" y="6677773"/>
                  <a:pt x="3926481" y="6614234"/>
                  <a:pt x="3940566" y="6593572"/>
                </a:cubicBezTo>
                <a:cubicBezTo>
                  <a:pt x="3963660" y="6559691"/>
                  <a:pt x="3965264" y="6543179"/>
                  <a:pt x="3956911" y="6425340"/>
                </a:cubicBezTo>
                <a:cubicBezTo>
                  <a:pt x="3951791" y="6353133"/>
                  <a:pt x="3939023" y="6278001"/>
                  <a:pt x="3928371" y="6257401"/>
                </a:cubicBezTo>
                <a:cubicBezTo>
                  <a:pt x="3909898" y="6221680"/>
                  <a:pt x="3910760" y="6218410"/>
                  <a:pt x="3949058" y="6178896"/>
                </a:cubicBezTo>
                <a:cubicBezTo>
                  <a:pt x="3986129" y="6140649"/>
                  <a:pt x="3988545" y="6132556"/>
                  <a:pt x="3982470" y="6067037"/>
                </a:cubicBezTo>
                <a:cubicBezTo>
                  <a:pt x="3970427" y="5937157"/>
                  <a:pt x="3962249" y="5912789"/>
                  <a:pt x="3910723" y="5853255"/>
                </a:cubicBezTo>
                <a:cubicBezTo>
                  <a:pt x="3852411" y="5785880"/>
                  <a:pt x="3847957" y="5757521"/>
                  <a:pt x="3887065" y="5702599"/>
                </a:cubicBezTo>
                <a:cubicBezTo>
                  <a:pt x="3911092" y="5668856"/>
                  <a:pt x="3913540" y="5653060"/>
                  <a:pt x="3906059" y="5580041"/>
                </a:cubicBezTo>
                <a:cubicBezTo>
                  <a:pt x="3901310" y="5533681"/>
                  <a:pt x="3903770" y="5461480"/>
                  <a:pt x="3911566" y="5418493"/>
                </a:cubicBezTo>
                <a:cubicBezTo>
                  <a:pt x="3924034" y="5349734"/>
                  <a:pt x="3922428" y="5331516"/>
                  <a:pt x="3897646" y="5260548"/>
                </a:cubicBezTo>
                <a:cubicBezTo>
                  <a:pt x="3872374" y="5188176"/>
                  <a:pt x="3871078" y="5171907"/>
                  <a:pt x="3884403" y="5094278"/>
                </a:cubicBezTo>
                <a:cubicBezTo>
                  <a:pt x="3897661" y="5017034"/>
                  <a:pt x="3896499" y="5001790"/>
                  <a:pt x="3873039" y="4945311"/>
                </a:cubicBezTo>
                <a:cubicBezTo>
                  <a:pt x="3858666" y="4910705"/>
                  <a:pt x="3849736" y="4878727"/>
                  <a:pt x="3853195" y="4874247"/>
                </a:cubicBezTo>
                <a:cubicBezTo>
                  <a:pt x="3856653" y="4869766"/>
                  <a:pt x="3879884" y="4832220"/>
                  <a:pt x="3904821" y="4790810"/>
                </a:cubicBezTo>
                <a:cubicBezTo>
                  <a:pt x="3951346" y="4713548"/>
                  <a:pt x="3951966" y="4707604"/>
                  <a:pt x="3924549" y="4601877"/>
                </a:cubicBezTo>
                <a:cubicBezTo>
                  <a:pt x="3917796" y="4575835"/>
                  <a:pt x="3905615" y="4511714"/>
                  <a:pt x="3897480" y="4459387"/>
                </a:cubicBezTo>
                <a:cubicBezTo>
                  <a:pt x="3889346" y="4407059"/>
                  <a:pt x="3874244" y="4344526"/>
                  <a:pt x="3863921" y="4320426"/>
                </a:cubicBezTo>
                <a:cubicBezTo>
                  <a:pt x="3845539" y="4277510"/>
                  <a:pt x="3846008" y="4275892"/>
                  <a:pt x="3886666" y="4241948"/>
                </a:cubicBezTo>
                <a:cubicBezTo>
                  <a:pt x="3924925" y="4210008"/>
                  <a:pt x="3927654" y="4202619"/>
                  <a:pt x="3921464" y="4147700"/>
                </a:cubicBezTo>
                <a:cubicBezTo>
                  <a:pt x="3917561" y="4113080"/>
                  <a:pt x="3901259" y="4069969"/>
                  <a:pt x="3882561" y="4044825"/>
                </a:cubicBezTo>
                <a:cubicBezTo>
                  <a:pt x="3864858" y="4021020"/>
                  <a:pt x="3849601" y="3985244"/>
                  <a:pt x="3848657" y="3965324"/>
                </a:cubicBezTo>
                <a:cubicBezTo>
                  <a:pt x="3847711" y="3945404"/>
                  <a:pt x="3832274" y="3909878"/>
                  <a:pt x="3814350" y="3886379"/>
                </a:cubicBezTo>
                <a:cubicBezTo>
                  <a:pt x="3796426" y="3862880"/>
                  <a:pt x="3781761" y="3837334"/>
                  <a:pt x="3781761" y="3829612"/>
                </a:cubicBezTo>
                <a:cubicBezTo>
                  <a:pt x="3781761" y="3821889"/>
                  <a:pt x="3798895" y="3778720"/>
                  <a:pt x="3819836" y="3733681"/>
                </a:cubicBezTo>
                <a:cubicBezTo>
                  <a:pt x="3856406" y="3655033"/>
                  <a:pt x="3858071" y="3643301"/>
                  <a:pt x="3861936" y="3437224"/>
                </a:cubicBezTo>
                <a:lnTo>
                  <a:pt x="3865960" y="3222655"/>
                </a:lnTo>
                <a:lnTo>
                  <a:pt x="3819351" y="3158644"/>
                </a:lnTo>
                <a:cubicBezTo>
                  <a:pt x="3737391" y="3046081"/>
                  <a:pt x="3720226" y="3006630"/>
                  <a:pt x="3700278" y="2884986"/>
                </a:cubicBezTo>
                <a:cubicBezTo>
                  <a:pt x="3684726" y="2790148"/>
                  <a:pt x="3672245" y="2754027"/>
                  <a:pt x="3639051" y="2707806"/>
                </a:cubicBezTo>
                <a:lnTo>
                  <a:pt x="3597357" y="2649748"/>
                </a:lnTo>
                <a:lnTo>
                  <a:pt x="3650698" y="2599006"/>
                </a:lnTo>
                <a:cubicBezTo>
                  <a:pt x="3721382" y="2531766"/>
                  <a:pt x="3721789" y="2491314"/>
                  <a:pt x="3652658" y="2403857"/>
                </a:cubicBezTo>
                <a:cubicBezTo>
                  <a:pt x="3579463" y="2311257"/>
                  <a:pt x="3514448" y="2206744"/>
                  <a:pt x="3493463" y="2147947"/>
                </a:cubicBezTo>
                <a:cubicBezTo>
                  <a:pt x="3477329" y="2102739"/>
                  <a:pt x="3471631" y="2098059"/>
                  <a:pt x="3439961" y="2104000"/>
                </a:cubicBezTo>
                <a:cubicBezTo>
                  <a:pt x="3404634" y="2110628"/>
                  <a:pt x="3404523" y="2110412"/>
                  <a:pt x="3406574" y="2039232"/>
                </a:cubicBezTo>
                <a:cubicBezTo>
                  <a:pt x="3407852" y="1994891"/>
                  <a:pt x="3425342" y="1921748"/>
                  <a:pt x="3452706" y="1846308"/>
                </a:cubicBezTo>
                <a:cubicBezTo>
                  <a:pt x="3509871" y="1688709"/>
                  <a:pt x="3509318" y="1672349"/>
                  <a:pt x="3445316" y="1627900"/>
                </a:cubicBezTo>
                <a:cubicBezTo>
                  <a:pt x="3390438" y="1589786"/>
                  <a:pt x="3383655" y="1575702"/>
                  <a:pt x="3371748" y="1475124"/>
                </a:cubicBezTo>
                <a:cubicBezTo>
                  <a:pt x="3362629" y="1398091"/>
                  <a:pt x="3382184" y="1344655"/>
                  <a:pt x="3449540" y="1262541"/>
                </a:cubicBezTo>
                <a:cubicBezTo>
                  <a:pt x="3486769" y="1217156"/>
                  <a:pt x="3496780" y="1193747"/>
                  <a:pt x="3496780" y="1152078"/>
                </a:cubicBezTo>
                <a:cubicBezTo>
                  <a:pt x="3496780" y="1122999"/>
                  <a:pt x="3487585" y="1086077"/>
                  <a:pt x="3476345" y="1070031"/>
                </a:cubicBezTo>
                <a:cubicBezTo>
                  <a:pt x="3457047" y="1042479"/>
                  <a:pt x="3458088" y="1038376"/>
                  <a:pt x="3495069" y="996258"/>
                </a:cubicBezTo>
                <a:cubicBezTo>
                  <a:pt x="3520579" y="967204"/>
                  <a:pt x="3536707" y="932346"/>
                  <a:pt x="3541338" y="896251"/>
                </a:cubicBezTo>
                <a:cubicBezTo>
                  <a:pt x="3545250" y="865777"/>
                  <a:pt x="3551397" y="833312"/>
                  <a:pt x="3554999" y="824106"/>
                </a:cubicBezTo>
                <a:cubicBezTo>
                  <a:pt x="3558601" y="814900"/>
                  <a:pt x="3570700" y="763058"/>
                  <a:pt x="3581886" y="708901"/>
                </a:cubicBezTo>
                <a:cubicBezTo>
                  <a:pt x="3595732" y="641874"/>
                  <a:pt x="3616411" y="589370"/>
                  <a:pt x="3646655" y="544461"/>
                </a:cubicBezTo>
                <a:cubicBezTo>
                  <a:pt x="3699649" y="465771"/>
                  <a:pt x="3703511" y="412699"/>
                  <a:pt x="3663470" y="313434"/>
                </a:cubicBezTo>
                <a:cubicBezTo>
                  <a:pt x="3630544" y="231809"/>
                  <a:pt x="3624070" y="124850"/>
                  <a:pt x="3647370" y="4743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"/>
          <p:cNvPicPr>
            <a:picLocks noChangeAspect="1"/>
          </p:cNvPicPr>
          <p:nvPr/>
        </p:nvPicPr>
        <p:blipFill>
          <a:blip r:embed="rId1">
            <a:alphaModFix amt="10000"/>
          </a:blip>
          <a:srcRect l="28743" r="32519"/>
          <a:stretch>
            <a:fillRect/>
          </a:stretch>
        </p:blipFill>
        <p:spPr>
          <a:xfrm>
            <a:off x="8206972" y="0"/>
            <a:ext cx="3985028" cy="6858000"/>
          </a:xfrm>
          <a:custGeom>
            <a:avLst/>
            <a:gdLst>
              <a:gd name="connsiteX0" fmla="*/ 334627 w 3985028"/>
              <a:gd name="connsiteY0" fmla="*/ 0 h 6858000"/>
              <a:gd name="connsiteX1" fmla="*/ 1475117 w 3985028"/>
              <a:gd name="connsiteY1" fmla="*/ 0 h 6858000"/>
              <a:gd name="connsiteX2" fmla="*/ 2003828 w 3985028"/>
              <a:gd name="connsiteY2" fmla="*/ 0 h 6858000"/>
              <a:gd name="connsiteX3" fmla="*/ 3985028 w 3985028"/>
              <a:gd name="connsiteY3" fmla="*/ 0 h 6858000"/>
              <a:gd name="connsiteX4" fmla="*/ 3985028 w 3985028"/>
              <a:gd name="connsiteY4" fmla="*/ 6858000 h 6858000"/>
              <a:gd name="connsiteX5" fmla="*/ 2003828 w 3985028"/>
              <a:gd name="connsiteY5" fmla="*/ 6858000 h 6858000"/>
              <a:gd name="connsiteX6" fmla="*/ 1475117 w 3985028"/>
              <a:gd name="connsiteY6" fmla="*/ 6858000 h 6858000"/>
              <a:gd name="connsiteX7" fmla="*/ 1475117 w 3985028"/>
              <a:gd name="connsiteY7" fmla="*/ 6852382 h 6858000"/>
              <a:gd name="connsiteX8" fmla="*/ 159302 w 3985028"/>
              <a:gd name="connsiteY8" fmla="*/ 6838398 h 6858000"/>
              <a:gd name="connsiteX9" fmla="*/ 114687 w 3985028"/>
              <a:gd name="connsiteY9" fmla="*/ 6734769 h 6858000"/>
              <a:gd name="connsiteX10" fmla="*/ 44462 w 3985028"/>
              <a:gd name="connsiteY10" fmla="*/ 6593572 h 6858000"/>
              <a:gd name="connsiteX11" fmla="*/ 28117 w 3985028"/>
              <a:gd name="connsiteY11" fmla="*/ 6425340 h 6858000"/>
              <a:gd name="connsiteX12" fmla="*/ 56657 w 3985028"/>
              <a:gd name="connsiteY12" fmla="*/ 6257401 h 6858000"/>
              <a:gd name="connsiteX13" fmla="*/ 35970 w 3985028"/>
              <a:gd name="connsiteY13" fmla="*/ 6178896 h 6858000"/>
              <a:gd name="connsiteX14" fmla="*/ 2558 w 3985028"/>
              <a:gd name="connsiteY14" fmla="*/ 6067037 h 6858000"/>
              <a:gd name="connsiteX15" fmla="*/ 74305 w 3985028"/>
              <a:gd name="connsiteY15" fmla="*/ 5853255 h 6858000"/>
              <a:gd name="connsiteX16" fmla="*/ 97963 w 3985028"/>
              <a:gd name="connsiteY16" fmla="*/ 5702599 h 6858000"/>
              <a:gd name="connsiteX17" fmla="*/ 78969 w 3985028"/>
              <a:gd name="connsiteY17" fmla="*/ 5580041 h 6858000"/>
              <a:gd name="connsiteX18" fmla="*/ 73462 w 3985028"/>
              <a:gd name="connsiteY18" fmla="*/ 5418493 h 6858000"/>
              <a:gd name="connsiteX19" fmla="*/ 87382 w 3985028"/>
              <a:gd name="connsiteY19" fmla="*/ 5260548 h 6858000"/>
              <a:gd name="connsiteX20" fmla="*/ 100625 w 3985028"/>
              <a:gd name="connsiteY20" fmla="*/ 5094278 h 6858000"/>
              <a:gd name="connsiteX21" fmla="*/ 111989 w 3985028"/>
              <a:gd name="connsiteY21" fmla="*/ 4945311 h 6858000"/>
              <a:gd name="connsiteX22" fmla="*/ 131833 w 3985028"/>
              <a:gd name="connsiteY22" fmla="*/ 4874247 h 6858000"/>
              <a:gd name="connsiteX23" fmla="*/ 80207 w 3985028"/>
              <a:gd name="connsiteY23" fmla="*/ 4790810 h 6858000"/>
              <a:gd name="connsiteX24" fmla="*/ 60479 w 3985028"/>
              <a:gd name="connsiteY24" fmla="*/ 4601877 h 6858000"/>
              <a:gd name="connsiteX25" fmla="*/ 87548 w 3985028"/>
              <a:gd name="connsiteY25" fmla="*/ 4459387 h 6858000"/>
              <a:gd name="connsiteX26" fmla="*/ 121107 w 3985028"/>
              <a:gd name="connsiteY26" fmla="*/ 4320426 h 6858000"/>
              <a:gd name="connsiteX27" fmla="*/ 98362 w 3985028"/>
              <a:gd name="connsiteY27" fmla="*/ 4241948 h 6858000"/>
              <a:gd name="connsiteX28" fmla="*/ 63564 w 3985028"/>
              <a:gd name="connsiteY28" fmla="*/ 4147700 h 6858000"/>
              <a:gd name="connsiteX29" fmla="*/ 102467 w 3985028"/>
              <a:gd name="connsiteY29" fmla="*/ 4044825 h 6858000"/>
              <a:gd name="connsiteX30" fmla="*/ 136371 w 3985028"/>
              <a:gd name="connsiteY30" fmla="*/ 3965324 h 6858000"/>
              <a:gd name="connsiteX31" fmla="*/ 170678 w 3985028"/>
              <a:gd name="connsiteY31" fmla="*/ 3886379 h 6858000"/>
              <a:gd name="connsiteX32" fmla="*/ 203267 w 3985028"/>
              <a:gd name="connsiteY32" fmla="*/ 3829612 h 6858000"/>
              <a:gd name="connsiteX33" fmla="*/ 165192 w 3985028"/>
              <a:gd name="connsiteY33" fmla="*/ 3733681 h 6858000"/>
              <a:gd name="connsiteX34" fmla="*/ 123092 w 3985028"/>
              <a:gd name="connsiteY34" fmla="*/ 3437224 h 6858000"/>
              <a:gd name="connsiteX35" fmla="*/ 119068 w 3985028"/>
              <a:gd name="connsiteY35" fmla="*/ 3222655 h 6858000"/>
              <a:gd name="connsiteX36" fmla="*/ 165677 w 3985028"/>
              <a:gd name="connsiteY36" fmla="*/ 3158644 h 6858000"/>
              <a:gd name="connsiteX37" fmla="*/ 284750 w 3985028"/>
              <a:gd name="connsiteY37" fmla="*/ 2884986 h 6858000"/>
              <a:gd name="connsiteX38" fmla="*/ 345977 w 3985028"/>
              <a:gd name="connsiteY38" fmla="*/ 2707806 h 6858000"/>
              <a:gd name="connsiteX39" fmla="*/ 387671 w 3985028"/>
              <a:gd name="connsiteY39" fmla="*/ 2649748 h 6858000"/>
              <a:gd name="connsiteX40" fmla="*/ 334330 w 3985028"/>
              <a:gd name="connsiteY40" fmla="*/ 2599006 h 6858000"/>
              <a:gd name="connsiteX41" fmla="*/ 332370 w 3985028"/>
              <a:gd name="connsiteY41" fmla="*/ 2403857 h 6858000"/>
              <a:gd name="connsiteX42" fmla="*/ 491565 w 3985028"/>
              <a:gd name="connsiteY42" fmla="*/ 2147947 h 6858000"/>
              <a:gd name="connsiteX43" fmla="*/ 545067 w 3985028"/>
              <a:gd name="connsiteY43" fmla="*/ 2104000 h 6858000"/>
              <a:gd name="connsiteX44" fmla="*/ 578454 w 3985028"/>
              <a:gd name="connsiteY44" fmla="*/ 2039232 h 6858000"/>
              <a:gd name="connsiteX45" fmla="*/ 532322 w 3985028"/>
              <a:gd name="connsiteY45" fmla="*/ 1846308 h 6858000"/>
              <a:gd name="connsiteX46" fmla="*/ 539712 w 3985028"/>
              <a:gd name="connsiteY46" fmla="*/ 1627900 h 6858000"/>
              <a:gd name="connsiteX47" fmla="*/ 613280 w 3985028"/>
              <a:gd name="connsiteY47" fmla="*/ 1475124 h 6858000"/>
              <a:gd name="connsiteX48" fmla="*/ 535488 w 3985028"/>
              <a:gd name="connsiteY48" fmla="*/ 1262541 h 6858000"/>
              <a:gd name="connsiteX49" fmla="*/ 488248 w 3985028"/>
              <a:gd name="connsiteY49" fmla="*/ 1152078 h 6858000"/>
              <a:gd name="connsiteX50" fmla="*/ 508683 w 3985028"/>
              <a:gd name="connsiteY50" fmla="*/ 1070031 h 6858000"/>
              <a:gd name="connsiteX51" fmla="*/ 489959 w 3985028"/>
              <a:gd name="connsiteY51" fmla="*/ 996258 h 6858000"/>
              <a:gd name="connsiteX52" fmla="*/ 443690 w 3985028"/>
              <a:gd name="connsiteY52" fmla="*/ 896251 h 6858000"/>
              <a:gd name="connsiteX53" fmla="*/ 430029 w 3985028"/>
              <a:gd name="connsiteY53" fmla="*/ 824106 h 6858000"/>
              <a:gd name="connsiteX54" fmla="*/ 403142 w 3985028"/>
              <a:gd name="connsiteY54" fmla="*/ 708901 h 6858000"/>
              <a:gd name="connsiteX55" fmla="*/ 338373 w 3985028"/>
              <a:gd name="connsiteY55" fmla="*/ 544461 h 6858000"/>
              <a:gd name="connsiteX56" fmla="*/ 321558 w 3985028"/>
              <a:gd name="connsiteY56" fmla="*/ 313434 h 6858000"/>
              <a:gd name="connsiteX57" fmla="*/ 337658 w 3985028"/>
              <a:gd name="connsiteY57" fmla="*/ 47430 h 6858000"/>
            </a:gdLst>
            <a:ahLst/>
            <a:cxnLst/>
            <a:rect l="l" t="t" r="r" b="b"/>
            <a:pathLst>
              <a:path w="3985028" h="6858000">
                <a:moveTo>
                  <a:pt x="334627" y="0"/>
                </a:moveTo>
                <a:lnTo>
                  <a:pt x="1475117" y="0"/>
                </a:lnTo>
                <a:lnTo>
                  <a:pt x="2003828" y="0"/>
                </a:lnTo>
                <a:lnTo>
                  <a:pt x="3985028" y="0"/>
                </a:lnTo>
                <a:lnTo>
                  <a:pt x="3985028" y="6858000"/>
                </a:lnTo>
                <a:lnTo>
                  <a:pt x="2003828" y="6858000"/>
                </a:lnTo>
                <a:lnTo>
                  <a:pt x="1475117" y="6858000"/>
                </a:lnTo>
                <a:lnTo>
                  <a:pt x="1475117" y="6852382"/>
                </a:lnTo>
                <a:lnTo>
                  <a:pt x="159302" y="6838398"/>
                </a:lnTo>
                <a:lnTo>
                  <a:pt x="114687" y="6734769"/>
                </a:lnTo>
                <a:cubicBezTo>
                  <a:pt x="90148" y="6677773"/>
                  <a:pt x="58547" y="6614234"/>
                  <a:pt x="44462" y="6593572"/>
                </a:cubicBezTo>
                <a:cubicBezTo>
                  <a:pt x="21368" y="6559691"/>
                  <a:pt x="19764" y="6543179"/>
                  <a:pt x="28117" y="6425340"/>
                </a:cubicBezTo>
                <a:cubicBezTo>
                  <a:pt x="33237" y="6353133"/>
                  <a:pt x="46005" y="6278001"/>
                  <a:pt x="56657" y="6257401"/>
                </a:cubicBezTo>
                <a:cubicBezTo>
                  <a:pt x="75130" y="6221680"/>
                  <a:pt x="74268" y="6218410"/>
                  <a:pt x="35970" y="6178896"/>
                </a:cubicBezTo>
                <a:cubicBezTo>
                  <a:pt x="-1101" y="6140649"/>
                  <a:pt x="-3517" y="6132556"/>
                  <a:pt x="2558" y="6067037"/>
                </a:cubicBezTo>
                <a:cubicBezTo>
                  <a:pt x="14601" y="5937157"/>
                  <a:pt x="22779" y="5912789"/>
                  <a:pt x="74305" y="5853255"/>
                </a:cubicBezTo>
                <a:cubicBezTo>
                  <a:pt x="132617" y="5785880"/>
                  <a:pt x="137071" y="5757521"/>
                  <a:pt x="97963" y="5702599"/>
                </a:cubicBezTo>
                <a:cubicBezTo>
                  <a:pt x="73936" y="5668856"/>
                  <a:pt x="71488" y="5653060"/>
                  <a:pt x="78969" y="5580041"/>
                </a:cubicBezTo>
                <a:cubicBezTo>
                  <a:pt x="83718" y="5533681"/>
                  <a:pt x="81258" y="5461480"/>
                  <a:pt x="73462" y="5418493"/>
                </a:cubicBezTo>
                <a:cubicBezTo>
                  <a:pt x="60994" y="5349734"/>
                  <a:pt x="62600" y="5331516"/>
                  <a:pt x="87382" y="5260548"/>
                </a:cubicBezTo>
                <a:cubicBezTo>
                  <a:pt x="112654" y="5188176"/>
                  <a:pt x="113950" y="5171907"/>
                  <a:pt x="100625" y="5094278"/>
                </a:cubicBezTo>
                <a:cubicBezTo>
                  <a:pt x="87367" y="5017034"/>
                  <a:pt x="88529" y="5001790"/>
                  <a:pt x="111989" y="4945311"/>
                </a:cubicBezTo>
                <a:cubicBezTo>
                  <a:pt x="126362" y="4910705"/>
                  <a:pt x="135292" y="4878727"/>
                  <a:pt x="131833" y="4874247"/>
                </a:cubicBezTo>
                <a:cubicBezTo>
                  <a:pt x="128375" y="4869766"/>
                  <a:pt x="105144" y="4832220"/>
                  <a:pt x="80207" y="4790810"/>
                </a:cubicBezTo>
                <a:cubicBezTo>
                  <a:pt x="33682" y="4713548"/>
                  <a:pt x="33062" y="4707604"/>
                  <a:pt x="60479" y="4601877"/>
                </a:cubicBezTo>
                <a:cubicBezTo>
                  <a:pt x="67232" y="4575835"/>
                  <a:pt x="79413" y="4511714"/>
                  <a:pt x="87548" y="4459387"/>
                </a:cubicBezTo>
                <a:cubicBezTo>
                  <a:pt x="95682" y="4407059"/>
                  <a:pt x="110784" y="4344526"/>
                  <a:pt x="121107" y="4320426"/>
                </a:cubicBezTo>
                <a:cubicBezTo>
                  <a:pt x="139489" y="4277510"/>
                  <a:pt x="139020" y="4275892"/>
                  <a:pt x="98362" y="4241948"/>
                </a:cubicBezTo>
                <a:cubicBezTo>
                  <a:pt x="60103" y="4210008"/>
                  <a:pt x="57374" y="4202619"/>
                  <a:pt x="63564" y="4147700"/>
                </a:cubicBezTo>
                <a:cubicBezTo>
                  <a:pt x="67467" y="4113080"/>
                  <a:pt x="83769" y="4069969"/>
                  <a:pt x="102467" y="4044825"/>
                </a:cubicBezTo>
                <a:cubicBezTo>
                  <a:pt x="120170" y="4021020"/>
                  <a:pt x="135427" y="3985244"/>
                  <a:pt x="136371" y="3965324"/>
                </a:cubicBezTo>
                <a:cubicBezTo>
                  <a:pt x="137317" y="3945404"/>
                  <a:pt x="152754" y="3909878"/>
                  <a:pt x="170678" y="3886379"/>
                </a:cubicBezTo>
                <a:cubicBezTo>
                  <a:pt x="188602" y="3862880"/>
                  <a:pt x="203267" y="3837334"/>
                  <a:pt x="203267" y="3829612"/>
                </a:cubicBezTo>
                <a:cubicBezTo>
                  <a:pt x="203267" y="3821889"/>
                  <a:pt x="186133" y="3778720"/>
                  <a:pt x="165192" y="3733681"/>
                </a:cubicBezTo>
                <a:cubicBezTo>
                  <a:pt x="128622" y="3655033"/>
                  <a:pt x="126957" y="3643301"/>
                  <a:pt x="123092" y="3437224"/>
                </a:cubicBezTo>
                <a:lnTo>
                  <a:pt x="119068" y="3222655"/>
                </a:lnTo>
                <a:lnTo>
                  <a:pt x="165677" y="3158644"/>
                </a:lnTo>
                <a:cubicBezTo>
                  <a:pt x="247637" y="3046081"/>
                  <a:pt x="264802" y="3006630"/>
                  <a:pt x="284750" y="2884986"/>
                </a:cubicBezTo>
                <a:cubicBezTo>
                  <a:pt x="300302" y="2790148"/>
                  <a:pt x="312783" y="2754027"/>
                  <a:pt x="345977" y="2707806"/>
                </a:cubicBezTo>
                <a:lnTo>
                  <a:pt x="387671" y="2649748"/>
                </a:lnTo>
                <a:lnTo>
                  <a:pt x="334330" y="2599006"/>
                </a:lnTo>
                <a:cubicBezTo>
                  <a:pt x="263646" y="2531766"/>
                  <a:pt x="263239" y="2491314"/>
                  <a:pt x="332370" y="2403857"/>
                </a:cubicBezTo>
                <a:cubicBezTo>
                  <a:pt x="405565" y="2311257"/>
                  <a:pt x="470580" y="2206744"/>
                  <a:pt x="491565" y="2147947"/>
                </a:cubicBezTo>
                <a:cubicBezTo>
                  <a:pt x="507699" y="2102739"/>
                  <a:pt x="513397" y="2098059"/>
                  <a:pt x="545067" y="2104000"/>
                </a:cubicBezTo>
                <a:cubicBezTo>
                  <a:pt x="580394" y="2110628"/>
                  <a:pt x="580505" y="2110412"/>
                  <a:pt x="578454" y="2039232"/>
                </a:cubicBezTo>
                <a:cubicBezTo>
                  <a:pt x="577176" y="1994891"/>
                  <a:pt x="559686" y="1921748"/>
                  <a:pt x="532322" y="1846308"/>
                </a:cubicBezTo>
                <a:cubicBezTo>
                  <a:pt x="475157" y="1688709"/>
                  <a:pt x="475710" y="1672349"/>
                  <a:pt x="539712" y="1627900"/>
                </a:cubicBezTo>
                <a:cubicBezTo>
                  <a:pt x="594590" y="1589786"/>
                  <a:pt x="601373" y="1575702"/>
                  <a:pt x="613280" y="1475124"/>
                </a:cubicBezTo>
                <a:cubicBezTo>
                  <a:pt x="622399" y="1398091"/>
                  <a:pt x="602844" y="1344655"/>
                  <a:pt x="535488" y="1262541"/>
                </a:cubicBezTo>
                <a:cubicBezTo>
                  <a:pt x="498259" y="1217156"/>
                  <a:pt x="488248" y="1193747"/>
                  <a:pt x="488248" y="1152078"/>
                </a:cubicBezTo>
                <a:cubicBezTo>
                  <a:pt x="488248" y="1122999"/>
                  <a:pt x="497443" y="1086077"/>
                  <a:pt x="508683" y="1070031"/>
                </a:cubicBezTo>
                <a:cubicBezTo>
                  <a:pt x="527981" y="1042479"/>
                  <a:pt x="526940" y="1038376"/>
                  <a:pt x="489959" y="996258"/>
                </a:cubicBezTo>
                <a:cubicBezTo>
                  <a:pt x="464449" y="967204"/>
                  <a:pt x="448321" y="932346"/>
                  <a:pt x="443690" y="896251"/>
                </a:cubicBezTo>
                <a:cubicBezTo>
                  <a:pt x="439778" y="865777"/>
                  <a:pt x="433631" y="833312"/>
                  <a:pt x="430029" y="824106"/>
                </a:cubicBezTo>
                <a:cubicBezTo>
                  <a:pt x="426427" y="814900"/>
                  <a:pt x="414328" y="763058"/>
                  <a:pt x="403142" y="708901"/>
                </a:cubicBezTo>
                <a:cubicBezTo>
                  <a:pt x="389296" y="641874"/>
                  <a:pt x="368617" y="589370"/>
                  <a:pt x="338373" y="544461"/>
                </a:cubicBezTo>
                <a:cubicBezTo>
                  <a:pt x="285379" y="465771"/>
                  <a:pt x="281517" y="412699"/>
                  <a:pt x="321558" y="313434"/>
                </a:cubicBezTo>
                <a:cubicBezTo>
                  <a:pt x="354484" y="231809"/>
                  <a:pt x="360958" y="124850"/>
                  <a:pt x="337658" y="4743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11978989" y="3952241"/>
            <a:ext cx="426022" cy="2344676"/>
          </a:xfrm>
          <a:custGeom>
            <a:avLst/>
            <a:gdLst>
              <a:gd name="connsiteX0" fmla="*/ 598684 w 1229714"/>
              <a:gd name="connsiteY0" fmla="*/ 6032150 h 6767905"/>
              <a:gd name="connsiteX1" fmla="*/ 1128910 w 1229714"/>
              <a:gd name="connsiteY1" fmla="*/ 6477990 h 6767905"/>
              <a:gd name="connsiteX2" fmla="*/ 1227336 w 1229714"/>
              <a:gd name="connsiteY2" fmla="*/ 6566495 h 6767905"/>
              <a:gd name="connsiteX3" fmla="*/ 1227336 w 1229714"/>
              <a:gd name="connsiteY3" fmla="*/ 6640878 h 6767905"/>
              <a:gd name="connsiteX4" fmla="*/ 1193872 w 1229714"/>
              <a:gd name="connsiteY4" fmla="*/ 6741583 h 6767905"/>
              <a:gd name="connsiteX5" fmla="*/ 1089096 w 1229714"/>
              <a:gd name="connsiteY5" fmla="*/ 6761266 h 6767905"/>
              <a:gd name="connsiteX6" fmla="*/ 820936 w 1229714"/>
              <a:gd name="connsiteY6" fmla="*/ 6588836 h 6767905"/>
              <a:gd name="connsiteX7" fmla="*/ 615376 w 1229714"/>
              <a:gd name="connsiteY7" fmla="*/ 6422979 h 6767905"/>
              <a:gd name="connsiteX8" fmla="*/ 405908 w 1229714"/>
              <a:gd name="connsiteY8" fmla="*/ 6595409 h 6767905"/>
              <a:gd name="connsiteX9" fmla="*/ 205152 w 1229714"/>
              <a:gd name="connsiteY9" fmla="*/ 6767905 h 6767905"/>
              <a:gd name="connsiteX10" fmla="*/ 136036 w 1229714"/>
              <a:gd name="connsiteY10" fmla="*/ 6767905 h 6767905"/>
              <a:gd name="connsiteX11" fmla="*/ 8136 w 1229714"/>
              <a:gd name="connsiteY11" fmla="*/ 6641119 h 6767905"/>
              <a:gd name="connsiteX12" fmla="*/ 17660 w 1229714"/>
              <a:gd name="connsiteY12" fmla="*/ 6542052 h 6767905"/>
              <a:gd name="connsiteX13" fmla="*/ 306584 w 1229714"/>
              <a:gd name="connsiteY13" fmla="*/ 6273737 h 6767905"/>
              <a:gd name="connsiteX14" fmla="*/ 598684 w 1229714"/>
              <a:gd name="connsiteY14" fmla="*/ 6032150 h 6767905"/>
              <a:gd name="connsiteX15" fmla="*/ 613024 w 1229714"/>
              <a:gd name="connsiteY15" fmla="*/ 5294705 h 6767905"/>
              <a:gd name="connsiteX16" fmla="*/ 973336 w 1229714"/>
              <a:gd name="connsiteY16" fmla="*/ 5584729 h 6767905"/>
              <a:gd name="connsiteX17" fmla="*/ 1227336 w 1229714"/>
              <a:gd name="connsiteY17" fmla="*/ 5880060 h 6767905"/>
              <a:gd name="connsiteX18" fmla="*/ 1207244 w 1229714"/>
              <a:gd name="connsiteY18" fmla="*/ 5973960 h 6767905"/>
              <a:gd name="connsiteX19" fmla="*/ 1069308 w 1229714"/>
              <a:gd name="connsiteY19" fmla="*/ 6024002 h 6767905"/>
              <a:gd name="connsiteX20" fmla="*/ 824252 w 1229714"/>
              <a:gd name="connsiteY20" fmla="*/ 5839404 h 6767905"/>
              <a:gd name="connsiteX21" fmla="*/ 580332 w 1229714"/>
              <a:gd name="connsiteY21" fmla="*/ 5680175 h 6767905"/>
              <a:gd name="connsiteX22" fmla="*/ 379556 w 1229714"/>
              <a:gd name="connsiteY22" fmla="*/ 5852190 h 6767905"/>
              <a:gd name="connsiteX23" fmla="*/ 173560 w 1229714"/>
              <a:gd name="connsiteY23" fmla="*/ 6020395 h 6767905"/>
              <a:gd name="connsiteX24" fmla="*/ 27224 w 1229714"/>
              <a:gd name="connsiteY24" fmla="*/ 5976707 h 6767905"/>
              <a:gd name="connsiteX25" fmla="*/ 8136 w 1229714"/>
              <a:gd name="connsiteY25" fmla="*/ 5878723 h 6767905"/>
              <a:gd name="connsiteX26" fmla="*/ 55760 w 1229714"/>
              <a:gd name="connsiteY26" fmla="*/ 5749685 h 6767905"/>
              <a:gd name="connsiteX27" fmla="*/ 350220 w 1229714"/>
              <a:gd name="connsiteY27" fmla="*/ 5493040 h 6767905"/>
              <a:gd name="connsiteX28" fmla="*/ 613024 w 1229714"/>
              <a:gd name="connsiteY28" fmla="*/ 5294705 h 6767905"/>
              <a:gd name="connsiteX29" fmla="*/ 605228 w 1229714"/>
              <a:gd name="connsiteY29" fmla="*/ 4527168 h 6767905"/>
              <a:gd name="connsiteX30" fmla="*/ 1090810 w 1229714"/>
              <a:gd name="connsiteY30" fmla="*/ 4934543 h 6767905"/>
              <a:gd name="connsiteX31" fmla="*/ 1227336 w 1229714"/>
              <a:gd name="connsiteY31" fmla="*/ 5054416 h 6767905"/>
              <a:gd name="connsiteX32" fmla="*/ 1227336 w 1229714"/>
              <a:gd name="connsiteY32" fmla="*/ 5127897 h 6767905"/>
              <a:gd name="connsiteX33" fmla="*/ 1197406 w 1229714"/>
              <a:gd name="connsiteY33" fmla="*/ 5229494 h 6767905"/>
              <a:gd name="connsiteX34" fmla="*/ 1036836 w 1229714"/>
              <a:gd name="connsiteY34" fmla="*/ 5245846 h 6767905"/>
              <a:gd name="connsiteX35" fmla="*/ 814584 w 1229714"/>
              <a:gd name="connsiteY35" fmla="*/ 5072314 h 6767905"/>
              <a:gd name="connsiteX36" fmla="*/ 614904 w 1229714"/>
              <a:gd name="connsiteY36" fmla="*/ 4911423 h 6767905"/>
              <a:gd name="connsiteX37" fmla="*/ 208980 w 1229714"/>
              <a:gd name="connsiteY37" fmla="*/ 5236826 h 6767905"/>
              <a:gd name="connsiteX38" fmla="*/ 122008 w 1229714"/>
              <a:gd name="connsiteY38" fmla="*/ 5265778 h 6767905"/>
              <a:gd name="connsiteX39" fmla="*/ 8136 w 1229714"/>
              <a:gd name="connsiteY39" fmla="*/ 5129819 h 6767905"/>
              <a:gd name="connsiteX40" fmla="*/ 17660 w 1229714"/>
              <a:gd name="connsiteY40" fmla="*/ 5030752 h 6767905"/>
              <a:gd name="connsiteX41" fmla="*/ 306584 w 1229714"/>
              <a:gd name="connsiteY41" fmla="*/ 4762437 h 6767905"/>
              <a:gd name="connsiteX42" fmla="*/ 605228 w 1229714"/>
              <a:gd name="connsiteY42" fmla="*/ 4527168 h 6767905"/>
              <a:gd name="connsiteX43" fmla="*/ 613024 w 1229714"/>
              <a:gd name="connsiteY43" fmla="*/ 3783405 h 6767905"/>
              <a:gd name="connsiteX44" fmla="*/ 973336 w 1229714"/>
              <a:gd name="connsiteY44" fmla="*/ 4073659 h 6767905"/>
              <a:gd name="connsiteX45" fmla="*/ 1227336 w 1229714"/>
              <a:gd name="connsiteY45" fmla="*/ 4369148 h 6767905"/>
              <a:gd name="connsiteX46" fmla="*/ 1213612 w 1229714"/>
              <a:gd name="connsiteY46" fmla="*/ 4458415 h 6767905"/>
              <a:gd name="connsiteX47" fmla="*/ 1073692 w 1229714"/>
              <a:gd name="connsiteY47" fmla="*/ 4513382 h 6767905"/>
              <a:gd name="connsiteX48" fmla="*/ 825152 w 1229714"/>
              <a:gd name="connsiteY48" fmla="*/ 4328854 h 6767905"/>
              <a:gd name="connsiteX49" fmla="*/ 613322 w 1229714"/>
              <a:gd name="connsiteY49" fmla="*/ 4152389 h 6767905"/>
              <a:gd name="connsiteX50" fmla="*/ 536154 w 1229714"/>
              <a:gd name="connsiteY50" fmla="*/ 4205739 h 6767905"/>
              <a:gd name="connsiteX51" fmla="*/ 452636 w 1229714"/>
              <a:gd name="connsiteY51" fmla="*/ 4266569 h 6767905"/>
              <a:gd name="connsiteX52" fmla="*/ 167208 w 1229714"/>
              <a:gd name="connsiteY52" fmla="*/ 4514709 h 6767905"/>
              <a:gd name="connsiteX53" fmla="*/ 27224 w 1229714"/>
              <a:gd name="connsiteY53" fmla="*/ 4465407 h 6767905"/>
              <a:gd name="connsiteX54" fmla="*/ 8136 w 1229714"/>
              <a:gd name="connsiteY54" fmla="*/ 4367423 h 6767905"/>
              <a:gd name="connsiteX55" fmla="*/ 55760 w 1229714"/>
              <a:gd name="connsiteY55" fmla="*/ 4238385 h 6767905"/>
              <a:gd name="connsiteX56" fmla="*/ 350220 w 1229714"/>
              <a:gd name="connsiteY56" fmla="*/ 3981740 h 6767905"/>
              <a:gd name="connsiteX57" fmla="*/ 613024 w 1229714"/>
              <a:gd name="connsiteY57" fmla="*/ 3783405 h 6767905"/>
              <a:gd name="connsiteX58" fmla="*/ 608932 w 1229714"/>
              <a:gd name="connsiteY58" fmla="*/ 3015689 h 6767905"/>
              <a:gd name="connsiteX59" fmla="*/ 909836 w 1229714"/>
              <a:gd name="connsiteY59" fmla="*/ 3266806 h 6767905"/>
              <a:gd name="connsiteX60" fmla="*/ 1208284 w 1229714"/>
              <a:gd name="connsiteY60" fmla="*/ 3523638 h 6767905"/>
              <a:gd name="connsiteX61" fmla="*/ 1228492 w 1229714"/>
              <a:gd name="connsiteY61" fmla="*/ 3692331 h 6767905"/>
              <a:gd name="connsiteX62" fmla="*/ 1185440 w 1229714"/>
              <a:gd name="connsiteY62" fmla="*/ 3725168 h 6767905"/>
              <a:gd name="connsiteX63" fmla="*/ 926428 w 1229714"/>
              <a:gd name="connsiteY63" fmla="*/ 3653230 h 6767905"/>
              <a:gd name="connsiteX64" fmla="*/ 709056 w 1229714"/>
              <a:gd name="connsiteY64" fmla="*/ 3475430 h 6767905"/>
              <a:gd name="connsiteX65" fmla="*/ 611160 w 1229714"/>
              <a:gd name="connsiteY65" fmla="*/ 3402405 h 6767905"/>
              <a:gd name="connsiteX66" fmla="*/ 383876 w 1229714"/>
              <a:gd name="connsiteY66" fmla="*/ 3567505 h 6767905"/>
              <a:gd name="connsiteX67" fmla="*/ 212796 w 1229714"/>
              <a:gd name="connsiteY67" fmla="*/ 3723821 h 6767905"/>
              <a:gd name="connsiteX68" fmla="*/ 47208 w 1229714"/>
              <a:gd name="connsiteY68" fmla="*/ 3725126 h 6767905"/>
              <a:gd name="connsiteX69" fmla="*/ 8136 w 1229714"/>
              <a:gd name="connsiteY69" fmla="*/ 3616199 h 6767905"/>
              <a:gd name="connsiteX70" fmla="*/ 147444 w 1229714"/>
              <a:gd name="connsiteY70" fmla="*/ 3389705 h 6767905"/>
              <a:gd name="connsiteX71" fmla="*/ 325174 w 1229714"/>
              <a:gd name="connsiteY71" fmla="*/ 3236935 h 6767905"/>
              <a:gd name="connsiteX72" fmla="*/ 513684 w 1229714"/>
              <a:gd name="connsiteY72" fmla="*/ 3087710 h 6767905"/>
              <a:gd name="connsiteX73" fmla="*/ 608932 w 1229714"/>
              <a:gd name="connsiteY73" fmla="*/ 3015689 h 6767905"/>
              <a:gd name="connsiteX74" fmla="*/ 623534 w 1229714"/>
              <a:gd name="connsiteY74" fmla="*/ 2269433 h 6767905"/>
              <a:gd name="connsiteX75" fmla="*/ 1074752 w 1229714"/>
              <a:gd name="connsiteY75" fmla="*/ 2651801 h 6767905"/>
              <a:gd name="connsiteX76" fmla="*/ 1227336 w 1229714"/>
              <a:gd name="connsiteY76" fmla="*/ 2862078 h 6767905"/>
              <a:gd name="connsiteX77" fmla="*/ 1201428 w 1229714"/>
              <a:gd name="connsiteY77" fmla="*/ 2958412 h 6767905"/>
              <a:gd name="connsiteX78" fmla="*/ 1073912 w 1229714"/>
              <a:gd name="connsiteY78" fmla="*/ 3002130 h 6767905"/>
              <a:gd name="connsiteX79" fmla="*/ 826408 w 1229714"/>
              <a:gd name="connsiteY79" fmla="*/ 2818228 h 6767905"/>
              <a:gd name="connsiteX80" fmla="*/ 613616 w 1229714"/>
              <a:gd name="connsiteY80" fmla="*/ 2641950 h 6767905"/>
              <a:gd name="connsiteX81" fmla="*/ 566808 w 1229714"/>
              <a:gd name="connsiteY81" fmla="*/ 2669753 h 6767905"/>
              <a:gd name="connsiteX82" fmla="*/ 366308 w 1229714"/>
              <a:gd name="connsiteY82" fmla="*/ 2840868 h 6767905"/>
              <a:gd name="connsiteX83" fmla="*/ 91104 w 1229714"/>
              <a:gd name="connsiteY83" fmla="*/ 2996143 h 6767905"/>
              <a:gd name="connsiteX84" fmla="*/ 8136 w 1229714"/>
              <a:gd name="connsiteY84" fmla="*/ 2856123 h 6767905"/>
              <a:gd name="connsiteX85" fmla="*/ 55760 w 1229714"/>
              <a:gd name="connsiteY85" fmla="*/ 2726782 h 6767905"/>
              <a:gd name="connsiteX86" fmla="*/ 356834 w 1229714"/>
              <a:gd name="connsiteY86" fmla="*/ 2464410 h 6767905"/>
              <a:gd name="connsiteX87" fmla="*/ 623534 w 1229714"/>
              <a:gd name="connsiteY87" fmla="*/ 2269433 h 6767905"/>
              <a:gd name="connsiteX88" fmla="*/ 621560 w 1229714"/>
              <a:gd name="connsiteY88" fmla="*/ 1515354 h 6767905"/>
              <a:gd name="connsiteX89" fmla="*/ 922536 w 1229714"/>
              <a:gd name="connsiteY89" fmla="*/ 1766666 h 6767905"/>
              <a:gd name="connsiteX90" fmla="*/ 1208284 w 1229714"/>
              <a:gd name="connsiteY90" fmla="*/ 2012530 h 6767905"/>
              <a:gd name="connsiteX91" fmla="*/ 1218374 w 1229714"/>
              <a:gd name="connsiteY91" fmla="*/ 2096264 h 6767905"/>
              <a:gd name="connsiteX92" fmla="*/ 1188824 w 1229714"/>
              <a:gd name="connsiteY92" fmla="*/ 2213351 h 6767905"/>
              <a:gd name="connsiteX93" fmla="*/ 970654 w 1229714"/>
              <a:gd name="connsiteY93" fmla="*/ 2180741 h 6767905"/>
              <a:gd name="connsiteX94" fmla="*/ 754628 w 1229714"/>
              <a:gd name="connsiteY94" fmla="*/ 2001965 h 6767905"/>
              <a:gd name="connsiteX95" fmla="*/ 595878 w 1229714"/>
              <a:gd name="connsiteY95" fmla="*/ 1892554 h 6767905"/>
              <a:gd name="connsiteX96" fmla="*/ 205334 w 1229714"/>
              <a:gd name="connsiteY96" fmla="*/ 2218765 h 6767905"/>
              <a:gd name="connsiteX97" fmla="*/ 47208 w 1229714"/>
              <a:gd name="connsiteY97" fmla="*/ 2213827 h 6767905"/>
              <a:gd name="connsiteX98" fmla="*/ 8136 w 1229714"/>
              <a:gd name="connsiteY98" fmla="*/ 2104900 h 6767905"/>
              <a:gd name="connsiteX99" fmla="*/ 412012 w 1229714"/>
              <a:gd name="connsiteY99" fmla="*/ 1664277 h 6767905"/>
              <a:gd name="connsiteX100" fmla="*/ 621560 w 1229714"/>
              <a:gd name="connsiteY100" fmla="*/ 1515354 h 6767905"/>
              <a:gd name="connsiteX101" fmla="*/ 607596 w 1229714"/>
              <a:gd name="connsiteY101" fmla="*/ 754729 h 6767905"/>
              <a:gd name="connsiteX102" fmla="*/ 1198760 w 1229714"/>
              <a:gd name="connsiteY102" fmla="*/ 1252289 h 6767905"/>
              <a:gd name="connsiteX103" fmla="*/ 1195404 w 1229714"/>
              <a:gd name="connsiteY103" fmla="*/ 1452011 h 6767905"/>
              <a:gd name="connsiteX104" fmla="*/ 1055936 w 1229714"/>
              <a:gd name="connsiteY104" fmla="*/ 1484724 h 6767905"/>
              <a:gd name="connsiteX105" fmla="*/ 818528 w 1229714"/>
              <a:gd name="connsiteY105" fmla="*/ 1300875 h 6767905"/>
              <a:gd name="connsiteX106" fmla="*/ 612808 w 1229714"/>
              <a:gd name="connsiteY106" fmla="*/ 1129075 h 6767905"/>
              <a:gd name="connsiteX107" fmla="*/ 573996 w 1229714"/>
              <a:gd name="connsiteY107" fmla="*/ 1152757 h 6767905"/>
              <a:gd name="connsiteX108" fmla="*/ 368130 w 1229714"/>
              <a:gd name="connsiteY108" fmla="*/ 1329297 h 6767905"/>
              <a:gd name="connsiteX109" fmla="*/ 80324 w 1229714"/>
              <a:gd name="connsiteY109" fmla="*/ 1480150 h 6767905"/>
              <a:gd name="connsiteX110" fmla="*/ 8136 w 1229714"/>
              <a:gd name="connsiteY110" fmla="*/ 1341594 h 6767905"/>
              <a:gd name="connsiteX111" fmla="*/ 62110 w 1229714"/>
              <a:gd name="connsiteY111" fmla="*/ 1210438 h 6767905"/>
              <a:gd name="connsiteX112" fmla="*/ 243084 w 1229714"/>
              <a:gd name="connsiteY112" fmla="*/ 1040341 h 6767905"/>
              <a:gd name="connsiteX113" fmla="*/ 408184 w 1229714"/>
              <a:gd name="connsiteY113" fmla="*/ 898846 h 6767905"/>
              <a:gd name="connsiteX114" fmla="*/ 516136 w 1229714"/>
              <a:gd name="connsiteY114" fmla="*/ 806763 h 6767905"/>
              <a:gd name="connsiteX115" fmla="*/ 607596 w 1229714"/>
              <a:gd name="connsiteY115" fmla="*/ 754729 h 6767905"/>
              <a:gd name="connsiteX116" fmla="*/ 598684 w 1229714"/>
              <a:gd name="connsiteY116" fmla="*/ 2 h 6767905"/>
              <a:gd name="connsiteX117" fmla="*/ 916184 w 1229714"/>
              <a:gd name="connsiteY117" fmla="*/ 249864 h 6767905"/>
              <a:gd name="connsiteX118" fmla="*/ 1208284 w 1229714"/>
              <a:gd name="connsiteY118" fmla="*/ 500456 h 6767905"/>
              <a:gd name="connsiteX119" fmla="*/ 1218372 w 1229714"/>
              <a:gd name="connsiteY119" fmla="*/ 584577 h 6767905"/>
              <a:gd name="connsiteX120" fmla="*/ 1188824 w 1229714"/>
              <a:gd name="connsiteY120" fmla="*/ 702052 h 6767905"/>
              <a:gd name="connsiteX121" fmla="*/ 1096184 w 1229714"/>
              <a:gd name="connsiteY121" fmla="*/ 728972 h 6767905"/>
              <a:gd name="connsiteX122" fmla="*/ 798082 w 1229714"/>
              <a:gd name="connsiteY122" fmla="*/ 528221 h 6767905"/>
              <a:gd name="connsiteX123" fmla="*/ 595608 w 1229714"/>
              <a:gd name="connsiteY123" fmla="*/ 381423 h 6767905"/>
              <a:gd name="connsiteX124" fmla="*/ 205332 w 1229714"/>
              <a:gd name="connsiteY124" fmla="*/ 707466 h 6767905"/>
              <a:gd name="connsiteX125" fmla="*/ 47208 w 1229714"/>
              <a:gd name="connsiteY125" fmla="*/ 702526 h 6767905"/>
              <a:gd name="connsiteX126" fmla="*/ 1978 w 1229714"/>
              <a:gd name="connsiteY126" fmla="*/ 591402 h 6767905"/>
              <a:gd name="connsiteX127" fmla="*/ 12776 w 1229714"/>
              <a:gd name="connsiteY127" fmla="*/ 502786 h 6767905"/>
              <a:gd name="connsiteX128" fmla="*/ 301506 w 1229714"/>
              <a:gd name="connsiteY128" fmla="*/ 246574 h 6767905"/>
              <a:gd name="connsiteX129" fmla="*/ 598684 w 1229714"/>
              <a:gd name="connsiteY129" fmla="*/ 2 h 6767905"/>
            </a:gdLst>
            <a:ahLst/>
            <a:cxnLst/>
            <a:rect l="l" t="t" r="r" b="b"/>
            <a:pathLst>
              <a:path w="1229714" h="6767905">
                <a:moveTo>
                  <a:pt x="598684" y="6032150"/>
                </a:moveTo>
                <a:cubicBezTo>
                  <a:pt x="611172" y="6031382"/>
                  <a:pt x="935864" y="6304401"/>
                  <a:pt x="1128910" y="6477990"/>
                </a:cubicBezTo>
                <a:lnTo>
                  <a:pt x="1227336" y="6566495"/>
                </a:lnTo>
                <a:lnTo>
                  <a:pt x="1227336" y="6640878"/>
                </a:lnTo>
                <a:cubicBezTo>
                  <a:pt x="1227336" y="6706109"/>
                  <a:pt x="1223218" y="6718500"/>
                  <a:pt x="1193872" y="6741583"/>
                </a:cubicBezTo>
                <a:cubicBezTo>
                  <a:pt x="1166052" y="6763467"/>
                  <a:pt x="1148384" y="6766786"/>
                  <a:pt x="1089096" y="6761266"/>
                </a:cubicBezTo>
                <a:cubicBezTo>
                  <a:pt x="1019312" y="6754769"/>
                  <a:pt x="1013574" y="6751080"/>
                  <a:pt x="820936" y="6588836"/>
                </a:cubicBezTo>
                <a:cubicBezTo>
                  <a:pt x="712668" y="6497650"/>
                  <a:pt x="620166" y="6423015"/>
                  <a:pt x="615376" y="6422979"/>
                </a:cubicBezTo>
                <a:cubicBezTo>
                  <a:pt x="610584" y="6422943"/>
                  <a:pt x="516324" y="6500536"/>
                  <a:pt x="405908" y="6595409"/>
                </a:cubicBezTo>
                <a:lnTo>
                  <a:pt x="205152" y="6767905"/>
                </a:lnTo>
                <a:lnTo>
                  <a:pt x="136036" y="6767905"/>
                </a:lnTo>
                <a:cubicBezTo>
                  <a:pt x="38332" y="6767905"/>
                  <a:pt x="8136" y="6737971"/>
                  <a:pt x="8136" y="6641119"/>
                </a:cubicBezTo>
                <a:cubicBezTo>
                  <a:pt x="8136" y="6601761"/>
                  <a:pt x="12420" y="6557181"/>
                  <a:pt x="17660" y="6542052"/>
                </a:cubicBezTo>
                <a:cubicBezTo>
                  <a:pt x="22900" y="6526923"/>
                  <a:pt x="152916" y="6406181"/>
                  <a:pt x="306584" y="6273737"/>
                </a:cubicBezTo>
                <a:cubicBezTo>
                  <a:pt x="460256" y="6141294"/>
                  <a:pt x="591700" y="6032579"/>
                  <a:pt x="598684" y="6032150"/>
                </a:cubicBezTo>
                <a:close/>
                <a:moveTo>
                  <a:pt x="613024" y="5294705"/>
                </a:moveTo>
                <a:cubicBezTo>
                  <a:pt x="630212" y="5294705"/>
                  <a:pt x="687324" y="5340677"/>
                  <a:pt x="973336" y="5584729"/>
                </a:cubicBezTo>
                <a:cubicBezTo>
                  <a:pt x="1223620" y="5798296"/>
                  <a:pt x="1227336" y="5802617"/>
                  <a:pt x="1227336" y="5880060"/>
                </a:cubicBezTo>
                <a:cubicBezTo>
                  <a:pt x="1227336" y="5916339"/>
                  <a:pt x="1218770" y="5956370"/>
                  <a:pt x="1207244" y="5973960"/>
                </a:cubicBezTo>
                <a:cubicBezTo>
                  <a:pt x="1182978" y="6010996"/>
                  <a:pt x="1115306" y="6035547"/>
                  <a:pt x="1069308" y="6024002"/>
                </a:cubicBezTo>
                <a:cubicBezTo>
                  <a:pt x="1050836" y="6019366"/>
                  <a:pt x="940562" y="5936297"/>
                  <a:pt x="824252" y="5839404"/>
                </a:cubicBezTo>
                <a:cubicBezTo>
                  <a:pt x="619916" y="5669181"/>
                  <a:pt x="611682" y="5663807"/>
                  <a:pt x="580332" y="5680175"/>
                </a:cubicBezTo>
                <a:cubicBezTo>
                  <a:pt x="562486" y="5689492"/>
                  <a:pt x="472136" y="5766899"/>
                  <a:pt x="379556" y="5852190"/>
                </a:cubicBezTo>
                <a:cubicBezTo>
                  <a:pt x="286974" y="5937481"/>
                  <a:pt x="194276" y="6013173"/>
                  <a:pt x="173560" y="6020395"/>
                </a:cubicBezTo>
                <a:cubicBezTo>
                  <a:pt x="126184" y="6036910"/>
                  <a:pt x="54376" y="6015473"/>
                  <a:pt x="27224" y="5976707"/>
                </a:cubicBezTo>
                <a:cubicBezTo>
                  <a:pt x="15786" y="5960377"/>
                  <a:pt x="8136" y="5921105"/>
                  <a:pt x="8136" y="5878723"/>
                </a:cubicBezTo>
                <a:cubicBezTo>
                  <a:pt x="8136" y="5815824"/>
                  <a:pt x="13408" y="5801538"/>
                  <a:pt x="55760" y="5749685"/>
                </a:cubicBezTo>
                <a:cubicBezTo>
                  <a:pt x="81954" y="5717615"/>
                  <a:pt x="214460" y="5602125"/>
                  <a:pt x="350220" y="5493040"/>
                </a:cubicBezTo>
                <a:cubicBezTo>
                  <a:pt x="485980" y="5383956"/>
                  <a:pt x="604240" y="5294705"/>
                  <a:pt x="613024" y="5294705"/>
                </a:cubicBezTo>
                <a:close/>
                <a:moveTo>
                  <a:pt x="605228" y="4527168"/>
                </a:moveTo>
                <a:cubicBezTo>
                  <a:pt x="624184" y="4532624"/>
                  <a:pt x="823524" y="4699856"/>
                  <a:pt x="1090810" y="4934543"/>
                </a:cubicBezTo>
                <a:lnTo>
                  <a:pt x="1227336" y="5054416"/>
                </a:lnTo>
                <a:lnTo>
                  <a:pt x="1227336" y="5127897"/>
                </a:lnTo>
                <a:cubicBezTo>
                  <a:pt x="1227336" y="5188663"/>
                  <a:pt x="1222156" y="5206243"/>
                  <a:pt x="1197406" y="5229494"/>
                </a:cubicBezTo>
                <a:cubicBezTo>
                  <a:pt x="1164492" y="5260416"/>
                  <a:pt x="1091388" y="5267861"/>
                  <a:pt x="1036836" y="5245846"/>
                </a:cubicBezTo>
                <a:cubicBezTo>
                  <a:pt x="1019372" y="5238799"/>
                  <a:pt x="919360" y="5160709"/>
                  <a:pt x="814584" y="5072314"/>
                </a:cubicBezTo>
                <a:cubicBezTo>
                  <a:pt x="709810" y="4983918"/>
                  <a:pt x="619954" y="4911517"/>
                  <a:pt x="614904" y="4911423"/>
                </a:cubicBezTo>
                <a:cubicBezTo>
                  <a:pt x="602012" y="4911183"/>
                  <a:pt x="250420" y="5193034"/>
                  <a:pt x="208980" y="5236826"/>
                </a:cubicBezTo>
                <a:cubicBezTo>
                  <a:pt x="179096" y="5268409"/>
                  <a:pt x="168332" y="5271992"/>
                  <a:pt x="122008" y="5265778"/>
                </a:cubicBezTo>
                <a:cubicBezTo>
                  <a:pt x="40104" y="5254793"/>
                  <a:pt x="8136" y="5216621"/>
                  <a:pt x="8136" y="5129819"/>
                </a:cubicBezTo>
                <a:cubicBezTo>
                  <a:pt x="8136" y="5090461"/>
                  <a:pt x="12420" y="5045881"/>
                  <a:pt x="17660" y="5030752"/>
                </a:cubicBezTo>
                <a:cubicBezTo>
                  <a:pt x="22900" y="5015623"/>
                  <a:pt x="152916" y="4894881"/>
                  <a:pt x="306584" y="4762437"/>
                </a:cubicBezTo>
                <a:cubicBezTo>
                  <a:pt x="474768" y="4617485"/>
                  <a:pt x="593644" y="4523835"/>
                  <a:pt x="605228" y="4527168"/>
                </a:cubicBezTo>
                <a:close/>
                <a:moveTo>
                  <a:pt x="613024" y="3783405"/>
                </a:moveTo>
                <a:cubicBezTo>
                  <a:pt x="630136" y="3783405"/>
                  <a:pt x="685076" y="3827662"/>
                  <a:pt x="973336" y="4073659"/>
                </a:cubicBezTo>
                <a:cubicBezTo>
                  <a:pt x="1224284" y="4287817"/>
                  <a:pt x="1227336" y="4291365"/>
                  <a:pt x="1227336" y="4369148"/>
                </a:cubicBezTo>
                <a:cubicBezTo>
                  <a:pt x="1227336" y="4404143"/>
                  <a:pt x="1221160" y="4444313"/>
                  <a:pt x="1213612" y="4458415"/>
                </a:cubicBezTo>
                <a:cubicBezTo>
                  <a:pt x="1194796" y="4493572"/>
                  <a:pt x="1119024" y="4523339"/>
                  <a:pt x="1073692" y="4513382"/>
                </a:cubicBezTo>
                <a:cubicBezTo>
                  <a:pt x="1052960" y="4508829"/>
                  <a:pt x="944768" y="4428502"/>
                  <a:pt x="825152" y="4328854"/>
                </a:cubicBezTo>
                <a:lnTo>
                  <a:pt x="613322" y="4152389"/>
                </a:lnTo>
                <a:lnTo>
                  <a:pt x="536154" y="4205739"/>
                </a:lnTo>
                <a:cubicBezTo>
                  <a:pt x="493712" y="4235081"/>
                  <a:pt x="456128" y="4262455"/>
                  <a:pt x="452636" y="4266569"/>
                </a:cubicBezTo>
                <a:cubicBezTo>
                  <a:pt x="406408" y="4321026"/>
                  <a:pt x="190284" y="4508917"/>
                  <a:pt x="167208" y="4514709"/>
                </a:cubicBezTo>
                <a:cubicBezTo>
                  <a:pt x="125560" y="4525162"/>
                  <a:pt x="50582" y="4498755"/>
                  <a:pt x="27224" y="4465407"/>
                </a:cubicBezTo>
                <a:cubicBezTo>
                  <a:pt x="15786" y="4449077"/>
                  <a:pt x="8136" y="4409805"/>
                  <a:pt x="8136" y="4367423"/>
                </a:cubicBezTo>
                <a:cubicBezTo>
                  <a:pt x="8136" y="4304524"/>
                  <a:pt x="13408" y="4290238"/>
                  <a:pt x="55760" y="4238385"/>
                </a:cubicBezTo>
                <a:cubicBezTo>
                  <a:pt x="81954" y="4206315"/>
                  <a:pt x="214460" y="4090825"/>
                  <a:pt x="350220" y="3981740"/>
                </a:cubicBezTo>
                <a:cubicBezTo>
                  <a:pt x="485980" y="3872656"/>
                  <a:pt x="604240" y="3783405"/>
                  <a:pt x="613024" y="3783405"/>
                </a:cubicBezTo>
                <a:close/>
                <a:moveTo>
                  <a:pt x="608932" y="3015689"/>
                </a:moveTo>
                <a:cubicBezTo>
                  <a:pt x="610280" y="3012545"/>
                  <a:pt x="745688" y="3125547"/>
                  <a:pt x="909836" y="3266806"/>
                </a:cubicBezTo>
                <a:lnTo>
                  <a:pt x="1208284" y="3523638"/>
                </a:lnTo>
                <a:lnTo>
                  <a:pt x="1228492" y="3692331"/>
                </a:lnTo>
                <a:lnTo>
                  <a:pt x="1185440" y="3725168"/>
                </a:lnTo>
                <a:cubicBezTo>
                  <a:pt x="1109454" y="3783124"/>
                  <a:pt x="1072696" y="3772915"/>
                  <a:pt x="926428" y="3653230"/>
                </a:cubicBezTo>
                <a:cubicBezTo>
                  <a:pt x="856000" y="3595604"/>
                  <a:pt x="758184" y="3515594"/>
                  <a:pt x="709056" y="3475430"/>
                </a:cubicBezTo>
                <a:cubicBezTo>
                  <a:pt x="659928" y="3435266"/>
                  <a:pt x="615876" y="3402405"/>
                  <a:pt x="611160" y="3402405"/>
                </a:cubicBezTo>
                <a:cubicBezTo>
                  <a:pt x="601768" y="3402405"/>
                  <a:pt x="444220" y="3516848"/>
                  <a:pt x="383876" y="3567505"/>
                </a:cubicBezTo>
                <a:cubicBezTo>
                  <a:pt x="300536" y="3637464"/>
                  <a:pt x="241588" y="3691325"/>
                  <a:pt x="212796" y="3723821"/>
                </a:cubicBezTo>
                <a:cubicBezTo>
                  <a:pt x="171604" y="3770312"/>
                  <a:pt x="101566" y="3770865"/>
                  <a:pt x="47208" y="3725126"/>
                </a:cubicBezTo>
                <a:cubicBezTo>
                  <a:pt x="11588" y="3695152"/>
                  <a:pt x="8136" y="3685527"/>
                  <a:pt x="8136" y="3616199"/>
                </a:cubicBezTo>
                <a:cubicBezTo>
                  <a:pt x="8136" y="3524327"/>
                  <a:pt x="28780" y="3490763"/>
                  <a:pt x="147444" y="3389705"/>
                </a:cubicBezTo>
                <a:cubicBezTo>
                  <a:pt x="192554" y="3351288"/>
                  <a:pt x="272532" y="3282541"/>
                  <a:pt x="325174" y="3236935"/>
                </a:cubicBezTo>
                <a:cubicBezTo>
                  <a:pt x="377816" y="3191329"/>
                  <a:pt x="462644" y="3124177"/>
                  <a:pt x="513684" y="3087710"/>
                </a:cubicBezTo>
                <a:cubicBezTo>
                  <a:pt x="564720" y="3051242"/>
                  <a:pt x="607584" y="3018833"/>
                  <a:pt x="608932" y="3015689"/>
                </a:cubicBezTo>
                <a:close/>
                <a:moveTo>
                  <a:pt x="623534" y="2269433"/>
                </a:moveTo>
                <a:cubicBezTo>
                  <a:pt x="636968" y="2278338"/>
                  <a:pt x="923956" y="2521534"/>
                  <a:pt x="1074752" y="2651801"/>
                </a:cubicBezTo>
                <a:cubicBezTo>
                  <a:pt x="1227572" y="2783816"/>
                  <a:pt x="1227336" y="2783490"/>
                  <a:pt x="1227336" y="2862078"/>
                </a:cubicBezTo>
                <a:cubicBezTo>
                  <a:pt x="1227336" y="2916031"/>
                  <a:pt x="1221276" y="2938565"/>
                  <a:pt x="1201428" y="2958412"/>
                </a:cubicBezTo>
                <a:cubicBezTo>
                  <a:pt x="1165908" y="2993932"/>
                  <a:pt x="1115412" y="3011245"/>
                  <a:pt x="1073912" y="3002130"/>
                </a:cubicBezTo>
                <a:cubicBezTo>
                  <a:pt x="1054820" y="2997937"/>
                  <a:pt x="943444" y="2915181"/>
                  <a:pt x="826408" y="2818228"/>
                </a:cubicBezTo>
                <a:lnTo>
                  <a:pt x="613616" y="2641950"/>
                </a:lnTo>
                <a:lnTo>
                  <a:pt x="566808" y="2669753"/>
                </a:lnTo>
                <a:cubicBezTo>
                  <a:pt x="541064" y="2685044"/>
                  <a:pt x="450840" y="2762046"/>
                  <a:pt x="366308" y="2840868"/>
                </a:cubicBezTo>
                <a:cubicBezTo>
                  <a:pt x="197500" y="2998273"/>
                  <a:pt x="160616" y="3019084"/>
                  <a:pt x="91104" y="2996143"/>
                </a:cubicBezTo>
                <a:cubicBezTo>
                  <a:pt x="29084" y="2975675"/>
                  <a:pt x="8136" y="2940322"/>
                  <a:pt x="8136" y="2856123"/>
                </a:cubicBezTo>
                <a:cubicBezTo>
                  <a:pt x="8136" y="2793277"/>
                  <a:pt x="13444" y="2778860"/>
                  <a:pt x="55760" y="2726782"/>
                </a:cubicBezTo>
                <a:cubicBezTo>
                  <a:pt x="81954" y="2694546"/>
                  <a:pt x="217436" y="2576479"/>
                  <a:pt x="356834" y="2464410"/>
                </a:cubicBezTo>
                <a:cubicBezTo>
                  <a:pt x="496232" y="2352342"/>
                  <a:pt x="616246" y="2264602"/>
                  <a:pt x="623534" y="2269433"/>
                </a:cubicBezTo>
                <a:close/>
                <a:moveTo>
                  <a:pt x="621560" y="1515354"/>
                </a:moveTo>
                <a:cubicBezTo>
                  <a:pt x="629934" y="1518350"/>
                  <a:pt x="765372" y="1631441"/>
                  <a:pt x="922536" y="1766666"/>
                </a:cubicBezTo>
                <a:lnTo>
                  <a:pt x="1208284" y="2012530"/>
                </a:lnTo>
                <a:lnTo>
                  <a:pt x="1218374" y="2096264"/>
                </a:lnTo>
                <a:cubicBezTo>
                  <a:pt x="1228400" y="2179471"/>
                  <a:pt x="1228216" y="2180207"/>
                  <a:pt x="1188824" y="2213351"/>
                </a:cubicBezTo>
                <a:cubicBezTo>
                  <a:pt x="1123124" y="2268636"/>
                  <a:pt x="1066904" y="2260233"/>
                  <a:pt x="970654" y="2180741"/>
                </a:cubicBezTo>
                <a:cubicBezTo>
                  <a:pt x="926726" y="2144461"/>
                  <a:pt x="829516" y="2064011"/>
                  <a:pt x="754628" y="2001965"/>
                </a:cubicBezTo>
                <a:cubicBezTo>
                  <a:pt x="675712" y="1936577"/>
                  <a:pt x="608974" y="1890582"/>
                  <a:pt x="595878" y="1892554"/>
                </a:cubicBezTo>
                <a:cubicBezTo>
                  <a:pt x="574352" y="1895797"/>
                  <a:pt x="257956" y="2160073"/>
                  <a:pt x="205334" y="2218765"/>
                </a:cubicBezTo>
                <a:cubicBezTo>
                  <a:pt x="169554" y="2258671"/>
                  <a:pt x="97844" y="2256431"/>
                  <a:pt x="47208" y="2213827"/>
                </a:cubicBezTo>
                <a:cubicBezTo>
                  <a:pt x="11588" y="2183852"/>
                  <a:pt x="8136" y="2174227"/>
                  <a:pt x="8136" y="2104900"/>
                </a:cubicBezTo>
                <a:cubicBezTo>
                  <a:pt x="8136" y="1988845"/>
                  <a:pt x="20728" y="1975106"/>
                  <a:pt x="412012" y="1664277"/>
                </a:cubicBezTo>
                <a:cubicBezTo>
                  <a:pt x="518892" y="1579374"/>
                  <a:pt x="613188" y="1512359"/>
                  <a:pt x="621560" y="1515354"/>
                </a:cubicBezTo>
                <a:close/>
                <a:moveTo>
                  <a:pt x="607596" y="754729"/>
                </a:moveTo>
                <a:cubicBezTo>
                  <a:pt x="630988" y="761307"/>
                  <a:pt x="1151808" y="1199660"/>
                  <a:pt x="1198760" y="1252289"/>
                </a:cubicBezTo>
                <a:cubicBezTo>
                  <a:pt x="1241484" y="1300178"/>
                  <a:pt x="1239622" y="1411032"/>
                  <a:pt x="1195404" y="1452011"/>
                </a:cubicBezTo>
                <a:cubicBezTo>
                  <a:pt x="1157004" y="1487599"/>
                  <a:pt x="1099174" y="1501164"/>
                  <a:pt x="1055936" y="1484724"/>
                </a:cubicBezTo>
                <a:cubicBezTo>
                  <a:pt x="1038508" y="1478098"/>
                  <a:pt x="931672" y="1395367"/>
                  <a:pt x="818528" y="1300875"/>
                </a:cubicBezTo>
                <a:lnTo>
                  <a:pt x="612808" y="1129075"/>
                </a:lnTo>
                <a:lnTo>
                  <a:pt x="573996" y="1152757"/>
                </a:lnTo>
                <a:cubicBezTo>
                  <a:pt x="552650" y="1165783"/>
                  <a:pt x="460010" y="1245226"/>
                  <a:pt x="368130" y="1329297"/>
                </a:cubicBezTo>
                <a:cubicBezTo>
                  <a:pt x="187824" y="1494275"/>
                  <a:pt x="155136" y="1511410"/>
                  <a:pt x="80324" y="1480150"/>
                </a:cubicBezTo>
                <a:cubicBezTo>
                  <a:pt x="23420" y="1456375"/>
                  <a:pt x="8136" y="1427040"/>
                  <a:pt x="8136" y="1341594"/>
                </a:cubicBezTo>
                <a:cubicBezTo>
                  <a:pt x="8136" y="1279193"/>
                  <a:pt x="13000" y="1267374"/>
                  <a:pt x="62110" y="1210438"/>
                </a:cubicBezTo>
                <a:cubicBezTo>
                  <a:pt x="91796" y="1176023"/>
                  <a:pt x="173236" y="1099479"/>
                  <a:pt x="243084" y="1040341"/>
                </a:cubicBezTo>
                <a:cubicBezTo>
                  <a:pt x="312936" y="981205"/>
                  <a:pt x="387230" y="917533"/>
                  <a:pt x="408184" y="898846"/>
                </a:cubicBezTo>
                <a:cubicBezTo>
                  <a:pt x="429140" y="880161"/>
                  <a:pt x="477716" y="838724"/>
                  <a:pt x="516136" y="806763"/>
                </a:cubicBezTo>
                <a:cubicBezTo>
                  <a:pt x="558764" y="771298"/>
                  <a:pt x="594408" y="751019"/>
                  <a:pt x="607596" y="754729"/>
                </a:cubicBezTo>
                <a:close/>
                <a:moveTo>
                  <a:pt x="598684" y="2"/>
                </a:moveTo>
                <a:cubicBezTo>
                  <a:pt x="614002" y="-437"/>
                  <a:pt x="740024" y="98738"/>
                  <a:pt x="916184" y="249864"/>
                </a:cubicBezTo>
                <a:lnTo>
                  <a:pt x="1208284" y="500456"/>
                </a:lnTo>
                <a:lnTo>
                  <a:pt x="1218372" y="584577"/>
                </a:lnTo>
                <a:cubicBezTo>
                  <a:pt x="1228404" y="668214"/>
                  <a:pt x="1228234" y="668889"/>
                  <a:pt x="1188824" y="702052"/>
                </a:cubicBezTo>
                <a:cubicBezTo>
                  <a:pt x="1155808" y="729832"/>
                  <a:pt x="1140328" y="734330"/>
                  <a:pt x="1096184" y="728972"/>
                </a:cubicBezTo>
                <a:cubicBezTo>
                  <a:pt x="1031380" y="721106"/>
                  <a:pt x="1022520" y="715140"/>
                  <a:pt x="798082" y="528221"/>
                </a:cubicBezTo>
                <a:cubicBezTo>
                  <a:pt x="693358" y="441004"/>
                  <a:pt x="608584" y="379540"/>
                  <a:pt x="595608" y="381423"/>
                </a:cubicBezTo>
                <a:cubicBezTo>
                  <a:pt x="574320" y="384509"/>
                  <a:pt x="257844" y="648900"/>
                  <a:pt x="205332" y="707466"/>
                </a:cubicBezTo>
                <a:cubicBezTo>
                  <a:pt x="169552" y="747371"/>
                  <a:pt x="97842" y="745132"/>
                  <a:pt x="47208" y="702526"/>
                </a:cubicBezTo>
                <a:cubicBezTo>
                  <a:pt x="13228" y="673934"/>
                  <a:pt x="7332" y="659448"/>
                  <a:pt x="1978" y="591402"/>
                </a:cubicBezTo>
                <a:cubicBezTo>
                  <a:pt x="-2502" y="534445"/>
                  <a:pt x="436" y="510335"/>
                  <a:pt x="12776" y="502786"/>
                </a:cubicBezTo>
                <a:cubicBezTo>
                  <a:pt x="22100" y="497083"/>
                  <a:pt x="152028" y="381787"/>
                  <a:pt x="301506" y="246574"/>
                </a:cubicBezTo>
                <a:cubicBezTo>
                  <a:pt x="456936" y="105977"/>
                  <a:pt x="584158" y="419"/>
                  <a:pt x="598684" y="2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363023">
            <a:off x="6597331" y="1231830"/>
            <a:ext cx="4592374" cy="4568446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12190" r="12190"/>
          <a:stretch>
            <a:fillRect/>
          </a:stretch>
        </p:blipFill>
        <p:spPr>
          <a:xfrm>
            <a:off x="6504356" y="1136960"/>
            <a:ext cx="4778324" cy="4758190"/>
          </a:xfrm>
          <a:custGeom>
            <a:avLst/>
            <a:gdLst>
              <a:gd name="connsiteX0" fmla="*/ 471102 w 4939020"/>
              <a:gd name="connsiteY0" fmla="*/ 0 h 4918209"/>
              <a:gd name="connsiteX1" fmla="*/ 4939020 w 4939020"/>
              <a:gd name="connsiteY1" fmla="*/ 473570 h 4918209"/>
              <a:gd name="connsiteX2" fmla="*/ 4467918 w 4939020"/>
              <a:gd name="connsiteY2" fmla="*/ 4918209 h 4918209"/>
              <a:gd name="connsiteX3" fmla="*/ 0 w 4939020"/>
              <a:gd name="connsiteY3" fmla="*/ 4444639 h 4918209"/>
            </a:gdLst>
            <a:ahLst/>
            <a:cxnLst/>
            <a:rect l="l" t="t" r="r" b="b"/>
            <a:pathLst>
              <a:path w="4939020" h="4918209">
                <a:moveTo>
                  <a:pt x="471102" y="0"/>
                </a:moveTo>
                <a:lnTo>
                  <a:pt x="4939020" y="473570"/>
                </a:lnTo>
                <a:lnTo>
                  <a:pt x="4467918" y="4918209"/>
                </a:lnTo>
                <a:lnTo>
                  <a:pt x="0" y="44446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>
            <a:off x="9571111" y="4689346"/>
            <a:ext cx="1863970" cy="679708"/>
          </a:xfrm>
          <a:prstGeom prst="roundRect">
            <a:avLst>
              <a:gd name="adj" fmla="val 938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15521" y="277759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679726" y="4805966"/>
            <a:ext cx="1646740" cy="44646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20XX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2472815" flipH="1" flipV="1">
            <a:off x="11841412" y="3118323"/>
            <a:ext cx="701176" cy="701178"/>
          </a:xfrm>
          <a:prstGeom prst="mathPlus">
            <a:avLst>
              <a:gd name="adj1" fmla="val 13520"/>
            </a:avLst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577078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646477" y="6368427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56559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221991" y="6368427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36040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03266" y="6368427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15521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89896" y="6368427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07315" y="3053113"/>
            <a:ext cx="4660894" cy="18798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单元过程结构图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959586" y="1671548"/>
            <a:ext cx="1200684" cy="1179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6985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08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4770351" y="2241252"/>
            <a:ext cx="731852" cy="731852"/>
          </a:xfrm>
          <a:prstGeom prst="ellipse">
            <a:avLst/>
          </a:prstGeom>
          <a:solidFill>
            <a:schemeClr val="accent3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4812957" y="2283860"/>
            <a:ext cx="646637" cy="646637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4963410" y="2419923"/>
            <a:ext cx="345733" cy="374511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9644743" y="227433"/>
            <a:ext cx="2159497" cy="276999"/>
          </a:xfrm>
          <a:prstGeom prst="roundRect">
            <a:avLst>
              <a:gd name="adj" fmla="val 15614"/>
            </a:avLst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1519097" y="301045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9789885" y="288988"/>
            <a:ext cx="1596572" cy="1464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PowerPoint design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2320140" y="6060532"/>
            <a:ext cx="6128621" cy="7941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3600">
                <a:ln w="6350">
                  <a:solidFill>
                    <a:srgbClr val="FFFFFF">
                      <a:alpha val="10000"/>
                    </a:srgbClr>
                  </a:solidFill>
                </a:ln>
                <a:noFill/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POWERPOINT DESIGN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0" y="636187"/>
          <a:ext cx="12192001" cy="6095541"/>
        </p:xfrm>
        <a:graphic>
          <a:graphicData uri="http://schemas.openxmlformats.org/drawingml/2006/table">
            <a:tbl>
              <a:tblPr/>
              <a:tblGrid>
                <a:gridCol w="740229"/>
                <a:gridCol w="2377440"/>
                <a:gridCol w="2116182"/>
                <a:gridCol w="4432331"/>
                <a:gridCol w="2525819"/>
              </a:tblGrid>
              <a:tr h="7639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课时</a:t>
                      </a:r>
                      <a:endParaRPr lang="zh-CN" altLang="en-US" sz="20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6464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主要学习内容</a:t>
                      </a:r>
                      <a:endParaRPr lang="zh-CN" altLang="en-US" sz="20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重难点</a:t>
                      </a:r>
                      <a:endParaRPr lang="zh-CN" altLang="en-US" sz="20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学练赛活动</a:t>
                      </a:r>
                      <a:endParaRPr lang="zh-CN" altLang="en-US" sz="20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学习表现</a:t>
                      </a:r>
                      <a:endParaRPr lang="zh-CN" altLang="en-US" sz="20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74634">
                <a:tc>
                  <a:txBody>
                    <a:bodyPr/>
                    <a:lstStyle/>
                    <a:p>
                      <a:pPr marL="68580" indent="0" algn="l"/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武术文化基础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武术礼仪（抱拳礼、持械礼）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长拳与少年拳的历史与特点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重点：理解武德精神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难点：礼仪动作规范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：观看武术名家视频，讨论武德内涵（教室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多媒体，全班分组）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：抱拳礼分解练习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情景模拟（如师生、生生互礼）（场地：武术垫，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人组）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：武术术语竞答（如“马步”“冲拳”）（全班围圈）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：礼仪展示赛（评分标准：动作规范、眼神专注）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知识：能说出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个武术流派特点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健康行为：主动行礼，尊重同伴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品德：理解“以礼始、以礼终”的武德精神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17208">
                <a:tc>
                  <a:txBody>
                    <a:bodyPr/>
                    <a:lstStyle/>
                    <a:p>
                      <a:pPr marL="68580" indent="0" algn="l"/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长拳基本功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手型（拳、掌、勾）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步型（弓步、马步）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重点：动作定型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难点：重心稳定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：手型“石头剪刀布”游戏（场地：散点，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人组）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：步型“木头人”挑战（保持马步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秒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口令变换）（场地：标志碟，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人组）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：手型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步型组合（如马步冲拳）（场地：镜子前，单人练习）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：步型耐力赛（马步坚持时间排名）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知识：掌握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种手型名称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健康行为：练习后自主拉伸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品德：坚持完成挑战不放弃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</a:tr>
              <a:tr h="2039724">
                <a:tc>
                  <a:txBody>
                    <a:bodyPr/>
                    <a:lstStyle/>
                    <a:p>
                      <a:pPr marL="68580" indent="0" algn="l"/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长拳基础动作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冲拳、推掌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蹬腿、弹腿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重点：发力顺序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难点：力达指尖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脚尖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：击打泡沫靶（冲拳发力体验）（场地：悬挂靶，轮流练习）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：弹腿踢纸杯（距离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米，标志桶摆放）（场地：分组轮换）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：组合练习（冲拳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弹腿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发声“哈”）（场地：箭头标记方向）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：精准踢靶赛（弹腿击中靶心次数）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知识：知道“拧腰顺肩”发力要领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健康行为：练习中注意安全间距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品德：主动为同伴纠正动作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100988" y="33152"/>
            <a:ext cx="11838265" cy="602613"/>
            <a:chOff x="100988" y="33152"/>
            <a:chExt cx="11838265" cy="602613"/>
          </a:xfrm>
        </p:grpSpPr>
        <p:sp>
          <p:nvSpPr>
            <p:cNvPr id="19" name="标题 1"/>
            <p:cNvSpPr txBox="1"/>
            <p:nvPr/>
          </p:nvSpPr>
          <p:spPr>
            <a:xfrm>
              <a:off x="177829" y="95165"/>
              <a:ext cx="11761424" cy="53294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2700" cap="sq">
              <a:solidFill>
                <a:schemeClr val="accent1">
                  <a:lumMod val="40000"/>
                  <a:lumOff val="60000"/>
                  <a:alpha val="88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  <p:sp>
          <p:nvSpPr>
            <p:cNvPr id="20" name="标题 1"/>
            <p:cNvSpPr txBox="1"/>
            <p:nvPr/>
          </p:nvSpPr>
          <p:spPr>
            <a:xfrm>
              <a:off x="100988" y="33152"/>
              <a:ext cx="11761424" cy="53294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</a:gsLst>
              <a:lin ang="0" scaled="0"/>
            </a:gradFill>
            <a:ln w="12700" cap="sq">
              <a:solidFill>
                <a:schemeClr val="accent1">
                  <a:lumMod val="50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  <p:sp>
          <p:nvSpPr>
            <p:cNvPr id="21" name="标题 1"/>
            <p:cNvSpPr txBox="1"/>
            <p:nvPr/>
          </p:nvSpPr>
          <p:spPr>
            <a:xfrm>
              <a:off x="941503" y="76735"/>
              <a:ext cx="7780158" cy="496692"/>
            </a:xfrm>
            <a:prstGeom prst="rect">
              <a:avLst/>
            </a:prstGeom>
            <a:noFill/>
            <a:ln cap="sq">
              <a:noFill/>
            </a:ln>
          </p:spPr>
          <p:txBody>
            <a:bodyPr vert="horz" wrap="square" lIns="0" tIns="0" rIns="0" bIns="0" rtlCol="0" anchor="ctr"/>
            <a:lstStyle/>
            <a:p>
              <a:pPr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1" lang="zh-CN" altLang="en-US" sz="2400" dirty="0">
                  <a:ln w="12700"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Source Han Sans CN Bold" panose="020B0800000000000000" charset="-122"/>
                  <a:ea typeface="Source Han Sans CN Bold" panose="020B0800000000000000" charset="-122"/>
                  <a:cs typeface="Source Han Sans CN Bold" panose="020B0800000000000000" charset="-122"/>
                </a:rPr>
                <a:t>单元过程结构图</a:t>
              </a:r>
              <a:endParaRPr kumimoji="1" lang="zh-CN" altLang="en-US" sz="2400" dirty="0">
                <a:solidFill>
                  <a:schemeClr val="accent1">
                    <a:lumMod val="50000"/>
                  </a:schemeClr>
                </a:solidFill>
                <a:latin typeface="等线" panose="02010600030101010101" charset="-122"/>
              </a:endParaRPr>
            </a:p>
          </p:txBody>
        </p:sp>
        <p:sp>
          <p:nvSpPr>
            <p:cNvPr id="22" name="标题 1"/>
            <p:cNvSpPr txBox="1"/>
            <p:nvPr/>
          </p:nvSpPr>
          <p:spPr>
            <a:xfrm>
              <a:off x="100988" y="102824"/>
              <a:ext cx="750334" cy="532941"/>
            </a:xfrm>
            <a:custGeom>
              <a:avLst/>
              <a:gdLst>
                <a:gd name="connsiteX0" fmla="*/ 266471 w 750334"/>
                <a:gd name="connsiteY0" fmla="*/ 0 h 532941"/>
                <a:gd name="connsiteX1" fmla="*/ 750334 w 750334"/>
                <a:gd name="connsiteY1" fmla="*/ 0 h 532941"/>
                <a:gd name="connsiteX2" fmla="*/ 607533 w 750334"/>
                <a:gd name="connsiteY2" fmla="*/ 532941 h 532941"/>
                <a:gd name="connsiteX3" fmla="*/ 266471 w 750334"/>
                <a:gd name="connsiteY3" fmla="*/ 532941 h 532941"/>
                <a:gd name="connsiteX4" fmla="*/ 5414 w 750334"/>
                <a:gd name="connsiteY4" fmla="*/ 320173 h 532941"/>
                <a:gd name="connsiteX5" fmla="*/ 0 w 750334"/>
                <a:gd name="connsiteY5" fmla="*/ 266471 h 532941"/>
                <a:gd name="connsiteX6" fmla="*/ 5414 w 750334"/>
                <a:gd name="connsiteY6" fmla="*/ 212768 h 532941"/>
                <a:gd name="connsiteX7" fmla="*/ 266471 w 750334"/>
                <a:gd name="connsiteY7" fmla="*/ 0 h 532941"/>
              </a:gdLst>
              <a:ahLst/>
              <a:cxnLst/>
              <a:rect l="l" t="t" r="r" b="b"/>
              <a:pathLst>
                <a:path w="750334" h="532941">
                  <a:moveTo>
                    <a:pt x="266471" y="0"/>
                  </a:moveTo>
                  <a:lnTo>
                    <a:pt x="750334" y="0"/>
                  </a:lnTo>
                  <a:lnTo>
                    <a:pt x="607533" y="532941"/>
                  </a:lnTo>
                  <a:lnTo>
                    <a:pt x="266471" y="532941"/>
                  </a:lnTo>
                  <a:cubicBezTo>
                    <a:pt x="137699" y="532941"/>
                    <a:pt x="30261" y="441600"/>
                    <a:pt x="5414" y="320173"/>
                  </a:cubicBezTo>
                  <a:lnTo>
                    <a:pt x="0" y="266471"/>
                  </a:lnTo>
                  <a:lnTo>
                    <a:pt x="5414" y="212768"/>
                  </a:lnTo>
                  <a:cubicBezTo>
                    <a:pt x="30261" y="91341"/>
                    <a:pt x="137699" y="0"/>
                    <a:pt x="266471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  <p:sp>
          <p:nvSpPr>
            <p:cNvPr id="23" name="标题 1"/>
            <p:cNvSpPr txBox="1"/>
            <p:nvPr/>
          </p:nvSpPr>
          <p:spPr>
            <a:xfrm>
              <a:off x="387418" y="280557"/>
              <a:ext cx="177474" cy="177474"/>
            </a:xfrm>
            <a:prstGeom prst="ellipse">
              <a:avLst/>
            </a:prstGeom>
            <a:solidFill>
              <a:srgbClr val="FFFFFF"/>
            </a:solidFill>
            <a:ln w="1905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0" y="636187"/>
          <a:ext cx="12192001" cy="6095541"/>
        </p:xfrm>
        <a:graphic>
          <a:graphicData uri="http://schemas.openxmlformats.org/drawingml/2006/table">
            <a:tbl>
              <a:tblPr/>
              <a:tblGrid>
                <a:gridCol w="740229"/>
                <a:gridCol w="2377440"/>
                <a:gridCol w="2116182"/>
                <a:gridCol w="4432331"/>
                <a:gridCol w="2525819"/>
              </a:tblGrid>
              <a:tr h="7639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课时</a:t>
                      </a:r>
                      <a:endParaRPr lang="zh-CN" altLang="en-US" sz="20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6464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主要学习内容</a:t>
                      </a:r>
                      <a:endParaRPr lang="zh-CN" altLang="en-US" sz="20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重难点</a:t>
                      </a:r>
                      <a:endParaRPr lang="zh-CN" altLang="en-US" sz="20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学练赛活动</a:t>
                      </a:r>
                      <a:endParaRPr lang="zh-CN" altLang="en-US" sz="20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学习表现</a:t>
                      </a:r>
                      <a:endParaRPr lang="zh-CN" altLang="en-US" sz="20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74634">
                <a:tc>
                  <a:txBody>
                    <a:bodyPr/>
                    <a:lstStyle/>
                    <a:p>
                      <a:pPr marL="68580" indent="0" algn="l"/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技战术：攻防应用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格挡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冲拳组合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闪避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反击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重点：反应速度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难点：攻防时机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：双人攻防慢动作演练（场地：垫子，固定搭档）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：信号灯游戏（红灯格挡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绿灯冲拳）（场地：散点，听口令）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1v1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限定招式对抗（仅用冲拳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格挡）（场地：圆圈内）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：攻防得分赛（触碰到对方肩膀得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分）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知识：理解“后发先至”战术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健康行为：对抗前检查服装安全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品德：遵守规则，点到为止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17208">
                <a:tc>
                  <a:txBody>
                    <a:bodyPr/>
                    <a:lstStyle/>
                    <a:p>
                      <a:pPr marL="68580" indent="0" algn="l"/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endParaRPr lang="en-US" altLang="zh-CN" sz="1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比赛课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b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长拳基本功擂台赛（手型、步型、腿法）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重点：动作标准度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难点：临场表现力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赛前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：分组复习基本功（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分钟）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赛中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：三轮挑战（手型辨认赛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步型定型赛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腿法击靶赛）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赛后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：小组互评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教师点评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规则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：每项满分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分，按总分排名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知识：能评价他人动作优缺点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健康行为：赛前热身充分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品德：公平裁判，不嘲笑失误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</a:tr>
              <a:tr h="2039724">
                <a:tc>
                  <a:txBody>
                    <a:bodyPr/>
                    <a:lstStyle/>
                    <a:p>
                      <a:pPr marL="68580" indent="0" algn="l"/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endParaRPr lang="en-US" altLang="zh-CN" sz="1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少年拳第一段（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1-3</a:t>
                      </a: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式）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起势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震脚砸拳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蹬腿冲拳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重点：震脚发力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难点：动作连贯性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：分解练习震脚（地面贴响声标记）（场地：分组练习）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：蹬腿冲拳“闯关”（击倒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个纸杯）（场地：障碍路线）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1-3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式串联练习（配鼓点节奏）（场地：镜子前）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：动作模仿赛（教师随机演示，学生复现）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知识：记住招式名称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健康行为：练习中保护膝关节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品德：模仿时专注观察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9" name="标题 1"/>
          <p:cNvSpPr txBox="1"/>
          <p:nvPr/>
        </p:nvSpPr>
        <p:spPr>
          <a:xfrm>
            <a:off x="177829" y="95165"/>
            <a:ext cx="11761424" cy="53294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2700" cap="sq">
            <a:solidFill>
              <a:schemeClr val="accent1">
                <a:lumMod val="40000"/>
                <a:lumOff val="60000"/>
                <a:alpha val="88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100988" y="33152"/>
            <a:ext cx="11761424" cy="53294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FFFFFF"/>
              </a:gs>
            </a:gsLst>
            <a:lin ang="0" scaled="0"/>
          </a:gradFill>
          <a:ln w="12700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941503" y="76735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zh-CN" altLang="en-US" sz="2400" dirty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单元过程结构图</a:t>
            </a:r>
            <a:endParaRPr kumimoji="1" lang="zh-CN" altLang="en-US" sz="2400" dirty="0">
              <a:solidFill>
                <a:schemeClr val="accent1">
                  <a:lumMod val="50000"/>
                </a:schemeClr>
              </a:solidFill>
              <a:latin typeface="等线" panose="02010600030101010101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100988" y="102824"/>
            <a:ext cx="750334" cy="532941"/>
          </a:xfrm>
          <a:custGeom>
            <a:avLst/>
            <a:gdLst>
              <a:gd name="connsiteX0" fmla="*/ 266471 w 750334"/>
              <a:gd name="connsiteY0" fmla="*/ 0 h 532941"/>
              <a:gd name="connsiteX1" fmla="*/ 750334 w 750334"/>
              <a:gd name="connsiteY1" fmla="*/ 0 h 532941"/>
              <a:gd name="connsiteX2" fmla="*/ 607533 w 750334"/>
              <a:gd name="connsiteY2" fmla="*/ 532941 h 532941"/>
              <a:gd name="connsiteX3" fmla="*/ 266471 w 750334"/>
              <a:gd name="connsiteY3" fmla="*/ 532941 h 532941"/>
              <a:gd name="connsiteX4" fmla="*/ 5414 w 750334"/>
              <a:gd name="connsiteY4" fmla="*/ 320173 h 532941"/>
              <a:gd name="connsiteX5" fmla="*/ 0 w 750334"/>
              <a:gd name="connsiteY5" fmla="*/ 266471 h 532941"/>
              <a:gd name="connsiteX6" fmla="*/ 5414 w 750334"/>
              <a:gd name="connsiteY6" fmla="*/ 212768 h 532941"/>
              <a:gd name="connsiteX7" fmla="*/ 266471 w 750334"/>
              <a:gd name="connsiteY7" fmla="*/ 0 h 532941"/>
            </a:gdLst>
            <a:ahLst/>
            <a:cxnLst/>
            <a:rect l="l" t="t" r="r" b="b"/>
            <a:pathLst>
              <a:path w="750334" h="532941">
                <a:moveTo>
                  <a:pt x="266471" y="0"/>
                </a:moveTo>
                <a:lnTo>
                  <a:pt x="750334" y="0"/>
                </a:lnTo>
                <a:lnTo>
                  <a:pt x="607533" y="532941"/>
                </a:lnTo>
                <a:lnTo>
                  <a:pt x="266471" y="532941"/>
                </a:lnTo>
                <a:cubicBezTo>
                  <a:pt x="137699" y="532941"/>
                  <a:pt x="30261" y="441600"/>
                  <a:pt x="5414" y="320173"/>
                </a:cubicBezTo>
                <a:lnTo>
                  <a:pt x="0" y="266471"/>
                </a:lnTo>
                <a:lnTo>
                  <a:pt x="5414" y="212768"/>
                </a:lnTo>
                <a:cubicBezTo>
                  <a:pt x="30261" y="91341"/>
                  <a:pt x="137699" y="0"/>
                  <a:pt x="266471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387418" y="280557"/>
            <a:ext cx="177474" cy="177474"/>
          </a:xfrm>
          <a:prstGeom prst="ellipse">
            <a:avLst/>
          </a:prstGeom>
          <a:solidFill>
            <a:srgbClr val="FFFFFF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flipH="1">
            <a:off x="8206973" y="0"/>
            <a:ext cx="3985027" cy="6858000"/>
          </a:xfrm>
          <a:custGeom>
            <a:avLst/>
            <a:gdLst>
              <a:gd name="connsiteX0" fmla="*/ 3650401 w 3985027"/>
              <a:gd name="connsiteY0" fmla="*/ 0 h 6858000"/>
              <a:gd name="connsiteX1" fmla="*/ 2509911 w 3985027"/>
              <a:gd name="connsiteY1" fmla="*/ 0 h 6858000"/>
              <a:gd name="connsiteX2" fmla="*/ 1981200 w 3985027"/>
              <a:gd name="connsiteY2" fmla="*/ 0 h 6858000"/>
              <a:gd name="connsiteX3" fmla="*/ 0 w 3985027"/>
              <a:gd name="connsiteY3" fmla="*/ 0 h 6858000"/>
              <a:gd name="connsiteX4" fmla="*/ 0 w 3985027"/>
              <a:gd name="connsiteY4" fmla="*/ 6858000 h 6858000"/>
              <a:gd name="connsiteX5" fmla="*/ 1981200 w 3985027"/>
              <a:gd name="connsiteY5" fmla="*/ 6858000 h 6858000"/>
              <a:gd name="connsiteX6" fmla="*/ 2509911 w 3985027"/>
              <a:gd name="connsiteY6" fmla="*/ 6858000 h 6858000"/>
              <a:gd name="connsiteX7" fmla="*/ 2509911 w 3985027"/>
              <a:gd name="connsiteY7" fmla="*/ 6852382 h 6858000"/>
              <a:gd name="connsiteX8" fmla="*/ 3825726 w 3985027"/>
              <a:gd name="connsiteY8" fmla="*/ 6838398 h 6858000"/>
              <a:gd name="connsiteX9" fmla="*/ 3870341 w 3985027"/>
              <a:gd name="connsiteY9" fmla="*/ 6734769 h 6858000"/>
              <a:gd name="connsiteX10" fmla="*/ 3940566 w 3985027"/>
              <a:gd name="connsiteY10" fmla="*/ 6593572 h 6858000"/>
              <a:gd name="connsiteX11" fmla="*/ 3956911 w 3985027"/>
              <a:gd name="connsiteY11" fmla="*/ 6425340 h 6858000"/>
              <a:gd name="connsiteX12" fmla="*/ 3928371 w 3985027"/>
              <a:gd name="connsiteY12" fmla="*/ 6257401 h 6858000"/>
              <a:gd name="connsiteX13" fmla="*/ 3949058 w 3985027"/>
              <a:gd name="connsiteY13" fmla="*/ 6178896 h 6858000"/>
              <a:gd name="connsiteX14" fmla="*/ 3982470 w 3985027"/>
              <a:gd name="connsiteY14" fmla="*/ 6067037 h 6858000"/>
              <a:gd name="connsiteX15" fmla="*/ 3910723 w 3985027"/>
              <a:gd name="connsiteY15" fmla="*/ 5853255 h 6858000"/>
              <a:gd name="connsiteX16" fmla="*/ 3887065 w 3985027"/>
              <a:gd name="connsiteY16" fmla="*/ 5702599 h 6858000"/>
              <a:gd name="connsiteX17" fmla="*/ 3906059 w 3985027"/>
              <a:gd name="connsiteY17" fmla="*/ 5580041 h 6858000"/>
              <a:gd name="connsiteX18" fmla="*/ 3911566 w 3985027"/>
              <a:gd name="connsiteY18" fmla="*/ 5418493 h 6858000"/>
              <a:gd name="connsiteX19" fmla="*/ 3897646 w 3985027"/>
              <a:gd name="connsiteY19" fmla="*/ 5260548 h 6858000"/>
              <a:gd name="connsiteX20" fmla="*/ 3884403 w 3985027"/>
              <a:gd name="connsiteY20" fmla="*/ 5094278 h 6858000"/>
              <a:gd name="connsiteX21" fmla="*/ 3873039 w 3985027"/>
              <a:gd name="connsiteY21" fmla="*/ 4945311 h 6858000"/>
              <a:gd name="connsiteX22" fmla="*/ 3853195 w 3985027"/>
              <a:gd name="connsiteY22" fmla="*/ 4874247 h 6858000"/>
              <a:gd name="connsiteX23" fmla="*/ 3904821 w 3985027"/>
              <a:gd name="connsiteY23" fmla="*/ 4790810 h 6858000"/>
              <a:gd name="connsiteX24" fmla="*/ 3924549 w 3985027"/>
              <a:gd name="connsiteY24" fmla="*/ 4601877 h 6858000"/>
              <a:gd name="connsiteX25" fmla="*/ 3897480 w 3985027"/>
              <a:gd name="connsiteY25" fmla="*/ 4459387 h 6858000"/>
              <a:gd name="connsiteX26" fmla="*/ 3863921 w 3985027"/>
              <a:gd name="connsiteY26" fmla="*/ 4320426 h 6858000"/>
              <a:gd name="connsiteX27" fmla="*/ 3886666 w 3985027"/>
              <a:gd name="connsiteY27" fmla="*/ 4241948 h 6858000"/>
              <a:gd name="connsiteX28" fmla="*/ 3921464 w 3985027"/>
              <a:gd name="connsiteY28" fmla="*/ 4147700 h 6858000"/>
              <a:gd name="connsiteX29" fmla="*/ 3882561 w 3985027"/>
              <a:gd name="connsiteY29" fmla="*/ 4044825 h 6858000"/>
              <a:gd name="connsiteX30" fmla="*/ 3848657 w 3985027"/>
              <a:gd name="connsiteY30" fmla="*/ 3965324 h 6858000"/>
              <a:gd name="connsiteX31" fmla="*/ 3814350 w 3985027"/>
              <a:gd name="connsiteY31" fmla="*/ 3886379 h 6858000"/>
              <a:gd name="connsiteX32" fmla="*/ 3781761 w 3985027"/>
              <a:gd name="connsiteY32" fmla="*/ 3829612 h 6858000"/>
              <a:gd name="connsiteX33" fmla="*/ 3819836 w 3985027"/>
              <a:gd name="connsiteY33" fmla="*/ 3733681 h 6858000"/>
              <a:gd name="connsiteX34" fmla="*/ 3861936 w 3985027"/>
              <a:gd name="connsiteY34" fmla="*/ 3437224 h 6858000"/>
              <a:gd name="connsiteX35" fmla="*/ 3865960 w 3985027"/>
              <a:gd name="connsiteY35" fmla="*/ 3222655 h 6858000"/>
              <a:gd name="connsiteX36" fmla="*/ 3819351 w 3985027"/>
              <a:gd name="connsiteY36" fmla="*/ 3158644 h 6858000"/>
              <a:gd name="connsiteX37" fmla="*/ 3700278 w 3985027"/>
              <a:gd name="connsiteY37" fmla="*/ 2884986 h 6858000"/>
              <a:gd name="connsiteX38" fmla="*/ 3639051 w 3985027"/>
              <a:gd name="connsiteY38" fmla="*/ 2707806 h 6858000"/>
              <a:gd name="connsiteX39" fmla="*/ 3597357 w 3985027"/>
              <a:gd name="connsiteY39" fmla="*/ 2649748 h 6858000"/>
              <a:gd name="connsiteX40" fmla="*/ 3650698 w 3985027"/>
              <a:gd name="connsiteY40" fmla="*/ 2599006 h 6858000"/>
              <a:gd name="connsiteX41" fmla="*/ 3652658 w 3985027"/>
              <a:gd name="connsiteY41" fmla="*/ 2403857 h 6858000"/>
              <a:gd name="connsiteX42" fmla="*/ 3493463 w 3985027"/>
              <a:gd name="connsiteY42" fmla="*/ 2147947 h 6858000"/>
              <a:gd name="connsiteX43" fmla="*/ 3439961 w 3985027"/>
              <a:gd name="connsiteY43" fmla="*/ 2104000 h 6858000"/>
              <a:gd name="connsiteX44" fmla="*/ 3406574 w 3985027"/>
              <a:gd name="connsiteY44" fmla="*/ 2039232 h 6858000"/>
              <a:gd name="connsiteX45" fmla="*/ 3452706 w 3985027"/>
              <a:gd name="connsiteY45" fmla="*/ 1846308 h 6858000"/>
              <a:gd name="connsiteX46" fmla="*/ 3445316 w 3985027"/>
              <a:gd name="connsiteY46" fmla="*/ 1627900 h 6858000"/>
              <a:gd name="connsiteX47" fmla="*/ 3371748 w 3985027"/>
              <a:gd name="connsiteY47" fmla="*/ 1475124 h 6858000"/>
              <a:gd name="connsiteX48" fmla="*/ 3449540 w 3985027"/>
              <a:gd name="connsiteY48" fmla="*/ 1262541 h 6858000"/>
              <a:gd name="connsiteX49" fmla="*/ 3496780 w 3985027"/>
              <a:gd name="connsiteY49" fmla="*/ 1152078 h 6858000"/>
              <a:gd name="connsiteX50" fmla="*/ 3476345 w 3985027"/>
              <a:gd name="connsiteY50" fmla="*/ 1070031 h 6858000"/>
              <a:gd name="connsiteX51" fmla="*/ 3495069 w 3985027"/>
              <a:gd name="connsiteY51" fmla="*/ 996258 h 6858000"/>
              <a:gd name="connsiteX52" fmla="*/ 3541338 w 3985027"/>
              <a:gd name="connsiteY52" fmla="*/ 896251 h 6858000"/>
              <a:gd name="connsiteX53" fmla="*/ 3554999 w 3985027"/>
              <a:gd name="connsiteY53" fmla="*/ 824106 h 6858000"/>
              <a:gd name="connsiteX54" fmla="*/ 3581886 w 3985027"/>
              <a:gd name="connsiteY54" fmla="*/ 708901 h 6858000"/>
              <a:gd name="connsiteX55" fmla="*/ 3646655 w 3985027"/>
              <a:gd name="connsiteY55" fmla="*/ 544461 h 6858000"/>
              <a:gd name="connsiteX56" fmla="*/ 3663470 w 3985027"/>
              <a:gd name="connsiteY56" fmla="*/ 313434 h 6858000"/>
              <a:gd name="connsiteX57" fmla="*/ 3647370 w 3985027"/>
              <a:gd name="connsiteY57" fmla="*/ 47430 h 6858000"/>
            </a:gdLst>
            <a:ahLst/>
            <a:cxnLst/>
            <a:rect l="l" t="t" r="r" b="b"/>
            <a:pathLst>
              <a:path w="3985027" h="6858000">
                <a:moveTo>
                  <a:pt x="3650401" y="0"/>
                </a:moveTo>
                <a:lnTo>
                  <a:pt x="2509911" y="0"/>
                </a:lnTo>
                <a:lnTo>
                  <a:pt x="1981200" y="0"/>
                </a:lnTo>
                <a:lnTo>
                  <a:pt x="0" y="0"/>
                </a:lnTo>
                <a:lnTo>
                  <a:pt x="0" y="6858000"/>
                </a:lnTo>
                <a:lnTo>
                  <a:pt x="1981200" y="6858000"/>
                </a:lnTo>
                <a:lnTo>
                  <a:pt x="2509911" y="6858000"/>
                </a:lnTo>
                <a:lnTo>
                  <a:pt x="2509911" y="6852382"/>
                </a:lnTo>
                <a:lnTo>
                  <a:pt x="3825726" y="6838398"/>
                </a:lnTo>
                <a:lnTo>
                  <a:pt x="3870341" y="6734769"/>
                </a:lnTo>
                <a:cubicBezTo>
                  <a:pt x="3894880" y="6677773"/>
                  <a:pt x="3926481" y="6614234"/>
                  <a:pt x="3940566" y="6593572"/>
                </a:cubicBezTo>
                <a:cubicBezTo>
                  <a:pt x="3963660" y="6559691"/>
                  <a:pt x="3965264" y="6543179"/>
                  <a:pt x="3956911" y="6425340"/>
                </a:cubicBezTo>
                <a:cubicBezTo>
                  <a:pt x="3951791" y="6353133"/>
                  <a:pt x="3939023" y="6278001"/>
                  <a:pt x="3928371" y="6257401"/>
                </a:cubicBezTo>
                <a:cubicBezTo>
                  <a:pt x="3909898" y="6221680"/>
                  <a:pt x="3910760" y="6218410"/>
                  <a:pt x="3949058" y="6178896"/>
                </a:cubicBezTo>
                <a:cubicBezTo>
                  <a:pt x="3986129" y="6140649"/>
                  <a:pt x="3988545" y="6132556"/>
                  <a:pt x="3982470" y="6067037"/>
                </a:cubicBezTo>
                <a:cubicBezTo>
                  <a:pt x="3970427" y="5937157"/>
                  <a:pt x="3962249" y="5912789"/>
                  <a:pt x="3910723" y="5853255"/>
                </a:cubicBezTo>
                <a:cubicBezTo>
                  <a:pt x="3852411" y="5785880"/>
                  <a:pt x="3847957" y="5757521"/>
                  <a:pt x="3887065" y="5702599"/>
                </a:cubicBezTo>
                <a:cubicBezTo>
                  <a:pt x="3911092" y="5668856"/>
                  <a:pt x="3913540" y="5653060"/>
                  <a:pt x="3906059" y="5580041"/>
                </a:cubicBezTo>
                <a:cubicBezTo>
                  <a:pt x="3901310" y="5533681"/>
                  <a:pt x="3903770" y="5461480"/>
                  <a:pt x="3911566" y="5418493"/>
                </a:cubicBezTo>
                <a:cubicBezTo>
                  <a:pt x="3924034" y="5349734"/>
                  <a:pt x="3922428" y="5331516"/>
                  <a:pt x="3897646" y="5260548"/>
                </a:cubicBezTo>
                <a:cubicBezTo>
                  <a:pt x="3872374" y="5188176"/>
                  <a:pt x="3871078" y="5171907"/>
                  <a:pt x="3884403" y="5094278"/>
                </a:cubicBezTo>
                <a:cubicBezTo>
                  <a:pt x="3897661" y="5017034"/>
                  <a:pt x="3896499" y="5001790"/>
                  <a:pt x="3873039" y="4945311"/>
                </a:cubicBezTo>
                <a:cubicBezTo>
                  <a:pt x="3858666" y="4910705"/>
                  <a:pt x="3849736" y="4878727"/>
                  <a:pt x="3853195" y="4874247"/>
                </a:cubicBezTo>
                <a:cubicBezTo>
                  <a:pt x="3856653" y="4869766"/>
                  <a:pt x="3879884" y="4832220"/>
                  <a:pt x="3904821" y="4790810"/>
                </a:cubicBezTo>
                <a:cubicBezTo>
                  <a:pt x="3951346" y="4713548"/>
                  <a:pt x="3951966" y="4707604"/>
                  <a:pt x="3924549" y="4601877"/>
                </a:cubicBezTo>
                <a:cubicBezTo>
                  <a:pt x="3917796" y="4575835"/>
                  <a:pt x="3905615" y="4511714"/>
                  <a:pt x="3897480" y="4459387"/>
                </a:cubicBezTo>
                <a:cubicBezTo>
                  <a:pt x="3889346" y="4407059"/>
                  <a:pt x="3874244" y="4344526"/>
                  <a:pt x="3863921" y="4320426"/>
                </a:cubicBezTo>
                <a:cubicBezTo>
                  <a:pt x="3845539" y="4277510"/>
                  <a:pt x="3846008" y="4275892"/>
                  <a:pt x="3886666" y="4241948"/>
                </a:cubicBezTo>
                <a:cubicBezTo>
                  <a:pt x="3924925" y="4210008"/>
                  <a:pt x="3927654" y="4202619"/>
                  <a:pt x="3921464" y="4147700"/>
                </a:cubicBezTo>
                <a:cubicBezTo>
                  <a:pt x="3917561" y="4113080"/>
                  <a:pt x="3901259" y="4069969"/>
                  <a:pt x="3882561" y="4044825"/>
                </a:cubicBezTo>
                <a:cubicBezTo>
                  <a:pt x="3864858" y="4021020"/>
                  <a:pt x="3849601" y="3985244"/>
                  <a:pt x="3848657" y="3965324"/>
                </a:cubicBezTo>
                <a:cubicBezTo>
                  <a:pt x="3847711" y="3945404"/>
                  <a:pt x="3832274" y="3909878"/>
                  <a:pt x="3814350" y="3886379"/>
                </a:cubicBezTo>
                <a:cubicBezTo>
                  <a:pt x="3796426" y="3862880"/>
                  <a:pt x="3781761" y="3837334"/>
                  <a:pt x="3781761" y="3829612"/>
                </a:cubicBezTo>
                <a:cubicBezTo>
                  <a:pt x="3781761" y="3821889"/>
                  <a:pt x="3798895" y="3778720"/>
                  <a:pt x="3819836" y="3733681"/>
                </a:cubicBezTo>
                <a:cubicBezTo>
                  <a:pt x="3856406" y="3655033"/>
                  <a:pt x="3858071" y="3643301"/>
                  <a:pt x="3861936" y="3437224"/>
                </a:cubicBezTo>
                <a:lnTo>
                  <a:pt x="3865960" y="3222655"/>
                </a:lnTo>
                <a:lnTo>
                  <a:pt x="3819351" y="3158644"/>
                </a:lnTo>
                <a:cubicBezTo>
                  <a:pt x="3737391" y="3046081"/>
                  <a:pt x="3720226" y="3006630"/>
                  <a:pt x="3700278" y="2884986"/>
                </a:cubicBezTo>
                <a:cubicBezTo>
                  <a:pt x="3684726" y="2790148"/>
                  <a:pt x="3672245" y="2754027"/>
                  <a:pt x="3639051" y="2707806"/>
                </a:cubicBezTo>
                <a:lnTo>
                  <a:pt x="3597357" y="2649748"/>
                </a:lnTo>
                <a:lnTo>
                  <a:pt x="3650698" y="2599006"/>
                </a:lnTo>
                <a:cubicBezTo>
                  <a:pt x="3721382" y="2531766"/>
                  <a:pt x="3721789" y="2491314"/>
                  <a:pt x="3652658" y="2403857"/>
                </a:cubicBezTo>
                <a:cubicBezTo>
                  <a:pt x="3579463" y="2311257"/>
                  <a:pt x="3514448" y="2206744"/>
                  <a:pt x="3493463" y="2147947"/>
                </a:cubicBezTo>
                <a:cubicBezTo>
                  <a:pt x="3477329" y="2102739"/>
                  <a:pt x="3471631" y="2098059"/>
                  <a:pt x="3439961" y="2104000"/>
                </a:cubicBezTo>
                <a:cubicBezTo>
                  <a:pt x="3404634" y="2110628"/>
                  <a:pt x="3404523" y="2110412"/>
                  <a:pt x="3406574" y="2039232"/>
                </a:cubicBezTo>
                <a:cubicBezTo>
                  <a:pt x="3407852" y="1994891"/>
                  <a:pt x="3425342" y="1921748"/>
                  <a:pt x="3452706" y="1846308"/>
                </a:cubicBezTo>
                <a:cubicBezTo>
                  <a:pt x="3509871" y="1688709"/>
                  <a:pt x="3509318" y="1672349"/>
                  <a:pt x="3445316" y="1627900"/>
                </a:cubicBezTo>
                <a:cubicBezTo>
                  <a:pt x="3390438" y="1589786"/>
                  <a:pt x="3383655" y="1575702"/>
                  <a:pt x="3371748" y="1475124"/>
                </a:cubicBezTo>
                <a:cubicBezTo>
                  <a:pt x="3362629" y="1398091"/>
                  <a:pt x="3382184" y="1344655"/>
                  <a:pt x="3449540" y="1262541"/>
                </a:cubicBezTo>
                <a:cubicBezTo>
                  <a:pt x="3486769" y="1217156"/>
                  <a:pt x="3496780" y="1193747"/>
                  <a:pt x="3496780" y="1152078"/>
                </a:cubicBezTo>
                <a:cubicBezTo>
                  <a:pt x="3496780" y="1122999"/>
                  <a:pt x="3487585" y="1086077"/>
                  <a:pt x="3476345" y="1070031"/>
                </a:cubicBezTo>
                <a:cubicBezTo>
                  <a:pt x="3457047" y="1042479"/>
                  <a:pt x="3458088" y="1038376"/>
                  <a:pt x="3495069" y="996258"/>
                </a:cubicBezTo>
                <a:cubicBezTo>
                  <a:pt x="3520579" y="967204"/>
                  <a:pt x="3536707" y="932346"/>
                  <a:pt x="3541338" y="896251"/>
                </a:cubicBezTo>
                <a:cubicBezTo>
                  <a:pt x="3545250" y="865777"/>
                  <a:pt x="3551397" y="833312"/>
                  <a:pt x="3554999" y="824106"/>
                </a:cubicBezTo>
                <a:cubicBezTo>
                  <a:pt x="3558601" y="814900"/>
                  <a:pt x="3570700" y="763058"/>
                  <a:pt x="3581886" y="708901"/>
                </a:cubicBezTo>
                <a:cubicBezTo>
                  <a:pt x="3595732" y="641874"/>
                  <a:pt x="3616411" y="589370"/>
                  <a:pt x="3646655" y="544461"/>
                </a:cubicBezTo>
                <a:cubicBezTo>
                  <a:pt x="3699649" y="465771"/>
                  <a:pt x="3703511" y="412699"/>
                  <a:pt x="3663470" y="313434"/>
                </a:cubicBezTo>
                <a:cubicBezTo>
                  <a:pt x="3630544" y="231809"/>
                  <a:pt x="3624070" y="124850"/>
                  <a:pt x="3647370" y="4743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"/>
          <p:cNvPicPr>
            <a:picLocks noChangeAspect="1"/>
          </p:cNvPicPr>
          <p:nvPr/>
        </p:nvPicPr>
        <p:blipFill>
          <a:blip r:embed="rId1">
            <a:alphaModFix amt="10000"/>
          </a:blip>
          <a:srcRect l="28743" r="32519"/>
          <a:stretch>
            <a:fillRect/>
          </a:stretch>
        </p:blipFill>
        <p:spPr>
          <a:xfrm>
            <a:off x="8206972" y="0"/>
            <a:ext cx="3985028" cy="6858000"/>
          </a:xfrm>
          <a:custGeom>
            <a:avLst/>
            <a:gdLst>
              <a:gd name="connsiteX0" fmla="*/ 334627 w 3985028"/>
              <a:gd name="connsiteY0" fmla="*/ 0 h 6858000"/>
              <a:gd name="connsiteX1" fmla="*/ 1475117 w 3985028"/>
              <a:gd name="connsiteY1" fmla="*/ 0 h 6858000"/>
              <a:gd name="connsiteX2" fmla="*/ 2003828 w 3985028"/>
              <a:gd name="connsiteY2" fmla="*/ 0 h 6858000"/>
              <a:gd name="connsiteX3" fmla="*/ 3985028 w 3985028"/>
              <a:gd name="connsiteY3" fmla="*/ 0 h 6858000"/>
              <a:gd name="connsiteX4" fmla="*/ 3985028 w 3985028"/>
              <a:gd name="connsiteY4" fmla="*/ 6858000 h 6858000"/>
              <a:gd name="connsiteX5" fmla="*/ 2003828 w 3985028"/>
              <a:gd name="connsiteY5" fmla="*/ 6858000 h 6858000"/>
              <a:gd name="connsiteX6" fmla="*/ 1475117 w 3985028"/>
              <a:gd name="connsiteY6" fmla="*/ 6858000 h 6858000"/>
              <a:gd name="connsiteX7" fmla="*/ 1475117 w 3985028"/>
              <a:gd name="connsiteY7" fmla="*/ 6852382 h 6858000"/>
              <a:gd name="connsiteX8" fmla="*/ 159302 w 3985028"/>
              <a:gd name="connsiteY8" fmla="*/ 6838398 h 6858000"/>
              <a:gd name="connsiteX9" fmla="*/ 114687 w 3985028"/>
              <a:gd name="connsiteY9" fmla="*/ 6734769 h 6858000"/>
              <a:gd name="connsiteX10" fmla="*/ 44462 w 3985028"/>
              <a:gd name="connsiteY10" fmla="*/ 6593572 h 6858000"/>
              <a:gd name="connsiteX11" fmla="*/ 28117 w 3985028"/>
              <a:gd name="connsiteY11" fmla="*/ 6425340 h 6858000"/>
              <a:gd name="connsiteX12" fmla="*/ 56657 w 3985028"/>
              <a:gd name="connsiteY12" fmla="*/ 6257401 h 6858000"/>
              <a:gd name="connsiteX13" fmla="*/ 35970 w 3985028"/>
              <a:gd name="connsiteY13" fmla="*/ 6178896 h 6858000"/>
              <a:gd name="connsiteX14" fmla="*/ 2558 w 3985028"/>
              <a:gd name="connsiteY14" fmla="*/ 6067037 h 6858000"/>
              <a:gd name="connsiteX15" fmla="*/ 74305 w 3985028"/>
              <a:gd name="connsiteY15" fmla="*/ 5853255 h 6858000"/>
              <a:gd name="connsiteX16" fmla="*/ 97963 w 3985028"/>
              <a:gd name="connsiteY16" fmla="*/ 5702599 h 6858000"/>
              <a:gd name="connsiteX17" fmla="*/ 78969 w 3985028"/>
              <a:gd name="connsiteY17" fmla="*/ 5580041 h 6858000"/>
              <a:gd name="connsiteX18" fmla="*/ 73462 w 3985028"/>
              <a:gd name="connsiteY18" fmla="*/ 5418493 h 6858000"/>
              <a:gd name="connsiteX19" fmla="*/ 87382 w 3985028"/>
              <a:gd name="connsiteY19" fmla="*/ 5260548 h 6858000"/>
              <a:gd name="connsiteX20" fmla="*/ 100625 w 3985028"/>
              <a:gd name="connsiteY20" fmla="*/ 5094278 h 6858000"/>
              <a:gd name="connsiteX21" fmla="*/ 111989 w 3985028"/>
              <a:gd name="connsiteY21" fmla="*/ 4945311 h 6858000"/>
              <a:gd name="connsiteX22" fmla="*/ 131833 w 3985028"/>
              <a:gd name="connsiteY22" fmla="*/ 4874247 h 6858000"/>
              <a:gd name="connsiteX23" fmla="*/ 80207 w 3985028"/>
              <a:gd name="connsiteY23" fmla="*/ 4790810 h 6858000"/>
              <a:gd name="connsiteX24" fmla="*/ 60479 w 3985028"/>
              <a:gd name="connsiteY24" fmla="*/ 4601877 h 6858000"/>
              <a:gd name="connsiteX25" fmla="*/ 87548 w 3985028"/>
              <a:gd name="connsiteY25" fmla="*/ 4459387 h 6858000"/>
              <a:gd name="connsiteX26" fmla="*/ 121107 w 3985028"/>
              <a:gd name="connsiteY26" fmla="*/ 4320426 h 6858000"/>
              <a:gd name="connsiteX27" fmla="*/ 98362 w 3985028"/>
              <a:gd name="connsiteY27" fmla="*/ 4241948 h 6858000"/>
              <a:gd name="connsiteX28" fmla="*/ 63564 w 3985028"/>
              <a:gd name="connsiteY28" fmla="*/ 4147700 h 6858000"/>
              <a:gd name="connsiteX29" fmla="*/ 102467 w 3985028"/>
              <a:gd name="connsiteY29" fmla="*/ 4044825 h 6858000"/>
              <a:gd name="connsiteX30" fmla="*/ 136371 w 3985028"/>
              <a:gd name="connsiteY30" fmla="*/ 3965324 h 6858000"/>
              <a:gd name="connsiteX31" fmla="*/ 170678 w 3985028"/>
              <a:gd name="connsiteY31" fmla="*/ 3886379 h 6858000"/>
              <a:gd name="connsiteX32" fmla="*/ 203267 w 3985028"/>
              <a:gd name="connsiteY32" fmla="*/ 3829612 h 6858000"/>
              <a:gd name="connsiteX33" fmla="*/ 165192 w 3985028"/>
              <a:gd name="connsiteY33" fmla="*/ 3733681 h 6858000"/>
              <a:gd name="connsiteX34" fmla="*/ 123092 w 3985028"/>
              <a:gd name="connsiteY34" fmla="*/ 3437224 h 6858000"/>
              <a:gd name="connsiteX35" fmla="*/ 119068 w 3985028"/>
              <a:gd name="connsiteY35" fmla="*/ 3222655 h 6858000"/>
              <a:gd name="connsiteX36" fmla="*/ 165677 w 3985028"/>
              <a:gd name="connsiteY36" fmla="*/ 3158644 h 6858000"/>
              <a:gd name="connsiteX37" fmla="*/ 284750 w 3985028"/>
              <a:gd name="connsiteY37" fmla="*/ 2884986 h 6858000"/>
              <a:gd name="connsiteX38" fmla="*/ 345977 w 3985028"/>
              <a:gd name="connsiteY38" fmla="*/ 2707806 h 6858000"/>
              <a:gd name="connsiteX39" fmla="*/ 387671 w 3985028"/>
              <a:gd name="connsiteY39" fmla="*/ 2649748 h 6858000"/>
              <a:gd name="connsiteX40" fmla="*/ 334330 w 3985028"/>
              <a:gd name="connsiteY40" fmla="*/ 2599006 h 6858000"/>
              <a:gd name="connsiteX41" fmla="*/ 332370 w 3985028"/>
              <a:gd name="connsiteY41" fmla="*/ 2403857 h 6858000"/>
              <a:gd name="connsiteX42" fmla="*/ 491565 w 3985028"/>
              <a:gd name="connsiteY42" fmla="*/ 2147947 h 6858000"/>
              <a:gd name="connsiteX43" fmla="*/ 545067 w 3985028"/>
              <a:gd name="connsiteY43" fmla="*/ 2104000 h 6858000"/>
              <a:gd name="connsiteX44" fmla="*/ 578454 w 3985028"/>
              <a:gd name="connsiteY44" fmla="*/ 2039232 h 6858000"/>
              <a:gd name="connsiteX45" fmla="*/ 532322 w 3985028"/>
              <a:gd name="connsiteY45" fmla="*/ 1846308 h 6858000"/>
              <a:gd name="connsiteX46" fmla="*/ 539712 w 3985028"/>
              <a:gd name="connsiteY46" fmla="*/ 1627900 h 6858000"/>
              <a:gd name="connsiteX47" fmla="*/ 613280 w 3985028"/>
              <a:gd name="connsiteY47" fmla="*/ 1475124 h 6858000"/>
              <a:gd name="connsiteX48" fmla="*/ 535488 w 3985028"/>
              <a:gd name="connsiteY48" fmla="*/ 1262541 h 6858000"/>
              <a:gd name="connsiteX49" fmla="*/ 488248 w 3985028"/>
              <a:gd name="connsiteY49" fmla="*/ 1152078 h 6858000"/>
              <a:gd name="connsiteX50" fmla="*/ 508683 w 3985028"/>
              <a:gd name="connsiteY50" fmla="*/ 1070031 h 6858000"/>
              <a:gd name="connsiteX51" fmla="*/ 489959 w 3985028"/>
              <a:gd name="connsiteY51" fmla="*/ 996258 h 6858000"/>
              <a:gd name="connsiteX52" fmla="*/ 443690 w 3985028"/>
              <a:gd name="connsiteY52" fmla="*/ 896251 h 6858000"/>
              <a:gd name="connsiteX53" fmla="*/ 430029 w 3985028"/>
              <a:gd name="connsiteY53" fmla="*/ 824106 h 6858000"/>
              <a:gd name="connsiteX54" fmla="*/ 403142 w 3985028"/>
              <a:gd name="connsiteY54" fmla="*/ 708901 h 6858000"/>
              <a:gd name="connsiteX55" fmla="*/ 338373 w 3985028"/>
              <a:gd name="connsiteY55" fmla="*/ 544461 h 6858000"/>
              <a:gd name="connsiteX56" fmla="*/ 321558 w 3985028"/>
              <a:gd name="connsiteY56" fmla="*/ 313434 h 6858000"/>
              <a:gd name="connsiteX57" fmla="*/ 337658 w 3985028"/>
              <a:gd name="connsiteY57" fmla="*/ 47430 h 6858000"/>
            </a:gdLst>
            <a:ahLst/>
            <a:cxnLst/>
            <a:rect l="l" t="t" r="r" b="b"/>
            <a:pathLst>
              <a:path w="3985028" h="6858000">
                <a:moveTo>
                  <a:pt x="334627" y="0"/>
                </a:moveTo>
                <a:lnTo>
                  <a:pt x="1475117" y="0"/>
                </a:lnTo>
                <a:lnTo>
                  <a:pt x="2003828" y="0"/>
                </a:lnTo>
                <a:lnTo>
                  <a:pt x="3985028" y="0"/>
                </a:lnTo>
                <a:lnTo>
                  <a:pt x="3985028" y="6858000"/>
                </a:lnTo>
                <a:lnTo>
                  <a:pt x="2003828" y="6858000"/>
                </a:lnTo>
                <a:lnTo>
                  <a:pt x="1475117" y="6858000"/>
                </a:lnTo>
                <a:lnTo>
                  <a:pt x="1475117" y="6852382"/>
                </a:lnTo>
                <a:lnTo>
                  <a:pt x="159302" y="6838398"/>
                </a:lnTo>
                <a:lnTo>
                  <a:pt x="114687" y="6734769"/>
                </a:lnTo>
                <a:cubicBezTo>
                  <a:pt x="90148" y="6677773"/>
                  <a:pt x="58547" y="6614234"/>
                  <a:pt x="44462" y="6593572"/>
                </a:cubicBezTo>
                <a:cubicBezTo>
                  <a:pt x="21368" y="6559691"/>
                  <a:pt x="19764" y="6543179"/>
                  <a:pt x="28117" y="6425340"/>
                </a:cubicBezTo>
                <a:cubicBezTo>
                  <a:pt x="33237" y="6353133"/>
                  <a:pt x="46005" y="6278001"/>
                  <a:pt x="56657" y="6257401"/>
                </a:cubicBezTo>
                <a:cubicBezTo>
                  <a:pt x="75130" y="6221680"/>
                  <a:pt x="74268" y="6218410"/>
                  <a:pt x="35970" y="6178896"/>
                </a:cubicBezTo>
                <a:cubicBezTo>
                  <a:pt x="-1101" y="6140649"/>
                  <a:pt x="-3517" y="6132556"/>
                  <a:pt x="2558" y="6067037"/>
                </a:cubicBezTo>
                <a:cubicBezTo>
                  <a:pt x="14601" y="5937157"/>
                  <a:pt x="22779" y="5912789"/>
                  <a:pt x="74305" y="5853255"/>
                </a:cubicBezTo>
                <a:cubicBezTo>
                  <a:pt x="132617" y="5785880"/>
                  <a:pt x="137071" y="5757521"/>
                  <a:pt x="97963" y="5702599"/>
                </a:cubicBezTo>
                <a:cubicBezTo>
                  <a:pt x="73936" y="5668856"/>
                  <a:pt x="71488" y="5653060"/>
                  <a:pt x="78969" y="5580041"/>
                </a:cubicBezTo>
                <a:cubicBezTo>
                  <a:pt x="83718" y="5533681"/>
                  <a:pt x="81258" y="5461480"/>
                  <a:pt x="73462" y="5418493"/>
                </a:cubicBezTo>
                <a:cubicBezTo>
                  <a:pt x="60994" y="5349734"/>
                  <a:pt x="62600" y="5331516"/>
                  <a:pt x="87382" y="5260548"/>
                </a:cubicBezTo>
                <a:cubicBezTo>
                  <a:pt x="112654" y="5188176"/>
                  <a:pt x="113950" y="5171907"/>
                  <a:pt x="100625" y="5094278"/>
                </a:cubicBezTo>
                <a:cubicBezTo>
                  <a:pt x="87367" y="5017034"/>
                  <a:pt x="88529" y="5001790"/>
                  <a:pt x="111989" y="4945311"/>
                </a:cubicBezTo>
                <a:cubicBezTo>
                  <a:pt x="126362" y="4910705"/>
                  <a:pt x="135292" y="4878727"/>
                  <a:pt x="131833" y="4874247"/>
                </a:cubicBezTo>
                <a:cubicBezTo>
                  <a:pt x="128375" y="4869766"/>
                  <a:pt x="105144" y="4832220"/>
                  <a:pt x="80207" y="4790810"/>
                </a:cubicBezTo>
                <a:cubicBezTo>
                  <a:pt x="33682" y="4713548"/>
                  <a:pt x="33062" y="4707604"/>
                  <a:pt x="60479" y="4601877"/>
                </a:cubicBezTo>
                <a:cubicBezTo>
                  <a:pt x="67232" y="4575835"/>
                  <a:pt x="79413" y="4511714"/>
                  <a:pt x="87548" y="4459387"/>
                </a:cubicBezTo>
                <a:cubicBezTo>
                  <a:pt x="95682" y="4407059"/>
                  <a:pt x="110784" y="4344526"/>
                  <a:pt x="121107" y="4320426"/>
                </a:cubicBezTo>
                <a:cubicBezTo>
                  <a:pt x="139489" y="4277510"/>
                  <a:pt x="139020" y="4275892"/>
                  <a:pt x="98362" y="4241948"/>
                </a:cubicBezTo>
                <a:cubicBezTo>
                  <a:pt x="60103" y="4210008"/>
                  <a:pt x="57374" y="4202619"/>
                  <a:pt x="63564" y="4147700"/>
                </a:cubicBezTo>
                <a:cubicBezTo>
                  <a:pt x="67467" y="4113080"/>
                  <a:pt x="83769" y="4069969"/>
                  <a:pt x="102467" y="4044825"/>
                </a:cubicBezTo>
                <a:cubicBezTo>
                  <a:pt x="120170" y="4021020"/>
                  <a:pt x="135427" y="3985244"/>
                  <a:pt x="136371" y="3965324"/>
                </a:cubicBezTo>
                <a:cubicBezTo>
                  <a:pt x="137317" y="3945404"/>
                  <a:pt x="152754" y="3909878"/>
                  <a:pt x="170678" y="3886379"/>
                </a:cubicBezTo>
                <a:cubicBezTo>
                  <a:pt x="188602" y="3862880"/>
                  <a:pt x="203267" y="3837334"/>
                  <a:pt x="203267" y="3829612"/>
                </a:cubicBezTo>
                <a:cubicBezTo>
                  <a:pt x="203267" y="3821889"/>
                  <a:pt x="186133" y="3778720"/>
                  <a:pt x="165192" y="3733681"/>
                </a:cubicBezTo>
                <a:cubicBezTo>
                  <a:pt x="128622" y="3655033"/>
                  <a:pt x="126957" y="3643301"/>
                  <a:pt x="123092" y="3437224"/>
                </a:cubicBezTo>
                <a:lnTo>
                  <a:pt x="119068" y="3222655"/>
                </a:lnTo>
                <a:lnTo>
                  <a:pt x="165677" y="3158644"/>
                </a:lnTo>
                <a:cubicBezTo>
                  <a:pt x="247637" y="3046081"/>
                  <a:pt x="264802" y="3006630"/>
                  <a:pt x="284750" y="2884986"/>
                </a:cubicBezTo>
                <a:cubicBezTo>
                  <a:pt x="300302" y="2790148"/>
                  <a:pt x="312783" y="2754027"/>
                  <a:pt x="345977" y="2707806"/>
                </a:cubicBezTo>
                <a:lnTo>
                  <a:pt x="387671" y="2649748"/>
                </a:lnTo>
                <a:lnTo>
                  <a:pt x="334330" y="2599006"/>
                </a:lnTo>
                <a:cubicBezTo>
                  <a:pt x="263646" y="2531766"/>
                  <a:pt x="263239" y="2491314"/>
                  <a:pt x="332370" y="2403857"/>
                </a:cubicBezTo>
                <a:cubicBezTo>
                  <a:pt x="405565" y="2311257"/>
                  <a:pt x="470580" y="2206744"/>
                  <a:pt x="491565" y="2147947"/>
                </a:cubicBezTo>
                <a:cubicBezTo>
                  <a:pt x="507699" y="2102739"/>
                  <a:pt x="513397" y="2098059"/>
                  <a:pt x="545067" y="2104000"/>
                </a:cubicBezTo>
                <a:cubicBezTo>
                  <a:pt x="580394" y="2110628"/>
                  <a:pt x="580505" y="2110412"/>
                  <a:pt x="578454" y="2039232"/>
                </a:cubicBezTo>
                <a:cubicBezTo>
                  <a:pt x="577176" y="1994891"/>
                  <a:pt x="559686" y="1921748"/>
                  <a:pt x="532322" y="1846308"/>
                </a:cubicBezTo>
                <a:cubicBezTo>
                  <a:pt x="475157" y="1688709"/>
                  <a:pt x="475710" y="1672349"/>
                  <a:pt x="539712" y="1627900"/>
                </a:cubicBezTo>
                <a:cubicBezTo>
                  <a:pt x="594590" y="1589786"/>
                  <a:pt x="601373" y="1575702"/>
                  <a:pt x="613280" y="1475124"/>
                </a:cubicBezTo>
                <a:cubicBezTo>
                  <a:pt x="622399" y="1398091"/>
                  <a:pt x="602844" y="1344655"/>
                  <a:pt x="535488" y="1262541"/>
                </a:cubicBezTo>
                <a:cubicBezTo>
                  <a:pt x="498259" y="1217156"/>
                  <a:pt x="488248" y="1193747"/>
                  <a:pt x="488248" y="1152078"/>
                </a:cubicBezTo>
                <a:cubicBezTo>
                  <a:pt x="488248" y="1122999"/>
                  <a:pt x="497443" y="1086077"/>
                  <a:pt x="508683" y="1070031"/>
                </a:cubicBezTo>
                <a:cubicBezTo>
                  <a:pt x="527981" y="1042479"/>
                  <a:pt x="526940" y="1038376"/>
                  <a:pt x="489959" y="996258"/>
                </a:cubicBezTo>
                <a:cubicBezTo>
                  <a:pt x="464449" y="967204"/>
                  <a:pt x="448321" y="932346"/>
                  <a:pt x="443690" y="896251"/>
                </a:cubicBezTo>
                <a:cubicBezTo>
                  <a:pt x="439778" y="865777"/>
                  <a:pt x="433631" y="833312"/>
                  <a:pt x="430029" y="824106"/>
                </a:cubicBezTo>
                <a:cubicBezTo>
                  <a:pt x="426427" y="814900"/>
                  <a:pt x="414328" y="763058"/>
                  <a:pt x="403142" y="708901"/>
                </a:cubicBezTo>
                <a:cubicBezTo>
                  <a:pt x="389296" y="641874"/>
                  <a:pt x="368617" y="589370"/>
                  <a:pt x="338373" y="544461"/>
                </a:cubicBezTo>
                <a:cubicBezTo>
                  <a:pt x="285379" y="465771"/>
                  <a:pt x="281517" y="412699"/>
                  <a:pt x="321558" y="313434"/>
                </a:cubicBezTo>
                <a:cubicBezTo>
                  <a:pt x="354484" y="231809"/>
                  <a:pt x="360958" y="124850"/>
                  <a:pt x="337658" y="4743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11978989" y="3952241"/>
            <a:ext cx="426022" cy="2344676"/>
          </a:xfrm>
          <a:custGeom>
            <a:avLst/>
            <a:gdLst>
              <a:gd name="connsiteX0" fmla="*/ 598684 w 1229714"/>
              <a:gd name="connsiteY0" fmla="*/ 6032150 h 6767905"/>
              <a:gd name="connsiteX1" fmla="*/ 1128910 w 1229714"/>
              <a:gd name="connsiteY1" fmla="*/ 6477990 h 6767905"/>
              <a:gd name="connsiteX2" fmla="*/ 1227336 w 1229714"/>
              <a:gd name="connsiteY2" fmla="*/ 6566495 h 6767905"/>
              <a:gd name="connsiteX3" fmla="*/ 1227336 w 1229714"/>
              <a:gd name="connsiteY3" fmla="*/ 6640878 h 6767905"/>
              <a:gd name="connsiteX4" fmla="*/ 1193872 w 1229714"/>
              <a:gd name="connsiteY4" fmla="*/ 6741583 h 6767905"/>
              <a:gd name="connsiteX5" fmla="*/ 1089096 w 1229714"/>
              <a:gd name="connsiteY5" fmla="*/ 6761266 h 6767905"/>
              <a:gd name="connsiteX6" fmla="*/ 820936 w 1229714"/>
              <a:gd name="connsiteY6" fmla="*/ 6588836 h 6767905"/>
              <a:gd name="connsiteX7" fmla="*/ 615376 w 1229714"/>
              <a:gd name="connsiteY7" fmla="*/ 6422979 h 6767905"/>
              <a:gd name="connsiteX8" fmla="*/ 405908 w 1229714"/>
              <a:gd name="connsiteY8" fmla="*/ 6595409 h 6767905"/>
              <a:gd name="connsiteX9" fmla="*/ 205152 w 1229714"/>
              <a:gd name="connsiteY9" fmla="*/ 6767905 h 6767905"/>
              <a:gd name="connsiteX10" fmla="*/ 136036 w 1229714"/>
              <a:gd name="connsiteY10" fmla="*/ 6767905 h 6767905"/>
              <a:gd name="connsiteX11" fmla="*/ 8136 w 1229714"/>
              <a:gd name="connsiteY11" fmla="*/ 6641119 h 6767905"/>
              <a:gd name="connsiteX12" fmla="*/ 17660 w 1229714"/>
              <a:gd name="connsiteY12" fmla="*/ 6542052 h 6767905"/>
              <a:gd name="connsiteX13" fmla="*/ 306584 w 1229714"/>
              <a:gd name="connsiteY13" fmla="*/ 6273737 h 6767905"/>
              <a:gd name="connsiteX14" fmla="*/ 598684 w 1229714"/>
              <a:gd name="connsiteY14" fmla="*/ 6032150 h 6767905"/>
              <a:gd name="connsiteX15" fmla="*/ 613024 w 1229714"/>
              <a:gd name="connsiteY15" fmla="*/ 5294705 h 6767905"/>
              <a:gd name="connsiteX16" fmla="*/ 973336 w 1229714"/>
              <a:gd name="connsiteY16" fmla="*/ 5584729 h 6767905"/>
              <a:gd name="connsiteX17" fmla="*/ 1227336 w 1229714"/>
              <a:gd name="connsiteY17" fmla="*/ 5880060 h 6767905"/>
              <a:gd name="connsiteX18" fmla="*/ 1207244 w 1229714"/>
              <a:gd name="connsiteY18" fmla="*/ 5973960 h 6767905"/>
              <a:gd name="connsiteX19" fmla="*/ 1069308 w 1229714"/>
              <a:gd name="connsiteY19" fmla="*/ 6024002 h 6767905"/>
              <a:gd name="connsiteX20" fmla="*/ 824252 w 1229714"/>
              <a:gd name="connsiteY20" fmla="*/ 5839404 h 6767905"/>
              <a:gd name="connsiteX21" fmla="*/ 580332 w 1229714"/>
              <a:gd name="connsiteY21" fmla="*/ 5680175 h 6767905"/>
              <a:gd name="connsiteX22" fmla="*/ 379556 w 1229714"/>
              <a:gd name="connsiteY22" fmla="*/ 5852190 h 6767905"/>
              <a:gd name="connsiteX23" fmla="*/ 173560 w 1229714"/>
              <a:gd name="connsiteY23" fmla="*/ 6020395 h 6767905"/>
              <a:gd name="connsiteX24" fmla="*/ 27224 w 1229714"/>
              <a:gd name="connsiteY24" fmla="*/ 5976707 h 6767905"/>
              <a:gd name="connsiteX25" fmla="*/ 8136 w 1229714"/>
              <a:gd name="connsiteY25" fmla="*/ 5878723 h 6767905"/>
              <a:gd name="connsiteX26" fmla="*/ 55760 w 1229714"/>
              <a:gd name="connsiteY26" fmla="*/ 5749685 h 6767905"/>
              <a:gd name="connsiteX27" fmla="*/ 350220 w 1229714"/>
              <a:gd name="connsiteY27" fmla="*/ 5493040 h 6767905"/>
              <a:gd name="connsiteX28" fmla="*/ 613024 w 1229714"/>
              <a:gd name="connsiteY28" fmla="*/ 5294705 h 6767905"/>
              <a:gd name="connsiteX29" fmla="*/ 605228 w 1229714"/>
              <a:gd name="connsiteY29" fmla="*/ 4527168 h 6767905"/>
              <a:gd name="connsiteX30" fmla="*/ 1090810 w 1229714"/>
              <a:gd name="connsiteY30" fmla="*/ 4934543 h 6767905"/>
              <a:gd name="connsiteX31" fmla="*/ 1227336 w 1229714"/>
              <a:gd name="connsiteY31" fmla="*/ 5054416 h 6767905"/>
              <a:gd name="connsiteX32" fmla="*/ 1227336 w 1229714"/>
              <a:gd name="connsiteY32" fmla="*/ 5127897 h 6767905"/>
              <a:gd name="connsiteX33" fmla="*/ 1197406 w 1229714"/>
              <a:gd name="connsiteY33" fmla="*/ 5229494 h 6767905"/>
              <a:gd name="connsiteX34" fmla="*/ 1036836 w 1229714"/>
              <a:gd name="connsiteY34" fmla="*/ 5245846 h 6767905"/>
              <a:gd name="connsiteX35" fmla="*/ 814584 w 1229714"/>
              <a:gd name="connsiteY35" fmla="*/ 5072314 h 6767905"/>
              <a:gd name="connsiteX36" fmla="*/ 614904 w 1229714"/>
              <a:gd name="connsiteY36" fmla="*/ 4911423 h 6767905"/>
              <a:gd name="connsiteX37" fmla="*/ 208980 w 1229714"/>
              <a:gd name="connsiteY37" fmla="*/ 5236826 h 6767905"/>
              <a:gd name="connsiteX38" fmla="*/ 122008 w 1229714"/>
              <a:gd name="connsiteY38" fmla="*/ 5265778 h 6767905"/>
              <a:gd name="connsiteX39" fmla="*/ 8136 w 1229714"/>
              <a:gd name="connsiteY39" fmla="*/ 5129819 h 6767905"/>
              <a:gd name="connsiteX40" fmla="*/ 17660 w 1229714"/>
              <a:gd name="connsiteY40" fmla="*/ 5030752 h 6767905"/>
              <a:gd name="connsiteX41" fmla="*/ 306584 w 1229714"/>
              <a:gd name="connsiteY41" fmla="*/ 4762437 h 6767905"/>
              <a:gd name="connsiteX42" fmla="*/ 605228 w 1229714"/>
              <a:gd name="connsiteY42" fmla="*/ 4527168 h 6767905"/>
              <a:gd name="connsiteX43" fmla="*/ 613024 w 1229714"/>
              <a:gd name="connsiteY43" fmla="*/ 3783405 h 6767905"/>
              <a:gd name="connsiteX44" fmla="*/ 973336 w 1229714"/>
              <a:gd name="connsiteY44" fmla="*/ 4073659 h 6767905"/>
              <a:gd name="connsiteX45" fmla="*/ 1227336 w 1229714"/>
              <a:gd name="connsiteY45" fmla="*/ 4369148 h 6767905"/>
              <a:gd name="connsiteX46" fmla="*/ 1213612 w 1229714"/>
              <a:gd name="connsiteY46" fmla="*/ 4458415 h 6767905"/>
              <a:gd name="connsiteX47" fmla="*/ 1073692 w 1229714"/>
              <a:gd name="connsiteY47" fmla="*/ 4513382 h 6767905"/>
              <a:gd name="connsiteX48" fmla="*/ 825152 w 1229714"/>
              <a:gd name="connsiteY48" fmla="*/ 4328854 h 6767905"/>
              <a:gd name="connsiteX49" fmla="*/ 613322 w 1229714"/>
              <a:gd name="connsiteY49" fmla="*/ 4152389 h 6767905"/>
              <a:gd name="connsiteX50" fmla="*/ 536154 w 1229714"/>
              <a:gd name="connsiteY50" fmla="*/ 4205739 h 6767905"/>
              <a:gd name="connsiteX51" fmla="*/ 452636 w 1229714"/>
              <a:gd name="connsiteY51" fmla="*/ 4266569 h 6767905"/>
              <a:gd name="connsiteX52" fmla="*/ 167208 w 1229714"/>
              <a:gd name="connsiteY52" fmla="*/ 4514709 h 6767905"/>
              <a:gd name="connsiteX53" fmla="*/ 27224 w 1229714"/>
              <a:gd name="connsiteY53" fmla="*/ 4465407 h 6767905"/>
              <a:gd name="connsiteX54" fmla="*/ 8136 w 1229714"/>
              <a:gd name="connsiteY54" fmla="*/ 4367423 h 6767905"/>
              <a:gd name="connsiteX55" fmla="*/ 55760 w 1229714"/>
              <a:gd name="connsiteY55" fmla="*/ 4238385 h 6767905"/>
              <a:gd name="connsiteX56" fmla="*/ 350220 w 1229714"/>
              <a:gd name="connsiteY56" fmla="*/ 3981740 h 6767905"/>
              <a:gd name="connsiteX57" fmla="*/ 613024 w 1229714"/>
              <a:gd name="connsiteY57" fmla="*/ 3783405 h 6767905"/>
              <a:gd name="connsiteX58" fmla="*/ 608932 w 1229714"/>
              <a:gd name="connsiteY58" fmla="*/ 3015689 h 6767905"/>
              <a:gd name="connsiteX59" fmla="*/ 909836 w 1229714"/>
              <a:gd name="connsiteY59" fmla="*/ 3266806 h 6767905"/>
              <a:gd name="connsiteX60" fmla="*/ 1208284 w 1229714"/>
              <a:gd name="connsiteY60" fmla="*/ 3523638 h 6767905"/>
              <a:gd name="connsiteX61" fmla="*/ 1228492 w 1229714"/>
              <a:gd name="connsiteY61" fmla="*/ 3692331 h 6767905"/>
              <a:gd name="connsiteX62" fmla="*/ 1185440 w 1229714"/>
              <a:gd name="connsiteY62" fmla="*/ 3725168 h 6767905"/>
              <a:gd name="connsiteX63" fmla="*/ 926428 w 1229714"/>
              <a:gd name="connsiteY63" fmla="*/ 3653230 h 6767905"/>
              <a:gd name="connsiteX64" fmla="*/ 709056 w 1229714"/>
              <a:gd name="connsiteY64" fmla="*/ 3475430 h 6767905"/>
              <a:gd name="connsiteX65" fmla="*/ 611160 w 1229714"/>
              <a:gd name="connsiteY65" fmla="*/ 3402405 h 6767905"/>
              <a:gd name="connsiteX66" fmla="*/ 383876 w 1229714"/>
              <a:gd name="connsiteY66" fmla="*/ 3567505 h 6767905"/>
              <a:gd name="connsiteX67" fmla="*/ 212796 w 1229714"/>
              <a:gd name="connsiteY67" fmla="*/ 3723821 h 6767905"/>
              <a:gd name="connsiteX68" fmla="*/ 47208 w 1229714"/>
              <a:gd name="connsiteY68" fmla="*/ 3725126 h 6767905"/>
              <a:gd name="connsiteX69" fmla="*/ 8136 w 1229714"/>
              <a:gd name="connsiteY69" fmla="*/ 3616199 h 6767905"/>
              <a:gd name="connsiteX70" fmla="*/ 147444 w 1229714"/>
              <a:gd name="connsiteY70" fmla="*/ 3389705 h 6767905"/>
              <a:gd name="connsiteX71" fmla="*/ 325174 w 1229714"/>
              <a:gd name="connsiteY71" fmla="*/ 3236935 h 6767905"/>
              <a:gd name="connsiteX72" fmla="*/ 513684 w 1229714"/>
              <a:gd name="connsiteY72" fmla="*/ 3087710 h 6767905"/>
              <a:gd name="connsiteX73" fmla="*/ 608932 w 1229714"/>
              <a:gd name="connsiteY73" fmla="*/ 3015689 h 6767905"/>
              <a:gd name="connsiteX74" fmla="*/ 623534 w 1229714"/>
              <a:gd name="connsiteY74" fmla="*/ 2269433 h 6767905"/>
              <a:gd name="connsiteX75" fmla="*/ 1074752 w 1229714"/>
              <a:gd name="connsiteY75" fmla="*/ 2651801 h 6767905"/>
              <a:gd name="connsiteX76" fmla="*/ 1227336 w 1229714"/>
              <a:gd name="connsiteY76" fmla="*/ 2862078 h 6767905"/>
              <a:gd name="connsiteX77" fmla="*/ 1201428 w 1229714"/>
              <a:gd name="connsiteY77" fmla="*/ 2958412 h 6767905"/>
              <a:gd name="connsiteX78" fmla="*/ 1073912 w 1229714"/>
              <a:gd name="connsiteY78" fmla="*/ 3002130 h 6767905"/>
              <a:gd name="connsiteX79" fmla="*/ 826408 w 1229714"/>
              <a:gd name="connsiteY79" fmla="*/ 2818228 h 6767905"/>
              <a:gd name="connsiteX80" fmla="*/ 613616 w 1229714"/>
              <a:gd name="connsiteY80" fmla="*/ 2641950 h 6767905"/>
              <a:gd name="connsiteX81" fmla="*/ 566808 w 1229714"/>
              <a:gd name="connsiteY81" fmla="*/ 2669753 h 6767905"/>
              <a:gd name="connsiteX82" fmla="*/ 366308 w 1229714"/>
              <a:gd name="connsiteY82" fmla="*/ 2840868 h 6767905"/>
              <a:gd name="connsiteX83" fmla="*/ 91104 w 1229714"/>
              <a:gd name="connsiteY83" fmla="*/ 2996143 h 6767905"/>
              <a:gd name="connsiteX84" fmla="*/ 8136 w 1229714"/>
              <a:gd name="connsiteY84" fmla="*/ 2856123 h 6767905"/>
              <a:gd name="connsiteX85" fmla="*/ 55760 w 1229714"/>
              <a:gd name="connsiteY85" fmla="*/ 2726782 h 6767905"/>
              <a:gd name="connsiteX86" fmla="*/ 356834 w 1229714"/>
              <a:gd name="connsiteY86" fmla="*/ 2464410 h 6767905"/>
              <a:gd name="connsiteX87" fmla="*/ 623534 w 1229714"/>
              <a:gd name="connsiteY87" fmla="*/ 2269433 h 6767905"/>
              <a:gd name="connsiteX88" fmla="*/ 621560 w 1229714"/>
              <a:gd name="connsiteY88" fmla="*/ 1515354 h 6767905"/>
              <a:gd name="connsiteX89" fmla="*/ 922536 w 1229714"/>
              <a:gd name="connsiteY89" fmla="*/ 1766666 h 6767905"/>
              <a:gd name="connsiteX90" fmla="*/ 1208284 w 1229714"/>
              <a:gd name="connsiteY90" fmla="*/ 2012530 h 6767905"/>
              <a:gd name="connsiteX91" fmla="*/ 1218374 w 1229714"/>
              <a:gd name="connsiteY91" fmla="*/ 2096264 h 6767905"/>
              <a:gd name="connsiteX92" fmla="*/ 1188824 w 1229714"/>
              <a:gd name="connsiteY92" fmla="*/ 2213351 h 6767905"/>
              <a:gd name="connsiteX93" fmla="*/ 970654 w 1229714"/>
              <a:gd name="connsiteY93" fmla="*/ 2180741 h 6767905"/>
              <a:gd name="connsiteX94" fmla="*/ 754628 w 1229714"/>
              <a:gd name="connsiteY94" fmla="*/ 2001965 h 6767905"/>
              <a:gd name="connsiteX95" fmla="*/ 595878 w 1229714"/>
              <a:gd name="connsiteY95" fmla="*/ 1892554 h 6767905"/>
              <a:gd name="connsiteX96" fmla="*/ 205334 w 1229714"/>
              <a:gd name="connsiteY96" fmla="*/ 2218765 h 6767905"/>
              <a:gd name="connsiteX97" fmla="*/ 47208 w 1229714"/>
              <a:gd name="connsiteY97" fmla="*/ 2213827 h 6767905"/>
              <a:gd name="connsiteX98" fmla="*/ 8136 w 1229714"/>
              <a:gd name="connsiteY98" fmla="*/ 2104900 h 6767905"/>
              <a:gd name="connsiteX99" fmla="*/ 412012 w 1229714"/>
              <a:gd name="connsiteY99" fmla="*/ 1664277 h 6767905"/>
              <a:gd name="connsiteX100" fmla="*/ 621560 w 1229714"/>
              <a:gd name="connsiteY100" fmla="*/ 1515354 h 6767905"/>
              <a:gd name="connsiteX101" fmla="*/ 607596 w 1229714"/>
              <a:gd name="connsiteY101" fmla="*/ 754729 h 6767905"/>
              <a:gd name="connsiteX102" fmla="*/ 1198760 w 1229714"/>
              <a:gd name="connsiteY102" fmla="*/ 1252289 h 6767905"/>
              <a:gd name="connsiteX103" fmla="*/ 1195404 w 1229714"/>
              <a:gd name="connsiteY103" fmla="*/ 1452011 h 6767905"/>
              <a:gd name="connsiteX104" fmla="*/ 1055936 w 1229714"/>
              <a:gd name="connsiteY104" fmla="*/ 1484724 h 6767905"/>
              <a:gd name="connsiteX105" fmla="*/ 818528 w 1229714"/>
              <a:gd name="connsiteY105" fmla="*/ 1300875 h 6767905"/>
              <a:gd name="connsiteX106" fmla="*/ 612808 w 1229714"/>
              <a:gd name="connsiteY106" fmla="*/ 1129075 h 6767905"/>
              <a:gd name="connsiteX107" fmla="*/ 573996 w 1229714"/>
              <a:gd name="connsiteY107" fmla="*/ 1152757 h 6767905"/>
              <a:gd name="connsiteX108" fmla="*/ 368130 w 1229714"/>
              <a:gd name="connsiteY108" fmla="*/ 1329297 h 6767905"/>
              <a:gd name="connsiteX109" fmla="*/ 80324 w 1229714"/>
              <a:gd name="connsiteY109" fmla="*/ 1480150 h 6767905"/>
              <a:gd name="connsiteX110" fmla="*/ 8136 w 1229714"/>
              <a:gd name="connsiteY110" fmla="*/ 1341594 h 6767905"/>
              <a:gd name="connsiteX111" fmla="*/ 62110 w 1229714"/>
              <a:gd name="connsiteY111" fmla="*/ 1210438 h 6767905"/>
              <a:gd name="connsiteX112" fmla="*/ 243084 w 1229714"/>
              <a:gd name="connsiteY112" fmla="*/ 1040341 h 6767905"/>
              <a:gd name="connsiteX113" fmla="*/ 408184 w 1229714"/>
              <a:gd name="connsiteY113" fmla="*/ 898846 h 6767905"/>
              <a:gd name="connsiteX114" fmla="*/ 516136 w 1229714"/>
              <a:gd name="connsiteY114" fmla="*/ 806763 h 6767905"/>
              <a:gd name="connsiteX115" fmla="*/ 607596 w 1229714"/>
              <a:gd name="connsiteY115" fmla="*/ 754729 h 6767905"/>
              <a:gd name="connsiteX116" fmla="*/ 598684 w 1229714"/>
              <a:gd name="connsiteY116" fmla="*/ 2 h 6767905"/>
              <a:gd name="connsiteX117" fmla="*/ 916184 w 1229714"/>
              <a:gd name="connsiteY117" fmla="*/ 249864 h 6767905"/>
              <a:gd name="connsiteX118" fmla="*/ 1208284 w 1229714"/>
              <a:gd name="connsiteY118" fmla="*/ 500456 h 6767905"/>
              <a:gd name="connsiteX119" fmla="*/ 1218372 w 1229714"/>
              <a:gd name="connsiteY119" fmla="*/ 584577 h 6767905"/>
              <a:gd name="connsiteX120" fmla="*/ 1188824 w 1229714"/>
              <a:gd name="connsiteY120" fmla="*/ 702052 h 6767905"/>
              <a:gd name="connsiteX121" fmla="*/ 1096184 w 1229714"/>
              <a:gd name="connsiteY121" fmla="*/ 728972 h 6767905"/>
              <a:gd name="connsiteX122" fmla="*/ 798082 w 1229714"/>
              <a:gd name="connsiteY122" fmla="*/ 528221 h 6767905"/>
              <a:gd name="connsiteX123" fmla="*/ 595608 w 1229714"/>
              <a:gd name="connsiteY123" fmla="*/ 381423 h 6767905"/>
              <a:gd name="connsiteX124" fmla="*/ 205332 w 1229714"/>
              <a:gd name="connsiteY124" fmla="*/ 707466 h 6767905"/>
              <a:gd name="connsiteX125" fmla="*/ 47208 w 1229714"/>
              <a:gd name="connsiteY125" fmla="*/ 702526 h 6767905"/>
              <a:gd name="connsiteX126" fmla="*/ 1978 w 1229714"/>
              <a:gd name="connsiteY126" fmla="*/ 591402 h 6767905"/>
              <a:gd name="connsiteX127" fmla="*/ 12776 w 1229714"/>
              <a:gd name="connsiteY127" fmla="*/ 502786 h 6767905"/>
              <a:gd name="connsiteX128" fmla="*/ 301506 w 1229714"/>
              <a:gd name="connsiteY128" fmla="*/ 246574 h 6767905"/>
              <a:gd name="connsiteX129" fmla="*/ 598684 w 1229714"/>
              <a:gd name="connsiteY129" fmla="*/ 2 h 6767905"/>
            </a:gdLst>
            <a:ahLst/>
            <a:cxnLst/>
            <a:rect l="l" t="t" r="r" b="b"/>
            <a:pathLst>
              <a:path w="1229714" h="6767905">
                <a:moveTo>
                  <a:pt x="598684" y="6032150"/>
                </a:moveTo>
                <a:cubicBezTo>
                  <a:pt x="611172" y="6031382"/>
                  <a:pt x="935864" y="6304401"/>
                  <a:pt x="1128910" y="6477990"/>
                </a:cubicBezTo>
                <a:lnTo>
                  <a:pt x="1227336" y="6566495"/>
                </a:lnTo>
                <a:lnTo>
                  <a:pt x="1227336" y="6640878"/>
                </a:lnTo>
                <a:cubicBezTo>
                  <a:pt x="1227336" y="6706109"/>
                  <a:pt x="1223218" y="6718500"/>
                  <a:pt x="1193872" y="6741583"/>
                </a:cubicBezTo>
                <a:cubicBezTo>
                  <a:pt x="1166052" y="6763467"/>
                  <a:pt x="1148384" y="6766786"/>
                  <a:pt x="1089096" y="6761266"/>
                </a:cubicBezTo>
                <a:cubicBezTo>
                  <a:pt x="1019312" y="6754769"/>
                  <a:pt x="1013574" y="6751080"/>
                  <a:pt x="820936" y="6588836"/>
                </a:cubicBezTo>
                <a:cubicBezTo>
                  <a:pt x="712668" y="6497650"/>
                  <a:pt x="620166" y="6423015"/>
                  <a:pt x="615376" y="6422979"/>
                </a:cubicBezTo>
                <a:cubicBezTo>
                  <a:pt x="610584" y="6422943"/>
                  <a:pt x="516324" y="6500536"/>
                  <a:pt x="405908" y="6595409"/>
                </a:cubicBezTo>
                <a:lnTo>
                  <a:pt x="205152" y="6767905"/>
                </a:lnTo>
                <a:lnTo>
                  <a:pt x="136036" y="6767905"/>
                </a:lnTo>
                <a:cubicBezTo>
                  <a:pt x="38332" y="6767905"/>
                  <a:pt x="8136" y="6737971"/>
                  <a:pt x="8136" y="6641119"/>
                </a:cubicBezTo>
                <a:cubicBezTo>
                  <a:pt x="8136" y="6601761"/>
                  <a:pt x="12420" y="6557181"/>
                  <a:pt x="17660" y="6542052"/>
                </a:cubicBezTo>
                <a:cubicBezTo>
                  <a:pt x="22900" y="6526923"/>
                  <a:pt x="152916" y="6406181"/>
                  <a:pt x="306584" y="6273737"/>
                </a:cubicBezTo>
                <a:cubicBezTo>
                  <a:pt x="460256" y="6141294"/>
                  <a:pt x="591700" y="6032579"/>
                  <a:pt x="598684" y="6032150"/>
                </a:cubicBezTo>
                <a:close/>
                <a:moveTo>
                  <a:pt x="613024" y="5294705"/>
                </a:moveTo>
                <a:cubicBezTo>
                  <a:pt x="630212" y="5294705"/>
                  <a:pt x="687324" y="5340677"/>
                  <a:pt x="973336" y="5584729"/>
                </a:cubicBezTo>
                <a:cubicBezTo>
                  <a:pt x="1223620" y="5798296"/>
                  <a:pt x="1227336" y="5802617"/>
                  <a:pt x="1227336" y="5880060"/>
                </a:cubicBezTo>
                <a:cubicBezTo>
                  <a:pt x="1227336" y="5916339"/>
                  <a:pt x="1218770" y="5956370"/>
                  <a:pt x="1207244" y="5973960"/>
                </a:cubicBezTo>
                <a:cubicBezTo>
                  <a:pt x="1182978" y="6010996"/>
                  <a:pt x="1115306" y="6035547"/>
                  <a:pt x="1069308" y="6024002"/>
                </a:cubicBezTo>
                <a:cubicBezTo>
                  <a:pt x="1050836" y="6019366"/>
                  <a:pt x="940562" y="5936297"/>
                  <a:pt x="824252" y="5839404"/>
                </a:cubicBezTo>
                <a:cubicBezTo>
                  <a:pt x="619916" y="5669181"/>
                  <a:pt x="611682" y="5663807"/>
                  <a:pt x="580332" y="5680175"/>
                </a:cubicBezTo>
                <a:cubicBezTo>
                  <a:pt x="562486" y="5689492"/>
                  <a:pt x="472136" y="5766899"/>
                  <a:pt x="379556" y="5852190"/>
                </a:cubicBezTo>
                <a:cubicBezTo>
                  <a:pt x="286974" y="5937481"/>
                  <a:pt x="194276" y="6013173"/>
                  <a:pt x="173560" y="6020395"/>
                </a:cubicBezTo>
                <a:cubicBezTo>
                  <a:pt x="126184" y="6036910"/>
                  <a:pt x="54376" y="6015473"/>
                  <a:pt x="27224" y="5976707"/>
                </a:cubicBezTo>
                <a:cubicBezTo>
                  <a:pt x="15786" y="5960377"/>
                  <a:pt x="8136" y="5921105"/>
                  <a:pt x="8136" y="5878723"/>
                </a:cubicBezTo>
                <a:cubicBezTo>
                  <a:pt x="8136" y="5815824"/>
                  <a:pt x="13408" y="5801538"/>
                  <a:pt x="55760" y="5749685"/>
                </a:cubicBezTo>
                <a:cubicBezTo>
                  <a:pt x="81954" y="5717615"/>
                  <a:pt x="214460" y="5602125"/>
                  <a:pt x="350220" y="5493040"/>
                </a:cubicBezTo>
                <a:cubicBezTo>
                  <a:pt x="485980" y="5383956"/>
                  <a:pt x="604240" y="5294705"/>
                  <a:pt x="613024" y="5294705"/>
                </a:cubicBezTo>
                <a:close/>
                <a:moveTo>
                  <a:pt x="605228" y="4527168"/>
                </a:moveTo>
                <a:cubicBezTo>
                  <a:pt x="624184" y="4532624"/>
                  <a:pt x="823524" y="4699856"/>
                  <a:pt x="1090810" y="4934543"/>
                </a:cubicBezTo>
                <a:lnTo>
                  <a:pt x="1227336" y="5054416"/>
                </a:lnTo>
                <a:lnTo>
                  <a:pt x="1227336" y="5127897"/>
                </a:lnTo>
                <a:cubicBezTo>
                  <a:pt x="1227336" y="5188663"/>
                  <a:pt x="1222156" y="5206243"/>
                  <a:pt x="1197406" y="5229494"/>
                </a:cubicBezTo>
                <a:cubicBezTo>
                  <a:pt x="1164492" y="5260416"/>
                  <a:pt x="1091388" y="5267861"/>
                  <a:pt x="1036836" y="5245846"/>
                </a:cubicBezTo>
                <a:cubicBezTo>
                  <a:pt x="1019372" y="5238799"/>
                  <a:pt x="919360" y="5160709"/>
                  <a:pt x="814584" y="5072314"/>
                </a:cubicBezTo>
                <a:cubicBezTo>
                  <a:pt x="709810" y="4983918"/>
                  <a:pt x="619954" y="4911517"/>
                  <a:pt x="614904" y="4911423"/>
                </a:cubicBezTo>
                <a:cubicBezTo>
                  <a:pt x="602012" y="4911183"/>
                  <a:pt x="250420" y="5193034"/>
                  <a:pt x="208980" y="5236826"/>
                </a:cubicBezTo>
                <a:cubicBezTo>
                  <a:pt x="179096" y="5268409"/>
                  <a:pt x="168332" y="5271992"/>
                  <a:pt x="122008" y="5265778"/>
                </a:cubicBezTo>
                <a:cubicBezTo>
                  <a:pt x="40104" y="5254793"/>
                  <a:pt x="8136" y="5216621"/>
                  <a:pt x="8136" y="5129819"/>
                </a:cubicBezTo>
                <a:cubicBezTo>
                  <a:pt x="8136" y="5090461"/>
                  <a:pt x="12420" y="5045881"/>
                  <a:pt x="17660" y="5030752"/>
                </a:cubicBezTo>
                <a:cubicBezTo>
                  <a:pt x="22900" y="5015623"/>
                  <a:pt x="152916" y="4894881"/>
                  <a:pt x="306584" y="4762437"/>
                </a:cubicBezTo>
                <a:cubicBezTo>
                  <a:pt x="474768" y="4617485"/>
                  <a:pt x="593644" y="4523835"/>
                  <a:pt x="605228" y="4527168"/>
                </a:cubicBezTo>
                <a:close/>
                <a:moveTo>
                  <a:pt x="613024" y="3783405"/>
                </a:moveTo>
                <a:cubicBezTo>
                  <a:pt x="630136" y="3783405"/>
                  <a:pt x="685076" y="3827662"/>
                  <a:pt x="973336" y="4073659"/>
                </a:cubicBezTo>
                <a:cubicBezTo>
                  <a:pt x="1224284" y="4287817"/>
                  <a:pt x="1227336" y="4291365"/>
                  <a:pt x="1227336" y="4369148"/>
                </a:cubicBezTo>
                <a:cubicBezTo>
                  <a:pt x="1227336" y="4404143"/>
                  <a:pt x="1221160" y="4444313"/>
                  <a:pt x="1213612" y="4458415"/>
                </a:cubicBezTo>
                <a:cubicBezTo>
                  <a:pt x="1194796" y="4493572"/>
                  <a:pt x="1119024" y="4523339"/>
                  <a:pt x="1073692" y="4513382"/>
                </a:cubicBezTo>
                <a:cubicBezTo>
                  <a:pt x="1052960" y="4508829"/>
                  <a:pt x="944768" y="4428502"/>
                  <a:pt x="825152" y="4328854"/>
                </a:cubicBezTo>
                <a:lnTo>
                  <a:pt x="613322" y="4152389"/>
                </a:lnTo>
                <a:lnTo>
                  <a:pt x="536154" y="4205739"/>
                </a:lnTo>
                <a:cubicBezTo>
                  <a:pt x="493712" y="4235081"/>
                  <a:pt x="456128" y="4262455"/>
                  <a:pt x="452636" y="4266569"/>
                </a:cubicBezTo>
                <a:cubicBezTo>
                  <a:pt x="406408" y="4321026"/>
                  <a:pt x="190284" y="4508917"/>
                  <a:pt x="167208" y="4514709"/>
                </a:cubicBezTo>
                <a:cubicBezTo>
                  <a:pt x="125560" y="4525162"/>
                  <a:pt x="50582" y="4498755"/>
                  <a:pt x="27224" y="4465407"/>
                </a:cubicBezTo>
                <a:cubicBezTo>
                  <a:pt x="15786" y="4449077"/>
                  <a:pt x="8136" y="4409805"/>
                  <a:pt x="8136" y="4367423"/>
                </a:cubicBezTo>
                <a:cubicBezTo>
                  <a:pt x="8136" y="4304524"/>
                  <a:pt x="13408" y="4290238"/>
                  <a:pt x="55760" y="4238385"/>
                </a:cubicBezTo>
                <a:cubicBezTo>
                  <a:pt x="81954" y="4206315"/>
                  <a:pt x="214460" y="4090825"/>
                  <a:pt x="350220" y="3981740"/>
                </a:cubicBezTo>
                <a:cubicBezTo>
                  <a:pt x="485980" y="3872656"/>
                  <a:pt x="604240" y="3783405"/>
                  <a:pt x="613024" y="3783405"/>
                </a:cubicBezTo>
                <a:close/>
                <a:moveTo>
                  <a:pt x="608932" y="3015689"/>
                </a:moveTo>
                <a:cubicBezTo>
                  <a:pt x="610280" y="3012545"/>
                  <a:pt x="745688" y="3125547"/>
                  <a:pt x="909836" y="3266806"/>
                </a:cubicBezTo>
                <a:lnTo>
                  <a:pt x="1208284" y="3523638"/>
                </a:lnTo>
                <a:lnTo>
                  <a:pt x="1228492" y="3692331"/>
                </a:lnTo>
                <a:lnTo>
                  <a:pt x="1185440" y="3725168"/>
                </a:lnTo>
                <a:cubicBezTo>
                  <a:pt x="1109454" y="3783124"/>
                  <a:pt x="1072696" y="3772915"/>
                  <a:pt x="926428" y="3653230"/>
                </a:cubicBezTo>
                <a:cubicBezTo>
                  <a:pt x="856000" y="3595604"/>
                  <a:pt x="758184" y="3515594"/>
                  <a:pt x="709056" y="3475430"/>
                </a:cubicBezTo>
                <a:cubicBezTo>
                  <a:pt x="659928" y="3435266"/>
                  <a:pt x="615876" y="3402405"/>
                  <a:pt x="611160" y="3402405"/>
                </a:cubicBezTo>
                <a:cubicBezTo>
                  <a:pt x="601768" y="3402405"/>
                  <a:pt x="444220" y="3516848"/>
                  <a:pt x="383876" y="3567505"/>
                </a:cubicBezTo>
                <a:cubicBezTo>
                  <a:pt x="300536" y="3637464"/>
                  <a:pt x="241588" y="3691325"/>
                  <a:pt x="212796" y="3723821"/>
                </a:cubicBezTo>
                <a:cubicBezTo>
                  <a:pt x="171604" y="3770312"/>
                  <a:pt x="101566" y="3770865"/>
                  <a:pt x="47208" y="3725126"/>
                </a:cubicBezTo>
                <a:cubicBezTo>
                  <a:pt x="11588" y="3695152"/>
                  <a:pt x="8136" y="3685527"/>
                  <a:pt x="8136" y="3616199"/>
                </a:cubicBezTo>
                <a:cubicBezTo>
                  <a:pt x="8136" y="3524327"/>
                  <a:pt x="28780" y="3490763"/>
                  <a:pt x="147444" y="3389705"/>
                </a:cubicBezTo>
                <a:cubicBezTo>
                  <a:pt x="192554" y="3351288"/>
                  <a:pt x="272532" y="3282541"/>
                  <a:pt x="325174" y="3236935"/>
                </a:cubicBezTo>
                <a:cubicBezTo>
                  <a:pt x="377816" y="3191329"/>
                  <a:pt x="462644" y="3124177"/>
                  <a:pt x="513684" y="3087710"/>
                </a:cubicBezTo>
                <a:cubicBezTo>
                  <a:pt x="564720" y="3051242"/>
                  <a:pt x="607584" y="3018833"/>
                  <a:pt x="608932" y="3015689"/>
                </a:cubicBezTo>
                <a:close/>
                <a:moveTo>
                  <a:pt x="623534" y="2269433"/>
                </a:moveTo>
                <a:cubicBezTo>
                  <a:pt x="636968" y="2278338"/>
                  <a:pt x="923956" y="2521534"/>
                  <a:pt x="1074752" y="2651801"/>
                </a:cubicBezTo>
                <a:cubicBezTo>
                  <a:pt x="1227572" y="2783816"/>
                  <a:pt x="1227336" y="2783490"/>
                  <a:pt x="1227336" y="2862078"/>
                </a:cubicBezTo>
                <a:cubicBezTo>
                  <a:pt x="1227336" y="2916031"/>
                  <a:pt x="1221276" y="2938565"/>
                  <a:pt x="1201428" y="2958412"/>
                </a:cubicBezTo>
                <a:cubicBezTo>
                  <a:pt x="1165908" y="2993932"/>
                  <a:pt x="1115412" y="3011245"/>
                  <a:pt x="1073912" y="3002130"/>
                </a:cubicBezTo>
                <a:cubicBezTo>
                  <a:pt x="1054820" y="2997937"/>
                  <a:pt x="943444" y="2915181"/>
                  <a:pt x="826408" y="2818228"/>
                </a:cubicBezTo>
                <a:lnTo>
                  <a:pt x="613616" y="2641950"/>
                </a:lnTo>
                <a:lnTo>
                  <a:pt x="566808" y="2669753"/>
                </a:lnTo>
                <a:cubicBezTo>
                  <a:pt x="541064" y="2685044"/>
                  <a:pt x="450840" y="2762046"/>
                  <a:pt x="366308" y="2840868"/>
                </a:cubicBezTo>
                <a:cubicBezTo>
                  <a:pt x="197500" y="2998273"/>
                  <a:pt x="160616" y="3019084"/>
                  <a:pt x="91104" y="2996143"/>
                </a:cubicBezTo>
                <a:cubicBezTo>
                  <a:pt x="29084" y="2975675"/>
                  <a:pt x="8136" y="2940322"/>
                  <a:pt x="8136" y="2856123"/>
                </a:cubicBezTo>
                <a:cubicBezTo>
                  <a:pt x="8136" y="2793277"/>
                  <a:pt x="13444" y="2778860"/>
                  <a:pt x="55760" y="2726782"/>
                </a:cubicBezTo>
                <a:cubicBezTo>
                  <a:pt x="81954" y="2694546"/>
                  <a:pt x="217436" y="2576479"/>
                  <a:pt x="356834" y="2464410"/>
                </a:cubicBezTo>
                <a:cubicBezTo>
                  <a:pt x="496232" y="2352342"/>
                  <a:pt x="616246" y="2264602"/>
                  <a:pt x="623534" y="2269433"/>
                </a:cubicBezTo>
                <a:close/>
                <a:moveTo>
                  <a:pt x="621560" y="1515354"/>
                </a:moveTo>
                <a:cubicBezTo>
                  <a:pt x="629934" y="1518350"/>
                  <a:pt x="765372" y="1631441"/>
                  <a:pt x="922536" y="1766666"/>
                </a:cubicBezTo>
                <a:lnTo>
                  <a:pt x="1208284" y="2012530"/>
                </a:lnTo>
                <a:lnTo>
                  <a:pt x="1218374" y="2096264"/>
                </a:lnTo>
                <a:cubicBezTo>
                  <a:pt x="1228400" y="2179471"/>
                  <a:pt x="1228216" y="2180207"/>
                  <a:pt x="1188824" y="2213351"/>
                </a:cubicBezTo>
                <a:cubicBezTo>
                  <a:pt x="1123124" y="2268636"/>
                  <a:pt x="1066904" y="2260233"/>
                  <a:pt x="970654" y="2180741"/>
                </a:cubicBezTo>
                <a:cubicBezTo>
                  <a:pt x="926726" y="2144461"/>
                  <a:pt x="829516" y="2064011"/>
                  <a:pt x="754628" y="2001965"/>
                </a:cubicBezTo>
                <a:cubicBezTo>
                  <a:pt x="675712" y="1936577"/>
                  <a:pt x="608974" y="1890582"/>
                  <a:pt x="595878" y="1892554"/>
                </a:cubicBezTo>
                <a:cubicBezTo>
                  <a:pt x="574352" y="1895797"/>
                  <a:pt x="257956" y="2160073"/>
                  <a:pt x="205334" y="2218765"/>
                </a:cubicBezTo>
                <a:cubicBezTo>
                  <a:pt x="169554" y="2258671"/>
                  <a:pt x="97844" y="2256431"/>
                  <a:pt x="47208" y="2213827"/>
                </a:cubicBezTo>
                <a:cubicBezTo>
                  <a:pt x="11588" y="2183852"/>
                  <a:pt x="8136" y="2174227"/>
                  <a:pt x="8136" y="2104900"/>
                </a:cubicBezTo>
                <a:cubicBezTo>
                  <a:pt x="8136" y="1988845"/>
                  <a:pt x="20728" y="1975106"/>
                  <a:pt x="412012" y="1664277"/>
                </a:cubicBezTo>
                <a:cubicBezTo>
                  <a:pt x="518892" y="1579374"/>
                  <a:pt x="613188" y="1512359"/>
                  <a:pt x="621560" y="1515354"/>
                </a:cubicBezTo>
                <a:close/>
                <a:moveTo>
                  <a:pt x="607596" y="754729"/>
                </a:moveTo>
                <a:cubicBezTo>
                  <a:pt x="630988" y="761307"/>
                  <a:pt x="1151808" y="1199660"/>
                  <a:pt x="1198760" y="1252289"/>
                </a:cubicBezTo>
                <a:cubicBezTo>
                  <a:pt x="1241484" y="1300178"/>
                  <a:pt x="1239622" y="1411032"/>
                  <a:pt x="1195404" y="1452011"/>
                </a:cubicBezTo>
                <a:cubicBezTo>
                  <a:pt x="1157004" y="1487599"/>
                  <a:pt x="1099174" y="1501164"/>
                  <a:pt x="1055936" y="1484724"/>
                </a:cubicBezTo>
                <a:cubicBezTo>
                  <a:pt x="1038508" y="1478098"/>
                  <a:pt x="931672" y="1395367"/>
                  <a:pt x="818528" y="1300875"/>
                </a:cubicBezTo>
                <a:lnTo>
                  <a:pt x="612808" y="1129075"/>
                </a:lnTo>
                <a:lnTo>
                  <a:pt x="573996" y="1152757"/>
                </a:lnTo>
                <a:cubicBezTo>
                  <a:pt x="552650" y="1165783"/>
                  <a:pt x="460010" y="1245226"/>
                  <a:pt x="368130" y="1329297"/>
                </a:cubicBezTo>
                <a:cubicBezTo>
                  <a:pt x="187824" y="1494275"/>
                  <a:pt x="155136" y="1511410"/>
                  <a:pt x="80324" y="1480150"/>
                </a:cubicBezTo>
                <a:cubicBezTo>
                  <a:pt x="23420" y="1456375"/>
                  <a:pt x="8136" y="1427040"/>
                  <a:pt x="8136" y="1341594"/>
                </a:cubicBezTo>
                <a:cubicBezTo>
                  <a:pt x="8136" y="1279193"/>
                  <a:pt x="13000" y="1267374"/>
                  <a:pt x="62110" y="1210438"/>
                </a:cubicBezTo>
                <a:cubicBezTo>
                  <a:pt x="91796" y="1176023"/>
                  <a:pt x="173236" y="1099479"/>
                  <a:pt x="243084" y="1040341"/>
                </a:cubicBezTo>
                <a:cubicBezTo>
                  <a:pt x="312936" y="981205"/>
                  <a:pt x="387230" y="917533"/>
                  <a:pt x="408184" y="898846"/>
                </a:cubicBezTo>
                <a:cubicBezTo>
                  <a:pt x="429140" y="880161"/>
                  <a:pt x="477716" y="838724"/>
                  <a:pt x="516136" y="806763"/>
                </a:cubicBezTo>
                <a:cubicBezTo>
                  <a:pt x="558764" y="771298"/>
                  <a:pt x="594408" y="751019"/>
                  <a:pt x="607596" y="754729"/>
                </a:cubicBezTo>
                <a:close/>
                <a:moveTo>
                  <a:pt x="598684" y="2"/>
                </a:moveTo>
                <a:cubicBezTo>
                  <a:pt x="614002" y="-437"/>
                  <a:pt x="740024" y="98738"/>
                  <a:pt x="916184" y="249864"/>
                </a:cubicBezTo>
                <a:lnTo>
                  <a:pt x="1208284" y="500456"/>
                </a:lnTo>
                <a:lnTo>
                  <a:pt x="1218372" y="584577"/>
                </a:lnTo>
                <a:cubicBezTo>
                  <a:pt x="1228404" y="668214"/>
                  <a:pt x="1228234" y="668889"/>
                  <a:pt x="1188824" y="702052"/>
                </a:cubicBezTo>
                <a:cubicBezTo>
                  <a:pt x="1155808" y="729832"/>
                  <a:pt x="1140328" y="734330"/>
                  <a:pt x="1096184" y="728972"/>
                </a:cubicBezTo>
                <a:cubicBezTo>
                  <a:pt x="1031380" y="721106"/>
                  <a:pt x="1022520" y="715140"/>
                  <a:pt x="798082" y="528221"/>
                </a:cubicBezTo>
                <a:cubicBezTo>
                  <a:pt x="693358" y="441004"/>
                  <a:pt x="608584" y="379540"/>
                  <a:pt x="595608" y="381423"/>
                </a:cubicBezTo>
                <a:cubicBezTo>
                  <a:pt x="574320" y="384509"/>
                  <a:pt x="257844" y="648900"/>
                  <a:pt x="205332" y="707466"/>
                </a:cubicBezTo>
                <a:cubicBezTo>
                  <a:pt x="169552" y="747371"/>
                  <a:pt x="97842" y="745132"/>
                  <a:pt x="47208" y="702526"/>
                </a:cubicBezTo>
                <a:cubicBezTo>
                  <a:pt x="13228" y="673934"/>
                  <a:pt x="7332" y="659448"/>
                  <a:pt x="1978" y="591402"/>
                </a:cubicBezTo>
                <a:cubicBezTo>
                  <a:pt x="-2502" y="534445"/>
                  <a:pt x="436" y="510335"/>
                  <a:pt x="12776" y="502786"/>
                </a:cubicBezTo>
                <a:cubicBezTo>
                  <a:pt x="22100" y="497083"/>
                  <a:pt x="152028" y="381787"/>
                  <a:pt x="301506" y="246574"/>
                </a:cubicBezTo>
                <a:cubicBezTo>
                  <a:pt x="456936" y="105977"/>
                  <a:pt x="584158" y="419"/>
                  <a:pt x="598684" y="2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363023">
            <a:off x="6597331" y="1231830"/>
            <a:ext cx="4592374" cy="4568446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12190" r="12190"/>
          <a:stretch>
            <a:fillRect/>
          </a:stretch>
        </p:blipFill>
        <p:spPr>
          <a:xfrm>
            <a:off x="6504356" y="1136960"/>
            <a:ext cx="4778324" cy="4758190"/>
          </a:xfrm>
          <a:custGeom>
            <a:avLst/>
            <a:gdLst>
              <a:gd name="connsiteX0" fmla="*/ 471102 w 4939020"/>
              <a:gd name="connsiteY0" fmla="*/ 0 h 4918209"/>
              <a:gd name="connsiteX1" fmla="*/ 4939020 w 4939020"/>
              <a:gd name="connsiteY1" fmla="*/ 473570 h 4918209"/>
              <a:gd name="connsiteX2" fmla="*/ 4467918 w 4939020"/>
              <a:gd name="connsiteY2" fmla="*/ 4918209 h 4918209"/>
              <a:gd name="connsiteX3" fmla="*/ 0 w 4939020"/>
              <a:gd name="connsiteY3" fmla="*/ 4444639 h 4918209"/>
            </a:gdLst>
            <a:ahLst/>
            <a:cxnLst/>
            <a:rect l="l" t="t" r="r" b="b"/>
            <a:pathLst>
              <a:path w="4939020" h="4918209">
                <a:moveTo>
                  <a:pt x="471102" y="0"/>
                </a:moveTo>
                <a:lnTo>
                  <a:pt x="4939020" y="473570"/>
                </a:lnTo>
                <a:lnTo>
                  <a:pt x="4467918" y="4918209"/>
                </a:lnTo>
                <a:lnTo>
                  <a:pt x="0" y="44446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>
            <a:off x="9571111" y="4689346"/>
            <a:ext cx="1863970" cy="679708"/>
          </a:xfrm>
          <a:prstGeom prst="roundRect">
            <a:avLst>
              <a:gd name="adj" fmla="val 938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15521" y="277759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679726" y="4805966"/>
            <a:ext cx="1646740" cy="44646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20XX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2472815" flipH="1" flipV="1">
            <a:off x="11841412" y="3118323"/>
            <a:ext cx="701176" cy="701178"/>
          </a:xfrm>
          <a:prstGeom prst="mathPlus">
            <a:avLst>
              <a:gd name="adj1" fmla="val 13520"/>
            </a:avLst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577078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646477" y="6368427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56559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221991" y="6368427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36040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03266" y="6368427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15521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89896" y="6368427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07315" y="3053113"/>
            <a:ext cx="4660894" cy="18798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单元信息元素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959586" y="1671548"/>
            <a:ext cx="1200684" cy="1179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6985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4770351" y="2241252"/>
            <a:ext cx="731852" cy="731852"/>
          </a:xfrm>
          <a:prstGeom prst="ellipse">
            <a:avLst/>
          </a:prstGeom>
          <a:solidFill>
            <a:schemeClr val="accent3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4812957" y="2283860"/>
            <a:ext cx="646637" cy="646637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4963410" y="2419923"/>
            <a:ext cx="345733" cy="374511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9644743" y="227433"/>
            <a:ext cx="2159497" cy="276999"/>
          </a:xfrm>
          <a:prstGeom prst="roundRect">
            <a:avLst>
              <a:gd name="adj" fmla="val 15614"/>
            </a:avLst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1519097" y="301045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9789885" y="288988"/>
            <a:ext cx="1596572" cy="1464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PowerPoint design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2320140" y="6060532"/>
            <a:ext cx="6128621" cy="7941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3600">
                <a:ln w="6350">
                  <a:solidFill>
                    <a:srgbClr val="FFFFFF">
                      <a:alpha val="10000"/>
                    </a:srgbClr>
                  </a:solidFill>
                </a:ln>
                <a:noFill/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POWERPOINT DESIGN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0" y="636187"/>
          <a:ext cx="12192001" cy="6095541"/>
        </p:xfrm>
        <a:graphic>
          <a:graphicData uri="http://schemas.openxmlformats.org/drawingml/2006/table">
            <a:tbl>
              <a:tblPr/>
              <a:tblGrid>
                <a:gridCol w="740229"/>
                <a:gridCol w="2377440"/>
                <a:gridCol w="2116182"/>
                <a:gridCol w="4432331"/>
                <a:gridCol w="2525819"/>
              </a:tblGrid>
              <a:tr h="7639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课时</a:t>
                      </a:r>
                      <a:endParaRPr lang="zh-CN" altLang="en-US" sz="20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6464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主要学习内容</a:t>
                      </a:r>
                      <a:endParaRPr lang="zh-CN" altLang="en-US" sz="20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重难点</a:t>
                      </a:r>
                      <a:endParaRPr lang="zh-CN" altLang="en-US" sz="20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学练赛活动</a:t>
                      </a:r>
                      <a:endParaRPr lang="zh-CN" altLang="en-US" sz="20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学习表现</a:t>
                      </a:r>
                      <a:endParaRPr lang="zh-CN" altLang="en-US" sz="20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74634">
                <a:tc>
                  <a:txBody>
                    <a:bodyPr/>
                    <a:lstStyle/>
                    <a:p>
                      <a:pPr marL="68580" indent="0" algn="l"/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endParaRPr lang="en-US" altLang="zh-CN" sz="1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技战术：套路节奏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少年拳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1-3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式快慢变化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发声配合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重点：节奏控制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难点：声形合一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：鼓点变速练习（快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慢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停）（场地：听信号散开）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：“声浪传递”（一组做动作，一组喊“哈”）（场地：两队面对面）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：盲练挑战（闭眼做动作，靠节奏感）（场地：安全区单人）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：最佳表演奖（评分：节奏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气势）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知识：理解节奏对套路的作用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健康行为：调整呼吸避免头晕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品德：团队配合增强气势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17208">
                <a:tc>
                  <a:txBody>
                    <a:bodyPr/>
                    <a:lstStyle/>
                    <a:p>
                      <a:pPr marL="68580" indent="0" algn="l"/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endParaRPr lang="en-US" altLang="zh-CN" sz="1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少年拳第二段（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4-6</a:t>
                      </a: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式）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马步横打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弓步推掌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重点：转身稳定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难点：力达拳面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：横打击打沙包（沙包悬挂高度调整）（场地：轮换练习）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：推掌推墙练习（感受反作用力）（场地：墙面标记区）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4-6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式衔接（“转身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马步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横打”口令分解）（场地：箭头指示转向）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：推掌力度赛（推矿泉水瓶距离）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知识：知道“力从脚跟发”原理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健康行为：练习后按摩手腕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品德：帮助力量弱的同伴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</a:tr>
              <a:tr h="2039724">
                <a:tc>
                  <a:txBody>
                    <a:bodyPr/>
                    <a:lstStyle/>
                    <a:p>
                      <a:pPr marL="68580" indent="0" algn="l"/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endParaRPr lang="en-US" altLang="zh-CN" sz="1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技战术：空间利用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套路路线设计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动作幅度与场地关系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重点：移动轨迹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难点：空间感知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：地面贴路线标记练习（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字形走位）（场地：贴标志线）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：不同场地演练（狭窄区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开阔区对比）（场地：划分区域）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：蒙眼空间记忆（先看路线后蒙眼做）（场地：安全区）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：场地适应性赛（随机变换场地完成套路）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知识：能设计简单演练路线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健康行为：注意场地湿滑情况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品德：共享场地不争抢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9" name="标题 1"/>
          <p:cNvSpPr txBox="1"/>
          <p:nvPr/>
        </p:nvSpPr>
        <p:spPr>
          <a:xfrm>
            <a:off x="177829" y="95165"/>
            <a:ext cx="11761424" cy="53294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2700" cap="sq">
            <a:solidFill>
              <a:schemeClr val="accent1">
                <a:lumMod val="40000"/>
                <a:lumOff val="60000"/>
                <a:alpha val="88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100988" y="33152"/>
            <a:ext cx="11761424" cy="53294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FFFFFF"/>
              </a:gs>
            </a:gsLst>
            <a:lin ang="0" scaled="0"/>
          </a:gradFill>
          <a:ln w="12700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941503" y="76735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zh-CN" altLang="en-US" sz="2400" dirty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单元过程结构图</a:t>
            </a:r>
            <a:endParaRPr kumimoji="1" lang="zh-CN" altLang="en-US" sz="2400" dirty="0">
              <a:solidFill>
                <a:schemeClr val="accent1">
                  <a:lumMod val="50000"/>
                </a:schemeClr>
              </a:solidFill>
              <a:latin typeface="等线" panose="02010600030101010101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100988" y="102824"/>
            <a:ext cx="750334" cy="532941"/>
          </a:xfrm>
          <a:custGeom>
            <a:avLst/>
            <a:gdLst>
              <a:gd name="connsiteX0" fmla="*/ 266471 w 750334"/>
              <a:gd name="connsiteY0" fmla="*/ 0 h 532941"/>
              <a:gd name="connsiteX1" fmla="*/ 750334 w 750334"/>
              <a:gd name="connsiteY1" fmla="*/ 0 h 532941"/>
              <a:gd name="connsiteX2" fmla="*/ 607533 w 750334"/>
              <a:gd name="connsiteY2" fmla="*/ 532941 h 532941"/>
              <a:gd name="connsiteX3" fmla="*/ 266471 w 750334"/>
              <a:gd name="connsiteY3" fmla="*/ 532941 h 532941"/>
              <a:gd name="connsiteX4" fmla="*/ 5414 w 750334"/>
              <a:gd name="connsiteY4" fmla="*/ 320173 h 532941"/>
              <a:gd name="connsiteX5" fmla="*/ 0 w 750334"/>
              <a:gd name="connsiteY5" fmla="*/ 266471 h 532941"/>
              <a:gd name="connsiteX6" fmla="*/ 5414 w 750334"/>
              <a:gd name="connsiteY6" fmla="*/ 212768 h 532941"/>
              <a:gd name="connsiteX7" fmla="*/ 266471 w 750334"/>
              <a:gd name="connsiteY7" fmla="*/ 0 h 532941"/>
            </a:gdLst>
            <a:ahLst/>
            <a:cxnLst/>
            <a:rect l="l" t="t" r="r" b="b"/>
            <a:pathLst>
              <a:path w="750334" h="532941">
                <a:moveTo>
                  <a:pt x="266471" y="0"/>
                </a:moveTo>
                <a:lnTo>
                  <a:pt x="750334" y="0"/>
                </a:lnTo>
                <a:lnTo>
                  <a:pt x="607533" y="532941"/>
                </a:lnTo>
                <a:lnTo>
                  <a:pt x="266471" y="532941"/>
                </a:lnTo>
                <a:cubicBezTo>
                  <a:pt x="137699" y="532941"/>
                  <a:pt x="30261" y="441600"/>
                  <a:pt x="5414" y="320173"/>
                </a:cubicBezTo>
                <a:lnTo>
                  <a:pt x="0" y="266471"/>
                </a:lnTo>
                <a:lnTo>
                  <a:pt x="5414" y="212768"/>
                </a:lnTo>
                <a:cubicBezTo>
                  <a:pt x="30261" y="91341"/>
                  <a:pt x="137699" y="0"/>
                  <a:pt x="266471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387418" y="280557"/>
            <a:ext cx="177474" cy="177474"/>
          </a:xfrm>
          <a:prstGeom prst="ellipse">
            <a:avLst/>
          </a:prstGeom>
          <a:solidFill>
            <a:srgbClr val="FFFFFF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0" y="636187"/>
          <a:ext cx="12192001" cy="6095541"/>
        </p:xfrm>
        <a:graphic>
          <a:graphicData uri="http://schemas.openxmlformats.org/drawingml/2006/table">
            <a:tbl>
              <a:tblPr/>
              <a:tblGrid>
                <a:gridCol w="740229"/>
                <a:gridCol w="2377440"/>
                <a:gridCol w="2116182"/>
                <a:gridCol w="4432331"/>
                <a:gridCol w="2525819"/>
              </a:tblGrid>
              <a:tr h="7639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课时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6464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主要学习内容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重难点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学练赛活动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rgbClr val="404040"/>
                          </a:solidFill>
                          <a:effectLst/>
                        </a:rPr>
                        <a:t>学习表现</a:t>
                      </a:r>
                      <a:endParaRPr lang="zh-CN" altLang="en-US" sz="18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74634">
                <a:tc>
                  <a:txBody>
                    <a:bodyPr/>
                    <a:lstStyle/>
                    <a:p>
                      <a:pPr marL="68580" indent="0" algn="l"/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endParaRPr lang="en-US" altLang="zh-CN" sz="1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少年拳第三段（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7-9</a:t>
                      </a: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式）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仆步亮掌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弓步架打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重点：仆步重心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难点：亮掌姿态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：仆步扶杆平衡（横杆高度渐变）（场地：栏杆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瑜伽绳）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：亮掌“照镜子”（双人互检姿态）（场地：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人组）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7-9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式慢动作连贯（配古诗朗诵节奏）（场地：散点）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：定姿挑战赛（仆步亮掌保持时间）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知识：说出“仆步”易犯错误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健康行为：避免膝盖内扣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品德：主动分享平衡技巧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17208">
                <a:tc>
                  <a:txBody>
                    <a:bodyPr/>
                    <a:lstStyle/>
                    <a:p>
                      <a:pPr marL="68580" indent="0" algn="l"/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endParaRPr lang="en-US" altLang="zh-CN" sz="1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专项体能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下肢力量（马步推轮胎）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核心稳定（弓步持棍平衡）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重点：动作质量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难点：抗疲劳能力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：马步推移轮胎接力（轮胎重量分级）（场地：跑道）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：弓步持棍“不倒翁”（棍顶沙包）（场地：分组监督）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Tabata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间歇训练（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秒动作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+10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秒休息）（场地：音乐调控）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：体能积分赛（完成所有项目最短时间）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知识：知道体能对套路的影响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健康行为：训练后补充水分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品德：鼓励体力不支同伴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</a:tr>
              <a:tr h="2039724">
                <a:tc>
                  <a:txBody>
                    <a:bodyPr/>
                    <a:lstStyle/>
                    <a:p>
                      <a:pPr marL="68580" indent="0" algn="l"/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  <a:endParaRPr lang="en-US" altLang="zh-CN" sz="1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少年拳收势（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10-12</a:t>
                      </a: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式）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收势动作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全套连贯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重点：精气神统一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难点：收势沉稳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：收势“定帧拍照”（教师随机喊停检查）（场地：散点）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：分段串联（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1-6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式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+7-12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式）（场地：分组展示区）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：配乐完整演练（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少年中国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》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音乐）（场地：主场地区）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：流畅度评分赛（中断次数最少）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知识：能区分起势与收势差异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健康行为：调整呼吸平稳心率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品德：演练后向观众行礼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9" name="标题 1"/>
          <p:cNvSpPr txBox="1"/>
          <p:nvPr/>
        </p:nvSpPr>
        <p:spPr>
          <a:xfrm>
            <a:off x="177829" y="95165"/>
            <a:ext cx="11761424" cy="53294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2700" cap="sq">
            <a:solidFill>
              <a:schemeClr val="accent1">
                <a:lumMod val="40000"/>
                <a:lumOff val="60000"/>
                <a:alpha val="88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100988" y="33152"/>
            <a:ext cx="11761424" cy="53294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FFFFFF"/>
              </a:gs>
            </a:gsLst>
            <a:lin ang="0" scaled="0"/>
          </a:gradFill>
          <a:ln w="12700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941503" y="76735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zh-CN" altLang="en-US" sz="2400" dirty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单元过程结构图</a:t>
            </a:r>
            <a:endParaRPr kumimoji="1" lang="zh-CN" altLang="en-US" sz="2400" dirty="0">
              <a:solidFill>
                <a:schemeClr val="accent1">
                  <a:lumMod val="50000"/>
                </a:schemeClr>
              </a:solidFill>
              <a:latin typeface="等线" panose="02010600030101010101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100988" y="102824"/>
            <a:ext cx="750334" cy="532941"/>
          </a:xfrm>
          <a:custGeom>
            <a:avLst/>
            <a:gdLst>
              <a:gd name="connsiteX0" fmla="*/ 266471 w 750334"/>
              <a:gd name="connsiteY0" fmla="*/ 0 h 532941"/>
              <a:gd name="connsiteX1" fmla="*/ 750334 w 750334"/>
              <a:gd name="connsiteY1" fmla="*/ 0 h 532941"/>
              <a:gd name="connsiteX2" fmla="*/ 607533 w 750334"/>
              <a:gd name="connsiteY2" fmla="*/ 532941 h 532941"/>
              <a:gd name="connsiteX3" fmla="*/ 266471 w 750334"/>
              <a:gd name="connsiteY3" fmla="*/ 532941 h 532941"/>
              <a:gd name="connsiteX4" fmla="*/ 5414 w 750334"/>
              <a:gd name="connsiteY4" fmla="*/ 320173 h 532941"/>
              <a:gd name="connsiteX5" fmla="*/ 0 w 750334"/>
              <a:gd name="connsiteY5" fmla="*/ 266471 h 532941"/>
              <a:gd name="connsiteX6" fmla="*/ 5414 w 750334"/>
              <a:gd name="connsiteY6" fmla="*/ 212768 h 532941"/>
              <a:gd name="connsiteX7" fmla="*/ 266471 w 750334"/>
              <a:gd name="connsiteY7" fmla="*/ 0 h 532941"/>
            </a:gdLst>
            <a:ahLst/>
            <a:cxnLst/>
            <a:rect l="l" t="t" r="r" b="b"/>
            <a:pathLst>
              <a:path w="750334" h="532941">
                <a:moveTo>
                  <a:pt x="266471" y="0"/>
                </a:moveTo>
                <a:lnTo>
                  <a:pt x="750334" y="0"/>
                </a:lnTo>
                <a:lnTo>
                  <a:pt x="607533" y="532941"/>
                </a:lnTo>
                <a:lnTo>
                  <a:pt x="266471" y="532941"/>
                </a:lnTo>
                <a:cubicBezTo>
                  <a:pt x="137699" y="532941"/>
                  <a:pt x="30261" y="441600"/>
                  <a:pt x="5414" y="320173"/>
                </a:cubicBezTo>
                <a:lnTo>
                  <a:pt x="0" y="266471"/>
                </a:lnTo>
                <a:lnTo>
                  <a:pt x="5414" y="212768"/>
                </a:lnTo>
                <a:cubicBezTo>
                  <a:pt x="30261" y="91341"/>
                  <a:pt x="137699" y="0"/>
                  <a:pt x="266471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387418" y="280557"/>
            <a:ext cx="177474" cy="177474"/>
          </a:xfrm>
          <a:prstGeom prst="ellipse">
            <a:avLst/>
          </a:prstGeom>
          <a:solidFill>
            <a:srgbClr val="FFFFFF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0" y="636187"/>
          <a:ext cx="12192001" cy="6095541"/>
        </p:xfrm>
        <a:graphic>
          <a:graphicData uri="http://schemas.openxmlformats.org/drawingml/2006/table">
            <a:tbl>
              <a:tblPr/>
              <a:tblGrid>
                <a:gridCol w="740229"/>
                <a:gridCol w="2377440"/>
                <a:gridCol w="2116182"/>
                <a:gridCol w="4432331"/>
                <a:gridCol w="2525819"/>
              </a:tblGrid>
              <a:tr h="7639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课时</a:t>
                      </a:r>
                      <a:endParaRPr lang="zh-CN" altLang="en-US" sz="20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6464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主要学习内容</a:t>
                      </a:r>
                      <a:endParaRPr lang="zh-CN" altLang="en-US" sz="20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重难点</a:t>
                      </a:r>
                      <a:endParaRPr lang="zh-CN" altLang="en-US" sz="20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学练赛活动</a:t>
                      </a:r>
                      <a:endParaRPr lang="zh-CN" altLang="en-US" sz="20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学习表现</a:t>
                      </a:r>
                      <a:endParaRPr lang="zh-CN" altLang="en-US" sz="20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74634">
                <a:tc>
                  <a:txBody>
                    <a:bodyPr/>
                    <a:lstStyle/>
                    <a:p>
                      <a:pPr marL="68580" indent="0" algn="l"/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  <a:endParaRPr lang="en-US" altLang="zh-CN" sz="1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技战术：实战应用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少年拳招式拆解（如弓步推掌防前扑）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重点：动作转化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难点：实战反应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：慢动作对抗演练（双人配合）（场地：垫子区）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：情景模拟（防校园推搡场景）（场地：情境标志）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：随机攻击反应练习（教师持软棒轻触）（场地：安全距离）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：实战应用得分赛（成功防御得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分）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知识：理解“以巧破力”原则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健康行为：禁止攻击要害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品德：对抗后握手致意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17208">
                <a:tc>
                  <a:txBody>
                    <a:bodyPr/>
                    <a:lstStyle/>
                    <a:p>
                      <a:pPr marL="68580" indent="0" algn="l"/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</a:t>
                      </a:r>
                      <a:endParaRPr lang="en-US" altLang="zh-CN" sz="1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专项体能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爆发力（弹跳冲拳）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柔韧（劈叉压腿）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重点：力量传导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难点：柔韧度提升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：跳箱冲拳（不同高度分级）（场地：跳箱区）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：瑜伽带辅助劈叉（同伴协助）（场地：垫子）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学练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：动态拉伸组合（武术专项热身）（场地：音乐引导）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：弹跳冲拳击靶高度赛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知识：说出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个柔韧训练方法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健康行为：运动后冷身拉伸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品德：帮助柔韧性差的同伴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</a:tr>
              <a:tr h="2039724">
                <a:tc>
                  <a:txBody>
                    <a:bodyPr/>
                    <a:lstStyle/>
                    <a:p>
                      <a:pPr marL="68580" indent="0" algn="l"/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  <a:endParaRPr lang="en-US" altLang="zh-CN" sz="1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比赛课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b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少年拳全套展示赛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重点：表现力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难点：心理素质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赛前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：抽签决定出场顺序（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分钟热身）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赛中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评委打分（动作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50%+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节奏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30%+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精神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20%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赛后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：颁奖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优秀选手示范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规则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：超时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秒扣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分，遗漏动作扣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处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知识：能分析自己得分失分点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健康行为：赛前心理调节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品德：真诚为对手鼓掌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9" name="标题 1"/>
          <p:cNvSpPr txBox="1"/>
          <p:nvPr/>
        </p:nvSpPr>
        <p:spPr>
          <a:xfrm>
            <a:off x="177829" y="95165"/>
            <a:ext cx="11761424" cy="53294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2700" cap="sq">
            <a:solidFill>
              <a:schemeClr val="accent1">
                <a:lumMod val="40000"/>
                <a:lumOff val="60000"/>
                <a:alpha val="88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100988" y="33152"/>
            <a:ext cx="11761424" cy="53294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FFFFFF"/>
              </a:gs>
            </a:gsLst>
            <a:lin ang="0" scaled="0"/>
          </a:gradFill>
          <a:ln w="12700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941503" y="76735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 w="12700"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单元过程结构图</a:t>
            </a: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100988" y="102824"/>
            <a:ext cx="750334" cy="532941"/>
          </a:xfrm>
          <a:custGeom>
            <a:avLst/>
            <a:gdLst>
              <a:gd name="connsiteX0" fmla="*/ 266471 w 750334"/>
              <a:gd name="connsiteY0" fmla="*/ 0 h 532941"/>
              <a:gd name="connsiteX1" fmla="*/ 750334 w 750334"/>
              <a:gd name="connsiteY1" fmla="*/ 0 h 532941"/>
              <a:gd name="connsiteX2" fmla="*/ 607533 w 750334"/>
              <a:gd name="connsiteY2" fmla="*/ 532941 h 532941"/>
              <a:gd name="connsiteX3" fmla="*/ 266471 w 750334"/>
              <a:gd name="connsiteY3" fmla="*/ 532941 h 532941"/>
              <a:gd name="connsiteX4" fmla="*/ 5414 w 750334"/>
              <a:gd name="connsiteY4" fmla="*/ 320173 h 532941"/>
              <a:gd name="connsiteX5" fmla="*/ 0 w 750334"/>
              <a:gd name="connsiteY5" fmla="*/ 266471 h 532941"/>
              <a:gd name="connsiteX6" fmla="*/ 5414 w 750334"/>
              <a:gd name="connsiteY6" fmla="*/ 212768 h 532941"/>
              <a:gd name="connsiteX7" fmla="*/ 266471 w 750334"/>
              <a:gd name="connsiteY7" fmla="*/ 0 h 532941"/>
            </a:gdLst>
            <a:ahLst/>
            <a:cxnLst/>
            <a:rect l="l" t="t" r="r" b="b"/>
            <a:pathLst>
              <a:path w="750334" h="532941">
                <a:moveTo>
                  <a:pt x="266471" y="0"/>
                </a:moveTo>
                <a:lnTo>
                  <a:pt x="750334" y="0"/>
                </a:lnTo>
                <a:lnTo>
                  <a:pt x="607533" y="532941"/>
                </a:lnTo>
                <a:lnTo>
                  <a:pt x="266471" y="532941"/>
                </a:lnTo>
                <a:cubicBezTo>
                  <a:pt x="137699" y="532941"/>
                  <a:pt x="30261" y="441600"/>
                  <a:pt x="5414" y="320173"/>
                </a:cubicBezTo>
                <a:lnTo>
                  <a:pt x="0" y="266471"/>
                </a:lnTo>
                <a:lnTo>
                  <a:pt x="5414" y="212768"/>
                </a:lnTo>
                <a:cubicBezTo>
                  <a:pt x="30261" y="91341"/>
                  <a:pt x="137699" y="0"/>
                  <a:pt x="266471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387418" y="280557"/>
            <a:ext cx="177474" cy="177474"/>
          </a:xfrm>
          <a:prstGeom prst="ellipse">
            <a:avLst/>
          </a:prstGeom>
          <a:solidFill>
            <a:srgbClr val="FFFFFF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0" y="636187"/>
          <a:ext cx="12192001" cy="6095541"/>
        </p:xfrm>
        <a:graphic>
          <a:graphicData uri="http://schemas.openxmlformats.org/drawingml/2006/table">
            <a:tbl>
              <a:tblPr/>
              <a:tblGrid>
                <a:gridCol w="740229"/>
                <a:gridCol w="2377440"/>
                <a:gridCol w="2116182"/>
                <a:gridCol w="4432331"/>
                <a:gridCol w="2525819"/>
              </a:tblGrid>
              <a:tr h="7639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课时</a:t>
                      </a:r>
                      <a:endParaRPr lang="zh-CN" altLang="en-US" sz="20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6464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主要学习内容</a:t>
                      </a:r>
                      <a:endParaRPr lang="zh-CN" altLang="en-US" sz="20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重难点</a:t>
                      </a:r>
                      <a:endParaRPr lang="zh-CN" altLang="en-US" sz="20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学练赛活动</a:t>
                      </a:r>
                      <a:endParaRPr lang="zh-CN" altLang="en-US" sz="20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404040"/>
                          </a:solidFill>
                          <a:effectLst/>
                        </a:rPr>
                        <a:t>学习表现</a:t>
                      </a:r>
                      <a:endParaRPr lang="zh-CN" altLang="en-US" sz="2000" b="1" dirty="0">
                        <a:solidFill>
                          <a:srgbClr val="404040"/>
                        </a:solidFill>
                        <a:effectLst/>
                      </a:endParaRPr>
                    </a:p>
                  </a:txBody>
                  <a:tcPr marL="37983" marR="37983" marT="37983" marB="379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70000">
                          <a:srgbClr val="DDDDDD">
                            <a:shade val="67500"/>
                            <a:satMod val="115000"/>
                          </a:srgbClr>
                        </a:gs>
                        <a:gs pos="10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74634">
                <a:tc>
                  <a:txBody>
                    <a:bodyPr/>
                    <a:lstStyle/>
                    <a:p>
                      <a:pPr marL="68580" indent="0" algn="l"/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16-18</a:t>
                      </a:r>
                      <a:endParaRPr lang="en-US" altLang="zh-CN" sz="1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小赛季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班级武术联赛（基本功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套路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实战）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重点：综合应用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难点：团队协作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/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Day1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：基本功接力赛（各组完成手型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步型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腿法接力）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Day2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：创意套路赛（自编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分钟套路，含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个原创动作）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Day3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：武术全能王（体能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技能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文化问答）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规则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：积分制，设“最佳武德奖”“最佳创意奖”等特色奖项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知识：能担任简单裁判工作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健康行为：赛季中合理分配体力</a:t>
                      </a:r>
                      <a:b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品德：团队荣誉高于个人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BBBB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17208"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5000"/>
                      </a:srgbClr>
                    </a:solidFill>
                  </a:tcPr>
                </a:tc>
              </a:tr>
              <a:tr h="2039724"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80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800" dirty="0"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marL="95250" marR="95250" marT="95250" marB="9525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9" name="标题 1"/>
          <p:cNvSpPr txBox="1"/>
          <p:nvPr/>
        </p:nvSpPr>
        <p:spPr>
          <a:xfrm>
            <a:off x="177829" y="95165"/>
            <a:ext cx="11761424" cy="53294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2700" cap="sq">
            <a:solidFill>
              <a:schemeClr val="accent1">
                <a:lumMod val="40000"/>
                <a:lumOff val="60000"/>
                <a:alpha val="88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100988" y="33152"/>
            <a:ext cx="11761424" cy="53294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FFFFFF"/>
              </a:gs>
            </a:gsLst>
            <a:lin ang="0" scaled="0"/>
          </a:gradFill>
          <a:ln w="12700" cap="sq">
            <a:solidFill>
              <a:schemeClr val="accent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941503" y="76735"/>
            <a:ext cx="7780158" cy="49669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zh-CN" altLang="en-US" sz="2400" dirty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单元过程结构图</a:t>
            </a:r>
            <a:endParaRPr kumimoji="1" lang="zh-CN" altLang="en-US" dirty="0">
              <a:solidFill>
                <a:schemeClr val="accent1">
                  <a:lumMod val="50000"/>
                </a:schemeClr>
              </a:solidFill>
              <a:latin typeface="等线" panose="02010600030101010101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100988" y="102824"/>
            <a:ext cx="750334" cy="532941"/>
          </a:xfrm>
          <a:custGeom>
            <a:avLst/>
            <a:gdLst>
              <a:gd name="connsiteX0" fmla="*/ 266471 w 750334"/>
              <a:gd name="connsiteY0" fmla="*/ 0 h 532941"/>
              <a:gd name="connsiteX1" fmla="*/ 750334 w 750334"/>
              <a:gd name="connsiteY1" fmla="*/ 0 h 532941"/>
              <a:gd name="connsiteX2" fmla="*/ 607533 w 750334"/>
              <a:gd name="connsiteY2" fmla="*/ 532941 h 532941"/>
              <a:gd name="connsiteX3" fmla="*/ 266471 w 750334"/>
              <a:gd name="connsiteY3" fmla="*/ 532941 h 532941"/>
              <a:gd name="connsiteX4" fmla="*/ 5414 w 750334"/>
              <a:gd name="connsiteY4" fmla="*/ 320173 h 532941"/>
              <a:gd name="connsiteX5" fmla="*/ 0 w 750334"/>
              <a:gd name="connsiteY5" fmla="*/ 266471 h 532941"/>
              <a:gd name="connsiteX6" fmla="*/ 5414 w 750334"/>
              <a:gd name="connsiteY6" fmla="*/ 212768 h 532941"/>
              <a:gd name="connsiteX7" fmla="*/ 266471 w 750334"/>
              <a:gd name="connsiteY7" fmla="*/ 0 h 532941"/>
            </a:gdLst>
            <a:ahLst/>
            <a:cxnLst/>
            <a:rect l="l" t="t" r="r" b="b"/>
            <a:pathLst>
              <a:path w="750334" h="532941">
                <a:moveTo>
                  <a:pt x="266471" y="0"/>
                </a:moveTo>
                <a:lnTo>
                  <a:pt x="750334" y="0"/>
                </a:lnTo>
                <a:lnTo>
                  <a:pt x="607533" y="532941"/>
                </a:lnTo>
                <a:lnTo>
                  <a:pt x="266471" y="532941"/>
                </a:lnTo>
                <a:cubicBezTo>
                  <a:pt x="137699" y="532941"/>
                  <a:pt x="30261" y="441600"/>
                  <a:pt x="5414" y="320173"/>
                </a:cubicBezTo>
                <a:lnTo>
                  <a:pt x="0" y="266471"/>
                </a:lnTo>
                <a:lnTo>
                  <a:pt x="5414" y="212768"/>
                </a:lnTo>
                <a:cubicBezTo>
                  <a:pt x="30261" y="91341"/>
                  <a:pt x="137699" y="0"/>
                  <a:pt x="266471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387418" y="280557"/>
            <a:ext cx="177474" cy="177474"/>
          </a:xfrm>
          <a:prstGeom prst="ellipse">
            <a:avLst/>
          </a:prstGeom>
          <a:solidFill>
            <a:srgbClr val="FFFFFF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等线" panose="02010600030101010101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flipH="1">
            <a:off x="8206973" y="0"/>
            <a:ext cx="3985027" cy="6858000"/>
          </a:xfrm>
          <a:custGeom>
            <a:avLst/>
            <a:gdLst>
              <a:gd name="connsiteX0" fmla="*/ 3650401 w 3985027"/>
              <a:gd name="connsiteY0" fmla="*/ 0 h 6858000"/>
              <a:gd name="connsiteX1" fmla="*/ 2509911 w 3985027"/>
              <a:gd name="connsiteY1" fmla="*/ 0 h 6858000"/>
              <a:gd name="connsiteX2" fmla="*/ 1981200 w 3985027"/>
              <a:gd name="connsiteY2" fmla="*/ 0 h 6858000"/>
              <a:gd name="connsiteX3" fmla="*/ 0 w 3985027"/>
              <a:gd name="connsiteY3" fmla="*/ 0 h 6858000"/>
              <a:gd name="connsiteX4" fmla="*/ 0 w 3985027"/>
              <a:gd name="connsiteY4" fmla="*/ 6858000 h 6858000"/>
              <a:gd name="connsiteX5" fmla="*/ 1981200 w 3985027"/>
              <a:gd name="connsiteY5" fmla="*/ 6858000 h 6858000"/>
              <a:gd name="connsiteX6" fmla="*/ 2509911 w 3985027"/>
              <a:gd name="connsiteY6" fmla="*/ 6858000 h 6858000"/>
              <a:gd name="connsiteX7" fmla="*/ 2509911 w 3985027"/>
              <a:gd name="connsiteY7" fmla="*/ 6852382 h 6858000"/>
              <a:gd name="connsiteX8" fmla="*/ 3825726 w 3985027"/>
              <a:gd name="connsiteY8" fmla="*/ 6838398 h 6858000"/>
              <a:gd name="connsiteX9" fmla="*/ 3870341 w 3985027"/>
              <a:gd name="connsiteY9" fmla="*/ 6734769 h 6858000"/>
              <a:gd name="connsiteX10" fmla="*/ 3940566 w 3985027"/>
              <a:gd name="connsiteY10" fmla="*/ 6593572 h 6858000"/>
              <a:gd name="connsiteX11" fmla="*/ 3956911 w 3985027"/>
              <a:gd name="connsiteY11" fmla="*/ 6425340 h 6858000"/>
              <a:gd name="connsiteX12" fmla="*/ 3928371 w 3985027"/>
              <a:gd name="connsiteY12" fmla="*/ 6257401 h 6858000"/>
              <a:gd name="connsiteX13" fmla="*/ 3949058 w 3985027"/>
              <a:gd name="connsiteY13" fmla="*/ 6178896 h 6858000"/>
              <a:gd name="connsiteX14" fmla="*/ 3982470 w 3985027"/>
              <a:gd name="connsiteY14" fmla="*/ 6067037 h 6858000"/>
              <a:gd name="connsiteX15" fmla="*/ 3910723 w 3985027"/>
              <a:gd name="connsiteY15" fmla="*/ 5853255 h 6858000"/>
              <a:gd name="connsiteX16" fmla="*/ 3887065 w 3985027"/>
              <a:gd name="connsiteY16" fmla="*/ 5702599 h 6858000"/>
              <a:gd name="connsiteX17" fmla="*/ 3906059 w 3985027"/>
              <a:gd name="connsiteY17" fmla="*/ 5580041 h 6858000"/>
              <a:gd name="connsiteX18" fmla="*/ 3911566 w 3985027"/>
              <a:gd name="connsiteY18" fmla="*/ 5418493 h 6858000"/>
              <a:gd name="connsiteX19" fmla="*/ 3897646 w 3985027"/>
              <a:gd name="connsiteY19" fmla="*/ 5260548 h 6858000"/>
              <a:gd name="connsiteX20" fmla="*/ 3884403 w 3985027"/>
              <a:gd name="connsiteY20" fmla="*/ 5094278 h 6858000"/>
              <a:gd name="connsiteX21" fmla="*/ 3873039 w 3985027"/>
              <a:gd name="connsiteY21" fmla="*/ 4945311 h 6858000"/>
              <a:gd name="connsiteX22" fmla="*/ 3853195 w 3985027"/>
              <a:gd name="connsiteY22" fmla="*/ 4874247 h 6858000"/>
              <a:gd name="connsiteX23" fmla="*/ 3904821 w 3985027"/>
              <a:gd name="connsiteY23" fmla="*/ 4790810 h 6858000"/>
              <a:gd name="connsiteX24" fmla="*/ 3924549 w 3985027"/>
              <a:gd name="connsiteY24" fmla="*/ 4601877 h 6858000"/>
              <a:gd name="connsiteX25" fmla="*/ 3897480 w 3985027"/>
              <a:gd name="connsiteY25" fmla="*/ 4459387 h 6858000"/>
              <a:gd name="connsiteX26" fmla="*/ 3863921 w 3985027"/>
              <a:gd name="connsiteY26" fmla="*/ 4320426 h 6858000"/>
              <a:gd name="connsiteX27" fmla="*/ 3886666 w 3985027"/>
              <a:gd name="connsiteY27" fmla="*/ 4241948 h 6858000"/>
              <a:gd name="connsiteX28" fmla="*/ 3921464 w 3985027"/>
              <a:gd name="connsiteY28" fmla="*/ 4147700 h 6858000"/>
              <a:gd name="connsiteX29" fmla="*/ 3882561 w 3985027"/>
              <a:gd name="connsiteY29" fmla="*/ 4044825 h 6858000"/>
              <a:gd name="connsiteX30" fmla="*/ 3848657 w 3985027"/>
              <a:gd name="connsiteY30" fmla="*/ 3965324 h 6858000"/>
              <a:gd name="connsiteX31" fmla="*/ 3814350 w 3985027"/>
              <a:gd name="connsiteY31" fmla="*/ 3886379 h 6858000"/>
              <a:gd name="connsiteX32" fmla="*/ 3781761 w 3985027"/>
              <a:gd name="connsiteY32" fmla="*/ 3829612 h 6858000"/>
              <a:gd name="connsiteX33" fmla="*/ 3819836 w 3985027"/>
              <a:gd name="connsiteY33" fmla="*/ 3733681 h 6858000"/>
              <a:gd name="connsiteX34" fmla="*/ 3861936 w 3985027"/>
              <a:gd name="connsiteY34" fmla="*/ 3437224 h 6858000"/>
              <a:gd name="connsiteX35" fmla="*/ 3865960 w 3985027"/>
              <a:gd name="connsiteY35" fmla="*/ 3222655 h 6858000"/>
              <a:gd name="connsiteX36" fmla="*/ 3819351 w 3985027"/>
              <a:gd name="connsiteY36" fmla="*/ 3158644 h 6858000"/>
              <a:gd name="connsiteX37" fmla="*/ 3700278 w 3985027"/>
              <a:gd name="connsiteY37" fmla="*/ 2884986 h 6858000"/>
              <a:gd name="connsiteX38" fmla="*/ 3639051 w 3985027"/>
              <a:gd name="connsiteY38" fmla="*/ 2707806 h 6858000"/>
              <a:gd name="connsiteX39" fmla="*/ 3597357 w 3985027"/>
              <a:gd name="connsiteY39" fmla="*/ 2649748 h 6858000"/>
              <a:gd name="connsiteX40" fmla="*/ 3650698 w 3985027"/>
              <a:gd name="connsiteY40" fmla="*/ 2599006 h 6858000"/>
              <a:gd name="connsiteX41" fmla="*/ 3652658 w 3985027"/>
              <a:gd name="connsiteY41" fmla="*/ 2403857 h 6858000"/>
              <a:gd name="connsiteX42" fmla="*/ 3493463 w 3985027"/>
              <a:gd name="connsiteY42" fmla="*/ 2147947 h 6858000"/>
              <a:gd name="connsiteX43" fmla="*/ 3439961 w 3985027"/>
              <a:gd name="connsiteY43" fmla="*/ 2104000 h 6858000"/>
              <a:gd name="connsiteX44" fmla="*/ 3406574 w 3985027"/>
              <a:gd name="connsiteY44" fmla="*/ 2039232 h 6858000"/>
              <a:gd name="connsiteX45" fmla="*/ 3452706 w 3985027"/>
              <a:gd name="connsiteY45" fmla="*/ 1846308 h 6858000"/>
              <a:gd name="connsiteX46" fmla="*/ 3445316 w 3985027"/>
              <a:gd name="connsiteY46" fmla="*/ 1627900 h 6858000"/>
              <a:gd name="connsiteX47" fmla="*/ 3371748 w 3985027"/>
              <a:gd name="connsiteY47" fmla="*/ 1475124 h 6858000"/>
              <a:gd name="connsiteX48" fmla="*/ 3449540 w 3985027"/>
              <a:gd name="connsiteY48" fmla="*/ 1262541 h 6858000"/>
              <a:gd name="connsiteX49" fmla="*/ 3496780 w 3985027"/>
              <a:gd name="connsiteY49" fmla="*/ 1152078 h 6858000"/>
              <a:gd name="connsiteX50" fmla="*/ 3476345 w 3985027"/>
              <a:gd name="connsiteY50" fmla="*/ 1070031 h 6858000"/>
              <a:gd name="connsiteX51" fmla="*/ 3495069 w 3985027"/>
              <a:gd name="connsiteY51" fmla="*/ 996258 h 6858000"/>
              <a:gd name="connsiteX52" fmla="*/ 3541338 w 3985027"/>
              <a:gd name="connsiteY52" fmla="*/ 896251 h 6858000"/>
              <a:gd name="connsiteX53" fmla="*/ 3554999 w 3985027"/>
              <a:gd name="connsiteY53" fmla="*/ 824106 h 6858000"/>
              <a:gd name="connsiteX54" fmla="*/ 3581886 w 3985027"/>
              <a:gd name="connsiteY54" fmla="*/ 708901 h 6858000"/>
              <a:gd name="connsiteX55" fmla="*/ 3646655 w 3985027"/>
              <a:gd name="connsiteY55" fmla="*/ 544461 h 6858000"/>
              <a:gd name="connsiteX56" fmla="*/ 3663470 w 3985027"/>
              <a:gd name="connsiteY56" fmla="*/ 313434 h 6858000"/>
              <a:gd name="connsiteX57" fmla="*/ 3647370 w 3985027"/>
              <a:gd name="connsiteY57" fmla="*/ 47430 h 6858000"/>
            </a:gdLst>
            <a:ahLst/>
            <a:cxnLst/>
            <a:rect l="l" t="t" r="r" b="b"/>
            <a:pathLst>
              <a:path w="3985027" h="6858000">
                <a:moveTo>
                  <a:pt x="3650401" y="0"/>
                </a:moveTo>
                <a:lnTo>
                  <a:pt x="2509911" y="0"/>
                </a:lnTo>
                <a:lnTo>
                  <a:pt x="1981200" y="0"/>
                </a:lnTo>
                <a:lnTo>
                  <a:pt x="0" y="0"/>
                </a:lnTo>
                <a:lnTo>
                  <a:pt x="0" y="6858000"/>
                </a:lnTo>
                <a:lnTo>
                  <a:pt x="1981200" y="6858000"/>
                </a:lnTo>
                <a:lnTo>
                  <a:pt x="2509911" y="6858000"/>
                </a:lnTo>
                <a:lnTo>
                  <a:pt x="2509911" y="6852382"/>
                </a:lnTo>
                <a:lnTo>
                  <a:pt x="3825726" y="6838398"/>
                </a:lnTo>
                <a:lnTo>
                  <a:pt x="3870341" y="6734769"/>
                </a:lnTo>
                <a:cubicBezTo>
                  <a:pt x="3894880" y="6677773"/>
                  <a:pt x="3926481" y="6614234"/>
                  <a:pt x="3940566" y="6593572"/>
                </a:cubicBezTo>
                <a:cubicBezTo>
                  <a:pt x="3963660" y="6559691"/>
                  <a:pt x="3965264" y="6543179"/>
                  <a:pt x="3956911" y="6425340"/>
                </a:cubicBezTo>
                <a:cubicBezTo>
                  <a:pt x="3951791" y="6353133"/>
                  <a:pt x="3939023" y="6278001"/>
                  <a:pt x="3928371" y="6257401"/>
                </a:cubicBezTo>
                <a:cubicBezTo>
                  <a:pt x="3909898" y="6221680"/>
                  <a:pt x="3910760" y="6218410"/>
                  <a:pt x="3949058" y="6178896"/>
                </a:cubicBezTo>
                <a:cubicBezTo>
                  <a:pt x="3986129" y="6140649"/>
                  <a:pt x="3988545" y="6132556"/>
                  <a:pt x="3982470" y="6067037"/>
                </a:cubicBezTo>
                <a:cubicBezTo>
                  <a:pt x="3970427" y="5937157"/>
                  <a:pt x="3962249" y="5912789"/>
                  <a:pt x="3910723" y="5853255"/>
                </a:cubicBezTo>
                <a:cubicBezTo>
                  <a:pt x="3852411" y="5785880"/>
                  <a:pt x="3847957" y="5757521"/>
                  <a:pt x="3887065" y="5702599"/>
                </a:cubicBezTo>
                <a:cubicBezTo>
                  <a:pt x="3911092" y="5668856"/>
                  <a:pt x="3913540" y="5653060"/>
                  <a:pt x="3906059" y="5580041"/>
                </a:cubicBezTo>
                <a:cubicBezTo>
                  <a:pt x="3901310" y="5533681"/>
                  <a:pt x="3903770" y="5461480"/>
                  <a:pt x="3911566" y="5418493"/>
                </a:cubicBezTo>
                <a:cubicBezTo>
                  <a:pt x="3924034" y="5349734"/>
                  <a:pt x="3922428" y="5331516"/>
                  <a:pt x="3897646" y="5260548"/>
                </a:cubicBezTo>
                <a:cubicBezTo>
                  <a:pt x="3872374" y="5188176"/>
                  <a:pt x="3871078" y="5171907"/>
                  <a:pt x="3884403" y="5094278"/>
                </a:cubicBezTo>
                <a:cubicBezTo>
                  <a:pt x="3897661" y="5017034"/>
                  <a:pt x="3896499" y="5001790"/>
                  <a:pt x="3873039" y="4945311"/>
                </a:cubicBezTo>
                <a:cubicBezTo>
                  <a:pt x="3858666" y="4910705"/>
                  <a:pt x="3849736" y="4878727"/>
                  <a:pt x="3853195" y="4874247"/>
                </a:cubicBezTo>
                <a:cubicBezTo>
                  <a:pt x="3856653" y="4869766"/>
                  <a:pt x="3879884" y="4832220"/>
                  <a:pt x="3904821" y="4790810"/>
                </a:cubicBezTo>
                <a:cubicBezTo>
                  <a:pt x="3951346" y="4713548"/>
                  <a:pt x="3951966" y="4707604"/>
                  <a:pt x="3924549" y="4601877"/>
                </a:cubicBezTo>
                <a:cubicBezTo>
                  <a:pt x="3917796" y="4575835"/>
                  <a:pt x="3905615" y="4511714"/>
                  <a:pt x="3897480" y="4459387"/>
                </a:cubicBezTo>
                <a:cubicBezTo>
                  <a:pt x="3889346" y="4407059"/>
                  <a:pt x="3874244" y="4344526"/>
                  <a:pt x="3863921" y="4320426"/>
                </a:cubicBezTo>
                <a:cubicBezTo>
                  <a:pt x="3845539" y="4277510"/>
                  <a:pt x="3846008" y="4275892"/>
                  <a:pt x="3886666" y="4241948"/>
                </a:cubicBezTo>
                <a:cubicBezTo>
                  <a:pt x="3924925" y="4210008"/>
                  <a:pt x="3927654" y="4202619"/>
                  <a:pt x="3921464" y="4147700"/>
                </a:cubicBezTo>
                <a:cubicBezTo>
                  <a:pt x="3917561" y="4113080"/>
                  <a:pt x="3901259" y="4069969"/>
                  <a:pt x="3882561" y="4044825"/>
                </a:cubicBezTo>
                <a:cubicBezTo>
                  <a:pt x="3864858" y="4021020"/>
                  <a:pt x="3849601" y="3985244"/>
                  <a:pt x="3848657" y="3965324"/>
                </a:cubicBezTo>
                <a:cubicBezTo>
                  <a:pt x="3847711" y="3945404"/>
                  <a:pt x="3832274" y="3909878"/>
                  <a:pt x="3814350" y="3886379"/>
                </a:cubicBezTo>
                <a:cubicBezTo>
                  <a:pt x="3796426" y="3862880"/>
                  <a:pt x="3781761" y="3837334"/>
                  <a:pt x="3781761" y="3829612"/>
                </a:cubicBezTo>
                <a:cubicBezTo>
                  <a:pt x="3781761" y="3821889"/>
                  <a:pt x="3798895" y="3778720"/>
                  <a:pt x="3819836" y="3733681"/>
                </a:cubicBezTo>
                <a:cubicBezTo>
                  <a:pt x="3856406" y="3655033"/>
                  <a:pt x="3858071" y="3643301"/>
                  <a:pt x="3861936" y="3437224"/>
                </a:cubicBezTo>
                <a:lnTo>
                  <a:pt x="3865960" y="3222655"/>
                </a:lnTo>
                <a:lnTo>
                  <a:pt x="3819351" y="3158644"/>
                </a:lnTo>
                <a:cubicBezTo>
                  <a:pt x="3737391" y="3046081"/>
                  <a:pt x="3720226" y="3006630"/>
                  <a:pt x="3700278" y="2884986"/>
                </a:cubicBezTo>
                <a:cubicBezTo>
                  <a:pt x="3684726" y="2790148"/>
                  <a:pt x="3672245" y="2754027"/>
                  <a:pt x="3639051" y="2707806"/>
                </a:cubicBezTo>
                <a:lnTo>
                  <a:pt x="3597357" y="2649748"/>
                </a:lnTo>
                <a:lnTo>
                  <a:pt x="3650698" y="2599006"/>
                </a:lnTo>
                <a:cubicBezTo>
                  <a:pt x="3721382" y="2531766"/>
                  <a:pt x="3721789" y="2491314"/>
                  <a:pt x="3652658" y="2403857"/>
                </a:cubicBezTo>
                <a:cubicBezTo>
                  <a:pt x="3579463" y="2311257"/>
                  <a:pt x="3514448" y="2206744"/>
                  <a:pt x="3493463" y="2147947"/>
                </a:cubicBezTo>
                <a:cubicBezTo>
                  <a:pt x="3477329" y="2102739"/>
                  <a:pt x="3471631" y="2098059"/>
                  <a:pt x="3439961" y="2104000"/>
                </a:cubicBezTo>
                <a:cubicBezTo>
                  <a:pt x="3404634" y="2110628"/>
                  <a:pt x="3404523" y="2110412"/>
                  <a:pt x="3406574" y="2039232"/>
                </a:cubicBezTo>
                <a:cubicBezTo>
                  <a:pt x="3407852" y="1994891"/>
                  <a:pt x="3425342" y="1921748"/>
                  <a:pt x="3452706" y="1846308"/>
                </a:cubicBezTo>
                <a:cubicBezTo>
                  <a:pt x="3509871" y="1688709"/>
                  <a:pt x="3509318" y="1672349"/>
                  <a:pt x="3445316" y="1627900"/>
                </a:cubicBezTo>
                <a:cubicBezTo>
                  <a:pt x="3390438" y="1589786"/>
                  <a:pt x="3383655" y="1575702"/>
                  <a:pt x="3371748" y="1475124"/>
                </a:cubicBezTo>
                <a:cubicBezTo>
                  <a:pt x="3362629" y="1398091"/>
                  <a:pt x="3382184" y="1344655"/>
                  <a:pt x="3449540" y="1262541"/>
                </a:cubicBezTo>
                <a:cubicBezTo>
                  <a:pt x="3486769" y="1217156"/>
                  <a:pt x="3496780" y="1193747"/>
                  <a:pt x="3496780" y="1152078"/>
                </a:cubicBezTo>
                <a:cubicBezTo>
                  <a:pt x="3496780" y="1122999"/>
                  <a:pt x="3487585" y="1086077"/>
                  <a:pt x="3476345" y="1070031"/>
                </a:cubicBezTo>
                <a:cubicBezTo>
                  <a:pt x="3457047" y="1042479"/>
                  <a:pt x="3458088" y="1038376"/>
                  <a:pt x="3495069" y="996258"/>
                </a:cubicBezTo>
                <a:cubicBezTo>
                  <a:pt x="3520579" y="967204"/>
                  <a:pt x="3536707" y="932346"/>
                  <a:pt x="3541338" y="896251"/>
                </a:cubicBezTo>
                <a:cubicBezTo>
                  <a:pt x="3545250" y="865777"/>
                  <a:pt x="3551397" y="833312"/>
                  <a:pt x="3554999" y="824106"/>
                </a:cubicBezTo>
                <a:cubicBezTo>
                  <a:pt x="3558601" y="814900"/>
                  <a:pt x="3570700" y="763058"/>
                  <a:pt x="3581886" y="708901"/>
                </a:cubicBezTo>
                <a:cubicBezTo>
                  <a:pt x="3595732" y="641874"/>
                  <a:pt x="3616411" y="589370"/>
                  <a:pt x="3646655" y="544461"/>
                </a:cubicBezTo>
                <a:cubicBezTo>
                  <a:pt x="3699649" y="465771"/>
                  <a:pt x="3703511" y="412699"/>
                  <a:pt x="3663470" y="313434"/>
                </a:cubicBezTo>
                <a:cubicBezTo>
                  <a:pt x="3630544" y="231809"/>
                  <a:pt x="3624070" y="124850"/>
                  <a:pt x="3647370" y="4743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"/>
          <p:cNvPicPr>
            <a:picLocks noChangeAspect="1"/>
          </p:cNvPicPr>
          <p:nvPr/>
        </p:nvPicPr>
        <p:blipFill>
          <a:blip r:embed="rId1">
            <a:alphaModFix amt="10000"/>
          </a:blip>
          <a:srcRect l="28743" r="32519"/>
          <a:stretch>
            <a:fillRect/>
          </a:stretch>
        </p:blipFill>
        <p:spPr>
          <a:xfrm>
            <a:off x="8206972" y="0"/>
            <a:ext cx="3985028" cy="6858000"/>
          </a:xfrm>
          <a:custGeom>
            <a:avLst/>
            <a:gdLst>
              <a:gd name="connsiteX0" fmla="*/ 334627 w 3985028"/>
              <a:gd name="connsiteY0" fmla="*/ 0 h 6858000"/>
              <a:gd name="connsiteX1" fmla="*/ 1475117 w 3985028"/>
              <a:gd name="connsiteY1" fmla="*/ 0 h 6858000"/>
              <a:gd name="connsiteX2" fmla="*/ 2003828 w 3985028"/>
              <a:gd name="connsiteY2" fmla="*/ 0 h 6858000"/>
              <a:gd name="connsiteX3" fmla="*/ 3985028 w 3985028"/>
              <a:gd name="connsiteY3" fmla="*/ 0 h 6858000"/>
              <a:gd name="connsiteX4" fmla="*/ 3985028 w 3985028"/>
              <a:gd name="connsiteY4" fmla="*/ 6858000 h 6858000"/>
              <a:gd name="connsiteX5" fmla="*/ 2003828 w 3985028"/>
              <a:gd name="connsiteY5" fmla="*/ 6858000 h 6858000"/>
              <a:gd name="connsiteX6" fmla="*/ 1475117 w 3985028"/>
              <a:gd name="connsiteY6" fmla="*/ 6858000 h 6858000"/>
              <a:gd name="connsiteX7" fmla="*/ 1475117 w 3985028"/>
              <a:gd name="connsiteY7" fmla="*/ 6852382 h 6858000"/>
              <a:gd name="connsiteX8" fmla="*/ 159302 w 3985028"/>
              <a:gd name="connsiteY8" fmla="*/ 6838398 h 6858000"/>
              <a:gd name="connsiteX9" fmla="*/ 114687 w 3985028"/>
              <a:gd name="connsiteY9" fmla="*/ 6734769 h 6858000"/>
              <a:gd name="connsiteX10" fmla="*/ 44462 w 3985028"/>
              <a:gd name="connsiteY10" fmla="*/ 6593572 h 6858000"/>
              <a:gd name="connsiteX11" fmla="*/ 28117 w 3985028"/>
              <a:gd name="connsiteY11" fmla="*/ 6425340 h 6858000"/>
              <a:gd name="connsiteX12" fmla="*/ 56657 w 3985028"/>
              <a:gd name="connsiteY12" fmla="*/ 6257401 h 6858000"/>
              <a:gd name="connsiteX13" fmla="*/ 35970 w 3985028"/>
              <a:gd name="connsiteY13" fmla="*/ 6178896 h 6858000"/>
              <a:gd name="connsiteX14" fmla="*/ 2558 w 3985028"/>
              <a:gd name="connsiteY14" fmla="*/ 6067037 h 6858000"/>
              <a:gd name="connsiteX15" fmla="*/ 74305 w 3985028"/>
              <a:gd name="connsiteY15" fmla="*/ 5853255 h 6858000"/>
              <a:gd name="connsiteX16" fmla="*/ 97963 w 3985028"/>
              <a:gd name="connsiteY16" fmla="*/ 5702599 h 6858000"/>
              <a:gd name="connsiteX17" fmla="*/ 78969 w 3985028"/>
              <a:gd name="connsiteY17" fmla="*/ 5580041 h 6858000"/>
              <a:gd name="connsiteX18" fmla="*/ 73462 w 3985028"/>
              <a:gd name="connsiteY18" fmla="*/ 5418493 h 6858000"/>
              <a:gd name="connsiteX19" fmla="*/ 87382 w 3985028"/>
              <a:gd name="connsiteY19" fmla="*/ 5260548 h 6858000"/>
              <a:gd name="connsiteX20" fmla="*/ 100625 w 3985028"/>
              <a:gd name="connsiteY20" fmla="*/ 5094278 h 6858000"/>
              <a:gd name="connsiteX21" fmla="*/ 111989 w 3985028"/>
              <a:gd name="connsiteY21" fmla="*/ 4945311 h 6858000"/>
              <a:gd name="connsiteX22" fmla="*/ 131833 w 3985028"/>
              <a:gd name="connsiteY22" fmla="*/ 4874247 h 6858000"/>
              <a:gd name="connsiteX23" fmla="*/ 80207 w 3985028"/>
              <a:gd name="connsiteY23" fmla="*/ 4790810 h 6858000"/>
              <a:gd name="connsiteX24" fmla="*/ 60479 w 3985028"/>
              <a:gd name="connsiteY24" fmla="*/ 4601877 h 6858000"/>
              <a:gd name="connsiteX25" fmla="*/ 87548 w 3985028"/>
              <a:gd name="connsiteY25" fmla="*/ 4459387 h 6858000"/>
              <a:gd name="connsiteX26" fmla="*/ 121107 w 3985028"/>
              <a:gd name="connsiteY26" fmla="*/ 4320426 h 6858000"/>
              <a:gd name="connsiteX27" fmla="*/ 98362 w 3985028"/>
              <a:gd name="connsiteY27" fmla="*/ 4241948 h 6858000"/>
              <a:gd name="connsiteX28" fmla="*/ 63564 w 3985028"/>
              <a:gd name="connsiteY28" fmla="*/ 4147700 h 6858000"/>
              <a:gd name="connsiteX29" fmla="*/ 102467 w 3985028"/>
              <a:gd name="connsiteY29" fmla="*/ 4044825 h 6858000"/>
              <a:gd name="connsiteX30" fmla="*/ 136371 w 3985028"/>
              <a:gd name="connsiteY30" fmla="*/ 3965324 h 6858000"/>
              <a:gd name="connsiteX31" fmla="*/ 170678 w 3985028"/>
              <a:gd name="connsiteY31" fmla="*/ 3886379 h 6858000"/>
              <a:gd name="connsiteX32" fmla="*/ 203267 w 3985028"/>
              <a:gd name="connsiteY32" fmla="*/ 3829612 h 6858000"/>
              <a:gd name="connsiteX33" fmla="*/ 165192 w 3985028"/>
              <a:gd name="connsiteY33" fmla="*/ 3733681 h 6858000"/>
              <a:gd name="connsiteX34" fmla="*/ 123092 w 3985028"/>
              <a:gd name="connsiteY34" fmla="*/ 3437224 h 6858000"/>
              <a:gd name="connsiteX35" fmla="*/ 119068 w 3985028"/>
              <a:gd name="connsiteY35" fmla="*/ 3222655 h 6858000"/>
              <a:gd name="connsiteX36" fmla="*/ 165677 w 3985028"/>
              <a:gd name="connsiteY36" fmla="*/ 3158644 h 6858000"/>
              <a:gd name="connsiteX37" fmla="*/ 284750 w 3985028"/>
              <a:gd name="connsiteY37" fmla="*/ 2884986 h 6858000"/>
              <a:gd name="connsiteX38" fmla="*/ 345977 w 3985028"/>
              <a:gd name="connsiteY38" fmla="*/ 2707806 h 6858000"/>
              <a:gd name="connsiteX39" fmla="*/ 387671 w 3985028"/>
              <a:gd name="connsiteY39" fmla="*/ 2649748 h 6858000"/>
              <a:gd name="connsiteX40" fmla="*/ 334330 w 3985028"/>
              <a:gd name="connsiteY40" fmla="*/ 2599006 h 6858000"/>
              <a:gd name="connsiteX41" fmla="*/ 332370 w 3985028"/>
              <a:gd name="connsiteY41" fmla="*/ 2403857 h 6858000"/>
              <a:gd name="connsiteX42" fmla="*/ 491565 w 3985028"/>
              <a:gd name="connsiteY42" fmla="*/ 2147947 h 6858000"/>
              <a:gd name="connsiteX43" fmla="*/ 545067 w 3985028"/>
              <a:gd name="connsiteY43" fmla="*/ 2104000 h 6858000"/>
              <a:gd name="connsiteX44" fmla="*/ 578454 w 3985028"/>
              <a:gd name="connsiteY44" fmla="*/ 2039232 h 6858000"/>
              <a:gd name="connsiteX45" fmla="*/ 532322 w 3985028"/>
              <a:gd name="connsiteY45" fmla="*/ 1846308 h 6858000"/>
              <a:gd name="connsiteX46" fmla="*/ 539712 w 3985028"/>
              <a:gd name="connsiteY46" fmla="*/ 1627900 h 6858000"/>
              <a:gd name="connsiteX47" fmla="*/ 613280 w 3985028"/>
              <a:gd name="connsiteY47" fmla="*/ 1475124 h 6858000"/>
              <a:gd name="connsiteX48" fmla="*/ 535488 w 3985028"/>
              <a:gd name="connsiteY48" fmla="*/ 1262541 h 6858000"/>
              <a:gd name="connsiteX49" fmla="*/ 488248 w 3985028"/>
              <a:gd name="connsiteY49" fmla="*/ 1152078 h 6858000"/>
              <a:gd name="connsiteX50" fmla="*/ 508683 w 3985028"/>
              <a:gd name="connsiteY50" fmla="*/ 1070031 h 6858000"/>
              <a:gd name="connsiteX51" fmla="*/ 489959 w 3985028"/>
              <a:gd name="connsiteY51" fmla="*/ 996258 h 6858000"/>
              <a:gd name="connsiteX52" fmla="*/ 443690 w 3985028"/>
              <a:gd name="connsiteY52" fmla="*/ 896251 h 6858000"/>
              <a:gd name="connsiteX53" fmla="*/ 430029 w 3985028"/>
              <a:gd name="connsiteY53" fmla="*/ 824106 h 6858000"/>
              <a:gd name="connsiteX54" fmla="*/ 403142 w 3985028"/>
              <a:gd name="connsiteY54" fmla="*/ 708901 h 6858000"/>
              <a:gd name="connsiteX55" fmla="*/ 338373 w 3985028"/>
              <a:gd name="connsiteY55" fmla="*/ 544461 h 6858000"/>
              <a:gd name="connsiteX56" fmla="*/ 321558 w 3985028"/>
              <a:gd name="connsiteY56" fmla="*/ 313434 h 6858000"/>
              <a:gd name="connsiteX57" fmla="*/ 337658 w 3985028"/>
              <a:gd name="connsiteY57" fmla="*/ 47430 h 6858000"/>
            </a:gdLst>
            <a:ahLst/>
            <a:cxnLst/>
            <a:rect l="l" t="t" r="r" b="b"/>
            <a:pathLst>
              <a:path w="3985028" h="6858000">
                <a:moveTo>
                  <a:pt x="334627" y="0"/>
                </a:moveTo>
                <a:lnTo>
                  <a:pt x="1475117" y="0"/>
                </a:lnTo>
                <a:lnTo>
                  <a:pt x="2003828" y="0"/>
                </a:lnTo>
                <a:lnTo>
                  <a:pt x="3985028" y="0"/>
                </a:lnTo>
                <a:lnTo>
                  <a:pt x="3985028" y="6858000"/>
                </a:lnTo>
                <a:lnTo>
                  <a:pt x="2003828" y="6858000"/>
                </a:lnTo>
                <a:lnTo>
                  <a:pt x="1475117" y="6858000"/>
                </a:lnTo>
                <a:lnTo>
                  <a:pt x="1475117" y="6852382"/>
                </a:lnTo>
                <a:lnTo>
                  <a:pt x="159302" y="6838398"/>
                </a:lnTo>
                <a:lnTo>
                  <a:pt x="114687" y="6734769"/>
                </a:lnTo>
                <a:cubicBezTo>
                  <a:pt x="90148" y="6677773"/>
                  <a:pt x="58547" y="6614234"/>
                  <a:pt x="44462" y="6593572"/>
                </a:cubicBezTo>
                <a:cubicBezTo>
                  <a:pt x="21368" y="6559691"/>
                  <a:pt x="19764" y="6543179"/>
                  <a:pt x="28117" y="6425340"/>
                </a:cubicBezTo>
                <a:cubicBezTo>
                  <a:pt x="33237" y="6353133"/>
                  <a:pt x="46005" y="6278001"/>
                  <a:pt x="56657" y="6257401"/>
                </a:cubicBezTo>
                <a:cubicBezTo>
                  <a:pt x="75130" y="6221680"/>
                  <a:pt x="74268" y="6218410"/>
                  <a:pt x="35970" y="6178896"/>
                </a:cubicBezTo>
                <a:cubicBezTo>
                  <a:pt x="-1101" y="6140649"/>
                  <a:pt x="-3517" y="6132556"/>
                  <a:pt x="2558" y="6067037"/>
                </a:cubicBezTo>
                <a:cubicBezTo>
                  <a:pt x="14601" y="5937157"/>
                  <a:pt x="22779" y="5912789"/>
                  <a:pt x="74305" y="5853255"/>
                </a:cubicBezTo>
                <a:cubicBezTo>
                  <a:pt x="132617" y="5785880"/>
                  <a:pt x="137071" y="5757521"/>
                  <a:pt x="97963" y="5702599"/>
                </a:cubicBezTo>
                <a:cubicBezTo>
                  <a:pt x="73936" y="5668856"/>
                  <a:pt x="71488" y="5653060"/>
                  <a:pt x="78969" y="5580041"/>
                </a:cubicBezTo>
                <a:cubicBezTo>
                  <a:pt x="83718" y="5533681"/>
                  <a:pt x="81258" y="5461480"/>
                  <a:pt x="73462" y="5418493"/>
                </a:cubicBezTo>
                <a:cubicBezTo>
                  <a:pt x="60994" y="5349734"/>
                  <a:pt x="62600" y="5331516"/>
                  <a:pt x="87382" y="5260548"/>
                </a:cubicBezTo>
                <a:cubicBezTo>
                  <a:pt x="112654" y="5188176"/>
                  <a:pt x="113950" y="5171907"/>
                  <a:pt x="100625" y="5094278"/>
                </a:cubicBezTo>
                <a:cubicBezTo>
                  <a:pt x="87367" y="5017034"/>
                  <a:pt x="88529" y="5001790"/>
                  <a:pt x="111989" y="4945311"/>
                </a:cubicBezTo>
                <a:cubicBezTo>
                  <a:pt x="126362" y="4910705"/>
                  <a:pt x="135292" y="4878727"/>
                  <a:pt x="131833" y="4874247"/>
                </a:cubicBezTo>
                <a:cubicBezTo>
                  <a:pt x="128375" y="4869766"/>
                  <a:pt x="105144" y="4832220"/>
                  <a:pt x="80207" y="4790810"/>
                </a:cubicBezTo>
                <a:cubicBezTo>
                  <a:pt x="33682" y="4713548"/>
                  <a:pt x="33062" y="4707604"/>
                  <a:pt x="60479" y="4601877"/>
                </a:cubicBezTo>
                <a:cubicBezTo>
                  <a:pt x="67232" y="4575835"/>
                  <a:pt x="79413" y="4511714"/>
                  <a:pt x="87548" y="4459387"/>
                </a:cubicBezTo>
                <a:cubicBezTo>
                  <a:pt x="95682" y="4407059"/>
                  <a:pt x="110784" y="4344526"/>
                  <a:pt x="121107" y="4320426"/>
                </a:cubicBezTo>
                <a:cubicBezTo>
                  <a:pt x="139489" y="4277510"/>
                  <a:pt x="139020" y="4275892"/>
                  <a:pt x="98362" y="4241948"/>
                </a:cubicBezTo>
                <a:cubicBezTo>
                  <a:pt x="60103" y="4210008"/>
                  <a:pt x="57374" y="4202619"/>
                  <a:pt x="63564" y="4147700"/>
                </a:cubicBezTo>
                <a:cubicBezTo>
                  <a:pt x="67467" y="4113080"/>
                  <a:pt x="83769" y="4069969"/>
                  <a:pt x="102467" y="4044825"/>
                </a:cubicBezTo>
                <a:cubicBezTo>
                  <a:pt x="120170" y="4021020"/>
                  <a:pt x="135427" y="3985244"/>
                  <a:pt x="136371" y="3965324"/>
                </a:cubicBezTo>
                <a:cubicBezTo>
                  <a:pt x="137317" y="3945404"/>
                  <a:pt x="152754" y="3909878"/>
                  <a:pt x="170678" y="3886379"/>
                </a:cubicBezTo>
                <a:cubicBezTo>
                  <a:pt x="188602" y="3862880"/>
                  <a:pt x="203267" y="3837334"/>
                  <a:pt x="203267" y="3829612"/>
                </a:cubicBezTo>
                <a:cubicBezTo>
                  <a:pt x="203267" y="3821889"/>
                  <a:pt x="186133" y="3778720"/>
                  <a:pt x="165192" y="3733681"/>
                </a:cubicBezTo>
                <a:cubicBezTo>
                  <a:pt x="128622" y="3655033"/>
                  <a:pt x="126957" y="3643301"/>
                  <a:pt x="123092" y="3437224"/>
                </a:cubicBezTo>
                <a:lnTo>
                  <a:pt x="119068" y="3222655"/>
                </a:lnTo>
                <a:lnTo>
                  <a:pt x="165677" y="3158644"/>
                </a:lnTo>
                <a:cubicBezTo>
                  <a:pt x="247637" y="3046081"/>
                  <a:pt x="264802" y="3006630"/>
                  <a:pt x="284750" y="2884986"/>
                </a:cubicBezTo>
                <a:cubicBezTo>
                  <a:pt x="300302" y="2790148"/>
                  <a:pt x="312783" y="2754027"/>
                  <a:pt x="345977" y="2707806"/>
                </a:cubicBezTo>
                <a:lnTo>
                  <a:pt x="387671" y="2649748"/>
                </a:lnTo>
                <a:lnTo>
                  <a:pt x="334330" y="2599006"/>
                </a:lnTo>
                <a:cubicBezTo>
                  <a:pt x="263646" y="2531766"/>
                  <a:pt x="263239" y="2491314"/>
                  <a:pt x="332370" y="2403857"/>
                </a:cubicBezTo>
                <a:cubicBezTo>
                  <a:pt x="405565" y="2311257"/>
                  <a:pt x="470580" y="2206744"/>
                  <a:pt x="491565" y="2147947"/>
                </a:cubicBezTo>
                <a:cubicBezTo>
                  <a:pt x="507699" y="2102739"/>
                  <a:pt x="513397" y="2098059"/>
                  <a:pt x="545067" y="2104000"/>
                </a:cubicBezTo>
                <a:cubicBezTo>
                  <a:pt x="580394" y="2110628"/>
                  <a:pt x="580505" y="2110412"/>
                  <a:pt x="578454" y="2039232"/>
                </a:cubicBezTo>
                <a:cubicBezTo>
                  <a:pt x="577176" y="1994891"/>
                  <a:pt x="559686" y="1921748"/>
                  <a:pt x="532322" y="1846308"/>
                </a:cubicBezTo>
                <a:cubicBezTo>
                  <a:pt x="475157" y="1688709"/>
                  <a:pt x="475710" y="1672349"/>
                  <a:pt x="539712" y="1627900"/>
                </a:cubicBezTo>
                <a:cubicBezTo>
                  <a:pt x="594590" y="1589786"/>
                  <a:pt x="601373" y="1575702"/>
                  <a:pt x="613280" y="1475124"/>
                </a:cubicBezTo>
                <a:cubicBezTo>
                  <a:pt x="622399" y="1398091"/>
                  <a:pt x="602844" y="1344655"/>
                  <a:pt x="535488" y="1262541"/>
                </a:cubicBezTo>
                <a:cubicBezTo>
                  <a:pt x="498259" y="1217156"/>
                  <a:pt x="488248" y="1193747"/>
                  <a:pt x="488248" y="1152078"/>
                </a:cubicBezTo>
                <a:cubicBezTo>
                  <a:pt x="488248" y="1122999"/>
                  <a:pt x="497443" y="1086077"/>
                  <a:pt x="508683" y="1070031"/>
                </a:cubicBezTo>
                <a:cubicBezTo>
                  <a:pt x="527981" y="1042479"/>
                  <a:pt x="526940" y="1038376"/>
                  <a:pt x="489959" y="996258"/>
                </a:cubicBezTo>
                <a:cubicBezTo>
                  <a:pt x="464449" y="967204"/>
                  <a:pt x="448321" y="932346"/>
                  <a:pt x="443690" y="896251"/>
                </a:cubicBezTo>
                <a:cubicBezTo>
                  <a:pt x="439778" y="865777"/>
                  <a:pt x="433631" y="833312"/>
                  <a:pt x="430029" y="824106"/>
                </a:cubicBezTo>
                <a:cubicBezTo>
                  <a:pt x="426427" y="814900"/>
                  <a:pt x="414328" y="763058"/>
                  <a:pt x="403142" y="708901"/>
                </a:cubicBezTo>
                <a:cubicBezTo>
                  <a:pt x="389296" y="641874"/>
                  <a:pt x="368617" y="589370"/>
                  <a:pt x="338373" y="544461"/>
                </a:cubicBezTo>
                <a:cubicBezTo>
                  <a:pt x="285379" y="465771"/>
                  <a:pt x="281517" y="412699"/>
                  <a:pt x="321558" y="313434"/>
                </a:cubicBezTo>
                <a:cubicBezTo>
                  <a:pt x="354484" y="231809"/>
                  <a:pt x="360958" y="124850"/>
                  <a:pt x="337658" y="4743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11978989" y="3952241"/>
            <a:ext cx="426022" cy="2344676"/>
          </a:xfrm>
          <a:custGeom>
            <a:avLst/>
            <a:gdLst>
              <a:gd name="connsiteX0" fmla="*/ 598684 w 1229714"/>
              <a:gd name="connsiteY0" fmla="*/ 6032150 h 6767905"/>
              <a:gd name="connsiteX1" fmla="*/ 1128910 w 1229714"/>
              <a:gd name="connsiteY1" fmla="*/ 6477990 h 6767905"/>
              <a:gd name="connsiteX2" fmla="*/ 1227336 w 1229714"/>
              <a:gd name="connsiteY2" fmla="*/ 6566495 h 6767905"/>
              <a:gd name="connsiteX3" fmla="*/ 1227336 w 1229714"/>
              <a:gd name="connsiteY3" fmla="*/ 6640878 h 6767905"/>
              <a:gd name="connsiteX4" fmla="*/ 1193872 w 1229714"/>
              <a:gd name="connsiteY4" fmla="*/ 6741583 h 6767905"/>
              <a:gd name="connsiteX5" fmla="*/ 1089096 w 1229714"/>
              <a:gd name="connsiteY5" fmla="*/ 6761266 h 6767905"/>
              <a:gd name="connsiteX6" fmla="*/ 820936 w 1229714"/>
              <a:gd name="connsiteY6" fmla="*/ 6588836 h 6767905"/>
              <a:gd name="connsiteX7" fmla="*/ 615376 w 1229714"/>
              <a:gd name="connsiteY7" fmla="*/ 6422979 h 6767905"/>
              <a:gd name="connsiteX8" fmla="*/ 405908 w 1229714"/>
              <a:gd name="connsiteY8" fmla="*/ 6595409 h 6767905"/>
              <a:gd name="connsiteX9" fmla="*/ 205152 w 1229714"/>
              <a:gd name="connsiteY9" fmla="*/ 6767905 h 6767905"/>
              <a:gd name="connsiteX10" fmla="*/ 136036 w 1229714"/>
              <a:gd name="connsiteY10" fmla="*/ 6767905 h 6767905"/>
              <a:gd name="connsiteX11" fmla="*/ 8136 w 1229714"/>
              <a:gd name="connsiteY11" fmla="*/ 6641119 h 6767905"/>
              <a:gd name="connsiteX12" fmla="*/ 17660 w 1229714"/>
              <a:gd name="connsiteY12" fmla="*/ 6542052 h 6767905"/>
              <a:gd name="connsiteX13" fmla="*/ 306584 w 1229714"/>
              <a:gd name="connsiteY13" fmla="*/ 6273737 h 6767905"/>
              <a:gd name="connsiteX14" fmla="*/ 598684 w 1229714"/>
              <a:gd name="connsiteY14" fmla="*/ 6032150 h 6767905"/>
              <a:gd name="connsiteX15" fmla="*/ 613024 w 1229714"/>
              <a:gd name="connsiteY15" fmla="*/ 5294705 h 6767905"/>
              <a:gd name="connsiteX16" fmla="*/ 973336 w 1229714"/>
              <a:gd name="connsiteY16" fmla="*/ 5584729 h 6767905"/>
              <a:gd name="connsiteX17" fmla="*/ 1227336 w 1229714"/>
              <a:gd name="connsiteY17" fmla="*/ 5880060 h 6767905"/>
              <a:gd name="connsiteX18" fmla="*/ 1207244 w 1229714"/>
              <a:gd name="connsiteY18" fmla="*/ 5973960 h 6767905"/>
              <a:gd name="connsiteX19" fmla="*/ 1069308 w 1229714"/>
              <a:gd name="connsiteY19" fmla="*/ 6024002 h 6767905"/>
              <a:gd name="connsiteX20" fmla="*/ 824252 w 1229714"/>
              <a:gd name="connsiteY20" fmla="*/ 5839404 h 6767905"/>
              <a:gd name="connsiteX21" fmla="*/ 580332 w 1229714"/>
              <a:gd name="connsiteY21" fmla="*/ 5680175 h 6767905"/>
              <a:gd name="connsiteX22" fmla="*/ 379556 w 1229714"/>
              <a:gd name="connsiteY22" fmla="*/ 5852190 h 6767905"/>
              <a:gd name="connsiteX23" fmla="*/ 173560 w 1229714"/>
              <a:gd name="connsiteY23" fmla="*/ 6020395 h 6767905"/>
              <a:gd name="connsiteX24" fmla="*/ 27224 w 1229714"/>
              <a:gd name="connsiteY24" fmla="*/ 5976707 h 6767905"/>
              <a:gd name="connsiteX25" fmla="*/ 8136 w 1229714"/>
              <a:gd name="connsiteY25" fmla="*/ 5878723 h 6767905"/>
              <a:gd name="connsiteX26" fmla="*/ 55760 w 1229714"/>
              <a:gd name="connsiteY26" fmla="*/ 5749685 h 6767905"/>
              <a:gd name="connsiteX27" fmla="*/ 350220 w 1229714"/>
              <a:gd name="connsiteY27" fmla="*/ 5493040 h 6767905"/>
              <a:gd name="connsiteX28" fmla="*/ 613024 w 1229714"/>
              <a:gd name="connsiteY28" fmla="*/ 5294705 h 6767905"/>
              <a:gd name="connsiteX29" fmla="*/ 605228 w 1229714"/>
              <a:gd name="connsiteY29" fmla="*/ 4527168 h 6767905"/>
              <a:gd name="connsiteX30" fmla="*/ 1090810 w 1229714"/>
              <a:gd name="connsiteY30" fmla="*/ 4934543 h 6767905"/>
              <a:gd name="connsiteX31" fmla="*/ 1227336 w 1229714"/>
              <a:gd name="connsiteY31" fmla="*/ 5054416 h 6767905"/>
              <a:gd name="connsiteX32" fmla="*/ 1227336 w 1229714"/>
              <a:gd name="connsiteY32" fmla="*/ 5127897 h 6767905"/>
              <a:gd name="connsiteX33" fmla="*/ 1197406 w 1229714"/>
              <a:gd name="connsiteY33" fmla="*/ 5229494 h 6767905"/>
              <a:gd name="connsiteX34" fmla="*/ 1036836 w 1229714"/>
              <a:gd name="connsiteY34" fmla="*/ 5245846 h 6767905"/>
              <a:gd name="connsiteX35" fmla="*/ 814584 w 1229714"/>
              <a:gd name="connsiteY35" fmla="*/ 5072314 h 6767905"/>
              <a:gd name="connsiteX36" fmla="*/ 614904 w 1229714"/>
              <a:gd name="connsiteY36" fmla="*/ 4911423 h 6767905"/>
              <a:gd name="connsiteX37" fmla="*/ 208980 w 1229714"/>
              <a:gd name="connsiteY37" fmla="*/ 5236826 h 6767905"/>
              <a:gd name="connsiteX38" fmla="*/ 122008 w 1229714"/>
              <a:gd name="connsiteY38" fmla="*/ 5265778 h 6767905"/>
              <a:gd name="connsiteX39" fmla="*/ 8136 w 1229714"/>
              <a:gd name="connsiteY39" fmla="*/ 5129819 h 6767905"/>
              <a:gd name="connsiteX40" fmla="*/ 17660 w 1229714"/>
              <a:gd name="connsiteY40" fmla="*/ 5030752 h 6767905"/>
              <a:gd name="connsiteX41" fmla="*/ 306584 w 1229714"/>
              <a:gd name="connsiteY41" fmla="*/ 4762437 h 6767905"/>
              <a:gd name="connsiteX42" fmla="*/ 605228 w 1229714"/>
              <a:gd name="connsiteY42" fmla="*/ 4527168 h 6767905"/>
              <a:gd name="connsiteX43" fmla="*/ 613024 w 1229714"/>
              <a:gd name="connsiteY43" fmla="*/ 3783405 h 6767905"/>
              <a:gd name="connsiteX44" fmla="*/ 973336 w 1229714"/>
              <a:gd name="connsiteY44" fmla="*/ 4073659 h 6767905"/>
              <a:gd name="connsiteX45" fmla="*/ 1227336 w 1229714"/>
              <a:gd name="connsiteY45" fmla="*/ 4369148 h 6767905"/>
              <a:gd name="connsiteX46" fmla="*/ 1213612 w 1229714"/>
              <a:gd name="connsiteY46" fmla="*/ 4458415 h 6767905"/>
              <a:gd name="connsiteX47" fmla="*/ 1073692 w 1229714"/>
              <a:gd name="connsiteY47" fmla="*/ 4513382 h 6767905"/>
              <a:gd name="connsiteX48" fmla="*/ 825152 w 1229714"/>
              <a:gd name="connsiteY48" fmla="*/ 4328854 h 6767905"/>
              <a:gd name="connsiteX49" fmla="*/ 613322 w 1229714"/>
              <a:gd name="connsiteY49" fmla="*/ 4152389 h 6767905"/>
              <a:gd name="connsiteX50" fmla="*/ 536154 w 1229714"/>
              <a:gd name="connsiteY50" fmla="*/ 4205739 h 6767905"/>
              <a:gd name="connsiteX51" fmla="*/ 452636 w 1229714"/>
              <a:gd name="connsiteY51" fmla="*/ 4266569 h 6767905"/>
              <a:gd name="connsiteX52" fmla="*/ 167208 w 1229714"/>
              <a:gd name="connsiteY52" fmla="*/ 4514709 h 6767905"/>
              <a:gd name="connsiteX53" fmla="*/ 27224 w 1229714"/>
              <a:gd name="connsiteY53" fmla="*/ 4465407 h 6767905"/>
              <a:gd name="connsiteX54" fmla="*/ 8136 w 1229714"/>
              <a:gd name="connsiteY54" fmla="*/ 4367423 h 6767905"/>
              <a:gd name="connsiteX55" fmla="*/ 55760 w 1229714"/>
              <a:gd name="connsiteY55" fmla="*/ 4238385 h 6767905"/>
              <a:gd name="connsiteX56" fmla="*/ 350220 w 1229714"/>
              <a:gd name="connsiteY56" fmla="*/ 3981740 h 6767905"/>
              <a:gd name="connsiteX57" fmla="*/ 613024 w 1229714"/>
              <a:gd name="connsiteY57" fmla="*/ 3783405 h 6767905"/>
              <a:gd name="connsiteX58" fmla="*/ 608932 w 1229714"/>
              <a:gd name="connsiteY58" fmla="*/ 3015689 h 6767905"/>
              <a:gd name="connsiteX59" fmla="*/ 909836 w 1229714"/>
              <a:gd name="connsiteY59" fmla="*/ 3266806 h 6767905"/>
              <a:gd name="connsiteX60" fmla="*/ 1208284 w 1229714"/>
              <a:gd name="connsiteY60" fmla="*/ 3523638 h 6767905"/>
              <a:gd name="connsiteX61" fmla="*/ 1228492 w 1229714"/>
              <a:gd name="connsiteY61" fmla="*/ 3692331 h 6767905"/>
              <a:gd name="connsiteX62" fmla="*/ 1185440 w 1229714"/>
              <a:gd name="connsiteY62" fmla="*/ 3725168 h 6767905"/>
              <a:gd name="connsiteX63" fmla="*/ 926428 w 1229714"/>
              <a:gd name="connsiteY63" fmla="*/ 3653230 h 6767905"/>
              <a:gd name="connsiteX64" fmla="*/ 709056 w 1229714"/>
              <a:gd name="connsiteY64" fmla="*/ 3475430 h 6767905"/>
              <a:gd name="connsiteX65" fmla="*/ 611160 w 1229714"/>
              <a:gd name="connsiteY65" fmla="*/ 3402405 h 6767905"/>
              <a:gd name="connsiteX66" fmla="*/ 383876 w 1229714"/>
              <a:gd name="connsiteY66" fmla="*/ 3567505 h 6767905"/>
              <a:gd name="connsiteX67" fmla="*/ 212796 w 1229714"/>
              <a:gd name="connsiteY67" fmla="*/ 3723821 h 6767905"/>
              <a:gd name="connsiteX68" fmla="*/ 47208 w 1229714"/>
              <a:gd name="connsiteY68" fmla="*/ 3725126 h 6767905"/>
              <a:gd name="connsiteX69" fmla="*/ 8136 w 1229714"/>
              <a:gd name="connsiteY69" fmla="*/ 3616199 h 6767905"/>
              <a:gd name="connsiteX70" fmla="*/ 147444 w 1229714"/>
              <a:gd name="connsiteY70" fmla="*/ 3389705 h 6767905"/>
              <a:gd name="connsiteX71" fmla="*/ 325174 w 1229714"/>
              <a:gd name="connsiteY71" fmla="*/ 3236935 h 6767905"/>
              <a:gd name="connsiteX72" fmla="*/ 513684 w 1229714"/>
              <a:gd name="connsiteY72" fmla="*/ 3087710 h 6767905"/>
              <a:gd name="connsiteX73" fmla="*/ 608932 w 1229714"/>
              <a:gd name="connsiteY73" fmla="*/ 3015689 h 6767905"/>
              <a:gd name="connsiteX74" fmla="*/ 623534 w 1229714"/>
              <a:gd name="connsiteY74" fmla="*/ 2269433 h 6767905"/>
              <a:gd name="connsiteX75" fmla="*/ 1074752 w 1229714"/>
              <a:gd name="connsiteY75" fmla="*/ 2651801 h 6767905"/>
              <a:gd name="connsiteX76" fmla="*/ 1227336 w 1229714"/>
              <a:gd name="connsiteY76" fmla="*/ 2862078 h 6767905"/>
              <a:gd name="connsiteX77" fmla="*/ 1201428 w 1229714"/>
              <a:gd name="connsiteY77" fmla="*/ 2958412 h 6767905"/>
              <a:gd name="connsiteX78" fmla="*/ 1073912 w 1229714"/>
              <a:gd name="connsiteY78" fmla="*/ 3002130 h 6767905"/>
              <a:gd name="connsiteX79" fmla="*/ 826408 w 1229714"/>
              <a:gd name="connsiteY79" fmla="*/ 2818228 h 6767905"/>
              <a:gd name="connsiteX80" fmla="*/ 613616 w 1229714"/>
              <a:gd name="connsiteY80" fmla="*/ 2641950 h 6767905"/>
              <a:gd name="connsiteX81" fmla="*/ 566808 w 1229714"/>
              <a:gd name="connsiteY81" fmla="*/ 2669753 h 6767905"/>
              <a:gd name="connsiteX82" fmla="*/ 366308 w 1229714"/>
              <a:gd name="connsiteY82" fmla="*/ 2840868 h 6767905"/>
              <a:gd name="connsiteX83" fmla="*/ 91104 w 1229714"/>
              <a:gd name="connsiteY83" fmla="*/ 2996143 h 6767905"/>
              <a:gd name="connsiteX84" fmla="*/ 8136 w 1229714"/>
              <a:gd name="connsiteY84" fmla="*/ 2856123 h 6767905"/>
              <a:gd name="connsiteX85" fmla="*/ 55760 w 1229714"/>
              <a:gd name="connsiteY85" fmla="*/ 2726782 h 6767905"/>
              <a:gd name="connsiteX86" fmla="*/ 356834 w 1229714"/>
              <a:gd name="connsiteY86" fmla="*/ 2464410 h 6767905"/>
              <a:gd name="connsiteX87" fmla="*/ 623534 w 1229714"/>
              <a:gd name="connsiteY87" fmla="*/ 2269433 h 6767905"/>
              <a:gd name="connsiteX88" fmla="*/ 621560 w 1229714"/>
              <a:gd name="connsiteY88" fmla="*/ 1515354 h 6767905"/>
              <a:gd name="connsiteX89" fmla="*/ 922536 w 1229714"/>
              <a:gd name="connsiteY89" fmla="*/ 1766666 h 6767905"/>
              <a:gd name="connsiteX90" fmla="*/ 1208284 w 1229714"/>
              <a:gd name="connsiteY90" fmla="*/ 2012530 h 6767905"/>
              <a:gd name="connsiteX91" fmla="*/ 1218374 w 1229714"/>
              <a:gd name="connsiteY91" fmla="*/ 2096264 h 6767905"/>
              <a:gd name="connsiteX92" fmla="*/ 1188824 w 1229714"/>
              <a:gd name="connsiteY92" fmla="*/ 2213351 h 6767905"/>
              <a:gd name="connsiteX93" fmla="*/ 970654 w 1229714"/>
              <a:gd name="connsiteY93" fmla="*/ 2180741 h 6767905"/>
              <a:gd name="connsiteX94" fmla="*/ 754628 w 1229714"/>
              <a:gd name="connsiteY94" fmla="*/ 2001965 h 6767905"/>
              <a:gd name="connsiteX95" fmla="*/ 595878 w 1229714"/>
              <a:gd name="connsiteY95" fmla="*/ 1892554 h 6767905"/>
              <a:gd name="connsiteX96" fmla="*/ 205334 w 1229714"/>
              <a:gd name="connsiteY96" fmla="*/ 2218765 h 6767905"/>
              <a:gd name="connsiteX97" fmla="*/ 47208 w 1229714"/>
              <a:gd name="connsiteY97" fmla="*/ 2213827 h 6767905"/>
              <a:gd name="connsiteX98" fmla="*/ 8136 w 1229714"/>
              <a:gd name="connsiteY98" fmla="*/ 2104900 h 6767905"/>
              <a:gd name="connsiteX99" fmla="*/ 412012 w 1229714"/>
              <a:gd name="connsiteY99" fmla="*/ 1664277 h 6767905"/>
              <a:gd name="connsiteX100" fmla="*/ 621560 w 1229714"/>
              <a:gd name="connsiteY100" fmla="*/ 1515354 h 6767905"/>
              <a:gd name="connsiteX101" fmla="*/ 607596 w 1229714"/>
              <a:gd name="connsiteY101" fmla="*/ 754729 h 6767905"/>
              <a:gd name="connsiteX102" fmla="*/ 1198760 w 1229714"/>
              <a:gd name="connsiteY102" fmla="*/ 1252289 h 6767905"/>
              <a:gd name="connsiteX103" fmla="*/ 1195404 w 1229714"/>
              <a:gd name="connsiteY103" fmla="*/ 1452011 h 6767905"/>
              <a:gd name="connsiteX104" fmla="*/ 1055936 w 1229714"/>
              <a:gd name="connsiteY104" fmla="*/ 1484724 h 6767905"/>
              <a:gd name="connsiteX105" fmla="*/ 818528 w 1229714"/>
              <a:gd name="connsiteY105" fmla="*/ 1300875 h 6767905"/>
              <a:gd name="connsiteX106" fmla="*/ 612808 w 1229714"/>
              <a:gd name="connsiteY106" fmla="*/ 1129075 h 6767905"/>
              <a:gd name="connsiteX107" fmla="*/ 573996 w 1229714"/>
              <a:gd name="connsiteY107" fmla="*/ 1152757 h 6767905"/>
              <a:gd name="connsiteX108" fmla="*/ 368130 w 1229714"/>
              <a:gd name="connsiteY108" fmla="*/ 1329297 h 6767905"/>
              <a:gd name="connsiteX109" fmla="*/ 80324 w 1229714"/>
              <a:gd name="connsiteY109" fmla="*/ 1480150 h 6767905"/>
              <a:gd name="connsiteX110" fmla="*/ 8136 w 1229714"/>
              <a:gd name="connsiteY110" fmla="*/ 1341594 h 6767905"/>
              <a:gd name="connsiteX111" fmla="*/ 62110 w 1229714"/>
              <a:gd name="connsiteY111" fmla="*/ 1210438 h 6767905"/>
              <a:gd name="connsiteX112" fmla="*/ 243084 w 1229714"/>
              <a:gd name="connsiteY112" fmla="*/ 1040341 h 6767905"/>
              <a:gd name="connsiteX113" fmla="*/ 408184 w 1229714"/>
              <a:gd name="connsiteY113" fmla="*/ 898846 h 6767905"/>
              <a:gd name="connsiteX114" fmla="*/ 516136 w 1229714"/>
              <a:gd name="connsiteY114" fmla="*/ 806763 h 6767905"/>
              <a:gd name="connsiteX115" fmla="*/ 607596 w 1229714"/>
              <a:gd name="connsiteY115" fmla="*/ 754729 h 6767905"/>
              <a:gd name="connsiteX116" fmla="*/ 598684 w 1229714"/>
              <a:gd name="connsiteY116" fmla="*/ 2 h 6767905"/>
              <a:gd name="connsiteX117" fmla="*/ 916184 w 1229714"/>
              <a:gd name="connsiteY117" fmla="*/ 249864 h 6767905"/>
              <a:gd name="connsiteX118" fmla="*/ 1208284 w 1229714"/>
              <a:gd name="connsiteY118" fmla="*/ 500456 h 6767905"/>
              <a:gd name="connsiteX119" fmla="*/ 1218372 w 1229714"/>
              <a:gd name="connsiteY119" fmla="*/ 584577 h 6767905"/>
              <a:gd name="connsiteX120" fmla="*/ 1188824 w 1229714"/>
              <a:gd name="connsiteY120" fmla="*/ 702052 h 6767905"/>
              <a:gd name="connsiteX121" fmla="*/ 1096184 w 1229714"/>
              <a:gd name="connsiteY121" fmla="*/ 728972 h 6767905"/>
              <a:gd name="connsiteX122" fmla="*/ 798082 w 1229714"/>
              <a:gd name="connsiteY122" fmla="*/ 528221 h 6767905"/>
              <a:gd name="connsiteX123" fmla="*/ 595608 w 1229714"/>
              <a:gd name="connsiteY123" fmla="*/ 381423 h 6767905"/>
              <a:gd name="connsiteX124" fmla="*/ 205332 w 1229714"/>
              <a:gd name="connsiteY124" fmla="*/ 707466 h 6767905"/>
              <a:gd name="connsiteX125" fmla="*/ 47208 w 1229714"/>
              <a:gd name="connsiteY125" fmla="*/ 702526 h 6767905"/>
              <a:gd name="connsiteX126" fmla="*/ 1978 w 1229714"/>
              <a:gd name="connsiteY126" fmla="*/ 591402 h 6767905"/>
              <a:gd name="connsiteX127" fmla="*/ 12776 w 1229714"/>
              <a:gd name="connsiteY127" fmla="*/ 502786 h 6767905"/>
              <a:gd name="connsiteX128" fmla="*/ 301506 w 1229714"/>
              <a:gd name="connsiteY128" fmla="*/ 246574 h 6767905"/>
              <a:gd name="connsiteX129" fmla="*/ 598684 w 1229714"/>
              <a:gd name="connsiteY129" fmla="*/ 2 h 6767905"/>
            </a:gdLst>
            <a:ahLst/>
            <a:cxnLst/>
            <a:rect l="l" t="t" r="r" b="b"/>
            <a:pathLst>
              <a:path w="1229714" h="6767905">
                <a:moveTo>
                  <a:pt x="598684" y="6032150"/>
                </a:moveTo>
                <a:cubicBezTo>
                  <a:pt x="611172" y="6031382"/>
                  <a:pt x="935864" y="6304401"/>
                  <a:pt x="1128910" y="6477990"/>
                </a:cubicBezTo>
                <a:lnTo>
                  <a:pt x="1227336" y="6566495"/>
                </a:lnTo>
                <a:lnTo>
                  <a:pt x="1227336" y="6640878"/>
                </a:lnTo>
                <a:cubicBezTo>
                  <a:pt x="1227336" y="6706109"/>
                  <a:pt x="1223218" y="6718500"/>
                  <a:pt x="1193872" y="6741583"/>
                </a:cubicBezTo>
                <a:cubicBezTo>
                  <a:pt x="1166052" y="6763467"/>
                  <a:pt x="1148384" y="6766786"/>
                  <a:pt x="1089096" y="6761266"/>
                </a:cubicBezTo>
                <a:cubicBezTo>
                  <a:pt x="1019312" y="6754769"/>
                  <a:pt x="1013574" y="6751080"/>
                  <a:pt x="820936" y="6588836"/>
                </a:cubicBezTo>
                <a:cubicBezTo>
                  <a:pt x="712668" y="6497650"/>
                  <a:pt x="620166" y="6423015"/>
                  <a:pt x="615376" y="6422979"/>
                </a:cubicBezTo>
                <a:cubicBezTo>
                  <a:pt x="610584" y="6422943"/>
                  <a:pt x="516324" y="6500536"/>
                  <a:pt x="405908" y="6595409"/>
                </a:cubicBezTo>
                <a:lnTo>
                  <a:pt x="205152" y="6767905"/>
                </a:lnTo>
                <a:lnTo>
                  <a:pt x="136036" y="6767905"/>
                </a:lnTo>
                <a:cubicBezTo>
                  <a:pt x="38332" y="6767905"/>
                  <a:pt x="8136" y="6737971"/>
                  <a:pt x="8136" y="6641119"/>
                </a:cubicBezTo>
                <a:cubicBezTo>
                  <a:pt x="8136" y="6601761"/>
                  <a:pt x="12420" y="6557181"/>
                  <a:pt x="17660" y="6542052"/>
                </a:cubicBezTo>
                <a:cubicBezTo>
                  <a:pt x="22900" y="6526923"/>
                  <a:pt x="152916" y="6406181"/>
                  <a:pt x="306584" y="6273737"/>
                </a:cubicBezTo>
                <a:cubicBezTo>
                  <a:pt x="460256" y="6141294"/>
                  <a:pt x="591700" y="6032579"/>
                  <a:pt x="598684" y="6032150"/>
                </a:cubicBezTo>
                <a:close/>
                <a:moveTo>
                  <a:pt x="613024" y="5294705"/>
                </a:moveTo>
                <a:cubicBezTo>
                  <a:pt x="630212" y="5294705"/>
                  <a:pt x="687324" y="5340677"/>
                  <a:pt x="973336" y="5584729"/>
                </a:cubicBezTo>
                <a:cubicBezTo>
                  <a:pt x="1223620" y="5798296"/>
                  <a:pt x="1227336" y="5802617"/>
                  <a:pt x="1227336" y="5880060"/>
                </a:cubicBezTo>
                <a:cubicBezTo>
                  <a:pt x="1227336" y="5916339"/>
                  <a:pt x="1218770" y="5956370"/>
                  <a:pt x="1207244" y="5973960"/>
                </a:cubicBezTo>
                <a:cubicBezTo>
                  <a:pt x="1182978" y="6010996"/>
                  <a:pt x="1115306" y="6035547"/>
                  <a:pt x="1069308" y="6024002"/>
                </a:cubicBezTo>
                <a:cubicBezTo>
                  <a:pt x="1050836" y="6019366"/>
                  <a:pt x="940562" y="5936297"/>
                  <a:pt x="824252" y="5839404"/>
                </a:cubicBezTo>
                <a:cubicBezTo>
                  <a:pt x="619916" y="5669181"/>
                  <a:pt x="611682" y="5663807"/>
                  <a:pt x="580332" y="5680175"/>
                </a:cubicBezTo>
                <a:cubicBezTo>
                  <a:pt x="562486" y="5689492"/>
                  <a:pt x="472136" y="5766899"/>
                  <a:pt x="379556" y="5852190"/>
                </a:cubicBezTo>
                <a:cubicBezTo>
                  <a:pt x="286974" y="5937481"/>
                  <a:pt x="194276" y="6013173"/>
                  <a:pt x="173560" y="6020395"/>
                </a:cubicBezTo>
                <a:cubicBezTo>
                  <a:pt x="126184" y="6036910"/>
                  <a:pt x="54376" y="6015473"/>
                  <a:pt x="27224" y="5976707"/>
                </a:cubicBezTo>
                <a:cubicBezTo>
                  <a:pt x="15786" y="5960377"/>
                  <a:pt x="8136" y="5921105"/>
                  <a:pt x="8136" y="5878723"/>
                </a:cubicBezTo>
                <a:cubicBezTo>
                  <a:pt x="8136" y="5815824"/>
                  <a:pt x="13408" y="5801538"/>
                  <a:pt x="55760" y="5749685"/>
                </a:cubicBezTo>
                <a:cubicBezTo>
                  <a:pt x="81954" y="5717615"/>
                  <a:pt x="214460" y="5602125"/>
                  <a:pt x="350220" y="5493040"/>
                </a:cubicBezTo>
                <a:cubicBezTo>
                  <a:pt x="485980" y="5383956"/>
                  <a:pt x="604240" y="5294705"/>
                  <a:pt x="613024" y="5294705"/>
                </a:cubicBezTo>
                <a:close/>
                <a:moveTo>
                  <a:pt x="605228" y="4527168"/>
                </a:moveTo>
                <a:cubicBezTo>
                  <a:pt x="624184" y="4532624"/>
                  <a:pt x="823524" y="4699856"/>
                  <a:pt x="1090810" y="4934543"/>
                </a:cubicBezTo>
                <a:lnTo>
                  <a:pt x="1227336" y="5054416"/>
                </a:lnTo>
                <a:lnTo>
                  <a:pt x="1227336" y="5127897"/>
                </a:lnTo>
                <a:cubicBezTo>
                  <a:pt x="1227336" y="5188663"/>
                  <a:pt x="1222156" y="5206243"/>
                  <a:pt x="1197406" y="5229494"/>
                </a:cubicBezTo>
                <a:cubicBezTo>
                  <a:pt x="1164492" y="5260416"/>
                  <a:pt x="1091388" y="5267861"/>
                  <a:pt x="1036836" y="5245846"/>
                </a:cubicBezTo>
                <a:cubicBezTo>
                  <a:pt x="1019372" y="5238799"/>
                  <a:pt x="919360" y="5160709"/>
                  <a:pt x="814584" y="5072314"/>
                </a:cubicBezTo>
                <a:cubicBezTo>
                  <a:pt x="709810" y="4983918"/>
                  <a:pt x="619954" y="4911517"/>
                  <a:pt x="614904" y="4911423"/>
                </a:cubicBezTo>
                <a:cubicBezTo>
                  <a:pt x="602012" y="4911183"/>
                  <a:pt x="250420" y="5193034"/>
                  <a:pt x="208980" y="5236826"/>
                </a:cubicBezTo>
                <a:cubicBezTo>
                  <a:pt x="179096" y="5268409"/>
                  <a:pt x="168332" y="5271992"/>
                  <a:pt x="122008" y="5265778"/>
                </a:cubicBezTo>
                <a:cubicBezTo>
                  <a:pt x="40104" y="5254793"/>
                  <a:pt x="8136" y="5216621"/>
                  <a:pt x="8136" y="5129819"/>
                </a:cubicBezTo>
                <a:cubicBezTo>
                  <a:pt x="8136" y="5090461"/>
                  <a:pt x="12420" y="5045881"/>
                  <a:pt x="17660" y="5030752"/>
                </a:cubicBezTo>
                <a:cubicBezTo>
                  <a:pt x="22900" y="5015623"/>
                  <a:pt x="152916" y="4894881"/>
                  <a:pt x="306584" y="4762437"/>
                </a:cubicBezTo>
                <a:cubicBezTo>
                  <a:pt x="474768" y="4617485"/>
                  <a:pt x="593644" y="4523835"/>
                  <a:pt x="605228" y="4527168"/>
                </a:cubicBezTo>
                <a:close/>
                <a:moveTo>
                  <a:pt x="613024" y="3783405"/>
                </a:moveTo>
                <a:cubicBezTo>
                  <a:pt x="630136" y="3783405"/>
                  <a:pt x="685076" y="3827662"/>
                  <a:pt x="973336" y="4073659"/>
                </a:cubicBezTo>
                <a:cubicBezTo>
                  <a:pt x="1224284" y="4287817"/>
                  <a:pt x="1227336" y="4291365"/>
                  <a:pt x="1227336" y="4369148"/>
                </a:cubicBezTo>
                <a:cubicBezTo>
                  <a:pt x="1227336" y="4404143"/>
                  <a:pt x="1221160" y="4444313"/>
                  <a:pt x="1213612" y="4458415"/>
                </a:cubicBezTo>
                <a:cubicBezTo>
                  <a:pt x="1194796" y="4493572"/>
                  <a:pt x="1119024" y="4523339"/>
                  <a:pt x="1073692" y="4513382"/>
                </a:cubicBezTo>
                <a:cubicBezTo>
                  <a:pt x="1052960" y="4508829"/>
                  <a:pt x="944768" y="4428502"/>
                  <a:pt x="825152" y="4328854"/>
                </a:cubicBezTo>
                <a:lnTo>
                  <a:pt x="613322" y="4152389"/>
                </a:lnTo>
                <a:lnTo>
                  <a:pt x="536154" y="4205739"/>
                </a:lnTo>
                <a:cubicBezTo>
                  <a:pt x="493712" y="4235081"/>
                  <a:pt x="456128" y="4262455"/>
                  <a:pt x="452636" y="4266569"/>
                </a:cubicBezTo>
                <a:cubicBezTo>
                  <a:pt x="406408" y="4321026"/>
                  <a:pt x="190284" y="4508917"/>
                  <a:pt x="167208" y="4514709"/>
                </a:cubicBezTo>
                <a:cubicBezTo>
                  <a:pt x="125560" y="4525162"/>
                  <a:pt x="50582" y="4498755"/>
                  <a:pt x="27224" y="4465407"/>
                </a:cubicBezTo>
                <a:cubicBezTo>
                  <a:pt x="15786" y="4449077"/>
                  <a:pt x="8136" y="4409805"/>
                  <a:pt x="8136" y="4367423"/>
                </a:cubicBezTo>
                <a:cubicBezTo>
                  <a:pt x="8136" y="4304524"/>
                  <a:pt x="13408" y="4290238"/>
                  <a:pt x="55760" y="4238385"/>
                </a:cubicBezTo>
                <a:cubicBezTo>
                  <a:pt x="81954" y="4206315"/>
                  <a:pt x="214460" y="4090825"/>
                  <a:pt x="350220" y="3981740"/>
                </a:cubicBezTo>
                <a:cubicBezTo>
                  <a:pt x="485980" y="3872656"/>
                  <a:pt x="604240" y="3783405"/>
                  <a:pt x="613024" y="3783405"/>
                </a:cubicBezTo>
                <a:close/>
                <a:moveTo>
                  <a:pt x="608932" y="3015689"/>
                </a:moveTo>
                <a:cubicBezTo>
                  <a:pt x="610280" y="3012545"/>
                  <a:pt x="745688" y="3125547"/>
                  <a:pt x="909836" y="3266806"/>
                </a:cubicBezTo>
                <a:lnTo>
                  <a:pt x="1208284" y="3523638"/>
                </a:lnTo>
                <a:lnTo>
                  <a:pt x="1228492" y="3692331"/>
                </a:lnTo>
                <a:lnTo>
                  <a:pt x="1185440" y="3725168"/>
                </a:lnTo>
                <a:cubicBezTo>
                  <a:pt x="1109454" y="3783124"/>
                  <a:pt x="1072696" y="3772915"/>
                  <a:pt x="926428" y="3653230"/>
                </a:cubicBezTo>
                <a:cubicBezTo>
                  <a:pt x="856000" y="3595604"/>
                  <a:pt x="758184" y="3515594"/>
                  <a:pt x="709056" y="3475430"/>
                </a:cubicBezTo>
                <a:cubicBezTo>
                  <a:pt x="659928" y="3435266"/>
                  <a:pt x="615876" y="3402405"/>
                  <a:pt x="611160" y="3402405"/>
                </a:cubicBezTo>
                <a:cubicBezTo>
                  <a:pt x="601768" y="3402405"/>
                  <a:pt x="444220" y="3516848"/>
                  <a:pt x="383876" y="3567505"/>
                </a:cubicBezTo>
                <a:cubicBezTo>
                  <a:pt x="300536" y="3637464"/>
                  <a:pt x="241588" y="3691325"/>
                  <a:pt x="212796" y="3723821"/>
                </a:cubicBezTo>
                <a:cubicBezTo>
                  <a:pt x="171604" y="3770312"/>
                  <a:pt x="101566" y="3770865"/>
                  <a:pt x="47208" y="3725126"/>
                </a:cubicBezTo>
                <a:cubicBezTo>
                  <a:pt x="11588" y="3695152"/>
                  <a:pt x="8136" y="3685527"/>
                  <a:pt x="8136" y="3616199"/>
                </a:cubicBezTo>
                <a:cubicBezTo>
                  <a:pt x="8136" y="3524327"/>
                  <a:pt x="28780" y="3490763"/>
                  <a:pt x="147444" y="3389705"/>
                </a:cubicBezTo>
                <a:cubicBezTo>
                  <a:pt x="192554" y="3351288"/>
                  <a:pt x="272532" y="3282541"/>
                  <a:pt x="325174" y="3236935"/>
                </a:cubicBezTo>
                <a:cubicBezTo>
                  <a:pt x="377816" y="3191329"/>
                  <a:pt x="462644" y="3124177"/>
                  <a:pt x="513684" y="3087710"/>
                </a:cubicBezTo>
                <a:cubicBezTo>
                  <a:pt x="564720" y="3051242"/>
                  <a:pt x="607584" y="3018833"/>
                  <a:pt x="608932" y="3015689"/>
                </a:cubicBezTo>
                <a:close/>
                <a:moveTo>
                  <a:pt x="623534" y="2269433"/>
                </a:moveTo>
                <a:cubicBezTo>
                  <a:pt x="636968" y="2278338"/>
                  <a:pt x="923956" y="2521534"/>
                  <a:pt x="1074752" y="2651801"/>
                </a:cubicBezTo>
                <a:cubicBezTo>
                  <a:pt x="1227572" y="2783816"/>
                  <a:pt x="1227336" y="2783490"/>
                  <a:pt x="1227336" y="2862078"/>
                </a:cubicBezTo>
                <a:cubicBezTo>
                  <a:pt x="1227336" y="2916031"/>
                  <a:pt x="1221276" y="2938565"/>
                  <a:pt x="1201428" y="2958412"/>
                </a:cubicBezTo>
                <a:cubicBezTo>
                  <a:pt x="1165908" y="2993932"/>
                  <a:pt x="1115412" y="3011245"/>
                  <a:pt x="1073912" y="3002130"/>
                </a:cubicBezTo>
                <a:cubicBezTo>
                  <a:pt x="1054820" y="2997937"/>
                  <a:pt x="943444" y="2915181"/>
                  <a:pt x="826408" y="2818228"/>
                </a:cubicBezTo>
                <a:lnTo>
                  <a:pt x="613616" y="2641950"/>
                </a:lnTo>
                <a:lnTo>
                  <a:pt x="566808" y="2669753"/>
                </a:lnTo>
                <a:cubicBezTo>
                  <a:pt x="541064" y="2685044"/>
                  <a:pt x="450840" y="2762046"/>
                  <a:pt x="366308" y="2840868"/>
                </a:cubicBezTo>
                <a:cubicBezTo>
                  <a:pt x="197500" y="2998273"/>
                  <a:pt x="160616" y="3019084"/>
                  <a:pt x="91104" y="2996143"/>
                </a:cubicBezTo>
                <a:cubicBezTo>
                  <a:pt x="29084" y="2975675"/>
                  <a:pt x="8136" y="2940322"/>
                  <a:pt x="8136" y="2856123"/>
                </a:cubicBezTo>
                <a:cubicBezTo>
                  <a:pt x="8136" y="2793277"/>
                  <a:pt x="13444" y="2778860"/>
                  <a:pt x="55760" y="2726782"/>
                </a:cubicBezTo>
                <a:cubicBezTo>
                  <a:pt x="81954" y="2694546"/>
                  <a:pt x="217436" y="2576479"/>
                  <a:pt x="356834" y="2464410"/>
                </a:cubicBezTo>
                <a:cubicBezTo>
                  <a:pt x="496232" y="2352342"/>
                  <a:pt x="616246" y="2264602"/>
                  <a:pt x="623534" y="2269433"/>
                </a:cubicBezTo>
                <a:close/>
                <a:moveTo>
                  <a:pt x="621560" y="1515354"/>
                </a:moveTo>
                <a:cubicBezTo>
                  <a:pt x="629934" y="1518350"/>
                  <a:pt x="765372" y="1631441"/>
                  <a:pt x="922536" y="1766666"/>
                </a:cubicBezTo>
                <a:lnTo>
                  <a:pt x="1208284" y="2012530"/>
                </a:lnTo>
                <a:lnTo>
                  <a:pt x="1218374" y="2096264"/>
                </a:lnTo>
                <a:cubicBezTo>
                  <a:pt x="1228400" y="2179471"/>
                  <a:pt x="1228216" y="2180207"/>
                  <a:pt x="1188824" y="2213351"/>
                </a:cubicBezTo>
                <a:cubicBezTo>
                  <a:pt x="1123124" y="2268636"/>
                  <a:pt x="1066904" y="2260233"/>
                  <a:pt x="970654" y="2180741"/>
                </a:cubicBezTo>
                <a:cubicBezTo>
                  <a:pt x="926726" y="2144461"/>
                  <a:pt x="829516" y="2064011"/>
                  <a:pt x="754628" y="2001965"/>
                </a:cubicBezTo>
                <a:cubicBezTo>
                  <a:pt x="675712" y="1936577"/>
                  <a:pt x="608974" y="1890582"/>
                  <a:pt x="595878" y="1892554"/>
                </a:cubicBezTo>
                <a:cubicBezTo>
                  <a:pt x="574352" y="1895797"/>
                  <a:pt x="257956" y="2160073"/>
                  <a:pt x="205334" y="2218765"/>
                </a:cubicBezTo>
                <a:cubicBezTo>
                  <a:pt x="169554" y="2258671"/>
                  <a:pt x="97844" y="2256431"/>
                  <a:pt x="47208" y="2213827"/>
                </a:cubicBezTo>
                <a:cubicBezTo>
                  <a:pt x="11588" y="2183852"/>
                  <a:pt x="8136" y="2174227"/>
                  <a:pt x="8136" y="2104900"/>
                </a:cubicBezTo>
                <a:cubicBezTo>
                  <a:pt x="8136" y="1988845"/>
                  <a:pt x="20728" y="1975106"/>
                  <a:pt x="412012" y="1664277"/>
                </a:cubicBezTo>
                <a:cubicBezTo>
                  <a:pt x="518892" y="1579374"/>
                  <a:pt x="613188" y="1512359"/>
                  <a:pt x="621560" y="1515354"/>
                </a:cubicBezTo>
                <a:close/>
                <a:moveTo>
                  <a:pt x="607596" y="754729"/>
                </a:moveTo>
                <a:cubicBezTo>
                  <a:pt x="630988" y="761307"/>
                  <a:pt x="1151808" y="1199660"/>
                  <a:pt x="1198760" y="1252289"/>
                </a:cubicBezTo>
                <a:cubicBezTo>
                  <a:pt x="1241484" y="1300178"/>
                  <a:pt x="1239622" y="1411032"/>
                  <a:pt x="1195404" y="1452011"/>
                </a:cubicBezTo>
                <a:cubicBezTo>
                  <a:pt x="1157004" y="1487599"/>
                  <a:pt x="1099174" y="1501164"/>
                  <a:pt x="1055936" y="1484724"/>
                </a:cubicBezTo>
                <a:cubicBezTo>
                  <a:pt x="1038508" y="1478098"/>
                  <a:pt x="931672" y="1395367"/>
                  <a:pt x="818528" y="1300875"/>
                </a:cubicBezTo>
                <a:lnTo>
                  <a:pt x="612808" y="1129075"/>
                </a:lnTo>
                <a:lnTo>
                  <a:pt x="573996" y="1152757"/>
                </a:lnTo>
                <a:cubicBezTo>
                  <a:pt x="552650" y="1165783"/>
                  <a:pt x="460010" y="1245226"/>
                  <a:pt x="368130" y="1329297"/>
                </a:cubicBezTo>
                <a:cubicBezTo>
                  <a:pt x="187824" y="1494275"/>
                  <a:pt x="155136" y="1511410"/>
                  <a:pt x="80324" y="1480150"/>
                </a:cubicBezTo>
                <a:cubicBezTo>
                  <a:pt x="23420" y="1456375"/>
                  <a:pt x="8136" y="1427040"/>
                  <a:pt x="8136" y="1341594"/>
                </a:cubicBezTo>
                <a:cubicBezTo>
                  <a:pt x="8136" y="1279193"/>
                  <a:pt x="13000" y="1267374"/>
                  <a:pt x="62110" y="1210438"/>
                </a:cubicBezTo>
                <a:cubicBezTo>
                  <a:pt x="91796" y="1176023"/>
                  <a:pt x="173236" y="1099479"/>
                  <a:pt x="243084" y="1040341"/>
                </a:cubicBezTo>
                <a:cubicBezTo>
                  <a:pt x="312936" y="981205"/>
                  <a:pt x="387230" y="917533"/>
                  <a:pt x="408184" y="898846"/>
                </a:cubicBezTo>
                <a:cubicBezTo>
                  <a:pt x="429140" y="880161"/>
                  <a:pt x="477716" y="838724"/>
                  <a:pt x="516136" y="806763"/>
                </a:cubicBezTo>
                <a:cubicBezTo>
                  <a:pt x="558764" y="771298"/>
                  <a:pt x="594408" y="751019"/>
                  <a:pt x="607596" y="754729"/>
                </a:cubicBezTo>
                <a:close/>
                <a:moveTo>
                  <a:pt x="598684" y="2"/>
                </a:moveTo>
                <a:cubicBezTo>
                  <a:pt x="614002" y="-437"/>
                  <a:pt x="740024" y="98738"/>
                  <a:pt x="916184" y="249864"/>
                </a:cubicBezTo>
                <a:lnTo>
                  <a:pt x="1208284" y="500456"/>
                </a:lnTo>
                <a:lnTo>
                  <a:pt x="1218372" y="584577"/>
                </a:lnTo>
                <a:cubicBezTo>
                  <a:pt x="1228404" y="668214"/>
                  <a:pt x="1228234" y="668889"/>
                  <a:pt x="1188824" y="702052"/>
                </a:cubicBezTo>
                <a:cubicBezTo>
                  <a:pt x="1155808" y="729832"/>
                  <a:pt x="1140328" y="734330"/>
                  <a:pt x="1096184" y="728972"/>
                </a:cubicBezTo>
                <a:cubicBezTo>
                  <a:pt x="1031380" y="721106"/>
                  <a:pt x="1022520" y="715140"/>
                  <a:pt x="798082" y="528221"/>
                </a:cubicBezTo>
                <a:cubicBezTo>
                  <a:pt x="693358" y="441004"/>
                  <a:pt x="608584" y="379540"/>
                  <a:pt x="595608" y="381423"/>
                </a:cubicBezTo>
                <a:cubicBezTo>
                  <a:pt x="574320" y="384509"/>
                  <a:pt x="257844" y="648900"/>
                  <a:pt x="205332" y="707466"/>
                </a:cubicBezTo>
                <a:cubicBezTo>
                  <a:pt x="169552" y="747371"/>
                  <a:pt x="97842" y="745132"/>
                  <a:pt x="47208" y="702526"/>
                </a:cubicBezTo>
                <a:cubicBezTo>
                  <a:pt x="13228" y="673934"/>
                  <a:pt x="7332" y="659448"/>
                  <a:pt x="1978" y="591402"/>
                </a:cubicBezTo>
                <a:cubicBezTo>
                  <a:pt x="-2502" y="534445"/>
                  <a:pt x="436" y="510335"/>
                  <a:pt x="12776" y="502786"/>
                </a:cubicBezTo>
                <a:cubicBezTo>
                  <a:pt x="22100" y="497083"/>
                  <a:pt x="152028" y="381787"/>
                  <a:pt x="301506" y="246574"/>
                </a:cubicBezTo>
                <a:cubicBezTo>
                  <a:pt x="456936" y="105977"/>
                  <a:pt x="584158" y="419"/>
                  <a:pt x="598684" y="2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363023">
            <a:off x="6597331" y="1231830"/>
            <a:ext cx="4592374" cy="4568446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12190" r="12190"/>
          <a:stretch>
            <a:fillRect/>
          </a:stretch>
        </p:blipFill>
        <p:spPr>
          <a:xfrm>
            <a:off x="6504356" y="1136960"/>
            <a:ext cx="4778324" cy="4758190"/>
          </a:xfrm>
          <a:custGeom>
            <a:avLst/>
            <a:gdLst>
              <a:gd name="connsiteX0" fmla="*/ 471102 w 4939020"/>
              <a:gd name="connsiteY0" fmla="*/ 0 h 4918209"/>
              <a:gd name="connsiteX1" fmla="*/ 4939020 w 4939020"/>
              <a:gd name="connsiteY1" fmla="*/ 473570 h 4918209"/>
              <a:gd name="connsiteX2" fmla="*/ 4467918 w 4939020"/>
              <a:gd name="connsiteY2" fmla="*/ 4918209 h 4918209"/>
              <a:gd name="connsiteX3" fmla="*/ 0 w 4939020"/>
              <a:gd name="connsiteY3" fmla="*/ 4444639 h 4918209"/>
            </a:gdLst>
            <a:ahLst/>
            <a:cxnLst/>
            <a:rect l="l" t="t" r="r" b="b"/>
            <a:pathLst>
              <a:path w="4939020" h="4918209">
                <a:moveTo>
                  <a:pt x="471102" y="0"/>
                </a:moveTo>
                <a:lnTo>
                  <a:pt x="4939020" y="473570"/>
                </a:lnTo>
                <a:lnTo>
                  <a:pt x="4467918" y="4918209"/>
                </a:lnTo>
                <a:lnTo>
                  <a:pt x="0" y="44446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>
            <a:off x="9571111" y="4689346"/>
            <a:ext cx="1863970" cy="679708"/>
          </a:xfrm>
          <a:prstGeom prst="roundRect">
            <a:avLst>
              <a:gd name="adj" fmla="val 938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15521" y="277759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679726" y="4805966"/>
            <a:ext cx="1646740" cy="44646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20XX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2472815" flipH="1" flipV="1">
            <a:off x="11841412" y="3118323"/>
            <a:ext cx="701176" cy="701178"/>
          </a:xfrm>
          <a:prstGeom prst="mathPlus">
            <a:avLst>
              <a:gd name="adj1" fmla="val 13520"/>
            </a:avLst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577078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646477" y="6368427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56559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221991" y="6368427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36040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03266" y="6368427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15521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89896" y="6368427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07315" y="3053113"/>
            <a:ext cx="4660894" cy="18798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单元检测内容及评价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959586" y="1671548"/>
            <a:ext cx="1200684" cy="1179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6985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09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4770351" y="2241252"/>
            <a:ext cx="731852" cy="731852"/>
          </a:xfrm>
          <a:prstGeom prst="ellipse">
            <a:avLst/>
          </a:prstGeom>
          <a:solidFill>
            <a:schemeClr val="accent3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4812957" y="2283860"/>
            <a:ext cx="646637" cy="646637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4963410" y="2419923"/>
            <a:ext cx="345733" cy="374511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9644743" y="227433"/>
            <a:ext cx="2159497" cy="276999"/>
          </a:xfrm>
          <a:prstGeom prst="roundRect">
            <a:avLst>
              <a:gd name="adj" fmla="val 15614"/>
            </a:avLst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1519097" y="301045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9789885" y="288988"/>
            <a:ext cx="1596572" cy="1464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PowerPoint design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2320140" y="6060532"/>
            <a:ext cx="6128621" cy="7941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3600">
                <a:ln w="6350">
                  <a:solidFill>
                    <a:srgbClr val="FFFFFF">
                      <a:alpha val="10000"/>
                    </a:srgbClr>
                  </a:solidFill>
                </a:ln>
                <a:noFill/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POWERPOINT DESIGN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903605" y="1452245"/>
            <a:ext cx="10695940" cy="4377055"/>
          </a:xfrm>
          <a:custGeom>
            <a:avLst/>
            <a:gdLst>
              <a:gd name="connsiteX0" fmla="*/ 201239 w 2989736"/>
              <a:gd name="connsiteY0" fmla="*/ 0 h 4113711"/>
              <a:gd name="connsiteX1" fmla="*/ 1220988 w 2989736"/>
              <a:gd name="connsiteY1" fmla="*/ 0 h 4113711"/>
              <a:gd name="connsiteX2" fmla="*/ 1220549 w 2989736"/>
              <a:gd name="connsiteY2" fmla="*/ 4356 h 4113711"/>
              <a:gd name="connsiteX3" fmla="*/ 1494869 w 2989736"/>
              <a:gd name="connsiteY3" fmla="*/ 278676 h 4113711"/>
              <a:gd name="connsiteX4" fmla="*/ 1769189 w 2989736"/>
              <a:gd name="connsiteY4" fmla="*/ 4356 h 4113711"/>
              <a:gd name="connsiteX5" fmla="*/ 1768750 w 2989736"/>
              <a:gd name="connsiteY5" fmla="*/ 0 h 4113711"/>
              <a:gd name="connsiteX6" fmla="*/ 2788497 w 2989736"/>
              <a:gd name="connsiteY6" fmla="*/ 0 h 4113711"/>
              <a:gd name="connsiteX7" fmla="*/ 2989736 w 2989736"/>
              <a:gd name="connsiteY7" fmla="*/ 201239 h 4113711"/>
              <a:gd name="connsiteX8" fmla="*/ 2989736 w 2989736"/>
              <a:gd name="connsiteY8" fmla="*/ 3912472 h 4113711"/>
              <a:gd name="connsiteX9" fmla="*/ 2788497 w 2989736"/>
              <a:gd name="connsiteY9" fmla="*/ 4113711 h 4113711"/>
              <a:gd name="connsiteX10" fmla="*/ 201239 w 2989736"/>
              <a:gd name="connsiteY10" fmla="*/ 4113711 h 4113711"/>
              <a:gd name="connsiteX11" fmla="*/ 0 w 2989736"/>
              <a:gd name="connsiteY11" fmla="*/ 3912472 h 4113711"/>
              <a:gd name="connsiteX12" fmla="*/ 0 w 2989736"/>
              <a:gd name="connsiteY12" fmla="*/ 201239 h 4113711"/>
              <a:gd name="connsiteX13" fmla="*/ 201239 w 2989736"/>
              <a:gd name="connsiteY13" fmla="*/ 0 h 4113711"/>
            </a:gdLst>
            <a:ahLst/>
            <a:cxnLst/>
            <a:rect l="l" t="t" r="r" b="b"/>
            <a:pathLst>
              <a:path w="2989736" h="4113711">
                <a:moveTo>
                  <a:pt x="201239" y="0"/>
                </a:moveTo>
                <a:lnTo>
                  <a:pt x="1220988" y="0"/>
                </a:lnTo>
                <a:lnTo>
                  <a:pt x="1220549" y="4356"/>
                </a:lnTo>
                <a:cubicBezTo>
                  <a:pt x="1220549" y="155859"/>
                  <a:pt x="1343366" y="278676"/>
                  <a:pt x="1494869" y="278676"/>
                </a:cubicBezTo>
                <a:cubicBezTo>
                  <a:pt x="1646372" y="278676"/>
                  <a:pt x="1769189" y="155859"/>
                  <a:pt x="1769189" y="4356"/>
                </a:cubicBezTo>
                <a:lnTo>
                  <a:pt x="1768750" y="0"/>
                </a:lnTo>
                <a:lnTo>
                  <a:pt x="2788497" y="0"/>
                </a:lnTo>
                <a:cubicBezTo>
                  <a:pt x="2899638" y="0"/>
                  <a:pt x="2989736" y="90098"/>
                  <a:pt x="2989736" y="201239"/>
                </a:cubicBezTo>
                <a:lnTo>
                  <a:pt x="2989736" y="3912472"/>
                </a:lnTo>
                <a:cubicBezTo>
                  <a:pt x="2989736" y="4023613"/>
                  <a:pt x="2899638" y="4113711"/>
                  <a:pt x="2788497" y="4113711"/>
                </a:cubicBezTo>
                <a:lnTo>
                  <a:pt x="201239" y="4113711"/>
                </a:lnTo>
                <a:cubicBezTo>
                  <a:pt x="90098" y="4113711"/>
                  <a:pt x="0" y="4023613"/>
                  <a:pt x="0" y="3912472"/>
                </a:cubicBezTo>
                <a:lnTo>
                  <a:pt x="0" y="201239"/>
                </a:lnTo>
                <a:cubicBezTo>
                  <a:pt x="0" y="90098"/>
                  <a:pt x="90098" y="0"/>
                  <a:pt x="201239" y="0"/>
                </a:cubicBezTo>
                <a:close/>
              </a:path>
            </a:pathLst>
          </a:custGeom>
          <a:solidFill>
            <a:schemeClr val="bg1"/>
          </a:solidFill>
          <a:ln w="5715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 rot="5400000">
            <a:off x="4982845" y="654050"/>
            <a:ext cx="1139825" cy="9739630"/>
          </a:xfrm>
          <a:custGeom>
            <a:avLst/>
            <a:gdLst>
              <a:gd name="connsiteX0" fmla="*/ 0 w 1197713"/>
              <a:gd name="connsiteY0" fmla="*/ 1737909 h 3475818"/>
              <a:gd name="connsiteX1" fmla="*/ 1064655 w 1197713"/>
              <a:gd name="connsiteY1" fmla="*/ 49729 h 3475818"/>
              <a:gd name="connsiteX2" fmla="*/ 1197713 w 1197713"/>
              <a:gd name="connsiteY2" fmla="*/ 0 h 3475818"/>
              <a:gd name="connsiteX3" fmla="*/ 1197713 w 1197713"/>
              <a:gd name="connsiteY3" fmla="*/ 3475818 h 3475818"/>
              <a:gd name="connsiteX4" fmla="*/ 1064654 w 1197713"/>
              <a:gd name="connsiteY4" fmla="*/ 3426090 h 3475818"/>
              <a:gd name="connsiteX5" fmla="*/ 0 w 1197713"/>
              <a:gd name="connsiteY5" fmla="*/ 1737909 h 3475818"/>
            </a:gdLst>
            <a:ahLst/>
            <a:cxnLst/>
            <a:rect l="l" t="t" r="r" b="b"/>
            <a:pathLst>
              <a:path w="1197713" h="3475818">
                <a:moveTo>
                  <a:pt x="0" y="1737909"/>
                </a:moveTo>
                <a:cubicBezTo>
                  <a:pt x="0" y="972929"/>
                  <a:pt x="440634" y="318277"/>
                  <a:pt x="1064655" y="49729"/>
                </a:cubicBezTo>
                <a:lnTo>
                  <a:pt x="1197713" y="0"/>
                </a:lnTo>
                <a:lnTo>
                  <a:pt x="1197713" y="3475818"/>
                </a:lnTo>
                <a:lnTo>
                  <a:pt x="1064654" y="3426090"/>
                </a:lnTo>
                <a:cubicBezTo>
                  <a:pt x="440633" y="3157541"/>
                  <a:pt x="0" y="2502889"/>
                  <a:pt x="0" y="1737909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1179195" y="2807970"/>
            <a:ext cx="9031605" cy="17875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40000"/>
              </a:lnSpc>
            </a:pPr>
            <a:r>
              <a:rPr kumimoji="1" lang="en-US" altLang="en-US" sz="2000"/>
              <a:t></a:t>
            </a:r>
            <a:r>
              <a:rPr kumimoji="1" lang="zh-CN" altLang="en-US" sz="2000"/>
              <a:t>运动负荷：通过心率变异性（</a:t>
            </a:r>
            <a:r>
              <a:rPr kumimoji="1" lang="en-US" altLang="zh-CN" sz="2000"/>
              <a:t>HRV</a:t>
            </a:r>
            <a:r>
              <a:rPr kumimoji="1" lang="zh-CN" altLang="en-US" sz="2000"/>
              <a:t>）监测，训练中</a:t>
            </a:r>
            <a:r>
              <a:rPr kumimoji="1" lang="en-US" altLang="zh-CN" sz="2000"/>
              <a:t> RMSSD </a:t>
            </a:r>
            <a:r>
              <a:rPr kumimoji="1" lang="zh-CN" altLang="en-US" sz="2000"/>
              <a:t>值（相邻</a:t>
            </a:r>
            <a:r>
              <a:rPr kumimoji="1" lang="en-US" altLang="zh-CN" sz="2000"/>
              <a:t> RR </a:t>
            </a:r>
            <a:r>
              <a:rPr kumimoji="1" lang="zh-CN" altLang="en-US" sz="2000"/>
              <a:t>间期标准差）维持在</a:t>
            </a:r>
            <a:r>
              <a:rPr kumimoji="1" lang="en-US" altLang="zh-CN" sz="2000"/>
              <a:t> 50-80ms </a:t>
            </a:r>
            <a:r>
              <a:rPr kumimoji="1" lang="zh-CN" altLang="en-US" sz="2000"/>
              <a:t>区间；</a:t>
            </a:r>
            <a:endParaRPr kumimoji="1" lang="zh-CN" altLang="en-US" sz="2000"/>
          </a:p>
          <a:p>
            <a:pPr algn="ctr">
              <a:lnSpc>
                <a:spcPct val="140000"/>
              </a:lnSpc>
            </a:pPr>
            <a:r>
              <a:rPr kumimoji="1" lang="en-US" altLang="en-US" sz="2000"/>
              <a:t></a:t>
            </a:r>
            <a:r>
              <a:rPr kumimoji="1" lang="zh-CN" altLang="en-US" sz="2000"/>
              <a:t>恢复效率：运动后</a:t>
            </a:r>
            <a:r>
              <a:rPr kumimoji="1" lang="en-US" altLang="zh-CN" sz="2000"/>
              <a:t> 3 </a:t>
            </a:r>
            <a:r>
              <a:rPr kumimoji="1" lang="zh-CN" altLang="en-US" sz="2000"/>
              <a:t>分钟</a:t>
            </a:r>
            <a:r>
              <a:rPr kumimoji="1" lang="en-US" altLang="zh-CN" sz="2000"/>
              <a:t> HRV </a:t>
            </a:r>
            <a:r>
              <a:rPr kumimoji="1" lang="zh-CN" altLang="en-US" sz="2000"/>
              <a:t>恢复至安静值的</a:t>
            </a:r>
            <a:r>
              <a:rPr kumimoji="1" lang="en-US" altLang="zh-CN" sz="2000"/>
              <a:t> 85% </a:t>
            </a:r>
            <a:r>
              <a:rPr kumimoji="1" lang="zh-CN" altLang="en-US" sz="2000"/>
              <a:t>以上，通过穿戴式设备自动记录。</a:t>
            </a:r>
            <a:endParaRPr kumimoji="1" lang="zh-CN" altLang="en-US" sz="2000"/>
          </a:p>
        </p:txBody>
      </p:sp>
      <p:sp>
        <p:nvSpPr>
          <p:cNvPr id="18" name="标题 1"/>
          <p:cNvSpPr txBox="1"/>
          <p:nvPr>
            <p:custDataLst>
              <p:tags r:id="rId4"/>
            </p:custDataLst>
          </p:nvPr>
        </p:nvSpPr>
        <p:spPr>
          <a:xfrm>
            <a:off x="1062446" y="2194560"/>
            <a:ext cx="139337" cy="139337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考核内容及要求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3" name="线条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24" name="线条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822702" y="2369668"/>
            <a:ext cx="2474128" cy="2587770"/>
          </a:xfrm>
          <a:prstGeom prst="roundRect">
            <a:avLst>
              <a:gd name="adj" fmla="val 8706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sq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  <a:effectLst>
            <a:outerShdw blurRad="139700" dist="76200" dir="5400000" algn="ctr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905681" y="2369668"/>
            <a:ext cx="2474128" cy="2587770"/>
          </a:xfrm>
          <a:prstGeom prst="roundRect">
            <a:avLst>
              <a:gd name="adj" fmla="val 8706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sq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  <a:effectLst>
            <a:outerShdw blurRad="139700" dist="76200" dir="5400000" algn="ctr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3845547" y="3198086"/>
            <a:ext cx="2133036" cy="935034"/>
          </a:xfrm>
          <a:prstGeom prst="rect">
            <a:avLst/>
          </a:prstGeom>
          <a:gradFill>
            <a:gsLst>
              <a:gs pos="0">
                <a:schemeClr val="accent1"/>
              </a:gs>
              <a:gs pos="85000">
                <a:schemeClr val="bg1">
                  <a:alpha val="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H="1">
            <a:off x="3203007" y="3198086"/>
            <a:ext cx="957190" cy="935034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215356" y="3198086"/>
            <a:ext cx="2160022" cy="935034"/>
          </a:xfrm>
          <a:prstGeom prst="rect">
            <a:avLst/>
          </a:prstGeom>
          <a:gradFill>
            <a:gsLst>
              <a:gs pos="0">
                <a:schemeClr val="accent1"/>
              </a:gs>
              <a:gs pos="85000">
                <a:schemeClr val="bg1">
                  <a:alpha val="0"/>
                </a:schemeClr>
              </a:gs>
            </a:gsLst>
            <a:lin ang="108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042253" y="3198086"/>
            <a:ext cx="957190" cy="935034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366113" y="1908663"/>
            <a:ext cx="3447074" cy="3447074"/>
          </a:xfrm>
          <a:prstGeom prst="ellipse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628088" y="2170638"/>
            <a:ext cx="2923125" cy="2923125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sq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  <a:effectLst>
            <a:outerShdw blurRad="127000" dist="152400" dir="5400000" algn="t" rotWithShape="0">
              <a:schemeClr val="accent1">
                <a:lumMod val="50000"/>
                <a:alpha val="2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3600000">
            <a:off x="5699982" y="2518195"/>
            <a:ext cx="779337" cy="779337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5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miter/>
          </a:ln>
          <a:effectLst>
            <a:outerShdw blurRad="355600" dist="114300" dir="3900000" algn="tr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829650" y="3390059"/>
            <a:ext cx="2520000" cy="4079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5B6EF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教师评价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829650" y="3764939"/>
            <a:ext cx="2520000" cy="63478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200"/>
              <a:t>- </a:t>
            </a:r>
            <a:r>
              <a:rPr kumimoji="1" lang="zh-CN" altLang="en-US" sz="1200"/>
              <a:t>采用三维动作捕捉系统检测关节角度误差</a:t>
            </a:r>
            <a:endParaRPr kumimoji="1" lang="zh-CN" altLang="en-US" sz="1200"/>
          </a:p>
          <a:p>
            <a:pPr algn="ctr">
              <a:lnSpc>
                <a:spcPct val="130000"/>
              </a:lnSpc>
            </a:pPr>
            <a:r>
              <a:rPr kumimoji="1" lang="en-US" altLang="zh-CN" sz="1200"/>
              <a:t>- </a:t>
            </a:r>
            <a:r>
              <a:rPr kumimoji="1" lang="zh-CN" altLang="en-US" sz="1200"/>
              <a:t>使用秒表</a:t>
            </a:r>
            <a:r>
              <a:rPr kumimoji="1" lang="en-US" altLang="zh-CN" sz="1200"/>
              <a:t> + </a:t>
            </a:r>
            <a:r>
              <a:rPr kumimoji="1" lang="zh-CN" altLang="en-US" sz="1200"/>
              <a:t>节拍器测评套路节奏偏差</a:t>
            </a:r>
            <a:endParaRPr kumimoji="1" lang="zh-CN" altLang="en-US" sz="1200"/>
          </a:p>
          <a:p>
            <a:pPr algn="ctr">
              <a:lnSpc>
                <a:spcPct val="130000"/>
              </a:lnSpc>
            </a:pPr>
            <a:r>
              <a:rPr kumimoji="1" lang="en-US" altLang="zh-CN" sz="1200"/>
              <a:t>- </a:t>
            </a:r>
            <a:r>
              <a:rPr kumimoji="1" lang="zh-CN" altLang="en-US" sz="1200"/>
              <a:t>出具《运动能力诊断报告》（含肌电、心率等数据）</a:t>
            </a:r>
            <a:endParaRPr kumimoji="1" lang="zh-CN" altLang="en-US" sz="1200"/>
          </a:p>
        </p:txBody>
      </p:sp>
      <p:sp>
        <p:nvSpPr>
          <p:cNvPr id="14" name="标题 1"/>
          <p:cNvSpPr txBox="1"/>
          <p:nvPr/>
        </p:nvSpPr>
        <p:spPr>
          <a:xfrm>
            <a:off x="5942766" y="2740117"/>
            <a:ext cx="293769" cy="335493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111500" y="4090988"/>
            <a:ext cx="2868613" cy="3217863"/>
          </a:xfrm>
          <a:custGeom>
            <a:avLst/>
            <a:gdLst>
              <a:gd name="T0" fmla="*/ 8138 w 15056"/>
              <a:gd name="T1" fmla="*/ 16881 h 16881"/>
              <a:gd name="T2" fmla="*/ 2653 w 15056"/>
              <a:gd name="T3" fmla="*/ 0 h 16881"/>
              <a:gd name="T4" fmla="*/ 15056 w 15056"/>
              <a:gd name="T5" fmla="*/ 5301 h 16881"/>
              <a:gd name="T6" fmla="*/ 8138 w 15056"/>
              <a:gd name="T7" fmla="*/ 16881 h 16881"/>
            </a:gdLst>
            <a:ahLst/>
            <a:cxnLst/>
            <a:rect l="0" t="0" r="r" b="b"/>
            <a:pathLst>
              <a:path w="15056" h="16881">
                <a:moveTo>
                  <a:pt x="8138" y="16881"/>
                </a:moveTo>
                <a:cubicBezTo>
                  <a:pt x="2344" y="13419"/>
                  <a:pt x="0" y="6207"/>
                  <a:pt x="2653" y="0"/>
                </a:cubicBezTo>
                <a:lnTo>
                  <a:pt x="15056" y="5301"/>
                </a:lnTo>
                <a:lnTo>
                  <a:pt x="8138" y="16881"/>
                </a:lnTo>
                <a:close/>
              </a:path>
            </a:pathLst>
          </a:custGeom>
          <a:noFill/>
          <a:ln w="19050" cap="flat">
            <a:noFill/>
            <a:round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291706" y="3443854"/>
            <a:ext cx="458284" cy="443498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3474513" y="3441276"/>
            <a:ext cx="414182" cy="448656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16200000" flipH="1">
            <a:off x="11588532" y="3426920"/>
            <a:ext cx="334005" cy="473268"/>
          </a:xfrm>
          <a:prstGeom prst="upArrow">
            <a:avLst>
              <a:gd name="adj1" fmla="val 42118"/>
              <a:gd name="adj2" fmla="val 79910"/>
            </a:avLst>
          </a:prstGeom>
          <a:gradFill>
            <a:gsLst>
              <a:gs pos="0">
                <a:schemeClr val="accent1"/>
              </a:gs>
              <a:gs pos="91000">
                <a:schemeClr val="accent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16200000" flipH="1">
            <a:off x="256764" y="3426920"/>
            <a:ext cx="334005" cy="473268"/>
          </a:xfrm>
          <a:prstGeom prst="upArrow">
            <a:avLst>
              <a:gd name="adj1" fmla="val 42118"/>
              <a:gd name="adj2" fmla="val 79910"/>
            </a:avLst>
          </a:prstGeom>
          <a:gradFill>
            <a:gsLst>
              <a:gs pos="0">
                <a:schemeClr val="accent1"/>
              </a:gs>
              <a:gs pos="91000">
                <a:schemeClr val="accent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065709" y="2533531"/>
            <a:ext cx="1988114" cy="4079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5B6EF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学生互评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9065709" y="2978167"/>
            <a:ext cx="1988114" cy="17593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400"/>
              <a:t>- </a:t>
            </a:r>
            <a:r>
              <a:rPr kumimoji="1" lang="zh-CN" altLang="en-US" sz="1400"/>
              <a:t>小组内用角度仪互测步型角度（如马步屈膝</a:t>
            </a:r>
            <a:r>
              <a:rPr kumimoji="1" lang="en-US" altLang="zh-CN" sz="1400"/>
              <a:t> 90</a:t>
            </a:r>
            <a:r>
              <a:rPr kumimoji="1" lang="" altLang="en-US" sz="1400"/>
              <a:t>°</a:t>
            </a:r>
            <a:r>
              <a:rPr kumimoji="1" lang="en-US" altLang="en-US" sz="1400"/>
              <a:t>±</a:t>
            </a:r>
            <a:r>
              <a:rPr kumimoji="1" lang="en-US" altLang="zh-CN" sz="1400"/>
              <a:t>3</a:t>
            </a:r>
            <a:r>
              <a:rPr kumimoji="1" lang="" altLang="en-US" sz="1400"/>
              <a:t>°</a:t>
            </a:r>
            <a:r>
              <a:rPr kumimoji="1" lang="zh-CN" altLang="en-US" sz="1400"/>
              <a:t>）</a:t>
            </a:r>
            <a:endParaRPr kumimoji="1" lang="zh-CN" altLang="en-US" sz="1400"/>
          </a:p>
          <a:p>
            <a:pPr algn="ctr">
              <a:lnSpc>
                <a:spcPct val="130000"/>
              </a:lnSpc>
            </a:pPr>
            <a:r>
              <a:rPr kumimoji="1" lang="en-US" altLang="zh-CN" sz="1400"/>
              <a:t>- </a:t>
            </a:r>
            <a:r>
              <a:rPr kumimoji="1" lang="zh-CN" altLang="en-US" sz="1400"/>
              <a:t>通过《武德行为观察表》记录同伴礼仪表现（如抱拳礼规范次数）</a:t>
            </a:r>
            <a:endParaRPr kumimoji="1" lang="zh-CN" altLang="en-US" sz="1400"/>
          </a:p>
        </p:txBody>
      </p:sp>
      <p:sp>
        <p:nvSpPr>
          <p:cNvPr id="22" name="标题 1"/>
          <p:cNvSpPr txBox="1"/>
          <p:nvPr/>
        </p:nvSpPr>
        <p:spPr>
          <a:xfrm>
            <a:off x="1148688" y="2533531"/>
            <a:ext cx="1988114" cy="4079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5B6EF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学生自评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148688" y="2978167"/>
            <a:ext cx="1988114" cy="17593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400"/>
              <a:t>- </a:t>
            </a:r>
            <a:r>
              <a:rPr kumimoji="1" lang="zh-CN" altLang="en-US" sz="1400"/>
              <a:t>填写《武术技能自评表》（动作规格、节奏控制等维度打★）</a:t>
            </a:r>
            <a:endParaRPr kumimoji="1" lang="zh-CN" altLang="en-US" sz="1400"/>
          </a:p>
          <a:p>
            <a:pPr algn="ctr">
              <a:lnSpc>
                <a:spcPct val="130000"/>
              </a:lnSpc>
            </a:pPr>
            <a:r>
              <a:rPr kumimoji="1" lang="en-US" altLang="zh-CN" sz="1400"/>
              <a:t>- </a:t>
            </a:r>
            <a:r>
              <a:rPr kumimoji="1" lang="zh-CN" altLang="en-US" sz="1400"/>
              <a:t>用</a:t>
            </a:r>
            <a:r>
              <a:rPr kumimoji="1" lang="en-US" altLang="zh-CN" sz="1400"/>
              <a:t> RPE </a:t>
            </a:r>
            <a:r>
              <a:rPr kumimoji="1" lang="zh-CN" altLang="en-US" sz="1400"/>
              <a:t>量表（</a:t>
            </a:r>
            <a:r>
              <a:rPr kumimoji="1" lang="en-US" altLang="zh-CN" sz="1400"/>
              <a:t>6-20 </a:t>
            </a:r>
            <a:r>
              <a:rPr kumimoji="1" lang="zh-CN" altLang="en-US" sz="1400"/>
              <a:t>级）记录训练强度感知</a:t>
            </a:r>
            <a:endParaRPr kumimoji="1" lang="zh-CN" altLang="en-US" sz="1400"/>
          </a:p>
        </p:txBody>
      </p:sp>
      <p:sp>
        <p:nvSpPr>
          <p:cNvPr id="24" name="标题 1"/>
          <p:cNvSpPr txBox="1"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评价方式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6" name="线条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27" name="线条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flipH="1">
            <a:off x="8206973" y="0"/>
            <a:ext cx="3985027" cy="6858000"/>
          </a:xfrm>
          <a:custGeom>
            <a:avLst/>
            <a:gdLst>
              <a:gd name="connsiteX0" fmla="*/ 3650401 w 3985027"/>
              <a:gd name="connsiteY0" fmla="*/ 0 h 6858000"/>
              <a:gd name="connsiteX1" fmla="*/ 2509911 w 3985027"/>
              <a:gd name="connsiteY1" fmla="*/ 0 h 6858000"/>
              <a:gd name="connsiteX2" fmla="*/ 1981200 w 3985027"/>
              <a:gd name="connsiteY2" fmla="*/ 0 h 6858000"/>
              <a:gd name="connsiteX3" fmla="*/ 0 w 3985027"/>
              <a:gd name="connsiteY3" fmla="*/ 0 h 6858000"/>
              <a:gd name="connsiteX4" fmla="*/ 0 w 3985027"/>
              <a:gd name="connsiteY4" fmla="*/ 6858000 h 6858000"/>
              <a:gd name="connsiteX5" fmla="*/ 1981200 w 3985027"/>
              <a:gd name="connsiteY5" fmla="*/ 6858000 h 6858000"/>
              <a:gd name="connsiteX6" fmla="*/ 2509911 w 3985027"/>
              <a:gd name="connsiteY6" fmla="*/ 6858000 h 6858000"/>
              <a:gd name="connsiteX7" fmla="*/ 2509911 w 3985027"/>
              <a:gd name="connsiteY7" fmla="*/ 6852382 h 6858000"/>
              <a:gd name="connsiteX8" fmla="*/ 3825726 w 3985027"/>
              <a:gd name="connsiteY8" fmla="*/ 6838398 h 6858000"/>
              <a:gd name="connsiteX9" fmla="*/ 3870341 w 3985027"/>
              <a:gd name="connsiteY9" fmla="*/ 6734769 h 6858000"/>
              <a:gd name="connsiteX10" fmla="*/ 3940566 w 3985027"/>
              <a:gd name="connsiteY10" fmla="*/ 6593572 h 6858000"/>
              <a:gd name="connsiteX11" fmla="*/ 3956911 w 3985027"/>
              <a:gd name="connsiteY11" fmla="*/ 6425340 h 6858000"/>
              <a:gd name="connsiteX12" fmla="*/ 3928371 w 3985027"/>
              <a:gd name="connsiteY12" fmla="*/ 6257401 h 6858000"/>
              <a:gd name="connsiteX13" fmla="*/ 3949058 w 3985027"/>
              <a:gd name="connsiteY13" fmla="*/ 6178896 h 6858000"/>
              <a:gd name="connsiteX14" fmla="*/ 3982470 w 3985027"/>
              <a:gd name="connsiteY14" fmla="*/ 6067037 h 6858000"/>
              <a:gd name="connsiteX15" fmla="*/ 3910723 w 3985027"/>
              <a:gd name="connsiteY15" fmla="*/ 5853255 h 6858000"/>
              <a:gd name="connsiteX16" fmla="*/ 3887065 w 3985027"/>
              <a:gd name="connsiteY16" fmla="*/ 5702599 h 6858000"/>
              <a:gd name="connsiteX17" fmla="*/ 3906059 w 3985027"/>
              <a:gd name="connsiteY17" fmla="*/ 5580041 h 6858000"/>
              <a:gd name="connsiteX18" fmla="*/ 3911566 w 3985027"/>
              <a:gd name="connsiteY18" fmla="*/ 5418493 h 6858000"/>
              <a:gd name="connsiteX19" fmla="*/ 3897646 w 3985027"/>
              <a:gd name="connsiteY19" fmla="*/ 5260548 h 6858000"/>
              <a:gd name="connsiteX20" fmla="*/ 3884403 w 3985027"/>
              <a:gd name="connsiteY20" fmla="*/ 5094278 h 6858000"/>
              <a:gd name="connsiteX21" fmla="*/ 3873039 w 3985027"/>
              <a:gd name="connsiteY21" fmla="*/ 4945311 h 6858000"/>
              <a:gd name="connsiteX22" fmla="*/ 3853195 w 3985027"/>
              <a:gd name="connsiteY22" fmla="*/ 4874247 h 6858000"/>
              <a:gd name="connsiteX23" fmla="*/ 3904821 w 3985027"/>
              <a:gd name="connsiteY23" fmla="*/ 4790810 h 6858000"/>
              <a:gd name="connsiteX24" fmla="*/ 3924549 w 3985027"/>
              <a:gd name="connsiteY24" fmla="*/ 4601877 h 6858000"/>
              <a:gd name="connsiteX25" fmla="*/ 3897480 w 3985027"/>
              <a:gd name="connsiteY25" fmla="*/ 4459387 h 6858000"/>
              <a:gd name="connsiteX26" fmla="*/ 3863921 w 3985027"/>
              <a:gd name="connsiteY26" fmla="*/ 4320426 h 6858000"/>
              <a:gd name="connsiteX27" fmla="*/ 3886666 w 3985027"/>
              <a:gd name="connsiteY27" fmla="*/ 4241948 h 6858000"/>
              <a:gd name="connsiteX28" fmla="*/ 3921464 w 3985027"/>
              <a:gd name="connsiteY28" fmla="*/ 4147700 h 6858000"/>
              <a:gd name="connsiteX29" fmla="*/ 3882561 w 3985027"/>
              <a:gd name="connsiteY29" fmla="*/ 4044825 h 6858000"/>
              <a:gd name="connsiteX30" fmla="*/ 3848657 w 3985027"/>
              <a:gd name="connsiteY30" fmla="*/ 3965324 h 6858000"/>
              <a:gd name="connsiteX31" fmla="*/ 3814350 w 3985027"/>
              <a:gd name="connsiteY31" fmla="*/ 3886379 h 6858000"/>
              <a:gd name="connsiteX32" fmla="*/ 3781761 w 3985027"/>
              <a:gd name="connsiteY32" fmla="*/ 3829612 h 6858000"/>
              <a:gd name="connsiteX33" fmla="*/ 3819836 w 3985027"/>
              <a:gd name="connsiteY33" fmla="*/ 3733681 h 6858000"/>
              <a:gd name="connsiteX34" fmla="*/ 3861936 w 3985027"/>
              <a:gd name="connsiteY34" fmla="*/ 3437224 h 6858000"/>
              <a:gd name="connsiteX35" fmla="*/ 3865960 w 3985027"/>
              <a:gd name="connsiteY35" fmla="*/ 3222655 h 6858000"/>
              <a:gd name="connsiteX36" fmla="*/ 3819351 w 3985027"/>
              <a:gd name="connsiteY36" fmla="*/ 3158644 h 6858000"/>
              <a:gd name="connsiteX37" fmla="*/ 3700278 w 3985027"/>
              <a:gd name="connsiteY37" fmla="*/ 2884986 h 6858000"/>
              <a:gd name="connsiteX38" fmla="*/ 3639051 w 3985027"/>
              <a:gd name="connsiteY38" fmla="*/ 2707806 h 6858000"/>
              <a:gd name="connsiteX39" fmla="*/ 3597357 w 3985027"/>
              <a:gd name="connsiteY39" fmla="*/ 2649748 h 6858000"/>
              <a:gd name="connsiteX40" fmla="*/ 3650698 w 3985027"/>
              <a:gd name="connsiteY40" fmla="*/ 2599006 h 6858000"/>
              <a:gd name="connsiteX41" fmla="*/ 3652658 w 3985027"/>
              <a:gd name="connsiteY41" fmla="*/ 2403857 h 6858000"/>
              <a:gd name="connsiteX42" fmla="*/ 3493463 w 3985027"/>
              <a:gd name="connsiteY42" fmla="*/ 2147947 h 6858000"/>
              <a:gd name="connsiteX43" fmla="*/ 3439961 w 3985027"/>
              <a:gd name="connsiteY43" fmla="*/ 2104000 h 6858000"/>
              <a:gd name="connsiteX44" fmla="*/ 3406574 w 3985027"/>
              <a:gd name="connsiteY44" fmla="*/ 2039232 h 6858000"/>
              <a:gd name="connsiteX45" fmla="*/ 3452706 w 3985027"/>
              <a:gd name="connsiteY45" fmla="*/ 1846308 h 6858000"/>
              <a:gd name="connsiteX46" fmla="*/ 3445316 w 3985027"/>
              <a:gd name="connsiteY46" fmla="*/ 1627900 h 6858000"/>
              <a:gd name="connsiteX47" fmla="*/ 3371748 w 3985027"/>
              <a:gd name="connsiteY47" fmla="*/ 1475124 h 6858000"/>
              <a:gd name="connsiteX48" fmla="*/ 3449540 w 3985027"/>
              <a:gd name="connsiteY48" fmla="*/ 1262541 h 6858000"/>
              <a:gd name="connsiteX49" fmla="*/ 3496780 w 3985027"/>
              <a:gd name="connsiteY49" fmla="*/ 1152078 h 6858000"/>
              <a:gd name="connsiteX50" fmla="*/ 3476345 w 3985027"/>
              <a:gd name="connsiteY50" fmla="*/ 1070031 h 6858000"/>
              <a:gd name="connsiteX51" fmla="*/ 3495069 w 3985027"/>
              <a:gd name="connsiteY51" fmla="*/ 996258 h 6858000"/>
              <a:gd name="connsiteX52" fmla="*/ 3541338 w 3985027"/>
              <a:gd name="connsiteY52" fmla="*/ 896251 h 6858000"/>
              <a:gd name="connsiteX53" fmla="*/ 3554999 w 3985027"/>
              <a:gd name="connsiteY53" fmla="*/ 824106 h 6858000"/>
              <a:gd name="connsiteX54" fmla="*/ 3581886 w 3985027"/>
              <a:gd name="connsiteY54" fmla="*/ 708901 h 6858000"/>
              <a:gd name="connsiteX55" fmla="*/ 3646655 w 3985027"/>
              <a:gd name="connsiteY55" fmla="*/ 544461 h 6858000"/>
              <a:gd name="connsiteX56" fmla="*/ 3663470 w 3985027"/>
              <a:gd name="connsiteY56" fmla="*/ 313434 h 6858000"/>
              <a:gd name="connsiteX57" fmla="*/ 3647370 w 3985027"/>
              <a:gd name="connsiteY57" fmla="*/ 47430 h 6858000"/>
            </a:gdLst>
            <a:ahLst/>
            <a:cxnLst/>
            <a:rect l="l" t="t" r="r" b="b"/>
            <a:pathLst>
              <a:path w="3985027" h="6858000">
                <a:moveTo>
                  <a:pt x="3650401" y="0"/>
                </a:moveTo>
                <a:lnTo>
                  <a:pt x="2509911" y="0"/>
                </a:lnTo>
                <a:lnTo>
                  <a:pt x="1981200" y="0"/>
                </a:lnTo>
                <a:lnTo>
                  <a:pt x="0" y="0"/>
                </a:lnTo>
                <a:lnTo>
                  <a:pt x="0" y="6858000"/>
                </a:lnTo>
                <a:lnTo>
                  <a:pt x="1981200" y="6858000"/>
                </a:lnTo>
                <a:lnTo>
                  <a:pt x="2509911" y="6858000"/>
                </a:lnTo>
                <a:lnTo>
                  <a:pt x="2509911" y="6852382"/>
                </a:lnTo>
                <a:lnTo>
                  <a:pt x="3825726" y="6838398"/>
                </a:lnTo>
                <a:lnTo>
                  <a:pt x="3870341" y="6734769"/>
                </a:lnTo>
                <a:cubicBezTo>
                  <a:pt x="3894880" y="6677773"/>
                  <a:pt x="3926481" y="6614234"/>
                  <a:pt x="3940566" y="6593572"/>
                </a:cubicBezTo>
                <a:cubicBezTo>
                  <a:pt x="3963660" y="6559691"/>
                  <a:pt x="3965264" y="6543179"/>
                  <a:pt x="3956911" y="6425340"/>
                </a:cubicBezTo>
                <a:cubicBezTo>
                  <a:pt x="3951791" y="6353133"/>
                  <a:pt x="3939023" y="6278001"/>
                  <a:pt x="3928371" y="6257401"/>
                </a:cubicBezTo>
                <a:cubicBezTo>
                  <a:pt x="3909898" y="6221680"/>
                  <a:pt x="3910760" y="6218410"/>
                  <a:pt x="3949058" y="6178896"/>
                </a:cubicBezTo>
                <a:cubicBezTo>
                  <a:pt x="3986129" y="6140649"/>
                  <a:pt x="3988545" y="6132556"/>
                  <a:pt x="3982470" y="6067037"/>
                </a:cubicBezTo>
                <a:cubicBezTo>
                  <a:pt x="3970427" y="5937157"/>
                  <a:pt x="3962249" y="5912789"/>
                  <a:pt x="3910723" y="5853255"/>
                </a:cubicBezTo>
                <a:cubicBezTo>
                  <a:pt x="3852411" y="5785880"/>
                  <a:pt x="3847957" y="5757521"/>
                  <a:pt x="3887065" y="5702599"/>
                </a:cubicBezTo>
                <a:cubicBezTo>
                  <a:pt x="3911092" y="5668856"/>
                  <a:pt x="3913540" y="5653060"/>
                  <a:pt x="3906059" y="5580041"/>
                </a:cubicBezTo>
                <a:cubicBezTo>
                  <a:pt x="3901310" y="5533681"/>
                  <a:pt x="3903770" y="5461480"/>
                  <a:pt x="3911566" y="5418493"/>
                </a:cubicBezTo>
                <a:cubicBezTo>
                  <a:pt x="3924034" y="5349734"/>
                  <a:pt x="3922428" y="5331516"/>
                  <a:pt x="3897646" y="5260548"/>
                </a:cubicBezTo>
                <a:cubicBezTo>
                  <a:pt x="3872374" y="5188176"/>
                  <a:pt x="3871078" y="5171907"/>
                  <a:pt x="3884403" y="5094278"/>
                </a:cubicBezTo>
                <a:cubicBezTo>
                  <a:pt x="3897661" y="5017034"/>
                  <a:pt x="3896499" y="5001790"/>
                  <a:pt x="3873039" y="4945311"/>
                </a:cubicBezTo>
                <a:cubicBezTo>
                  <a:pt x="3858666" y="4910705"/>
                  <a:pt x="3849736" y="4878727"/>
                  <a:pt x="3853195" y="4874247"/>
                </a:cubicBezTo>
                <a:cubicBezTo>
                  <a:pt x="3856653" y="4869766"/>
                  <a:pt x="3879884" y="4832220"/>
                  <a:pt x="3904821" y="4790810"/>
                </a:cubicBezTo>
                <a:cubicBezTo>
                  <a:pt x="3951346" y="4713548"/>
                  <a:pt x="3951966" y="4707604"/>
                  <a:pt x="3924549" y="4601877"/>
                </a:cubicBezTo>
                <a:cubicBezTo>
                  <a:pt x="3917796" y="4575835"/>
                  <a:pt x="3905615" y="4511714"/>
                  <a:pt x="3897480" y="4459387"/>
                </a:cubicBezTo>
                <a:cubicBezTo>
                  <a:pt x="3889346" y="4407059"/>
                  <a:pt x="3874244" y="4344526"/>
                  <a:pt x="3863921" y="4320426"/>
                </a:cubicBezTo>
                <a:cubicBezTo>
                  <a:pt x="3845539" y="4277510"/>
                  <a:pt x="3846008" y="4275892"/>
                  <a:pt x="3886666" y="4241948"/>
                </a:cubicBezTo>
                <a:cubicBezTo>
                  <a:pt x="3924925" y="4210008"/>
                  <a:pt x="3927654" y="4202619"/>
                  <a:pt x="3921464" y="4147700"/>
                </a:cubicBezTo>
                <a:cubicBezTo>
                  <a:pt x="3917561" y="4113080"/>
                  <a:pt x="3901259" y="4069969"/>
                  <a:pt x="3882561" y="4044825"/>
                </a:cubicBezTo>
                <a:cubicBezTo>
                  <a:pt x="3864858" y="4021020"/>
                  <a:pt x="3849601" y="3985244"/>
                  <a:pt x="3848657" y="3965324"/>
                </a:cubicBezTo>
                <a:cubicBezTo>
                  <a:pt x="3847711" y="3945404"/>
                  <a:pt x="3832274" y="3909878"/>
                  <a:pt x="3814350" y="3886379"/>
                </a:cubicBezTo>
                <a:cubicBezTo>
                  <a:pt x="3796426" y="3862880"/>
                  <a:pt x="3781761" y="3837334"/>
                  <a:pt x="3781761" y="3829612"/>
                </a:cubicBezTo>
                <a:cubicBezTo>
                  <a:pt x="3781761" y="3821889"/>
                  <a:pt x="3798895" y="3778720"/>
                  <a:pt x="3819836" y="3733681"/>
                </a:cubicBezTo>
                <a:cubicBezTo>
                  <a:pt x="3856406" y="3655033"/>
                  <a:pt x="3858071" y="3643301"/>
                  <a:pt x="3861936" y="3437224"/>
                </a:cubicBezTo>
                <a:lnTo>
                  <a:pt x="3865960" y="3222655"/>
                </a:lnTo>
                <a:lnTo>
                  <a:pt x="3819351" y="3158644"/>
                </a:lnTo>
                <a:cubicBezTo>
                  <a:pt x="3737391" y="3046081"/>
                  <a:pt x="3720226" y="3006630"/>
                  <a:pt x="3700278" y="2884986"/>
                </a:cubicBezTo>
                <a:cubicBezTo>
                  <a:pt x="3684726" y="2790148"/>
                  <a:pt x="3672245" y="2754027"/>
                  <a:pt x="3639051" y="2707806"/>
                </a:cubicBezTo>
                <a:lnTo>
                  <a:pt x="3597357" y="2649748"/>
                </a:lnTo>
                <a:lnTo>
                  <a:pt x="3650698" y="2599006"/>
                </a:lnTo>
                <a:cubicBezTo>
                  <a:pt x="3721382" y="2531766"/>
                  <a:pt x="3721789" y="2491314"/>
                  <a:pt x="3652658" y="2403857"/>
                </a:cubicBezTo>
                <a:cubicBezTo>
                  <a:pt x="3579463" y="2311257"/>
                  <a:pt x="3514448" y="2206744"/>
                  <a:pt x="3493463" y="2147947"/>
                </a:cubicBezTo>
                <a:cubicBezTo>
                  <a:pt x="3477329" y="2102739"/>
                  <a:pt x="3471631" y="2098059"/>
                  <a:pt x="3439961" y="2104000"/>
                </a:cubicBezTo>
                <a:cubicBezTo>
                  <a:pt x="3404634" y="2110628"/>
                  <a:pt x="3404523" y="2110412"/>
                  <a:pt x="3406574" y="2039232"/>
                </a:cubicBezTo>
                <a:cubicBezTo>
                  <a:pt x="3407852" y="1994891"/>
                  <a:pt x="3425342" y="1921748"/>
                  <a:pt x="3452706" y="1846308"/>
                </a:cubicBezTo>
                <a:cubicBezTo>
                  <a:pt x="3509871" y="1688709"/>
                  <a:pt x="3509318" y="1672349"/>
                  <a:pt x="3445316" y="1627900"/>
                </a:cubicBezTo>
                <a:cubicBezTo>
                  <a:pt x="3390438" y="1589786"/>
                  <a:pt x="3383655" y="1575702"/>
                  <a:pt x="3371748" y="1475124"/>
                </a:cubicBezTo>
                <a:cubicBezTo>
                  <a:pt x="3362629" y="1398091"/>
                  <a:pt x="3382184" y="1344655"/>
                  <a:pt x="3449540" y="1262541"/>
                </a:cubicBezTo>
                <a:cubicBezTo>
                  <a:pt x="3486769" y="1217156"/>
                  <a:pt x="3496780" y="1193747"/>
                  <a:pt x="3496780" y="1152078"/>
                </a:cubicBezTo>
                <a:cubicBezTo>
                  <a:pt x="3496780" y="1122999"/>
                  <a:pt x="3487585" y="1086077"/>
                  <a:pt x="3476345" y="1070031"/>
                </a:cubicBezTo>
                <a:cubicBezTo>
                  <a:pt x="3457047" y="1042479"/>
                  <a:pt x="3458088" y="1038376"/>
                  <a:pt x="3495069" y="996258"/>
                </a:cubicBezTo>
                <a:cubicBezTo>
                  <a:pt x="3520579" y="967204"/>
                  <a:pt x="3536707" y="932346"/>
                  <a:pt x="3541338" y="896251"/>
                </a:cubicBezTo>
                <a:cubicBezTo>
                  <a:pt x="3545250" y="865777"/>
                  <a:pt x="3551397" y="833312"/>
                  <a:pt x="3554999" y="824106"/>
                </a:cubicBezTo>
                <a:cubicBezTo>
                  <a:pt x="3558601" y="814900"/>
                  <a:pt x="3570700" y="763058"/>
                  <a:pt x="3581886" y="708901"/>
                </a:cubicBezTo>
                <a:cubicBezTo>
                  <a:pt x="3595732" y="641874"/>
                  <a:pt x="3616411" y="589370"/>
                  <a:pt x="3646655" y="544461"/>
                </a:cubicBezTo>
                <a:cubicBezTo>
                  <a:pt x="3699649" y="465771"/>
                  <a:pt x="3703511" y="412699"/>
                  <a:pt x="3663470" y="313434"/>
                </a:cubicBezTo>
                <a:cubicBezTo>
                  <a:pt x="3630544" y="231809"/>
                  <a:pt x="3624070" y="124850"/>
                  <a:pt x="3647370" y="4743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"/>
          <p:cNvPicPr>
            <a:picLocks noChangeAspect="1"/>
          </p:cNvPicPr>
          <p:nvPr/>
        </p:nvPicPr>
        <p:blipFill>
          <a:blip r:embed="rId1">
            <a:alphaModFix amt="10000"/>
          </a:blip>
          <a:srcRect l="28743" r="32519"/>
          <a:stretch>
            <a:fillRect/>
          </a:stretch>
        </p:blipFill>
        <p:spPr>
          <a:xfrm>
            <a:off x="8206972" y="0"/>
            <a:ext cx="3985028" cy="6858000"/>
          </a:xfrm>
          <a:custGeom>
            <a:avLst/>
            <a:gdLst>
              <a:gd name="connsiteX0" fmla="*/ 334627 w 3985028"/>
              <a:gd name="connsiteY0" fmla="*/ 0 h 6858000"/>
              <a:gd name="connsiteX1" fmla="*/ 1475117 w 3985028"/>
              <a:gd name="connsiteY1" fmla="*/ 0 h 6858000"/>
              <a:gd name="connsiteX2" fmla="*/ 2003828 w 3985028"/>
              <a:gd name="connsiteY2" fmla="*/ 0 h 6858000"/>
              <a:gd name="connsiteX3" fmla="*/ 3985028 w 3985028"/>
              <a:gd name="connsiteY3" fmla="*/ 0 h 6858000"/>
              <a:gd name="connsiteX4" fmla="*/ 3985028 w 3985028"/>
              <a:gd name="connsiteY4" fmla="*/ 6858000 h 6858000"/>
              <a:gd name="connsiteX5" fmla="*/ 2003828 w 3985028"/>
              <a:gd name="connsiteY5" fmla="*/ 6858000 h 6858000"/>
              <a:gd name="connsiteX6" fmla="*/ 1475117 w 3985028"/>
              <a:gd name="connsiteY6" fmla="*/ 6858000 h 6858000"/>
              <a:gd name="connsiteX7" fmla="*/ 1475117 w 3985028"/>
              <a:gd name="connsiteY7" fmla="*/ 6852382 h 6858000"/>
              <a:gd name="connsiteX8" fmla="*/ 159302 w 3985028"/>
              <a:gd name="connsiteY8" fmla="*/ 6838398 h 6858000"/>
              <a:gd name="connsiteX9" fmla="*/ 114687 w 3985028"/>
              <a:gd name="connsiteY9" fmla="*/ 6734769 h 6858000"/>
              <a:gd name="connsiteX10" fmla="*/ 44462 w 3985028"/>
              <a:gd name="connsiteY10" fmla="*/ 6593572 h 6858000"/>
              <a:gd name="connsiteX11" fmla="*/ 28117 w 3985028"/>
              <a:gd name="connsiteY11" fmla="*/ 6425340 h 6858000"/>
              <a:gd name="connsiteX12" fmla="*/ 56657 w 3985028"/>
              <a:gd name="connsiteY12" fmla="*/ 6257401 h 6858000"/>
              <a:gd name="connsiteX13" fmla="*/ 35970 w 3985028"/>
              <a:gd name="connsiteY13" fmla="*/ 6178896 h 6858000"/>
              <a:gd name="connsiteX14" fmla="*/ 2558 w 3985028"/>
              <a:gd name="connsiteY14" fmla="*/ 6067037 h 6858000"/>
              <a:gd name="connsiteX15" fmla="*/ 74305 w 3985028"/>
              <a:gd name="connsiteY15" fmla="*/ 5853255 h 6858000"/>
              <a:gd name="connsiteX16" fmla="*/ 97963 w 3985028"/>
              <a:gd name="connsiteY16" fmla="*/ 5702599 h 6858000"/>
              <a:gd name="connsiteX17" fmla="*/ 78969 w 3985028"/>
              <a:gd name="connsiteY17" fmla="*/ 5580041 h 6858000"/>
              <a:gd name="connsiteX18" fmla="*/ 73462 w 3985028"/>
              <a:gd name="connsiteY18" fmla="*/ 5418493 h 6858000"/>
              <a:gd name="connsiteX19" fmla="*/ 87382 w 3985028"/>
              <a:gd name="connsiteY19" fmla="*/ 5260548 h 6858000"/>
              <a:gd name="connsiteX20" fmla="*/ 100625 w 3985028"/>
              <a:gd name="connsiteY20" fmla="*/ 5094278 h 6858000"/>
              <a:gd name="connsiteX21" fmla="*/ 111989 w 3985028"/>
              <a:gd name="connsiteY21" fmla="*/ 4945311 h 6858000"/>
              <a:gd name="connsiteX22" fmla="*/ 131833 w 3985028"/>
              <a:gd name="connsiteY22" fmla="*/ 4874247 h 6858000"/>
              <a:gd name="connsiteX23" fmla="*/ 80207 w 3985028"/>
              <a:gd name="connsiteY23" fmla="*/ 4790810 h 6858000"/>
              <a:gd name="connsiteX24" fmla="*/ 60479 w 3985028"/>
              <a:gd name="connsiteY24" fmla="*/ 4601877 h 6858000"/>
              <a:gd name="connsiteX25" fmla="*/ 87548 w 3985028"/>
              <a:gd name="connsiteY25" fmla="*/ 4459387 h 6858000"/>
              <a:gd name="connsiteX26" fmla="*/ 121107 w 3985028"/>
              <a:gd name="connsiteY26" fmla="*/ 4320426 h 6858000"/>
              <a:gd name="connsiteX27" fmla="*/ 98362 w 3985028"/>
              <a:gd name="connsiteY27" fmla="*/ 4241948 h 6858000"/>
              <a:gd name="connsiteX28" fmla="*/ 63564 w 3985028"/>
              <a:gd name="connsiteY28" fmla="*/ 4147700 h 6858000"/>
              <a:gd name="connsiteX29" fmla="*/ 102467 w 3985028"/>
              <a:gd name="connsiteY29" fmla="*/ 4044825 h 6858000"/>
              <a:gd name="connsiteX30" fmla="*/ 136371 w 3985028"/>
              <a:gd name="connsiteY30" fmla="*/ 3965324 h 6858000"/>
              <a:gd name="connsiteX31" fmla="*/ 170678 w 3985028"/>
              <a:gd name="connsiteY31" fmla="*/ 3886379 h 6858000"/>
              <a:gd name="connsiteX32" fmla="*/ 203267 w 3985028"/>
              <a:gd name="connsiteY32" fmla="*/ 3829612 h 6858000"/>
              <a:gd name="connsiteX33" fmla="*/ 165192 w 3985028"/>
              <a:gd name="connsiteY33" fmla="*/ 3733681 h 6858000"/>
              <a:gd name="connsiteX34" fmla="*/ 123092 w 3985028"/>
              <a:gd name="connsiteY34" fmla="*/ 3437224 h 6858000"/>
              <a:gd name="connsiteX35" fmla="*/ 119068 w 3985028"/>
              <a:gd name="connsiteY35" fmla="*/ 3222655 h 6858000"/>
              <a:gd name="connsiteX36" fmla="*/ 165677 w 3985028"/>
              <a:gd name="connsiteY36" fmla="*/ 3158644 h 6858000"/>
              <a:gd name="connsiteX37" fmla="*/ 284750 w 3985028"/>
              <a:gd name="connsiteY37" fmla="*/ 2884986 h 6858000"/>
              <a:gd name="connsiteX38" fmla="*/ 345977 w 3985028"/>
              <a:gd name="connsiteY38" fmla="*/ 2707806 h 6858000"/>
              <a:gd name="connsiteX39" fmla="*/ 387671 w 3985028"/>
              <a:gd name="connsiteY39" fmla="*/ 2649748 h 6858000"/>
              <a:gd name="connsiteX40" fmla="*/ 334330 w 3985028"/>
              <a:gd name="connsiteY40" fmla="*/ 2599006 h 6858000"/>
              <a:gd name="connsiteX41" fmla="*/ 332370 w 3985028"/>
              <a:gd name="connsiteY41" fmla="*/ 2403857 h 6858000"/>
              <a:gd name="connsiteX42" fmla="*/ 491565 w 3985028"/>
              <a:gd name="connsiteY42" fmla="*/ 2147947 h 6858000"/>
              <a:gd name="connsiteX43" fmla="*/ 545067 w 3985028"/>
              <a:gd name="connsiteY43" fmla="*/ 2104000 h 6858000"/>
              <a:gd name="connsiteX44" fmla="*/ 578454 w 3985028"/>
              <a:gd name="connsiteY44" fmla="*/ 2039232 h 6858000"/>
              <a:gd name="connsiteX45" fmla="*/ 532322 w 3985028"/>
              <a:gd name="connsiteY45" fmla="*/ 1846308 h 6858000"/>
              <a:gd name="connsiteX46" fmla="*/ 539712 w 3985028"/>
              <a:gd name="connsiteY46" fmla="*/ 1627900 h 6858000"/>
              <a:gd name="connsiteX47" fmla="*/ 613280 w 3985028"/>
              <a:gd name="connsiteY47" fmla="*/ 1475124 h 6858000"/>
              <a:gd name="connsiteX48" fmla="*/ 535488 w 3985028"/>
              <a:gd name="connsiteY48" fmla="*/ 1262541 h 6858000"/>
              <a:gd name="connsiteX49" fmla="*/ 488248 w 3985028"/>
              <a:gd name="connsiteY49" fmla="*/ 1152078 h 6858000"/>
              <a:gd name="connsiteX50" fmla="*/ 508683 w 3985028"/>
              <a:gd name="connsiteY50" fmla="*/ 1070031 h 6858000"/>
              <a:gd name="connsiteX51" fmla="*/ 489959 w 3985028"/>
              <a:gd name="connsiteY51" fmla="*/ 996258 h 6858000"/>
              <a:gd name="connsiteX52" fmla="*/ 443690 w 3985028"/>
              <a:gd name="connsiteY52" fmla="*/ 896251 h 6858000"/>
              <a:gd name="connsiteX53" fmla="*/ 430029 w 3985028"/>
              <a:gd name="connsiteY53" fmla="*/ 824106 h 6858000"/>
              <a:gd name="connsiteX54" fmla="*/ 403142 w 3985028"/>
              <a:gd name="connsiteY54" fmla="*/ 708901 h 6858000"/>
              <a:gd name="connsiteX55" fmla="*/ 338373 w 3985028"/>
              <a:gd name="connsiteY55" fmla="*/ 544461 h 6858000"/>
              <a:gd name="connsiteX56" fmla="*/ 321558 w 3985028"/>
              <a:gd name="connsiteY56" fmla="*/ 313434 h 6858000"/>
              <a:gd name="connsiteX57" fmla="*/ 337658 w 3985028"/>
              <a:gd name="connsiteY57" fmla="*/ 47430 h 6858000"/>
            </a:gdLst>
            <a:ahLst/>
            <a:cxnLst/>
            <a:rect l="l" t="t" r="r" b="b"/>
            <a:pathLst>
              <a:path w="3985028" h="6858000">
                <a:moveTo>
                  <a:pt x="334627" y="0"/>
                </a:moveTo>
                <a:lnTo>
                  <a:pt x="1475117" y="0"/>
                </a:lnTo>
                <a:lnTo>
                  <a:pt x="2003828" y="0"/>
                </a:lnTo>
                <a:lnTo>
                  <a:pt x="3985028" y="0"/>
                </a:lnTo>
                <a:lnTo>
                  <a:pt x="3985028" y="6858000"/>
                </a:lnTo>
                <a:lnTo>
                  <a:pt x="2003828" y="6858000"/>
                </a:lnTo>
                <a:lnTo>
                  <a:pt x="1475117" y="6858000"/>
                </a:lnTo>
                <a:lnTo>
                  <a:pt x="1475117" y="6852382"/>
                </a:lnTo>
                <a:lnTo>
                  <a:pt x="159302" y="6838398"/>
                </a:lnTo>
                <a:lnTo>
                  <a:pt x="114687" y="6734769"/>
                </a:lnTo>
                <a:cubicBezTo>
                  <a:pt x="90148" y="6677773"/>
                  <a:pt x="58547" y="6614234"/>
                  <a:pt x="44462" y="6593572"/>
                </a:cubicBezTo>
                <a:cubicBezTo>
                  <a:pt x="21368" y="6559691"/>
                  <a:pt x="19764" y="6543179"/>
                  <a:pt x="28117" y="6425340"/>
                </a:cubicBezTo>
                <a:cubicBezTo>
                  <a:pt x="33237" y="6353133"/>
                  <a:pt x="46005" y="6278001"/>
                  <a:pt x="56657" y="6257401"/>
                </a:cubicBezTo>
                <a:cubicBezTo>
                  <a:pt x="75130" y="6221680"/>
                  <a:pt x="74268" y="6218410"/>
                  <a:pt x="35970" y="6178896"/>
                </a:cubicBezTo>
                <a:cubicBezTo>
                  <a:pt x="-1101" y="6140649"/>
                  <a:pt x="-3517" y="6132556"/>
                  <a:pt x="2558" y="6067037"/>
                </a:cubicBezTo>
                <a:cubicBezTo>
                  <a:pt x="14601" y="5937157"/>
                  <a:pt x="22779" y="5912789"/>
                  <a:pt x="74305" y="5853255"/>
                </a:cubicBezTo>
                <a:cubicBezTo>
                  <a:pt x="132617" y="5785880"/>
                  <a:pt x="137071" y="5757521"/>
                  <a:pt x="97963" y="5702599"/>
                </a:cubicBezTo>
                <a:cubicBezTo>
                  <a:pt x="73936" y="5668856"/>
                  <a:pt x="71488" y="5653060"/>
                  <a:pt x="78969" y="5580041"/>
                </a:cubicBezTo>
                <a:cubicBezTo>
                  <a:pt x="83718" y="5533681"/>
                  <a:pt x="81258" y="5461480"/>
                  <a:pt x="73462" y="5418493"/>
                </a:cubicBezTo>
                <a:cubicBezTo>
                  <a:pt x="60994" y="5349734"/>
                  <a:pt x="62600" y="5331516"/>
                  <a:pt x="87382" y="5260548"/>
                </a:cubicBezTo>
                <a:cubicBezTo>
                  <a:pt x="112654" y="5188176"/>
                  <a:pt x="113950" y="5171907"/>
                  <a:pt x="100625" y="5094278"/>
                </a:cubicBezTo>
                <a:cubicBezTo>
                  <a:pt x="87367" y="5017034"/>
                  <a:pt x="88529" y="5001790"/>
                  <a:pt x="111989" y="4945311"/>
                </a:cubicBezTo>
                <a:cubicBezTo>
                  <a:pt x="126362" y="4910705"/>
                  <a:pt x="135292" y="4878727"/>
                  <a:pt x="131833" y="4874247"/>
                </a:cubicBezTo>
                <a:cubicBezTo>
                  <a:pt x="128375" y="4869766"/>
                  <a:pt x="105144" y="4832220"/>
                  <a:pt x="80207" y="4790810"/>
                </a:cubicBezTo>
                <a:cubicBezTo>
                  <a:pt x="33682" y="4713548"/>
                  <a:pt x="33062" y="4707604"/>
                  <a:pt x="60479" y="4601877"/>
                </a:cubicBezTo>
                <a:cubicBezTo>
                  <a:pt x="67232" y="4575835"/>
                  <a:pt x="79413" y="4511714"/>
                  <a:pt x="87548" y="4459387"/>
                </a:cubicBezTo>
                <a:cubicBezTo>
                  <a:pt x="95682" y="4407059"/>
                  <a:pt x="110784" y="4344526"/>
                  <a:pt x="121107" y="4320426"/>
                </a:cubicBezTo>
                <a:cubicBezTo>
                  <a:pt x="139489" y="4277510"/>
                  <a:pt x="139020" y="4275892"/>
                  <a:pt x="98362" y="4241948"/>
                </a:cubicBezTo>
                <a:cubicBezTo>
                  <a:pt x="60103" y="4210008"/>
                  <a:pt x="57374" y="4202619"/>
                  <a:pt x="63564" y="4147700"/>
                </a:cubicBezTo>
                <a:cubicBezTo>
                  <a:pt x="67467" y="4113080"/>
                  <a:pt x="83769" y="4069969"/>
                  <a:pt x="102467" y="4044825"/>
                </a:cubicBezTo>
                <a:cubicBezTo>
                  <a:pt x="120170" y="4021020"/>
                  <a:pt x="135427" y="3985244"/>
                  <a:pt x="136371" y="3965324"/>
                </a:cubicBezTo>
                <a:cubicBezTo>
                  <a:pt x="137317" y="3945404"/>
                  <a:pt x="152754" y="3909878"/>
                  <a:pt x="170678" y="3886379"/>
                </a:cubicBezTo>
                <a:cubicBezTo>
                  <a:pt x="188602" y="3862880"/>
                  <a:pt x="203267" y="3837334"/>
                  <a:pt x="203267" y="3829612"/>
                </a:cubicBezTo>
                <a:cubicBezTo>
                  <a:pt x="203267" y="3821889"/>
                  <a:pt x="186133" y="3778720"/>
                  <a:pt x="165192" y="3733681"/>
                </a:cubicBezTo>
                <a:cubicBezTo>
                  <a:pt x="128622" y="3655033"/>
                  <a:pt x="126957" y="3643301"/>
                  <a:pt x="123092" y="3437224"/>
                </a:cubicBezTo>
                <a:lnTo>
                  <a:pt x="119068" y="3222655"/>
                </a:lnTo>
                <a:lnTo>
                  <a:pt x="165677" y="3158644"/>
                </a:lnTo>
                <a:cubicBezTo>
                  <a:pt x="247637" y="3046081"/>
                  <a:pt x="264802" y="3006630"/>
                  <a:pt x="284750" y="2884986"/>
                </a:cubicBezTo>
                <a:cubicBezTo>
                  <a:pt x="300302" y="2790148"/>
                  <a:pt x="312783" y="2754027"/>
                  <a:pt x="345977" y="2707806"/>
                </a:cubicBezTo>
                <a:lnTo>
                  <a:pt x="387671" y="2649748"/>
                </a:lnTo>
                <a:lnTo>
                  <a:pt x="334330" y="2599006"/>
                </a:lnTo>
                <a:cubicBezTo>
                  <a:pt x="263646" y="2531766"/>
                  <a:pt x="263239" y="2491314"/>
                  <a:pt x="332370" y="2403857"/>
                </a:cubicBezTo>
                <a:cubicBezTo>
                  <a:pt x="405565" y="2311257"/>
                  <a:pt x="470580" y="2206744"/>
                  <a:pt x="491565" y="2147947"/>
                </a:cubicBezTo>
                <a:cubicBezTo>
                  <a:pt x="507699" y="2102739"/>
                  <a:pt x="513397" y="2098059"/>
                  <a:pt x="545067" y="2104000"/>
                </a:cubicBezTo>
                <a:cubicBezTo>
                  <a:pt x="580394" y="2110628"/>
                  <a:pt x="580505" y="2110412"/>
                  <a:pt x="578454" y="2039232"/>
                </a:cubicBezTo>
                <a:cubicBezTo>
                  <a:pt x="577176" y="1994891"/>
                  <a:pt x="559686" y="1921748"/>
                  <a:pt x="532322" y="1846308"/>
                </a:cubicBezTo>
                <a:cubicBezTo>
                  <a:pt x="475157" y="1688709"/>
                  <a:pt x="475710" y="1672349"/>
                  <a:pt x="539712" y="1627900"/>
                </a:cubicBezTo>
                <a:cubicBezTo>
                  <a:pt x="594590" y="1589786"/>
                  <a:pt x="601373" y="1575702"/>
                  <a:pt x="613280" y="1475124"/>
                </a:cubicBezTo>
                <a:cubicBezTo>
                  <a:pt x="622399" y="1398091"/>
                  <a:pt x="602844" y="1344655"/>
                  <a:pt x="535488" y="1262541"/>
                </a:cubicBezTo>
                <a:cubicBezTo>
                  <a:pt x="498259" y="1217156"/>
                  <a:pt x="488248" y="1193747"/>
                  <a:pt x="488248" y="1152078"/>
                </a:cubicBezTo>
                <a:cubicBezTo>
                  <a:pt x="488248" y="1122999"/>
                  <a:pt x="497443" y="1086077"/>
                  <a:pt x="508683" y="1070031"/>
                </a:cubicBezTo>
                <a:cubicBezTo>
                  <a:pt x="527981" y="1042479"/>
                  <a:pt x="526940" y="1038376"/>
                  <a:pt x="489959" y="996258"/>
                </a:cubicBezTo>
                <a:cubicBezTo>
                  <a:pt x="464449" y="967204"/>
                  <a:pt x="448321" y="932346"/>
                  <a:pt x="443690" y="896251"/>
                </a:cubicBezTo>
                <a:cubicBezTo>
                  <a:pt x="439778" y="865777"/>
                  <a:pt x="433631" y="833312"/>
                  <a:pt x="430029" y="824106"/>
                </a:cubicBezTo>
                <a:cubicBezTo>
                  <a:pt x="426427" y="814900"/>
                  <a:pt x="414328" y="763058"/>
                  <a:pt x="403142" y="708901"/>
                </a:cubicBezTo>
                <a:cubicBezTo>
                  <a:pt x="389296" y="641874"/>
                  <a:pt x="368617" y="589370"/>
                  <a:pt x="338373" y="544461"/>
                </a:cubicBezTo>
                <a:cubicBezTo>
                  <a:pt x="285379" y="465771"/>
                  <a:pt x="281517" y="412699"/>
                  <a:pt x="321558" y="313434"/>
                </a:cubicBezTo>
                <a:cubicBezTo>
                  <a:pt x="354484" y="231809"/>
                  <a:pt x="360958" y="124850"/>
                  <a:pt x="337658" y="4743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11978989" y="3952241"/>
            <a:ext cx="426022" cy="2344676"/>
          </a:xfrm>
          <a:custGeom>
            <a:avLst/>
            <a:gdLst>
              <a:gd name="connsiteX0" fmla="*/ 598684 w 1229714"/>
              <a:gd name="connsiteY0" fmla="*/ 6032150 h 6767905"/>
              <a:gd name="connsiteX1" fmla="*/ 1128910 w 1229714"/>
              <a:gd name="connsiteY1" fmla="*/ 6477990 h 6767905"/>
              <a:gd name="connsiteX2" fmla="*/ 1227336 w 1229714"/>
              <a:gd name="connsiteY2" fmla="*/ 6566495 h 6767905"/>
              <a:gd name="connsiteX3" fmla="*/ 1227336 w 1229714"/>
              <a:gd name="connsiteY3" fmla="*/ 6640878 h 6767905"/>
              <a:gd name="connsiteX4" fmla="*/ 1193872 w 1229714"/>
              <a:gd name="connsiteY4" fmla="*/ 6741583 h 6767905"/>
              <a:gd name="connsiteX5" fmla="*/ 1089096 w 1229714"/>
              <a:gd name="connsiteY5" fmla="*/ 6761266 h 6767905"/>
              <a:gd name="connsiteX6" fmla="*/ 820936 w 1229714"/>
              <a:gd name="connsiteY6" fmla="*/ 6588836 h 6767905"/>
              <a:gd name="connsiteX7" fmla="*/ 615376 w 1229714"/>
              <a:gd name="connsiteY7" fmla="*/ 6422979 h 6767905"/>
              <a:gd name="connsiteX8" fmla="*/ 405908 w 1229714"/>
              <a:gd name="connsiteY8" fmla="*/ 6595409 h 6767905"/>
              <a:gd name="connsiteX9" fmla="*/ 205152 w 1229714"/>
              <a:gd name="connsiteY9" fmla="*/ 6767905 h 6767905"/>
              <a:gd name="connsiteX10" fmla="*/ 136036 w 1229714"/>
              <a:gd name="connsiteY10" fmla="*/ 6767905 h 6767905"/>
              <a:gd name="connsiteX11" fmla="*/ 8136 w 1229714"/>
              <a:gd name="connsiteY11" fmla="*/ 6641119 h 6767905"/>
              <a:gd name="connsiteX12" fmla="*/ 17660 w 1229714"/>
              <a:gd name="connsiteY12" fmla="*/ 6542052 h 6767905"/>
              <a:gd name="connsiteX13" fmla="*/ 306584 w 1229714"/>
              <a:gd name="connsiteY13" fmla="*/ 6273737 h 6767905"/>
              <a:gd name="connsiteX14" fmla="*/ 598684 w 1229714"/>
              <a:gd name="connsiteY14" fmla="*/ 6032150 h 6767905"/>
              <a:gd name="connsiteX15" fmla="*/ 613024 w 1229714"/>
              <a:gd name="connsiteY15" fmla="*/ 5294705 h 6767905"/>
              <a:gd name="connsiteX16" fmla="*/ 973336 w 1229714"/>
              <a:gd name="connsiteY16" fmla="*/ 5584729 h 6767905"/>
              <a:gd name="connsiteX17" fmla="*/ 1227336 w 1229714"/>
              <a:gd name="connsiteY17" fmla="*/ 5880060 h 6767905"/>
              <a:gd name="connsiteX18" fmla="*/ 1207244 w 1229714"/>
              <a:gd name="connsiteY18" fmla="*/ 5973960 h 6767905"/>
              <a:gd name="connsiteX19" fmla="*/ 1069308 w 1229714"/>
              <a:gd name="connsiteY19" fmla="*/ 6024002 h 6767905"/>
              <a:gd name="connsiteX20" fmla="*/ 824252 w 1229714"/>
              <a:gd name="connsiteY20" fmla="*/ 5839404 h 6767905"/>
              <a:gd name="connsiteX21" fmla="*/ 580332 w 1229714"/>
              <a:gd name="connsiteY21" fmla="*/ 5680175 h 6767905"/>
              <a:gd name="connsiteX22" fmla="*/ 379556 w 1229714"/>
              <a:gd name="connsiteY22" fmla="*/ 5852190 h 6767905"/>
              <a:gd name="connsiteX23" fmla="*/ 173560 w 1229714"/>
              <a:gd name="connsiteY23" fmla="*/ 6020395 h 6767905"/>
              <a:gd name="connsiteX24" fmla="*/ 27224 w 1229714"/>
              <a:gd name="connsiteY24" fmla="*/ 5976707 h 6767905"/>
              <a:gd name="connsiteX25" fmla="*/ 8136 w 1229714"/>
              <a:gd name="connsiteY25" fmla="*/ 5878723 h 6767905"/>
              <a:gd name="connsiteX26" fmla="*/ 55760 w 1229714"/>
              <a:gd name="connsiteY26" fmla="*/ 5749685 h 6767905"/>
              <a:gd name="connsiteX27" fmla="*/ 350220 w 1229714"/>
              <a:gd name="connsiteY27" fmla="*/ 5493040 h 6767905"/>
              <a:gd name="connsiteX28" fmla="*/ 613024 w 1229714"/>
              <a:gd name="connsiteY28" fmla="*/ 5294705 h 6767905"/>
              <a:gd name="connsiteX29" fmla="*/ 605228 w 1229714"/>
              <a:gd name="connsiteY29" fmla="*/ 4527168 h 6767905"/>
              <a:gd name="connsiteX30" fmla="*/ 1090810 w 1229714"/>
              <a:gd name="connsiteY30" fmla="*/ 4934543 h 6767905"/>
              <a:gd name="connsiteX31" fmla="*/ 1227336 w 1229714"/>
              <a:gd name="connsiteY31" fmla="*/ 5054416 h 6767905"/>
              <a:gd name="connsiteX32" fmla="*/ 1227336 w 1229714"/>
              <a:gd name="connsiteY32" fmla="*/ 5127897 h 6767905"/>
              <a:gd name="connsiteX33" fmla="*/ 1197406 w 1229714"/>
              <a:gd name="connsiteY33" fmla="*/ 5229494 h 6767905"/>
              <a:gd name="connsiteX34" fmla="*/ 1036836 w 1229714"/>
              <a:gd name="connsiteY34" fmla="*/ 5245846 h 6767905"/>
              <a:gd name="connsiteX35" fmla="*/ 814584 w 1229714"/>
              <a:gd name="connsiteY35" fmla="*/ 5072314 h 6767905"/>
              <a:gd name="connsiteX36" fmla="*/ 614904 w 1229714"/>
              <a:gd name="connsiteY36" fmla="*/ 4911423 h 6767905"/>
              <a:gd name="connsiteX37" fmla="*/ 208980 w 1229714"/>
              <a:gd name="connsiteY37" fmla="*/ 5236826 h 6767905"/>
              <a:gd name="connsiteX38" fmla="*/ 122008 w 1229714"/>
              <a:gd name="connsiteY38" fmla="*/ 5265778 h 6767905"/>
              <a:gd name="connsiteX39" fmla="*/ 8136 w 1229714"/>
              <a:gd name="connsiteY39" fmla="*/ 5129819 h 6767905"/>
              <a:gd name="connsiteX40" fmla="*/ 17660 w 1229714"/>
              <a:gd name="connsiteY40" fmla="*/ 5030752 h 6767905"/>
              <a:gd name="connsiteX41" fmla="*/ 306584 w 1229714"/>
              <a:gd name="connsiteY41" fmla="*/ 4762437 h 6767905"/>
              <a:gd name="connsiteX42" fmla="*/ 605228 w 1229714"/>
              <a:gd name="connsiteY42" fmla="*/ 4527168 h 6767905"/>
              <a:gd name="connsiteX43" fmla="*/ 613024 w 1229714"/>
              <a:gd name="connsiteY43" fmla="*/ 3783405 h 6767905"/>
              <a:gd name="connsiteX44" fmla="*/ 973336 w 1229714"/>
              <a:gd name="connsiteY44" fmla="*/ 4073659 h 6767905"/>
              <a:gd name="connsiteX45" fmla="*/ 1227336 w 1229714"/>
              <a:gd name="connsiteY45" fmla="*/ 4369148 h 6767905"/>
              <a:gd name="connsiteX46" fmla="*/ 1213612 w 1229714"/>
              <a:gd name="connsiteY46" fmla="*/ 4458415 h 6767905"/>
              <a:gd name="connsiteX47" fmla="*/ 1073692 w 1229714"/>
              <a:gd name="connsiteY47" fmla="*/ 4513382 h 6767905"/>
              <a:gd name="connsiteX48" fmla="*/ 825152 w 1229714"/>
              <a:gd name="connsiteY48" fmla="*/ 4328854 h 6767905"/>
              <a:gd name="connsiteX49" fmla="*/ 613322 w 1229714"/>
              <a:gd name="connsiteY49" fmla="*/ 4152389 h 6767905"/>
              <a:gd name="connsiteX50" fmla="*/ 536154 w 1229714"/>
              <a:gd name="connsiteY50" fmla="*/ 4205739 h 6767905"/>
              <a:gd name="connsiteX51" fmla="*/ 452636 w 1229714"/>
              <a:gd name="connsiteY51" fmla="*/ 4266569 h 6767905"/>
              <a:gd name="connsiteX52" fmla="*/ 167208 w 1229714"/>
              <a:gd name="connsiteY52" fmla="*/ 4514709 h 6767905"/>
              <a:gd name="connsiteX53" fmla="*/ 27224 w 1229714"/>
              <a:gd name="connsiteY53" fmla="*/ 4465407 h 6767905"/>
              <a:gd name="connsiteX54" fmla="*/ 8136 w 1229714"/>
              <a:gd name="connsiteY54" fmla="*/ 4367423 h 6767905"/>
              <a:gd name="connsiteX55" fmla="*/ 55760 w 1229714"/>
              <a:gd name="connsiteY55" fmla="*/ 4238385 h 6767905"/>
              <a:gd name="connsiteX56" fmla="*/ 350220 w 1229714"/>
              <a:gd name="connsiteY56" fmla="*/ 3981740 h 6767905"/>
              <a:gd name="connsiteX57" fmla="*/ 613024 w 1229714"/>
              <a:gd name="connsiteY57" fmla="*/ 3783405 h 6767905"/>
              <a:gd name="connsiteX58" fmla="*/ 608932 w 1229714"/>
              <a:gd name="connsiteY58" fmla="*/ 3015689 h 6767905"/>
              <a:gd name="connsiteX59" fmla="*/ 909836 w 1229714"/>
              <a:gd name="connsiteY59" fmla="*/ 3266806 h 6767905"/>
              <a:gd name="connsiteX60" fmla="*/ 1208284 w 1229714"/>
              <a:gd name="connsiteY60" fmla="*/ 3523638 h 6767905"/>
              <a:gd name="connsiteX61" fmla="*/ 1228492 w 1229714"/>
              <a:gd name="connsiteY61" fmla="*/ 3692331 h 6767905"/>
              <a:gd name="connsiteX62" fmla="*/ 1185440 w 1229714"/>
              <a:gd name="connsiteY62" fmla="*/ 3725168 h 6767905"/>
              <a:gd name="connsiteX63" fmla="*/ 926428 w 1229714"/>
              <a:gd name="connsiteY63" fmla="*/ 3653230 h 6767905"/>
              <a:gd name="connsiteX64" fmla="*/ 709056 w 1229714"/>
              <a:gd name="connsiteY64" fmla="*/ 3475430 h 6767905"/>
              <a:gd name="connsiteX65" fmla="*/ 611160 w 1229714"/>
              <a:gd name="connsiteY65" fmla="*/ 3402405 h 6767905"/>
              <a:gd name="connsiteX66" fmla="*/ 383876 w 1229714"/>
              <a:gd name="connsiteY66" fmla="*/ 3567505 h 6767905"/>
              <a:gd name="connsiteX67" fmla="*/ 212796 w 1229714"/>
              <a:gd name="connsiteY67" fmla="*/ 3723821 h 6767905"/>
              <a:gd name="connsiteX68" fmla="*/ 47208 w 1229714"/>
              <a:gd name="connsiteY68" fmla="*/ 3725126 h 6767905"/>
              <a:gd name="connsiteX69" fmla="*/ 8136 w 1229714"/>
              <a:gd name="connsiteY69" fmla="*/ 3616199 h 6767905"/>
              <a:gd name="connsiteX70" fmla="*/ 147444 w 1229714"/>
              <a:gd name="connsiteY70" fmla="*/ 3389705 h 6767905"/>
              <a:gd name="connsiteX71" fmla="*/ 325174 w 1229714"/>
              <a:gd name="connsiteY71" fmla="*/ 3236935 h 6767905"/>
              <a:gd name="connsiteX72" fmla="*/ 513684 w 1229714"/>
              <a:gd name="connsiteY72" fmla="*/ 3087710 h 6767905"/>
              <a:gd name="connsiteX73" fmla="*/ 608932 w 1229714"/>
              <a:gd name="connsiteY73" fmla="*/ 3015689 h 6767905"/>
              <a:gd name="connsiteX74" fmla="*/ 623534 w 1229714"/>
              <a:gd name="connsiteY74" fmla="*/ 2269433 h 6767905"/>
              <a:gd name="connsiteX75" fmla="*/ 1074752 w 1229714"/>
              <a:gd name="connsiteY75" fmla="*/ 2651801 h 6767905"/>
              <a:gd name="connsiteX76" fmla="*/ 1227336 w 1229714"/>
              <a:gd name="connsiteY76" fmla="*/ 2862078 h 6767905"/>
              <a:gd name="connsiteX77" fmla="*/ 1201428 w 1229714"/>
              <a:gd name="connsiteY77" fmla="*/ 2958412 h 6767905"/>
              <a:gd name="connsiteX78" fmla="*/ 1073912 w 1229714"/>
              <a:gd name="connsiteY78" fmla="*/ 3002130 h 6767905"/>
              <a:gd name="connsiteX79" fmla="*/ 826408 w 1229714"/>
              <a:gd name="connsiteY79" fmla="*/ 2818228 h 6767905"/>
              <a:gd name="connsiteX80" fmla="*/ 613616 w 1229714"/>
              <a:gd name="connsiteY80" fmla="*/ 2641950 h 6767905"/>
              <a:gd name="connsiteX81" fmla="*/ 566808 w 1229714"/>
              <a:gd name="connsiteY81" fmla="*/ 2669753 h 6767905"/>
              <a:gd name="connsiteX82" fmla="*/ 366308 w 1229714"/>
              <a:gd name="connsiteY82" fmla="*/ 2840868 h 6767905"/>
              <a:gd name="connsiteX83" fmla="*/ 91104 w 1229714"/>
              <a:gd name="connsiteY83" fmla="*/ 2996143 h 6767905"/>
              <a:gd name="connsiteX84" fmla="*/ 8136 w 1229714"/>
              <a:gd name="connsiteY84" fmla="*/ 2856123 h 6767905"/>
              <a:gd name="connsiteX85" fmla="*/ 55760 w 1229714"/>
              <a:gd name="connsiteY85" fmla="*/ 2726782 h 6767905"/>
              <a:gd name="connsiteX86" fmla="*/ 356834 w 1229714"/>
              <a:gd name="connsiteY86" fmla="*/ 2464410 h 6767905"/>
              <a:gd name="connsiteX87" fmla="*/ 623534 w 1229714"/>
              <a:gd name="connsiteY87" fmla="*/ 2269433 h 6767905"/>
              <a:gd name="connsiteX88" fmla="*/ 621560 w 1229714"/>
              <a:gd name="connsiteY88" fmla="*/ 1515354 h 6767905"/>
              <a:gd name="connsiteX89" fmla="*/ 922536 w 1229714"/>
              <a:gd name="connsiteY89" fmla="*/ 1766666 h 6767905"/>
              <a:gd name="connsiteX90" fmla="*/ 1208284 w 1229714"/>
              <a:gd name="connsiteY90" fmla="*/ 2012530 h 6767905"/>
              <a:gd name="connsiteX91" fmla="*/ 1218374 w 1229714"/>
              <a:gd name="connsiteY91" fmla="*/ 2096264 h 6767905"/>
              <a:gd name="connsiteX92" fmla="*/ 1188824 w 1229714"/>
              <a:gd name="connsiteY92" fmla="*/ 2213351 h 6767905"/>
              <a:gd name="connsiteX93" fmla="*/ 970654 w 1229714"/>
              <a:gd name="connsiteY93" fmla="*/ 2180741 h 6767905"/>
              <a:gd name="connsiteX94" fmla="*/ 754628 w 1229714"/>
              <a:gd name="connsiteY94" fmla="*/ 2001965 h 6767905"/>
              <a:gd name="connsiteX95" fmla="*/ 595878 w 1229714"/>
              <a:gd name="connsiteY95" fmla="*/ 1892554 h 6767905"/>
              <a:gd name="connsiteX96" fmla="*/ 205334 w 1229714"/>
              <a:gd name="connsiteY96" fmla="*/ 2218765 h 6767905"/>
              <a:gd name="connsiteX97" fmla="*/ 47208 w 1229714"/>
              <a:gd name="connsiteY97" fmla="*/ 2213827 h 6767905"/>
              <a:gd name="connsiteX98" fmla="*/ 8136 w 1229714"/>
              <a:gd name="connsiteY98" fmla="*/ 2104900 h 6767905"/>
              <a:gd name="connsiteX99" fmla="*/ 412012 w 1229714"/>
              <a:gd name="connsiteY99" fmla="*/ 1664277 h 6767905"/>
              <a:gd name="connsiteX100" fmla="*/ 621560 w 1229714"/>
              <a:gd name="connsiteY100" fmla="*/ 1515354 h 6767905"/>
              <a:gd name="connsiteX101" fmla="*/ 607596 w 1229714"/>
              <a:gd name="connsiteY101" fmla="*/ 754729 h 6767905"/>
              <a:gd name="connsiteX102" fmla="*/ 1198760 w 1229714"/>
              <a:gd name="connsiteY102" fmla="*/ 1252289 h 6767905"/>
              <a:gd name="connsiteX103" fmla="*/ 1195404 w 1229714"/>
              <a:gd name="connsiteY103" fmla="*/ 1452011 h 6767905"/>
              <a:gd name="connsiteX104" fmla="*/ 1055936 w 1229714"/>
              <a:gd name="connsiteY104" fmla="*/ 1484724 h 6767905"/>
              <a:gd name="connsiteX105" fmla="*/ 818528 w 1229714"/>
              <a:gd name="connsiteY105" fmla="*/ 1300875 h 6767905"/>
              <a:gd name="connsiteX106" fmla="*/ 612808 w 1229714"/>
              <a:gd name="connsiteY106" fmla="*/ 1129075 h 6767905"/>
              <a:gd name="connsiteX107" fmla="*/ 573996 w 1229714"/>
              <a:gd name="connsiteY107" fmla="*/ 1152757 h 6767905"/>
              <a:gd name="connsiteX108" fmla="*/ 368130 w 1229714"/>
              <a:gd name="connsiteY108" fmla="*/ 1329297 h 6767905"/>
              <a:gd name="connsiteX109" fmla="*/ 80324 w 1229714"/>
              <a:gd name="connsiteY109" fmla="*/ 1480150 h 6767905"/>
              <a:gd name="connsiteX110" fmla="*/ 8136 w 1229714"/>
              <a:gd name="connsiteY110" fmla="*/ 1341594 h 6767905"/>
              <a:gd name="connsiteX111" fmla="*/ 62110 w 1229714"/>
              <a:gd name="connsiteY111" fmla="*/ 1210438 h 6767905"/>
              <a:gd name="connsiteX112" fmla="*/ 243084 w 1229714"/>
              <a:gd name="connsiteY112" fmla="*/ 1040341 h 6767905"/>
              <a:gd name="connsiteX113" fmla="*/ 408184 w 1229714"/>
              <a:gd name="connsiteY113" fmla="*/ 898846 h 6767905"/>
              <a:gd name="connsiteX114" fmla="*/ 516136 w 1229714"/>
              <a:gd name="connsiteY114" fmla="*/ 806763 h 6767905"/>
              <a:gd name="connsiteX115" fmla="*/ 607596 w 1229714"/>
              <a:gd name="connsiteY115" fmla="*/ 754729 h 6767905"/>
              <a:gd name="connsiteX116" fmla="*/ 598684 w 1229714"/>
              <a:gd name="connsiteY116" fmla="*/ 2 h 6767905"/>
              <a:gd name="connsiteX117" fmla="*/ 916184 w 1229714"/>
              <a:gd name="connsiteY117" fmla="*/ 249864 h 6767905"/>
              <a:gd name="connsiteX118" fmla="*/ 1208284 w 1229714"/>
              <a:gd name="connsiteY118" fmla="*/ 500456 h 6767905"/>
              <a:gd name="connsiteX119" fmla="*/ 1218372 w 1229714"/>
              <a:gd name="connsiteY119" fmla="*/ 584577 h 6767905"/>
              <a:gd name="connsiteX120" fmla="*/ 1188824 w 1229714"/>
              <a:gd name="connsiteY120" fmla="*/ 702052 h 6767905"/>
              <a:gd name="connsiteX121" fmla="*/ 1096184 w 1229714"/>
              <a:gd name="connsiteY121" fmla="*/ 728972 h 6767905"/>
              <a:gd name="connsiteX122" fmla="*/ 798082 w 1229714"/>
              <a:gd name="connsiteY122" fmla="*/ 528221 h 6767905"/>
              <a:gd name="connsiteX123" fmla="*/ 595608 w 1229714"/>
              <a:gd name="connsiteY123" fmla="*/ 381423 h 6767905"/>
              <a:gd name="connsiteX124" fmla="*/ 205332 w 1229714"/>
              <a:gd name="connsiteY124" fmla="*/ 707466 h 6767905"/>
              <a:gd name="connsiteX125" fmla="*/ 47208 w 1229714"/>
              <a:gd name="connsiteY125" fmla="*/ 702526 h 6767905"/>
              <a:gd name="connsiteX126" fmla="*/ 1978 w 1229714"/>
              <a:gd name="connsiteY126" fmla="*/ 591402 h 6767905"/>
              <a:gd name="connsiteX127" fmla="*/ 12776 w 1229714"/>
              <a:gd name="connsiteY127" fmla="*/ 502786 h 6767905"/>
              <a:gd name="connsiteX128" fmla="*/ 301506 w 1229714"/>
              <a:gd name="connsiteY128" fmla="*/ 246574 h 6767905"/>
              <a:gd name="connsiteX129" fmla="*/ 598684 w 1229714"/>
              <a:gd name="connsiteY129" fmla="*/ 2 h 6767905"/>
            </a:gdLst>
            <a:ahLst/>
            <a:cxnLst/>
            <a:rect l="l" t="t" r="r" b="b"/>
            <a:pathLst>
              <a:path w="1229714" h="6767905">
                <a:moveTo>
                  <a:pt x="598684" y="6032150"/>
                </a:moveTo>
                <a:cubicBezTo>
                  <a:pt x="611172" y="6031382"/>
                  <a:pt x="935864" y="6304401"/>
                  <a:pt x="1128910" y="6477990"/>
                </a:cubicBezTo>
                <a:lnTo>
                  <a:pt x="1227336" y="6566495"/>
                </a:lnTo>
                <a:lnTo>
                  <a:pt x="1227336" y="6640878"/>
                </a:lnTo>
                <a:cubicBezTo>
                  <a:pt x="1227336" y="6706109"/>
                  <a:pt x="1223218" y="6718500"/>
                  <a:pt x="1193872" y="6741583"/>
                </a:cubicBezTo>
                <a:cubicBezTo>
                  <a:pt x="1166052" y="6763467"/>
                  <a:pt x="1148384" y="6766786"/>
                  <a:pt x="1089096" y="6761266"/>
                </a:cubicBezTo>
                <a:cubicBezTo>
                  <a:pt x="1019312" y="6754769"/>
                  <a:pt x="1013574" y="6751080"/>
                  <a:pt x="820936" y="6588836"/>
                </a:cubicBezTo>
                <a:cubicBezTo>
                  <a:pt x="712668" y="6497650"/>
                  <a:pt x="620166" y="6423015"/>
                  <a:pt x="615376" y="6422979"/>
                </a:cubicBezTo>
                <a:cubicBezTo>
                  <a:pt x="610584" y="6422943"/>
                  <a:pt x="516324" y="6500536"/>
                  <a:pt x="405908" y="6595409"/>
                </a:cubicBezTo>
                <a:lnTo>
                  <a:pt x="205152" y="6767905"/>
                </a:lnTo>
                <a:lnTo>
                  <a:pt x="136036" y="6767905"/>
                </a:lnTo>
                <a:cubicBezTo>
                  <a:pt x="38332" y="6767905"/>
                  <a:pt x="8136" y="6737971"/>
                  <a:pt x="8136" y="6641119"/>
                </a:cubicBezTo>
                <a:cubicBezTo>
                  <a:pt x="8136" y="6601761"/>
                  <a:pt x="12420" y="6557181"/>
                  <a:pt x="17660" y="6542052"/>
                </a:cubicBezTo>
                <a:cubicBezTo>
                  <a:pt x="22900" y="6526923"/>
                  <a:pt x="152916" y="6406181"/>
                  <a:pt x="306584" y="6273737"/>
                </a:cubicBezTo>
                <a:cubicBezTo>
                  <a:pt x="460256" y="6141294"/>
                  <a:pt x="591700" y="6032579"/>
                  <a:pt x="598684" y="6032150"/>
                </a:cubicBezTo>
                <a:close/>
                <a:moveTo>
                  <a:pt x="613024" y="5294705"/>
                </a:moveTo>
                <a:cubicBezTo>
                  <a:pt x="630212" y="5294705"/>
                  <a:pt x="687324" y="5340677"/>
                  <a:pt x="973336" y="5584729"/>
                </a:cubicBezTo>
                <a:cubicBezTo>
                  <a:pt x="1223620" y="5798296"/>
                  <a:pt x="1227336" y="5802617"/>
                  <a:pt x="1227336" y="5880060"/>
                </a:cubicBezTo>
                <a:cubicBezTo>
                  <a:pt x="1227336" y="5916339"/>
                  <a:pt x="1218770" y="5956370"/>
                  <a:pt x="1207244" y="5973960"/>
                </a:cubicBezTo>
                <a:cubicBezTo>
                  <a:pt x="1182978" y="6010996"/>
                  <a:pt x="1115306" y="6035547"/>
                  <a:pt x="1069308" y="6024002"/>
                </a:cubicBezTo>
                <a:cubicBezTo>
                  <a:pt x="1050836" y="6019366"/>
                  <a:pt x="940562" y="5936297"/>
                  <a:pt x="824252" y="5839404"/>
                </a:cubicBezTo>
                <a:cubicBezTo>
                  <a:pt x="619916" y="5669181"/>
                  <a:pt x="611682" y="5663807"/>
                  <a:pt x="580332" y="5680175"/>
                </a:cubicBezTo>
                <a:cubicBezTo>
                  <a:pt x="562486" y="5689492"/>
                  <a:pt x="472136" y="5766899"/>
                  <a:pt x="379556" y="5852190"/>
                </a:cubicBezTo>
                <a:cubicBezTo>
                  <a:pt x="286974" y="5937481"/>
                  <a:pt x="194276" y="6013173"/>
                  <a:pt x="173560" y="6020395"/>
                </a:cubicBezTo>
                <a:cubicBezTo>
                  <a:pt x="126184" y="6036910"/>
                  <a:pt x="54376" y="6015473"/>
                  <a:pt x="27224" y="5976707"/>
                </a:cubicBezTo>
                <a:cubicBezTo>
                  <a:pt x="15786" y="5960377"/>
                  <a:pt x="8136" y="5921105"/>
                  <a:pt x="8136" y="5878723"/>
                </a:cubicBezTo>
                <a:cubicBezTo>
                  <a:pt x="8136" y="5815824"/>
                  <a:pt x="13408" y="5801538"/>
                  <a:pt x="55760" y="5749685"/>
                </a:cubicBezTo>
                <a:cubicBezTo>
                  <a:pt x="81954" y="5717615"/>
                  <a:pt x="214460" y="5602125"/>
                  <a:pt x="350220" y="5493040"/>
                </a:cubicBezTo>
                <a:cubicBezTo>
                  <a:pt x="485980" y="5383956"/>
                  <a:pt x="604240" y="5294705"/>
                  <a:pt x="613024" y="5294705"/>
                </a:cubicBezTo>
                <a:close/>
                <a:moveTo>
                  <a:pt x="605228" y="4527168"/>
                </a:moveTo>
                <a:cubicBezTo>
                  <a:pt x="624184" y="4532624"/>
                  <a:pt x="823524" y="4699856"/>
                  <a:pt x="1090810" y="4934543"/>
                </a:cubicBezTo>
                <a:lnTo>
                  <a:pt x="1227336" y="5054416"/>
                </a:lnTo>
                <a:lnTo>
                  <a:pt x="1227336" y="5127897"/>
                </a:lnTo>
                <a:cubicBezTo>
                  <a:pt x="1227336" y="5188663"/>
                  <a:pt x="1222156" y="5206243"/>
                  <a:pt x="1197406" y="5229494"/>
                </a:cubicBezTo>
                <a:cubicBezTo>
                  <a:pt x="1164492" y="5260416"/>
                  <a:pt x="1091388" y="5267861"/>
                  <a:pt x="1036836" y="5245846"/>
                </a:cubicBezTo>
                <a:cubicBezTo>
                  <a:pt x="1019372" y="5238799"/>
                  <a:pt x="919360" y="5160709"/>
                  <a:pt x="814584" y="5072314"/>
                </a:cubicBezTo>
                <a:cubicBezTo>
                  <a:pt x="709810" y="4983918"/>
                  <a:pt x="619954" y="4911517"/>
                  <a:pt x="614904" y="4911423"/>
                </a:cubicBezTo>
                <a:cubicBezTo>
                  <a:pt x="602012" y="4911183"/>
                  <a:pt x="250420" y="5193034"/>
                  <a:pt x="208980" y="5236826"/>
                </a:cubicBezTo>
                <a:cubicBezTo>
                  <a:pt x="179096" y="5268409"/>
                  <a:pt x="168332" y="5271992"/>
                  <a:pt x="122008" y="5265778"/>
                </a:cubicBezTo>
                <a:cubicBezTo>
                  <a:pt x="40104" y="5254793"/>
                  <a:pt x="8136" y="5216621"/>
                  <a:pt x="8136" y="5129819"/>
                </a:cubicBezTo>
                <a:cubicBezTo>
                  <a:pt x="8136" y="5090461"/>
                  <a:pt x="12420" y="5045881"/>
                  <a:pt x="17660" y="5030752"/>
                </a:cubicBezTo>
                <a:cubicBezTo>
                  <a:pt x="22900" y="5015623"/>
                  <a:pt x="152916" y="4894881"/>
                  <a:pt x="306584" y="4762437"/>
                </a:cubicBezTo>
                <a:cubicBezTo>
                  <a:pt x="474768" y="4617485"/>
                  <a:pt x="593644" y="4523835"/>
                  <a:pt x="605228" y="4527168"/>
                </a:cubicBezTo>
                <a:close/>
                <a:moveTo>
                  <a:pt x="613024" y="3783405"/>
                </a:moveTo>
                <a:cubicBezTo>
                  <a:pt x="630136" y="3783405"/>
                  <a:pt x="685076" y="3827662"/>
                  <a:pt x="973336" y="4073659"/>
                </a:cubicBezTo>
                <a:cubicBezTo>
                  <a:pt x="1224284" y="4287817"/>
                  <a:pt x="1227336" y="4291365"/>
                  <a:pt x="1227336" y="4369148"/>
                </a:cubicBezTo>
                <a:cubicBezTo>
                  <a:pt x="1227336" y="4404143"/>
                  <a:pt x="1221160" y="4444313"/>
                  <a:pt x="1213612" y="4458415"/>
                </a:cubicBezTo>
                <a:cubicBezTo>
                  <a:pt x="1194796" y="4493572"/>
                  <a:pt x="1119024" y="4523339"/>
                  <a:pt x="1073692" y="4513382"/>
                </a:cubicBezTo>
                <a:cubicBezTo>
                  <a:pt x="1052960" y="4508829"/>
                  <a:pt x="944768" y="4428502"/>
                  <a:pt x="825152" y="4328854"/>
                </a:cubicBezTo>
                <a:lnTo>
                  <a:pt x="613322" y="4152389"/>
                </a:lnTo>
                <a:lnTo>
                  <a:pt x="536154" y="4205739"/>
                </a:lnTo>
                <a:cubicBezTo>
                  <a:pt x="493712" y="4235081"/>
                  <a:pt x="456128" y="4262455"/>
                  <a:pt x="452636" y="4266569"/>
                </a:cubicBezTo>
                <a:cubicBezTo>
                  <a:pt x="406408" y="4321026"/>
                  <a:pt x="190284" y="4508917"/>
                  <a:pt x="167208" y="4514709"/>
                </a:cubicBezTo>
                <a:cubicBezTo>
                  <a:pt x="125560" y="4525162"/>
                  <a:pt x="50582" y="4498755"/>
                  <a:pt x="27224" y="4465407"/>
                </a:cubicBezTo>
                <a:cubicBezTo>
                  <a:pt x="15786" y="4449077"/>
                  <a:pt x="8136" y="4409805"/>
                  <a:pt x="8136" y="4367423"/>
                </a:cubicBezTo>
                <a:cubicBezTo>
                  <a:pt x="8136" y="4304524"/>
                  <a:pt x="13408" y="4290238"/>
                  <a:pt x="55760" y="4238385"/>
                </a:cubicBezTo>
                <a:cubicBezTo>
                  <a:pt x="81954" y="4206315"/>
                  <a:pt x="214460" y="4090825"/>
                  <a:pt x="350220" y="3981740"/>
                </a:cubicBezTo>
                <a:cubicBezTo>
                  <a:pt x="485980" y="3872656"/>
                  <a:pt x="604240" y="3783405"/>
                  <a:pt x="613024" y="3783405"/>
                </a:cubicBezTo>
                <a:close/>
                <a:moveTo>
                  <a:pt x="608932" y="3015689"/>
                </a:moveTo>
                <a:cubicBezTo>
                  <a:pt x="610280" y="3012545"/>
                  <a:pt x="745688" y="3125547"/>
                  <a:pt x="909836" y="3266806"/>
                </a:cubicBezTo>
                <a:lnTo>
                  <a:pt x="1208284" y="3523638"/>
                </a:lnTo>
                <a:lnTo>
                  <a:pt x="1228492" y="3692331"/>
                </a:lnTo>
                <a:lnTo>
                  <a:pt x="1185440" y="3725168"/>
                </a:lnTo>
                <a:cubicBezTo>
                  <a:pt x="1109454" y="3783124"/>
                  <a:pt x="1072696" y="3772915"/>
                  <a:pt x="926428" y="3653230"/>
                </a:cubicBezTo>
                <a:cubicBezTo>
                  <a:pt x="856000" y="3595604"/>
                  <a:pt x="758184" y="3515594"/>
                  <a:pt x="709056" y="3475430"/>
                </a:cubicBezTo>
                <a:cubicBezTo>
                  <a:pt x="659928" y="3435266"/>
                  <a:pt x="615876" y="3402405"/>
                  <a:pt x="611160" y="3402405"/>
                </a:cubicBezTo>
                <a:cubicBezTo>
                  <a:pt x="601768" y="3402405"/>
                  <a:pt x="444220" y="3516848"/>
                  <a:pt x="383876" y="3567505"/>
                </a:cubicBezTo>
                <a:cubicBezTo>
                  <a:pt x="300536" y="3637464"/>
                  <a:pt x="241588" y="3691325"/>
                  <a:pt x="212796" y="3723821"/>
                </a:cubicBezTo>
                <a:cubicBezTo>
                  <a:pt x="171604" y="3770312"/>
                  <a:pt x="101566" y="3770865"/>
                  <a:pt x="47208" y="3725126"/>
                </a:cubicBezTo>
                <a:cubicBezTo>
                  <a:pt x="11588" y="3695152"/>
                  <a:pt x="8136" y="3685527"/>
                  <a:pt x="8136" y="3616199"/>
                </a:cubicBezTo>
                <a:cubicBezTo>
                  <a:pt x="8136" y="3524327"/>
                  <a:pt x="28780" y="3490763"/>
                  <a:pt x="147444" y="3389705"/>
                </a:cubicBezTo>
                <a:cubicBezTo>
                  <a:pt x="192554" y="3351288"/>
                  <a:pt x="272532" y="3282541"/>
                  <a:pt x="325174" y="3236935"/>
                </a:cubicBezTo>
                <a:cubicBezTo>
                  <a:pt x="377816" y="3191329"/>
                  <a:pt x="462644" y="3124177"/>
                  <a:pt x="513684" y="3087710"/>
                </a:cubicBezTo>
                <a:cubicBezTo>
                  <a:pt x="564720" y="3051242"/>
                  <a:pt x="607584" y="3018833"/>
                  <a:pt x="608932" y="3015689"/>
                </a:cubicBezTo>
                <a:close/>
                <a:moveTo>
                  <a:pt x="623534" y="2269433"/>
                </a:moveTo>
                <a:cubicBezTo>
                  <a:pt x="636968" y="2278338"/>
                  <a:pt x="923956" y="2521534"/>
                  <a:pt x="1074752" y="2651801"/>
                </a:cubicBezTo>
                <a:cubicBezTo>
                  <a:pt x="1227572" y="2783816"/>
                  <a:pt x="1227336" y="2783490"/>
                  <a:pt x="1227336" y="2862078"/>
                </a:cubicBezTo>
                <a:cubicBezTo>
                  <a:pt x="1227336" y="2916031"/>
                  <a:pt x="1221276" y="2938565"/>
                  <a:pt x="1201428" y="2958412"/>
                </a:cubicBezTo>
                <a:cubicBezTo>
                  <a:pt x="1165908" y="2993932"/>
                  <a:pt x="1115412" y="3011245"/>
                  <a:pt x="1073912" y="3002130"/>
                </a:cubicBezTo>
                <a:cubicBezTo>
                  <a:pt x="1054820" y="2997937"/>
                  <a:pt x="943444" y="2915181"/>
                  <a:pt x="826408" y="2818228"/>
                </a:cubicBezTo>
                <a:lnTo>
                  <a:pt x="613616" y="2641950"/>
                </a:lnTo>
                <a:lnTo>
                  <a:pt x="566808" y="2669753"/>
                </a:lnTo>
                <a:cubicBezTo>
                  <a:pt x="541064" y="2685044"/>
                  <a:pt x="450840" y="2762046"/>
                  <a:pt x="366308" y="2840868"/>
                </a:cubicBezTo>
                <a:cubicBezTo>
                  <a:pt x="197500" y="2998273"/>
                  <a:pt x="160616" y="3019084"/>
                  <a:pt x="91104" y="2996143"/>
                </a:cubicBezTo>
                <a:cubicBezTo>
                  <a:pt x="29084" y="2975675"/>
                  <a:pt x="8136" y="2940322"/>
                  <a:pt x="8136" y="2856123"/>
                </a:cubicBezTo>
                <a:cubicBezTo>
                  <a:pt x="8136" y="2793277"/>
                  <a:pt x="13444" y="2778860"/>
                  <a:pt x="55760" y="2726782"/>
                </a:cubicBezTo>
                <a:cubicBezTo>
                  <a:pt x="81954" y="2694546"/>
                  <a:pt x="217436" y="2576479"/>
                  <a:pt x="356834" y="2464410"/>
                </a:cubicBezTo>
                <a:cubicBezTo>
                  <a:pt x="496232" y="2352342"/>
                  <a:pt x="616246" y="2264602"/>
                  <a:pt x="623534" y="2269433"/>
                </a:cubicBezTo>
                <a:close/>
                <a:moveTo>
                  <a:pt x="621560" y="1515354"/>
                </a:moveTo>
                <a:cubicBezTo>
                  <a:pt x="629934" y="1518350"/>
                  <a:pt x="765372" y="1631441"/>
                  <a:pt x="922536" y="1766666"/>
                </a:cubicBezTo>
                <a:lnTo>
                  <a:pt x="1208284" y="2012530"/>
                </a:lnTo>
                <a:lnTo>
                  <a:pt x="1218374" y="2096264"/>
                </a:lnTo>
                <a:cubicBezTo>
                  <a:pt x="1228400" y="2179471"/>
                  <a:pt x="1228216" y="2180207"/>
                  <a:pt x="1188824" y="2213351"/>
                </a:cubicBezTo>
                <a:cubicBezTo>
                  <a:pt x="1123124" y="2268636"/>
                  <a:pt x="1066904" y="2260233"/>
                  <a:pt x="970654" y="2180741"/>
                </a:cubicBezTo>
                <a:cubicBezTo>
                  <a:pt x="926726" y="2144461"/>
                  <a:pt x="829516" y="2064011"/>
                  <a:pt x="754628" y="2001965"/>
                </a:cubicBezTo>
                <a:cubicBezTo>
                  <a:pt x="675712" y="1936577"/>
                  <a:pt x="608974" y="1890582"/>
                  <a:pt x="595878" y="1892554"/>
                </a:cubicBezTo>
                <a:cubicBezTo>
                  <a:pt x="574352" y="1895797"/>
                  <a:pt x="257956" y="2160073"/>
                  <a:pt x="205334" y="2218765"/>
                </a:cubicBezTo>
                <a:cubicBezTo>
                  <a:pt x="169554" y="2258671"/>
                  <a:pt x="97844" y="2256431"/>
                  <a:pt x="47208" y="2213827"/>
                </a:cubicBezTo>
                <a:cubicBezTo>
                  <a:pt x="11588" y="2183852"/>
                  <a:pt x="8136" y="2174227"/>
                  <a:pt x="8136" y="2104900"/>
                </a:cubicBezTo>
                <a:cubicBezTo>
                  <a:pt x="8136" y="1988845"/>
                  <a:pt x="20728" y="1975106"/>
                  <a:pt x="412012" y="1664277"/>
                </a:cubicBezTo>
                <a:cubicBezTo>
                  <a:pt x="518892" y="1579374"/>
                  <a:pt x="613188" y="1512359"/>
                  <a:pt x="621560" y="1515354"/>
                </a:cubicBezTo>
                <a:close/>
                <a:moveTo>
                  <a:pt x="607596" y="754729"/>
                </a:moveTo>
                <a:cubicBezTo>
                  <a:pt x="630988" y="761307"/>
                  <a:pt x="1151808" y="1199660"/>
                  <a:pt x="1198760" y="1252289"/>
                </a:cubicBezTo>
                <a:cubicBezTo>
                  <a:pt x="1241484" y="1300178"/>
                  <a:pt x="1239622" y="1411032"/>
                  <a:pt x="1195404" y="1452011"/>
                </a:cubicBezTo>
                <a:cubicBezTo>
                  <a:pt x="1157004" y="1487599"/>
                  <a:pt x="1099174" y="1501164"/>
                  <a:pt x="1055936" y="1484724"/>
                </a:cubicBezTo>
                <a:cubicBezTo>
                  <a:pt x="1038508" y="1478098"/>
                  <a:pt x="931672" y="1395367"/>
                  <a:pt x="818528" y="1300875"/>
                </a:cubicBezTo>
                <a:lnTo>
                  <a:pt x="612808" y="1129075"/>
                </a:lnTo>
                <a:lnTo>
                  <a:pt x="573996" y="1152757"/>
                </a:lnTo>
                <a:cubicBezTo>
                  <a:pt x="552650" y="1165783"/>
                  <a:pt x="460010" y="1245226"/>
                  <a:pt x="368130" y="1329297"/>
                </a:cubicBezTo>
                <a:cubicBezTo>
                  <a:pt x="187824" y="1494275"/>
                  <a:pt x="155136" y="1511410"/>
                  <a:pt x="80324" y="1480150"/>
                </a:cubicBezTo>
                <a:cubicBezTo>
                  <a:pt x="23420" y="1456375"/>
                  <a:pt x="8136" y="1427040"/>
                  <a:pt x="8136" y="1341594"/>
                </a:cubicBezTo>
                <a:cubicBezTo>
                  <a:pt x="8136" y="1279193"/>
                  <a:pt x="13000" y="1267374"/>
                  <a:pt x="62110" y="1210438"/>
                </a:cubicBezTo>
                <a:cubicBezTo>
                  <a:pt x="91796" y="1176023"/>
                  <a:pt x="173236" y="1099479"/>
                  <a:pt x="243084" y="1040341"/>
                </a:cubicBezTo>
                <a:cubicBezTo>
                  <a:pt x="312936" y="981205"/>
                  <a:pt x="387230" y="917533"/>
                  <a:pt x="408184" y="898846"/>
                </a:cubicBezTo>
                <a:cubicBezTo>
                  <a:pt x="429140" y="880161"/>
                  <a:pt x="477716" y="838724"/>
                  <a:pt x="516136" y="806763"/>
                </a:cubicBezTo>
                <a:cubicBezTo>
                  <a:pt x="558764" y="771298"/>
                  <a:pt x="594408" y="751019"/>
                  <a:pt x="607596" y="754729"/>
                </a:cubicBezTo>
                <a:close/>
                <a:moveTo>
                  <a:pt x="598684" y="2"/>
                </a:moveTo>
                <a:cubicBezTo>
                  <a:pt x="614002" y="-437"/>
                  <a:pt x="740024" y="98738"/>
                  <a:pt x="916184" y="249864"/>
                </a:cubicBezTo>
                <a:lnTo>
                  <a:pt x="1208284" y="500456"/>
                </a:lnTo>
                <a:lnTo>
                  <a:pt x="1218372" y="584577"/>
                </a:lnTo>
                <a:cubicBezTo>
                  <a:pt x="1228404" y="668214"/>
                  <a:pt x="1228234" y="668889"/>
                  <a:pt x="1188824" y="702052"/>
                </a:cubicBezTo>
                <a:cubicBezTo>
                  <a:pt x="1155808" y="729832"/>
                  <a:pt x="1140328" y="734330"/>
                  <a:pt x="1096184" y="728972"/>
                </a:cubicBezTo>
                <a:cubicBezTo>
                  <a:pt x="1031380" y="721106"/>
                  <a:pt x="1022520" y="715140"/>
                  <a:pt x="798082" y="528221"/>
                </a:cubicBezTo>
                <a:cubicBezTo>
                  <a:pt x="693358" y="441004"/>
                  <a:pt x="608584" y="379540"/>
                  <a:pt x="595608" y="381423"/>
                </a:cubicBezTo>
                <a:cubicBezTo>
                  <a:pt x="574320" y="384509"/>
                  <a:pt x="257844" y="648900"/>
                  <a:pt x="205332" y="707466"/>
                </a:cubicBezTo>
                <a:cubicBezTo>
                  <a:pt x="169552" y="747371"/>
                  <a:pt x="97842" y="745132"/>
                  <a:pt x="47208" y="702526"/>
                </a:cubicBezTo>
                <a:cubicBezTo>
                  <a:pt x="13228" y="673934"/>
                  <a:pt x="7332" y="659448"/>
                  <a:pt x="1978" y="591402"/>
                </a:cubicBezTo>
                <a:cubicBezTo>
                  <a:pt x="-2502" y="534445"/>
                  <a:pt x="436" y="510335"/>
                  <a:pt x="12776" y="502786"/>
                </a:cubicBezTo>
                <a:cubicBezTo>
                  <a:pt x="22100" y="497083"/>
                  <a:pt x="152028" y="381787"/>
                  <a:pt x="301506" y="246574"/>
                </a:cubicBezTo>
                <a:cubicBezTo>
                  <a:pt x="456936" y="105977"/>
                  <a:pt x="584158" y="419"/>
                  <a:pt x="598684" y="2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363023">
            <a:off x="6597331" y="1231830"/>
            <a:ext cx="4592374" cy="4568446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12190" r="12190"/>
          <a:stretch>
            <a:fillRect/>
          </a:stretch>
        </p:blipFill>
        <p:spPr>
          <a:xfrm>
            <a:off x="6504356" y="1136960"/>
            <a:ext cx="4778324" cy="4758190"/>
          </a:xfrm>
          <a:custGeom>
            <a:avLst/>
            <a:gdLst>
              <a:gd name="connsiteX0" fmla="*/ 471102 w 4939020"/>
              <a:gd name="connsiteY0" fmla="*/ 0 h 4918209"/>
              <a:gd name="connsiteX1" fmla="*/ 4939020 w 4939020"/>
              <a:gd name="connsiteY1" fmla="*/ 473570 h 4918209"/>
              <a:gd name="connsiteX2" fmla="*/ 4467918 w 4939020"/>
              <a:gd name="connsiteY2" fmla="*/ 4918209 h 4918209"/>
              <a:gd name="connsiteX3" fmla="*/ 0 w 4939020"/>
              <a:gd name="connsiteY3" fmla="*/ 4444639 h 4918209"/>
            </a:gdLst>
            <a:ahLst/>
            <a:cxnLst/>
            <a:rect l="l" t="t" r="r" b="b"/>
            <a:pathLst>
              <a:path w="4939020" h="4918209">
                <a:moveTo>
                  <a:pt x="471102" y="0"/>
                </a:moveTo>
                <a:lnTo>
                  <a:pt x="4939020" y="473570"/>
                </a:lnTo>
                <a:lnTo>
                  <a:pt x="4467918" y="4918209"/>
                </a:lnTo>
                <a:lnTo>
                  <a:pt x="0" y="44446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>
            <a:off x="9571111" y="4689346"/>
            <a:ext cx="1863970" cy="679708"/>
          </a:xfrm>
          <a:prstGeom prst="roundRect">
            <a:avLst>
              <a:gd name="adj" fmla="val 938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15521" y="277759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679726" y="4805966"/>
            <a:ext cx="1646740" cy="44646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20XX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2472815" flipH="1" flipV="1">
            <a:off x="11841412" y="3118323"/>
            <a:ext cx="701176" cy="701178"/>
          </a:xfrm>
          <a:prstGeom prst="mathPlus">
            <a:avLst>
              <a:gd name="adj1" fmla="val 13520"/>
            </a:avLst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577078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646477" y="6368427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56559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221991" y="6368427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36040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03266" y="6368427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15521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89896" y="6368427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07315" y="3053113"/>
            <a:ext cx="4660894" cy="18798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单元教学反思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959586" y="1671548"/>
            <a:ext cx="1200684" cy="1179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6985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010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4770351" y="2241252"/>
            <a:ext cx="731852" cy="731852"/>
          </a:xfrm>
          <a:prstGeom prst="ellipse">
            <a:avLst/>
          </a:prstGeom>
          <a:solidFill>
            <a:schemeClr val="accent3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4812957" y="2283860"/>
            <a:ext cx="646637" cy="646637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4963410" y="2419923"/>
            <a:ext cx="345733" cy="374511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9644743" y="227433"/>
            <a:ext cx="2159497" cy="276999"/>
          </a:xfrm>
          <a:prstGeom prst="roundRect">
            <a:avLst>
              <a:gd name="adj" fmla="val 15614"/>
            </a:avLst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1519097" y="301045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9789885" y="288988"/>
            <a:ext cx="1596572" cy="1464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PowerPoint design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2320140" y="6060532"/>
            <a:ext cx="6128621" cy="7941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3600">
                <a:ln w="6350">
                  <a:solidFill>
                    <a:srgbClr val="FFFFFF">
                      <a:alpha val="10000"/>
                    </a:srgbClr>
                  </a:solidFill>
                </a:ln>
                <a:noFill/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POWERPOINT DESIGN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279650" y="1917065"/>
            <a:ext cx="6998335" cy="21088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400"/>
              <a:t>- </a:t>
            </a:r>
            <a:r>
              <a:rPr kumimoji="1" lang="zh-CN" altLang="en-US" sz="2400"/>
              <a:t>少年拳全套演练达标率</a:t>
            </a:r>
            <a:r>
              <a:rPr kumimoji="1" lang="en-US" altLang="zh-CN" sz="2400"/>
              <a:t> 90%</a:t>
            </a:r>
            <a:r>
              <a:rPr kumimoji="1" lang="zh-CN" altLang="en-US" sz="2400"/>
              <a:t>，但攻防反应测试成功防御率仅</a:t>
            </a:r>
            <a:r>
              <a:rPr kumimoji="1" lang="en-US" altLang="zh-CN" sz="2400"/>
              <a:t> 65%</a:t>
            </a:r>
            <a:endParaRPr kumimoji="1" lang="en-US" altLang="zh-CN" sz="2400"/>
          </a:p>
          <a:p>
            <a:pPr algn="ctr">
              <a:lnSpc>
                <a:spcPct val="150000"/>
              </a:lnSpc>
            </a:pPr>
            <a:r>
              <a:rPr kumimoji="1" lang="en-US" altLang="zh-CN" sz="2400"/>
              <a:t>- </a:t>
            </a:r>
            <a:r>
              <a:rPr kumimoji="1" lang="zh-CN" altLang="en-US" sz="2400"/>
              <a:t>肌电监测显示</a:t>
            </a:r>
            <a:r>
              <a:rPr kumimoji="1" lang="en-US" altLang="zh-CN" sz="2400"/>
              <a:t> 30% </a:t>
            </a:r>
            <a:r>
              <a:rPr kumimoji="1" lang="zh-CN" altLang="en-US" sz="2400"/>
              <a:t>学生冲拳时</a:t>
            </a:r>
            <a:r>
              <a:rPr kumimoji="1" lang="en-US" altLang="zh-CN" sz="2400"/>
              <a:t> “</a:t>
            </a:r>
            <a:r>
              <a:rPr kumimoji="1" lang="zh-CN" altLang="en-US" sz="2400"/>
              <a:t>肩带代偿</a:t>
            </a:r>
            <a:r>
              <a:rPr kumimoji="1" lang="en-US" altLang="zh-CN" sz="2400"/>
              <a:t>”</a:t>
            </a:r>
            <a:r>
              <a:rPr kumimoji="1" lang="zh-CN" altLang="en-US" sz="2400"/>
              <a:t>（斜方肌过度激活）</a:t>
            </a:r>
            <a:endParaRPr kumimoji="1" lang="zh-CN" altLang="en-US" sz="2400"/>
          </a:p>
        </p:txBody>
      </p:sp>
      <p:sp>
        <p:nvSpPr>
          <p:cNvPr id="4" name="标题 1"/>
          <p:cNvSpPr txBox="1"/>
          <p:nvPr/>
        </p:nvSpPr>
        <p:spPr>
          <a:xfrm>
            <a:off x="3586760" y="2549193"/>
            <a:ext cx="5018481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656125" y="4521200"/>
            <a:ext cx="2879750" cy="2336800"/>
          </a:xfrm>
          <a:prstGeom prst="rect">
            <a:avLst/>
          </a:prstGeom>
          <a:gradFill>
            <a:gsLst>
              <a:gs pos="0">
                <a:schemeClr val="accent1"/>
              </a:gs>
              <a:gs pos="4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654905" y="4174253"/>
            <a:ext cx="2882190" cy="683497"/>
          </a:xfrm>
          <a:prstGeom prst="flowChartConnector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484728" y="5565123"/>
            <a:ext cx="1222545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目标达成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0" name="线条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11" name="线条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>
            <a:off x="-1" y="3191527"/>
            <a:ext cx="12192000" cy="3666473"/>
          </a:xfrm>
          <a:custGeom>
            <a:avLst/>
            <a:gdLst>
              <a:gd name="connsiteX0" fmla="*/ 0 w 12192000"/>
              <a:gd name="connsiteY0" fmla="*/ 3666470 h 3666473"/>
              <a:gd name="connsiteX1" fmla="*/ 0 w 12192000"/>
              <a:gd name="connsiteY1" fmla="*/ 1091228 h 3666473"/>
              <a:gd name="connsiteX2" fmla="*/ 1175317 w 12192000"/>
              <a:gd name="connsiteY2" fmla="*/ 0 h 3666473"/>
              <a:gd name="connsiteX3" fmla="*/ 3949008 w 12192000"/>
              <a:gd name="connsiteY3" fmla="*/ 0 h 3666473"/>
              <a:gd name="connsiteX4" fmla="*/ 12192000 w 12192000"/>
              <a:gd name="connsiteY4" fmla="*/ 3666473 h 3666473"/>
              <a:gd name="connsiteX5" fmla="*/ 8242987 w 12192000"/>
              <a:gd name="connsiteY5" fmla="*/ 0 h 3666473"/>
              <a:gd name="connsiteX6" fmla="*/ 11016680 w 12192000"/>
              <a:gd name="connsiteY6" fmla="*/ 0 h 3666473"/>
              <a:gd name="connsiteX7" fmla="*/ 12192000 w 12192000"/>
              <a:gd name="connsiteY7" fmla="*/ 1091230 h 3666473"/>
            </a:gdLst>
            <a:ahLst/>
            <a:cxnLst/>
            <a:rect l="l" t="t" r="r" b="b"/>
            <a:pathLst>
              <a:path w="12192000" h="3666473">
                <a:moveTo>
                  <a:pt x="0" y="3666470"/>
                </a:moveTo>
                <a:lnTo>
                  <a:pt x="0" y="1091228"/>
                </a:lnTo>
                <a:lnTo>
                  <a:pt x="1175317" y="0"/>
                </a:lnTo>
                <a:lnTo>
                  <a:pt x="3949008" y="0"/>
                </a:lnTo>
                <a:close/>
                <a:moveTo>
                  <a:pt x="12192000" y="3666473"/>
                </a:moveTo>
                <a:lnTo>
                  <a:pt x="8242987" y="0"/>
                </a:lnTo>
                <a:lnTo>
                  <a:pt x="11016680" y="0"/>
                </a:lnTo>
                <a:lnTo>
                  <a:pt x="12192000" y="1091230"/>
                </a:ln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745963" y="1754572"/>
            <a:ext cx="8700075" cy="3424195"/>
          </a:xfrm>
          <a:custGeom>
            <a:avLst/>
            <a:gdLst>
              <a:gd name="connsiteX0" fmla="*/ 6698096 w 8700075"/>
              <a:gd name="connsiteY0" fmla="*/ 0 h 2028599"/>
              <a:gd name="connsiteX1" fmla="*/ 8700075 w 8700075"/>
              <a:gd name="connsiteY1" fmla="*/ 0 h 2028599"/>
              <a:gd name="connsiteX2" fmla="*/ 8700075 w 8700075"/>
              <a:gd name="connsiteY2" fmla="*/ 2028599 h 2028599"/>
              <a:gd name="connsiteX3" fmla="*/ 0 w 8700075"/>
              <a:gd name="connsiteY3" fmla="*/ 2028599 h 2028599"/>
              <a:gd name="connsiteX4" fmla="*/ 0 w 8700075"/>
              <a:gd name="connsiteY4" fmla="*/ 353439 h 2028599"/>
              <a:gd name="connsiteX5" fmla="*/ 2323679 w 8700075"/>
              <a:gd name="connsiteY5" fmla="*/ 353439 h 2028599"/>
              <a:gd name="connsiteX6" fmla="*/ 2327427 w 8700075"/>
              <a:gd name="connsiteY6" fmla="*/ 338985 h 2028599"/>
              <a:gd name="connsiteX7" fmla="*/ 6613350 w 8700075"/>
              <a:gd name="connsiteY7" fmla="*/ 338985 h 2028599"/>
            </a:gdLst>
            <a:ahLst/>
            <a:cxnLst/>
            <a:rect l="l" t="t" r="r" b="b"/>
            <a:pathLst>
              <a:path w="8700075" h="2028599">
                <a:moveTo>
                  <a:pt x="6698096" y="0"/>
                </a:moveTo>
                <a:lnTo>
                  <a:pt x="8700075" y="0"/>
                </a:lnTo>
                <a:lnTo>
                  <a:pt x="8700075" y="2028599"/>
                </a:lnTo>
                <a:lnTo>
                  <a:pt x="0" y="2028599"/>
                </a:lnTo>
                <a:lnTo>
                  <a:pt x="0" y="353439"/>
                </a:lnTo>
                <a:lnTo>
                  <a:pt x="2323679" y="353439"/>
                </a:lnTo>
                <a:lnTo>
                  <a:pt x="2327427" y="338985"/>
                </a:lnTo>
                <a:lnTo>
                  <a:pt x="6613350" y="338985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52400" algn="ctr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800"/>
              <a:t>- “</a:t>
            </a:r>
            <a:r>
              <a:rPr kumimoji="1" lang="zh-CN" altLang="en-US" sz="2800"/>
              <a:t>小教练</a:t>
            </a:r>
            <a:r>
              <a:rPr kumimoji="1" lang="en-US" altLang="zh-CN" sz="2800"/>
              <a:t>” </a:t>
            </a:r>
            <a:r>
              <a:rPr kumimoji="1" lang="zh-CN" altLang="en-US" sz="2800"/>
              <a:t>师徒结对使动作纠正效率提升</a:t>
            </a:r>
            <a:r>
              <a:rPr kumimoji="1" lang="en-US" altLang="zh-CN" sz="2800"/>
              <a:t> 40%</a:t>
            </a:r>
            <a:r>
              <a:rPr kumimoji="1" lang="zh-CN" altLang="en-US" sz="2800"/>
              <a:t>，但</a:t>
            </a:r>
            <a:r>
              <a:rPr kumimoji="1" lang="en-US" altLang="zh-CN" sz="2800"/>
              <a:t> 15% </a:t>
            </a:r>
            <a:r>
              <a:rPr kumimoji="1" lang="zh-CN" altLang="en-US" sz="2800"/>
              <a:t>小组存在</a:t>
            </a:r>
            <a:r>
              <a:rPr kumimoji="1" lang="en-US" altLang="zh-CN" sz="2800"/>
              <a:t> “</a:t>
            </a:r>
            <a:r>
              <a:rPr kumimoji="1" lang="zh-CN" altLang="en-US" sz="2800"/>
              <a:t>指导不专业</a:t>
            </a:r>
            <a:r>
              <a:rPr kumimoji="1" lang="en-US" altLang="zh-CN" sz="2800"/>
              <a:t>” </a:t>
            </a:r>
            <a:r>
              <a:rPr kumimoji="1" lang="zh-CN" altLang="en-US" sz="2800"/>
              <a:t>问题</a:t>
            </a:r>
            <a:endParaRPr kumimoji="1" lang="zh-CN" altLang="en-US" sz="2800"/>
          </a:p>
          <a:p>
            <a:pPr algn="ctr">
              <a:lnSpc>
                <a:spcPct val="110000"/>
              </a:lnSpc>
            </a:pPr>
            <a:r>
              <a:rPr kumimoji="1" lang="en-US" altLang="zh-CN" sz="2800"/>
              <a:t>- </a:t>
            </a:r>
            <a:r>
              <a:rPr kumimoji="1" lang="zh-CN" altLang="en-US" sz="2800"/>
              <a:t>体能训练分级制（重量</a:t>
            </a:r>
            <a:r>
              <a:rPr kumimoji="1" lang="en-US" altLang="zh-CN" sz="2800"/>
              <a:t> / </a:t>
            </a:r>
            <a:r>
              <a:rPr kumimoji="1" lang="zh-CN" altLang="en-US" sz="2800"/>
              <a:t>高度可选）让参与率达</a:t>
            </a:r>
            <a:r>
              <a:rPr kumimoji="1" lang="en-US" altLang="zh-CN" sz="2800"/>
              <a:t> 100%</a:t>
            </a:r>
            <a:endParaRPr kumimoji="1" lang="en-US" altLang="zh-CN" sz="2800"/>
          </a:p>
        </p:txBody>
      </p:sp>
      <p:sp>
        <p:nvSpPr>
          <p:cNvPr id="8" name="标题 1"/>
          <p:cNvSpPr txBox="1"/>
          <p:nvPr/>
        </p:nvSpPr>
        <p:spPr>
          <a:xfrm>
            <a:off x="8904642" y="3760438"/>
            <a:ext cx="1379170" cy="1250368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>
              <a:lumMod val="95000"/>
              <a:alpha val="67000"/>
            </a:schemeClr>
          </a:solidFill>
          <a:ln w="1860" cap="flat">
            <a:noFill/>
            <a:miter/>
          </a:ln>
          <a:effectLst/>
        </p:spPr>
        <p:txBody>
          <a:bodyPr vert="horz" wrap="square" lIns="89611" tIns="44806" rIns="89611" bIns="44806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课时安排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1" name="线条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12" name="线条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630339" y="2515631"/>
            <a:ext cx="2918622" cy="2951772"/>
            <a:chOff x="4630339" y="2515631"/>
            <a:chExt cx="2918622" cy="2951772"/>
          </a:xfrm>
        </p:grpSpPr>
        <p:sp>
          <p:nvSpPr>
            <p:cNvPr id="4" name="标题 1"/>
            <p:cNvSpPr txBox="1"/>
            <p:nvPr/>
          </p:nvSpPr>
          <p:spPr>
            <a:xfrm>
              <a:off x="4966560" y="2515631"/>
              <a:ext cx="1218147" cy="1397699"/>
            </a:xfrm>
            <a:custGeom>
              <a:avLst/>
              <a:gdLst>
                <a:gd name="connsiteX0" fmla="*/ 1451296 w 1451297"/>
                <a:gd name="connsiteY0" fmla="*/ 0 h 1665215"/>
                <a:gd name="connsiteX1" fmla="*/ 1451297 w 1451297"/>
                <a:gd name="connsiteY1" fmla="*/ 0 h 1665215"/>
                <a:gd name="connsiteX2" fmla="*/ 1451297 w 1451297"/>
                <a:gd name="connsiteY2" fmla="*/ 427837 h 1665215"/>
                <a:gd name="connsiteX3" fmla="*/ 1321239 w 1451297"/>
                <a:gd name="connsiteY3" fmla="*/ 433585 h 1665215"/>
                <a:gd name="connsiteX4" fmla="*/ 1202218 w 1451297"/>
                <a:gd name="connsiteY4" fmla="*/ 449129 h 1665215"/>
                <a:gd name="connsiteX5" fmla="*/ 1198164 w 1451297"/>
                <a:gd name="connsiteY5" fmla="*/ 450003 h 1665215"/>
                <a:gd name="connsiteX6" fmla="*/ 1194392 w 1451297"/>
                <a:gd name="connsiteY6" fmla="*/ 450506 h 1665215"/>
                <a:gd name="connsiteX7" fmla="*/ 1158328 w 1451297"/>
                <a:gd name="connsiteY7" fmla="*/ 458589 h 1665215"/>
                <a:gd name="connsiteX8" fmla="*/ 1086422 w 1451297"/>
                <a:gd name="connsiteY8" fmla="*/ 474088 h 1665215"/>
                <a:gd name="connsiteX9" fmla="*/ 1078577 w 1451297"/>
                <a:gd name="connsiteY9" fmla="*/ 476464 h 1665215"/>
                <a:gd name="connsiteX10" fmla="*/ 1071247 w 1451297"/>
                <a:gd name="connsiteY10" fmla="*/ 478107 h 1665215"/>
                <a:gd name="connsiteX11" fmla="*/ 1032370 w 1451297"/>
                <a:gd name="connsiteY11" fmla="*/ 490459 h 1665215"/>
                <a:gd name="connsiteX12" fmla="*/ 974255 w 1451297"/>
                <a:gd name="connsiteY12" fmla="*/ 508061 h 1665215"/>
                <a:gd name="connsiteX13" fmla="*/ 962911 w 1451297"/>
                <a:gd name="connsiteY13" fmla="*/ 512528 h 1665215"/>
                <a:gd name="connsiteX14" fmla="*/ 952292 w 1451297"/>
                <a:gd name="connsiteY14" fmla="*/ 515902 h 1665215"/>
                <a:gd name="connsiteX15" fmla="*/ 915365 w 1451297"/>
                <a:gd name="connsiteY15" fmla="*/ 531251 h 1665215"/>
                <a:gd name="connsiteX16" fmla="*/ 866119 w 1451297"/>
                <a:gd name="connsiteY16" fmla="*/ 550643 h 1665215"/>
                <a:gd name="connsiteX17" fmla="*/ 851587 w 1451297"/>
                <a:gd name="connsiteY17" fmla="*/ 557761 h 1665215"/>
                <a:gd name="connsiteX18" fmla="*/ 838014 w 1451297"/>
                <a:gd name="connsiteY18" fmla="*/ 563402 h 1665215"/>
                <a:gd name="connsiteX19" fmla="*/ 804518 w 1451297"/>
                <a:gd name="connsiteY19" fmla="*/ 580813 h 1665215"/>
                <a:gd name="connsiteX20" fmla="*/ 762417 w 1451297"/>
                <a:gd name="connsiteY20" fmla="*/ 601433 h 1665215"/>
                <a:gd name="connsiteX21" fmla="*/ 745063 w 1451297"/>
                <a:gd name="connsiteY21" fmla="*/ 611718 h 1665215"/>
                <a:gd name="connsiteX22" fmla="*/ 728903 w 1451297"/>
                <a:gd name="connsiteY22" fmla="*/ 620118 h 1665215"/>
                <a:gd name="connsiteX23" fmla="*/ 699404 w 1451297"/>
                <a:gd name="connsiteY23" fmla="*/ 638779 h 1665215"/>
                <a:gd name="connsiteX24" fmla="*/ 663551 w 1451297"/>
                <a:gd name="connsiteY24" fmla="*/ 660027 h 1665215"/>
                <a:gd name="connsiteX25" fmla="*/ 652772 w 1451297"/>
                <a:gd name="connsiteY25" fmla="*/ 668277 h 1665215"/>
                <a:gd name="connsiteX26" fmla="*/ 625448 w 1451297"/>
                <a:gd name="connsiteY26" fmla="*/ 685561 h 1665215"/>
                <a:gd name="connsiteX27" fmla="*/ 528137 w 1451297"/>
                <a:gd name="connsiteY27" fmla="*/ 759243 h 1665215"/>
                <a:gd name="connsiteX28" fmla="*/ 494828 w 1451297"/>
                <a:gd name="connsiteY28" fmla="*/ 789156 h 1665215"/>
                <a:gd name="connsiteX29" fmla="*/ 481939 w 1451297"/>
                <a:gd name="connsiteY29" fmla="*/ 799020 h 1665215"/>
                <a:gd name="connsiteX30" fmla="*/ 470719 w 1451297"/>
                <a:gd name="connsiteY30" fmla="*/ 810807 h 1665215"/>
                <a:gd name="connsiteX31" fmla="*/ 437459 w 1451297"/>
                <a:gd name="connsiteY31" fmla="*/ 840675 h 1665215"/>
                <a:gd name="connsiteX32" fmla="*/ 353902 w 1451297"/>
                <a:gd name="connsiteY32" fmla="*/ 929369 h 1665215"/>
                <a:gd name="connsiteX33" fmla="*/ 333808 w 1451297"/>
                <a:gd name="connsiteY33" fmla="*/ 954628 h 1665215"/>
                <a:gd name="connsiteX34" fmla="*/ 324505 w 1451297"/>
                <a:gd name="connsiteY34" fmla="*/ 964400 h 1665215"/>
                <a:gd name="connsiteX35" fmla="*/ 299588 w 1451297"/>
                <a:gd name="connsiteY35" fmla="*/ 997643 h 1665215"/>
                <a:gd name="connsiteX36" fmla="*/ 277956 w 1451297"/>
                <a:gd name="connsiteY36" fmla="*/ 1024834 h 1665215"/>
                <a:gd name="connsiteX37" fmla="*/ 267883 w 1451297"/>
                <a:gd name="connsiteY37" fmla="*/ 1039941 h 1665215"/>
                <a:gd name="connsiteX38" fmla="*/ 255862 w 1451297"/>
                <a:gd name="connsiteY38" fmla="*/ 1055978 h 1665215"/>
                <a:gd name="connsiteX39" fmla="*/ 230921 w 1451297"/>
                <a:gd name="connsiteY39" fmla="*/ 1095373 h 1665215"/>
                <a:gd name="connsiteX40" fmla="*/ 210109 w 1451297"/>
                <a:gd name="connsiteY40" fmla="*/ 1126584 h 1665215"/>
                <a:gd name="connsiteX41" fmla="*/ 203051 w 1451297"/>
                <a:gd name="connsiteY41" fmla="*/ 1139393 h 1665215"/>
                <a:gd name="connsiteX42" fmla="*/ 194471 w 1451297"/>
                <a:gd name="connsiteY42" fmla="*/ 1152945 h 1665215"/>
                <a:gd name="connsiteX43" fmla="*/ 169999 w 1451297"/>
                <a:gd name="connsiteY43" fmla="*/ 1199376 h 1665215"/>
                <a:gd name="connsiteX44" fmla="*/ 150849 w 1451297"/>
                <a:gd name="connsiteY44" fmla="*/ 1234129 h 1665215"/>
                <a:gd name="connsiteX45" fmla="*/ 146355 w 1451297"/>
                <a:gd name="connsiteY45" fmla="*/ 1244235 h 1665215"/>
                <a:gd name="connsiteX46" fmla="*/ 140735 w 1451297"/>
                <a:gd name="connsiteY46" fmla="*/ 1254898 h 1665215"/>
                <a:gd name="connsiteX47" fmla="*/ 117072 w 1451297"/>
                <a:gd name="connsiteY47" fmla="*/ 1310089 h 1665215"/>
                <a:gd name="connsiteX48" fmla="*/ 100667 w 1451297"/>
                <a:gd name="connsiteY48" fmla="*/ 1346980 h 1665215"/>
                <a:gd name="connsiteX49" fmla="*/ 98242 w 1451297"/>
                <a:gd name="connsiteY49" fmla="*/ 1354007 h 1665215"/>
                <a:gd name="connsiteX50" fmla="*/ 95057 w 1451297"/>
                <a:gd name="connsiteY50" fmla="*/ 1361434 h 1665215"/>
                <a:gd name="connsiteX51" fmla="*/ 71988 w 1451297"/>
                <a:gd name="connsiteY51" fmla="*/ 1430064 h 1665215"/>
                <a:gd name="connsiteX52" fmla="*/ 60049 w 1451297"/>
                <a:gd name="connsiteY52" fmla="*/ 1464649 h 1665215"/>
                <a:gd name="connsiteX53" fmla="*/ 59134 w 1451297"/>
                <a:gd name="connsiteY53" fmla="*/ 1468302 h 1665215"/>
                <a:gd name="connsiteX54" fmla="*/ 57840 w 1451297"/>
                <a:gd name="connsiteY54" fmla="*/ 1472151 h 1665215"/>
                <a:gd name="connsiteX55" fmla="*/ 29551 w 1451297"/>
                <a:gd name="connsiteY55" fmla="*/ 1586386 h 1665215"/>
                <a:gd name="connsiteX56" fmla="*/ 29485 w 1451297"/>
                <a:gd name="connsiteY56" fmla="*/ 1586647 h 1665215"/>
                <a:gd name="connsiteX57" fmla="*/ 17494 w 1451297"/>
                <a:gd name="connsiteY57" fmla="*/ 1665215 h 1665215"/>
                <a:gd name="connsiteX58" fmla="*/ 7493 w 1451297"/>
                <a:gd name="connsiteY58" fmla="*/ 1599683 h 1665215"/>
                <a:gd name="connsiteX59" fmla="*/ 0 w 1451297"/>
                <a:gd name="connsiteY59" fmla="*/ 1451296 h 1665215"/>
                <a:gd name="connsiteX60" fmla="*/ 1451296 w 1451297"/>
                <a:gd name="connsiteY60" fmla="*/ 0 h 1665215"/>
              </a:gdLst>
              <a:ahLst/>
              <a:cxnLst/>
              <a:rect l="l" t="t" r="r" b="b"/>
              <a:pathLst>
                <a:path w="1451297" h="1665215">
                  <a:moveTo>
                    <a:pt x="1451296" y="0"/>
                  </a:moveTo>
                  <a:lnTo>
                    <a:pt x="1451297" y="0"/>
                  </a:lnTo>
                  <a:lnTo>
                    <a:pt x="1451297" y="427837"/>
                  </a:lnTo>
                  <a:lnTo>
                    <a:pt x="1321239" y="433585"/>
                  </a:lnTo>
                  <a:cubicBezTo>
                    <a:pt x="1281073" y="437152"/>
                    <a:pt x="1241377" y="442356"/>
                    <a:pt x="1202218" y="449129"/>
                  </a:cubicBezTo>
                  <a:lnTo>
                    <a:pt x="1198164" y="450003"/>
                  </a:lnTo>
                  <a:lnTo>
                    <a:pt x="1194392" y="450506"/>
                  </a:lnTo>
                  <a:lnTo>
                    <a:pt x="1158328" y="458589"/>
                  </a:lnTo>
                  <a:lnTo>
                    <a:pt x="1086422" y="474088"/>
                  </a:lnTo>
                  <a:lnTo>
                    <a:pt x="1078577" y="476464"/>
                  </a:lnTo>
                  <a:lnTo>
                    <a:pt x="1071247" y="478107"/>
                  </a:lnTo>
                  <a:lnTo>
                    <a:pt x="1032370" y="490459"/>
                  </a:lnTo>
                  <a:lnTo>
                    <a:pt x="974255" y="508061"/>
                  </a:lnTo>
                  <a:lnTo>
                    <a:pt x="962911" y="512528"/>
                  </a:lnTo>
                  <a:lnTo>
                    <a:pt x="952292" y="515902"/>
                  </a:lnTo>
                  <a:lnTo>
                    <a:pt x="915365" y="531251"/>
                  </a:lnTo>
                  <a:lnTo>
                    <a:pt x="866119" y="550643"/>
                  </a:lnTo>
                  <a:lnTo>
                    <a:pt x="851587" y="557761"/>
                  </a:lnTo>
                  <a:lnTo>
                    <a:pt x="838014" y="563402"/>
                  </a:lnTo>
                  <a:lnTo>
                    <a:pt x="804518" y="580813"/>
                  </a:lnTo>
                  <a:lnTo>
                    <a:pt x="762417" y="601433"/>
                  </a:lnTo>
                  <a:lnTo>
                    <a:pt x="745063" y="611718"/>
                  </a:lnTo>
                  <a:lnTo>
                    <a:pt x="728903" y="620118"/>
                  </a:lnTo>
                  <a:lnTo>
                    <a:pt x="699404" y="638779"/>
                  </a:lnTo>
                  <a:lnTo>
                    <a:pt x="663551" y="660027"/>
                  </a:lnTo>
                  <a:lnTo>
                    <a:pt x="652772" y="668277"/>
                  </a:lnTo>
                  <a:lnTo>
                    <a:pt x="625448" y="685561"/>
                  </a:lnTo>
                  <a:cubicBezTo>
                    <a:pt x="591960" y="708776"/>
                    <a:pt x="559496" y="733364"/>
                    <a:pt x="528137" y="759243"/>
                  </a:cubicBezTo>
                  <a:lnTo>
                    <a:pt x="494828" y="789156"/>
                  </a:lnTo>
                  <a:lnTo>
                    <a:pt x="481939" y="799020"/>
                  </a:lnTo>
                  <a:lnTo>
                    <a:pt x="470719" y="810807"/>
                  </a:lnTo>
                  <a:lnTo>
                    <a:pt x="437459" y="840675"/>
                  </a:lnTo>
                  <a:cubicBezTo>
                    <a:pt x="408393" y="869057"/>
                    <a:pt x="380513" y="898648"/>
                    <a:pt x="353902" y="929369"/>
                  </a:cubicBezTo>
                  <a:lnTo>
                    <a:pt x="333808" y="954628"/>
                  </a:lnTo>
                  <a:lnTo>
                    <a:pt x="324505" y="964400"/>
                  </a:lnTo>
                  <a:lnTo>
                    <a:pt x="299588" y="997643"/>
                  </a:lnTo>
                  <a:lnTo>
                    <a:pt x="277956" y="1024834"/>
                  </a:lnTo>
                  <a:lnTo>
                    <a:pt x="267883" y="1039941"/>
                  </a:lnTo>
                  <a:lnTo>
                    <a:pt x="255862" y="1055978"/>
                  </a:lnTo>
                  <a:lnTo>
                    <a:pt x="230921" y="1095373"/>
                  </a:lnTo>
                  <a:lnTo>
                    <a:pt x="210109" y="1126584"/>
                  </a:lnTo>
                  <a:lnTo>
                    <a:pt x="203051" y="1139393"/>
                  </a:lnTo>
                  <a:lnTo>
                    <a:pt x="194471" y="1152945"/>
                  </a:lnTo>
                  <a:lnTo>
                    <a:pt x="169999" y="1199376"/>
                  </a:lnTo>
                  <a:lnTo>
                    <a:pt x="150849" y="1234129"/>
                  </a:lnTo>
                  <a:lnTo>
                    <a:pt x="146355" y="1244235"/>
                  </a:lnTo>
                  <a:lnTo>
                    <a:pt x="140735" y="1254898"/>
                  </a:lnTo>
                  <a:lnTo>
                    <a:pt x="117072" y="1310089"/>
                  </a:lnTo>
                  <a:lnTo>
                    <a:pt x="100667" y="1346980"/>
                  </a:lnTo>
                  <a:lnTo>
                    <a:pt x="98242" y="1354007"/>
                  </a:lnTo>
                  <a:lnTo>
                    <a:pt x="95057" y="1361434"/>
                  </a:lnTo>
                  <a:lnTo>
                    <a:pt x="71988" y="1430064"/>
                  </a:lnTo>
                  <a:lnTo>
                    <a:pt x="60049" y="1464649"/>
                  </a:lnTo>
                  <a:lnTo>
                    <a:pt x="59134" y="1468302"/>
                  </a:lnTo>
                  <a:lnTo>
                    <a:pt x="57840" y="1472151"/>
                  </a:lnTo>
                  <a:lnTo>
                    <a:pt x="29551" y="1586386"/>
                  </a:lnTo>
                  <a:lnTo>
                    <a:pt x="29485" y="1586647"/>
                  </a:lnTo>
                  <a:lnTo>
                    <a:pt x="17494" y="1665215"/>
                  </a:lnTo>
                  <a:lnTo>
                    <a:pt x="7493" y="1599683"/>
                  </a:lnTo>
                  <a:cubicBezTo>
                    <a:pt x="2538" y="1550894"/>
                    <a:pt x="0" y="1501392"/>
                    <a:pt x="0" y="1451296"/>
                  </a:cubicBezTo>
                  <a:cubicBezTo>
                    <a:pt x="0" y="649767"/>
                    <a:pt x="649767" y="0"/>
                    <a:pt x="145129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</a:schemeClr>
                </a:gs>
              </a:gsLst>
              <a:lin ang="54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 rot="5400000">
              <a:off x="6241037" y="2762077"/>
              <a:ext cx="1218147" cy="1397699"/>
            </a:xfrm>
            <a:custGeom>
              <a:avLst/>
              <a:gdLst>
                <a:gd name="connsiteX0" fmla="*/ 1451296 w 1451297"/>
                <a:gd name="connsiteY0" fmla="*/ 0 h 1665215"/>
                <a:gd name="connsiteX1" fmla="*/ 1451297 w 1451297"/>
                <a:gd name="connsiteY1" fmla="*/ 0 h 1665215"/>
                <a:gd name="connsiteX2" fmla="*/ 1451297 w 1451297"/>
                <a:gd name="connsiteY2" fmla="*/ 427837 h 1665215"/>
                <a:gd name="connsiteX3" fmla="*/ 1321239 w 1451297"/>
                <a:gd name="connsiteY3" fmla="*/ 433585 h 1665215"/>
                <a:gd name="connsiteX4" fmla="*/ 1202218 w 1451297"/>
                <a:gd name="connsiteY4" fmla="*/ 449129 h 1665215"/>
                <a:gd name="connsiteX5" fmla="*/ 1198164 w 1451297"/>
                <a:gd name="connsiteY5" fmla="*/ 450003 h 1665215"/>
                <a:gd name="connsiteX6" fmla="*/ 1194392 w 1451297"/>
                <a:gd name="connsiteY6" fmla="*/ 450506 h 1665215"/>
                <a:gd name="connsiteX7" fmla="*/ 1158328 w 1451297"/>
                <a:gd name="connsiteY7" fmla="*/ 458589 h 1665215"/>
                <a:gd name="connsiteX8" fmla="*/ 1086422 w 1451297"/>
                <a:gd name="connsiteY8" fmla="*/ 474088 h 1665215"/>
                <a:gd name="connsiteX9" fmla="*/ 1078577 w 1451297"/>
                <a:gd name="connsiteY9" fmla="*/ 476464 h 1665215"/>
                <a:gd name="connsiteX10" fmla="*/ 1071247 w 1451297"/>
                <a:gd name="connsiteY10" fmla="*/ 478107 h 1665215"/>
                <a:gd name="connsiteX11" fmla="*/ 1032370 w 1451297"/>
                <a:gd name="connsiteY11" fmla="*/ 490459 h 1665215"/>
                <a:gd name="connsiteX12" fmla="*/ 974255 w 1451297"/>
                <a:gd name="connsiteY12" fmla="*/ 508061 h 1665215"/>
                <a:gd name="connsiteX13" fmla="*/ 962911 w 1451297"/>
                <a:gd name="connsiteY13" fmla="*/ 512528 h 1665215"/>
                <a:gd name="connsiteX14" fmla="*/ 952292 w 1451297"/>
                <a:gd name="connsiteY14" fmla="*/ 515902 h 1665215"/>
                <a:gd name="connsiteX15" fmla="*/ 915365 w 1451297"/>
                <a:gd name="connsiteY15" fmla="*/ 531251 h 1665215"/>
                <a:gd name="connsiteX16" fmla="*/ 866119 w 1451297"/>
                <a:gd name="connsiteY16" fmla="*/ 550643 h 1665215"/>
                <a:gd name="connsiteX17" fmla="*/ 851587 w 1451297"/>
                <a:gd name="connsiteY17" fmla="*/ 557761 h 1665215"/>
                <a:gd name="connsiteX18" fmla="*/ 838014 w 1451297"/>
                <a:gd name="connsiteY18" fmla="*/ 563402 h 1665215"/>
                <a:gd name="connsiteX19" fmla="*/ 804518 w 1451297"/>
                <a:gd name="connsiteY19" fmla="*/ 580813 h 1665215"/>
                <a:gd name="connsiteX20" fmla="*/ 762417 w 1451297"/>
                <a:gd name="connsiteY20" fmla="*/ 601433 h 1665215"/>
                <a:gd name="connsiteX21" fmla="*/ 745063 w 1451297"/>
                <a:gd name="connsiteY21" fmla="*/ 611718 h 1665215"/>
                <a:gd name="connsiteX22" fmla="*/ 728903 w 1451297"/>
                <a:gd name="connsiteY22" fmla="*/ 620118 h 1665215"/>
                <a:gd name="connsiteX23" fmla="*/ 699404 w 1451297"/>
                <a:gd name="connsiteY23" fmla="*/ 638779 h 1665215"/>
                <a:gd name="connsiteX24" fmla="*/ 663551 w 1451297"/>
                <a:gd name="connsiteY24" fmla="*/ 660027 h 1665215"/>
                <a:gd name="connsiteX25" fmla="*/ 652772 w 1451297"/>
                <a:gd name="connsiteY25" fmla="*/ 668277 h 1665215"/>
                <a:gd name="connsiteX26" fmla="*/ 625448 w 1451297"/>
                <a:gd name="connsiteY26" fmla="*/ 685561 h 1665215"/>
                <a:gd name="connsiteX27" fmla="*/ 528137 w 1451297"/>
                <a:gd name="connsiteY27" fmla="*/ 759243 h 1665215"/>
                <a:gd name="connsiteX28" fmla="*/ 494828 w 1451297"/>
                <a:gd name="connsiteY28" fmla="*/ 789156 h 1665215"/>
                <a:gd name="connsiteX29" fmla="*/ 481939 w 1451297"/>
                <a:gd name="connsiteY29" fmla="*/ 799020 h 1665215"/>
                <a:gd name="connsiteX30" fmla="*/ 470719 w 1451297"/>
                <a:gd name="connsiteY30" fmla="*/ 810807 h 1665215"/>
                <a:gd name="connsiteX31" fmla="*/ 437459 w 1451297"/>
                <a:gd name="connsiteY31" fmla="*/ 840675 h 1665215"/>
                <a:gd name="connsiteX32" fmla="*/ 353902 w 1451297"/>
                <a:gd name="connsiteY32" fmla="*/ 929369 h 1665215"/>
                <a:gd name="connsiteX33" fmla="*/ 333808 w 1451297"/>
                <a:gd name="connsiteY33" fmla="*/ 954628 h 1665215"/>
                <a:gd name="connsiteX34" fmla="*/ 324505 w 1451297"/>
                <a:gd name="connsiteY34" fmla="*/ 964400 h 1665215"/>
                <a:gd name="connsiteX35" fmla="*/ 299588 w 1451297"/>
                <a:gd name="connsiteY35" fmla="*/ 997643 h 1665215"/>
                <a:gd name="connsiteX36" fmla="*/ 277956 w 1451297"/>
                <a:gd name="connsiteY36" fmla="*/ 1024834 h 1665215"/>
                <a:gd name="connsiteX37" fmla="*/ 267883 w 1451297"/>
                <a:gd name="connsiteY37" fmla="*/ 1039941 h 1665215"/>
                <a:gd name="connsiteX38" fmla="*/ 255862 w 1451297"/>
                <a:gd name="connsiteY38" fmla="*/ 1055978 h 1665215"/>
                <a:gd name="connsiteX39" fmla="*/ 230921 w 1451297"/>
                <a:gd name="connsiteY39" fmla="*/ 1095373 h 1665215"/>
                <a:gd name="connsiteX40" fmla="*/ 210109 w 1451297"/>
                <a:gd name="connsiteY40" fmla="*/ 1126584 h 1665215"/>
                <a:gd name="connsiteX41" fmla="*/ 203051 w 1451297"/>
                <a:gd name="connsiteY41" fmla="*/ 1139393 h 1665215"/>
                <a:gd name="connsiteX42" fmla="*/ 194471 w 1451297"/>
                <a:gd name="connsiteY42" fmla="*/ 1152945 h 1665215"/>
                <a:gd name="connsiteX43" fmla="*/ 169999 w 1451297"/>
                <a:gd name="connsiteY43" fmla="*/ 1199376 h 1665215"/>
                <a:gd name="connsiteX44" fmla="*/ 150849 w 1451297"/>
                <a:gd name="connsiteY44" fmla="*/ 1234129 h 1665215"/>
                <a:gd name="connsiteX45" fmla="*/ 146355 w 1451297"/>
                <a:gd name="connsiteY45" fmla="*/ 1244235 h 1665215"/>
                <a:gd name="connsiteX46" fmla="*/ 140735 w 1451297"/>
                <a:gd name="connsiteY46" fmla="*/ 1254898 h 1665215"/>
                <a:gd name="connsiteX47" fmla="*/ 117072 w 1451297"/>
                <a:gd name="connsiteY47" fmla="*/ 1310089 h 1665215"/>
                <a:gd name="connsiteX48" fmla="*/ 100667 w 1451297"/>
                <a:gd name="connsiteY48" fmla="*/ 1346980 h 1665215"/>
                <a:gd name="connsiteX49" fmla="*/ 98242 w 1451297"/>
                <a:gd name="connsiteY49" fmla="*/ 1354007 h 1665215"/>
                <a:gd name="connsiteX50" fmla="*/ 95057 w 1451297"/>
                <a:gd name="connsiteY50" fmla="*/ 1361434 h 1665215"/>
                <a:gd name="connsiteX51" fmla="*/ 71988 w 1451297"/>
                <a:gd name="connsiteY51" fmla="*/ 1430064 h 1665215"/>
                <a:gd name="connsiteX52" fmla="*/ 60049 w 1451297"/>
                <a:gd name="connsiteY52" fmla="*/ 1464649 h 1665215"/>
                <a:gd name="connsiteX53" fmla="*/ 59134 w 1451297"/>
                <a:gd name="connsiteY53" fmla="*/ 1468302 h 1665215"/>
                <a:gd name="connsiteX54" fmla="*/ 57840 w 1451297"/>
                <a:gd name="connsiteY54" fmla="*/ 1472151 h 1665215"/>
                <a:gd name="connsiteX55" fmla="*/ 29551 w 1451297"/>
                <a:gd name="connsiteY55" fmla="*/ 1586386 h 1665215"/>
                <a:gd name="connsiteX56" fmla="*/ 29485 w 1451297"/>
                <a:gd name="connsiteY56" fmla="*/ 1586647 h 1665215"/>
                <a:gd name="connsiteX57" fmla="*/ 17494 w 1451297"/>
                <a:gd name="connsiteY57" fmla="*/ 1665215 h 1665215"/>
                <a:gd name="connsiteX58" fmla="*/ 7493 w 1451297"/>
                <a:gd name="connsiteY58" fmla="*/ 1599683 h 1665215"/>
                <a:gd name="connsiteX59" fmla="*/ 0 w 1451297"/>
                <a:gd name="connsiteY59" fmla="*/ 1451296 h 1665215"/>
                <a:gd name="connsiteX60" fmla="*/ 1451296 w 1451297"/>
                <a:gd name="connsiteY60" fmla="*/ 0 h 1665215"/>
              </a:gdLst>
              <a:ahLst/>
              <a:cxnLst/>
              <a:rect l="l" t="t" r="r" b="b"/>
              <a:pathLst>
                <a:path w="1451297" h="1665215">
                  <a:moveTo>
                    <a:pt x="1451296" y="0"/>
                  </a:moveTo>
                  <a:lnTo>
                    <a:pt x="1451297" y="0"/>
                  </a:lnTo>
                  <a:lnTo>
                    <a:pt x="1451297" y="427837"/>
                  </a:lnTo>
                  <a:lnTo>
                    <a:pt x="1321239" y="433585"/>
                  </a:lnTo>
                  <a:cubicBezTo>
                    <a:pt x="1281073" y="437152"/>
                    <a:pt x="1241377" y="442356"/>
                    <a:pt x="1202218" y="449129"/>
                  </a:cubicBezTo>
                  <a:lnTo>
                    <a:pt x="1198164" y="450003"/>
                  </a:lnTo>
                  <a:lnTo>
                    <a:pt x="1194392" y="450506"/>
                  </a:lnTo>
                  <a:lnTo>
                    <a:pt x="1158328" y="458589"/>
                  </a:lnTo>
                  <a:lnTo>
                    <a:pt x="1086422" y="474088"/>
                  </a:lnTo>
                  <a:lnTo>
                    <a:pt x="1078577" y="476464"/>
                  </a:lnTo>
                  <a:lnTo>
                    <a:pt x="1071247" y="478107"/>
                  </a:lnTo>
                  <a:lnTo>
                    <a:pt x="1032370" y="490459"/>
                  </a:lnTo>
                  <a:lnTo>
                    <a:pt x="974255" y="508061"/>
                  </a:lnTo>
                  <a:lnTo>
                    <a:pt x="962911" y="512528"/>
                  </a:lnTo>
                  <a:lnTo>
                    <a:pt x="952292" y="515902"/>
                  </a:lnTo>
                  <a:lnTo>
                    <a:pt x="915365" y="531251"/>
                  </a:lnTo>
                  <a:lnTo>
                    <a:pt x="866119" y="550643"/>
                  </a:lnTo>
                  <a:lnTo>
                    <a:pt x="851587" y="557761"/>
                  </a:lnTo>
                  <a:lnTo>
                    <a:pt x="838014" y="563402"/>
                  </a:lnTo>
                  <a:lnTo>
                    <a:pt x="804518" y="580813"/>
                  </a:lnTo>
                  <a:lnTo>
                    <a:pt x="762417" y="601433"/>
                  </a:lnTo>
                  <a:lnTo>
                    <a:pt x="745063" y="611718"/>
                  </a:lnTo>
                  <a:lnTo>
                    <a:pt x="728903" y="620118"/>
                  </a:lnTo>
                  <a:lnTo>
                    <a:pt x="699404" y="638779"/>
                  </a:lnTo>
                  <a:lnTo>
                    <a:pt x="663551" y="660027"/>
                  </a:lnTo>
                  <a:lnTo>
                    <a:pt x="652772" y="668277"/>
                  </a:lnTo>
                  <a:lnTo>
                    <a:pt x="625448" y="685561"/>
                  </a:lnTo>
                  <a:cubicBezTo>
                    <a:pt x="591960" y="708776"/>
                    <a:pt x="559496" y="733364"/>
                    <a:pt x="528137" y="759243"/>
                  </a:cubicBezTo>
                  <a:lnTo>
                    <a:pt x="494828" y="789156"/>
                  </a:lnTo>
                  <a:lnTo>
                    <a:pt x="481939" y="799020"/>
                  </a:lnTo>
                  <a:lnTo>
                    <a:pt x="470719" y="810807"/>
                  </a:lnTo>
                  <a:lnTo>
                    <a:pt x="437459" y="840675"/>
                  </a:lnTo>
                  <a:cubicBezTo>
                    <a:pt x="408393" y="869057"/>
                    <a:pt x="380513" y="898648"/>
                    <a:pt x="353902" y="929369"/>
                  </a:cubicBezTo>
                  <a:lnTo>
                    <a:pt x="333808" y="954628"/>
                  </a:lnTo>
                  <a:lnTo>
                    <a:pt x="324505" y="964400"/>
                  </a:lnTo>
                  <a:lnTo>
                    <a:pt x="299588" y="997643"/>
                  </a:lnTo>
                  <a:lnTo>
                    <a:pt x="277956" y="1024834"/>
                  </a:lnTo>
                  <a:lnTo>
                    <a:pt x="267883" y="1039941"/>
                  </a:lnTo>
                  <a:lnTo>
                    <a:pt x="255862" y="1055978"/>
                  </a:lnTo>
                  <a:lnTo>
                    <a:pt x="230921" y="1095373"/>
                  </a:lnTo>
                  <a:lnTo>
                    <a:pt x="210109" y="1126584"/>
                  </a:lnTo>
                  <a:lnTo>
                    <a:pt x="203051" y="1139393"/>
                  </a:lnTo>
                  <a:lnTo>
                    <a:pt x="194471" y="1152945"/>
                  </a:lnTo>
                  <a:lnTo>
                    <a:pt x="169999" y="1199376"/>
                  </a:lnTo>
                  <a:lnTo>
                    <a:pt x="150849" y="1234129"/>
                  </a:lnTo>
                  <a:lnTo>
                    <a:pt x="146355" y="1244235"/>
                  </a:lnTo>
                  <a:lnTo>
                    <a:pt x="140735" y="1254898"/>
                  </a:lnTo>
                  <a:lnTo>
                    <a:pt x="117072" y="1310089"/>
                  </a:lnTo>
                  <a:lnTo>
                    <a:pt x="100667" y="1346980"/>
                  </a:lnTo>
                  <a:lnTo>
                    <a:pt x="98242" y="1354007"/>
                  </a:lnTo>
                  <a:lnTo>
                    <a:pt x="95057" y="1361434"/>
                  </a:lnTo>
                  <a:lnTo>
                    <a:pt x="71988" y="1430064"/>
                  </a:lnTo>
                  <a:lnTo>
                    <a:pt x="60049" y="1464649"/>
                  </a:lnTo>
                  <a:lnTo>
                    <a:pt x="59134" y="1468302"/>
                  </a:lnTo>
                  <a:lnTo>
                    <a:pt x="57840" y="1472151"/>
                  </a:lnTo>
                  <a:lnTo>
                    <a:pt x="29551" y="1586386"/>
                  </a:lnTo>
                  <a:lnTo>
                    <a:pt x="29485" y="1586647"/>
                  </a:lnTo>
                  <a:lnTo>
                    <a:pt x="17494" y="1665215"/>
                  </a:lnTo>
                  <a:lnTo>
                    <a:pt x="7493" y="1599683"/>
                  </a:lnTo>
                  <a:cubicBezTo>
                    <a:pt x="2538" y="1550894"/>
                    <a:pt x="0" y="1501392"/>
                    <a:pt x="0" y="1451296"/>
                  </a:cubicBezTo>
                  <a:cubicBezTo>
                    <a:pt x="0" y="649767"/>
                    <a:pt x="649767" y="0"/>
                    <a:pt x="145129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</a:schemeClr>
                </a:gs>
              </a:gsLst>
              <a:lin ang="54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 rot="5400000" flipH="1" flipV="1">
              <a:off x="4720115" y="3823258"/>
              <a:ext cx="1218147" cy="1397699"/>
            </a:xfrm>
            <a:custGeom>
              <a:avLst/>
              <a:gdLst>
                <a:gd name="connsiteX0" fmla="*/ 1451296 w 1451297"/>
                <a:gd name="connsiteY0" fmla="*/ 0 h 1665215"/>
                <a:gd name="connsiteX1" fmla="*/ 1451297 w 1451297"/>
                <a:gd name="connsiteY1" fmla="*/ 0 h 1665215"/>
                <a:gd name="connsiteX2" fmla="*/ 1451297 w 1451297"/>
                <a:gd name="connsiteY2" fmla="*/ 427837 h 1665215"/>
                <a:gd name="connsiteX3" fmla="*/ 1321239 w 1451297"/>
                <a:gd name="connsiteY3" fmla="*/ 433585 h 1665215"/>
                <a:gd name="connsiteX4" fmla="*/ 1202218 w 1451297"/>
                <a:gd name="connsiteY4" fmla="*/ 449129 h 1665215"/>
                <a:gd name="connsiteX5" fmla="*/ 1198164 w 1451297"/>
                <a:gd name="connsiteY5" fmla="*/ 450003 h 1665215"/>
                <a:gd name="connsiteX6" fmla="*/ 1194392 w 1451297"/>
                <a:gd name="connsiteY6" fmla="*/ 450506 h 1665215"/>
                <a:gd name="connsiteX7" fmla="*/ 1158328 w 1451297"/>
                <a:gd name="connsiteY7" fmla="*/ 458589 h 1665215"/>
                <a:gd name="connsiteX8" fmla="*/ 1086422 w 1451297"/>
                <a:gd name="connsiteY8" fmla="*/ 474088 h 1665215"/>
                <a:gd name="connsiteX9" fmla="*/ 1078577 w 1451297"/>
                <a:gd name="connsiteY9" fmla="*/ 476464 h 1665215"/>
                <a:gd name="connsiteX10" fmla="*/ 1071247 w 1451297"/>
                <a:gd name="connsiteY10" fmla="*/ 478107 h 1665215"/>
                <a:gd name="connsiteX11" fmla="*/ 1032370 w 1451297"/>
                <a:gd name="connsiteY11" fmla="*/ 490459 h 1665215"/>
                <a:gd name="connsiteX12" fmla="*/ 974255 w 1451297"/>
                <a:gd name="connsiteY12" fmla="*/ 508061 h 1665215"/>
                <a:gd name="connsiteX13" fmla="*/ 962911 w 1451297"/>
                <a:gd name="connsiteY13" fmla="*/ 512528 h 1665215"/>
                <a:gd name="connsiteX14" fmla="*/ 952292 w 1451297"/>
                <a:gd name="connsiteY14" fmla="*/ 515902 h 1665215"/>
                <a:gd name="connsiteX15" fmla="*/ 915365 w 1451297"/>
                <a:gd name="connsiteY15" fmla="*/ 531251 h 1665215"/>
                <a:gd name="connsiteX16" fmla="*/ 866119 w 1451297"/>
                <a:gd name="connsiteY16" fmla="*/ 550643 h 1665215"/>
                <a:gd name="connsiteX17" fmla="*/ 851587 w 1451297"/>
                <a:gd name="connsiteY17" fmla="*/ 557761 h 1665215"/>
                <a:gd name="connsiteX18" fmla="*/ 838014 w 1451297"/>
                <a:gd name="connsiteY18" fmla="*/ 563402 h 1665215"/>
                <a:gd name="connsiteX19" fmla="*/ 804518 w 1451297"/>
                <a:gd name="connsiteY19" fmla="*/ 580813 h 1665215"/>
                <a:gd name="connsiteX20" fmla="*/ 762417 w 1451297"/>
                <a:gd name="connsiteY20" fmla="*/ 601433 h 1665215"/>
                <a:gd name="connsiteX21" fmla="*/ 745063 w 1451297"/>
                <a:gd name="connsiteY21" fmla="*/ 611718 h 1665215"/>
                <a:gd name="connsiteX22" fmla="*/ 728903 w 1451297"/>
                <a:gd name="connsiteY22" fmla="*/ 620118 h 1665215"/>
                <a:gd name="connsiteX23" fmla="*/ 699404 w 1451297"/>
                <a:gd name="connsiteY23" fmla="*/ 638779 h 1665215"/>
                <a:gd name="connsiteX24" fmla="*/ 663551 w 1451297"/>
                <a:gd name="connsiteY24" fmla="*/ 660027 h 1665215"/>
                <a:gd name="connsiteX25" fmla="*/ 652772 w 1451297"/>
                <a:gd name="connsiteY25" fmla="*/ 668277 h 1665215"/>
                <a:gd name="connsiteX26" fmla="*/ 625448 w 1451297"/>
                <a:gd name="connsiteY26" fmla="*/ 685561 h 1665215"/>
                <a:gd name="connsiteX27" fmla="*/ 528137 w 1451297"/>
                <a:gd name="connsiteY27" fmla="*/ 759243 h 1665215"/>
                <a:gd name="connsiteX28" fmla="*/ 494828 w 1451297"/>
                <a:gd name="connsiteY28" fmla="*/ 789156 h 1665215"/>
                <a:gd name="connsiteX29" fmla="*/ 481939 w 1451297"/>
                <a:gd name="connsiteY29" fmla="*/ 799020 h 1665215"/>
                <a:gd name="connsiteX30" fmla="*/ 470719 w 1451297"/>
                <a:gd name="connsiteY30" fmla="*/ 810807 h 1665215"/>
                <a:gd name="connsiteX31" fmla="*/ 437459 w 1451297"/>
                <a:gd name="connsiteY31" fmla="*/ 840675 h 1665215"/>
                <a:gd name="connsiteX32" fmla="*/ 353902 w 1451297"/>
                <a:gd name="connsiteY32" fmla="*/ 929369 h 1665215"/>
                <a:gd name="connsiteX33" fmla="*/ 333808 w 1451297"/>
                <a:gd name="connsiteY33" fmla="*/ 954628 h 1665215"/>
                <a:gd name="connsiteX34" fmla="*/ 324505 w 1451297"/>
                <a:gd name="connsiteY34" fmla="*/ 964400 h 1665215"/>
                <a:gd name="connsiteX35" fmla="*/ 299588 w 1451297"/>
                <a:gd name="connsiteY35" fmla="*/ 997643 h 1665215"/>
                <a:gd name="connsiteX36" fmla="*/ 277956 w 1451297"/>
                <a:gd name="connsiteY36" fmla="*/ 1024834 h 1665215"/>
                <a:gd name="connsiteX37" fmla="*/ 267883 w 1451297"/>
                <a:gd name="connsiteY37" fmla="*/ 1039941 h 1665215"/>
                <a:gd name="connsiteX38" fmla="*/ 255862 w 1451297"/>
                <a:gd name="connsiteY38" fmla="*/ 1055978 h 1665215"/>
                <a:gd name="connsiteX39" fmla="*/ 230921 w 1451297"/>
                <a:gd name="connsiteY39" fmla="*/ 1095373 h 1665215"/>
                <a:gd name="connsiteX40" fmla="*/ 210109 w 1451297"/>
                <a:gd name="connsiteY40" fmla="*/ 1126584 h 1665215"/>
                <a:gd name="connsiteX41" fmla="*/ 203051 w 1451297"/>
                <a:gd name="connsiteY41" fmla="*/ 1139393 h 1665215"/>
                <a:gd name="connsiteX42" fmla="*/ 194471 w 1451297"/>
                <a:gd name="connsiteY42" fmla="*/ 1152945 h 1665215"/>
                <a:gd name="connsiteX43" fmla="*/ 169999 w 1451297"/>
                <a:gd name="connsiteY43" fmla="*/ 1199376 h 1665215"/>
                <a:gd name="connsiteX44" fmla="*/ 150849 w 1451297"/>
                <a:gd name="connsiteY44" fmla="*/ 1234129 h 1665215"/>
                <a:gd name="connsiteX45" fmla="*/ 146355 w 1451297"/>
                <a:gd name="connsiteY45" fmla="*/ 1244235 h 1665215"/>
                <a:gd name="connsiteX46" fmla="*/ 140735 w 1451297"/>
                <a:gd name="connsiteY46" fmla="*/ 1254898 h 1665215"/>
                <a:gd name="connsiteX47" fmla="*/ 117072 w 1451297"/>
                <a:gd name="connsiteY47" fmla="*/ 1310089 h 1665215"/>
                <a:gd name="connsiteX48" fmla="*/ 100667 w 1451297"/>
                <a:gd name="connsiteY48" fmla="*/ 1346980 h 1665215"/>
                <a:gd name="connsiteX49" fmla="*/ 98242 w 1451297"/>
                <a:gd name="connsiteY49" fmla="*/ 1354007 h 1665215"/>
                <a:gd name="connsiteX50" fmla="*/ 95057 w 1451297"/>
                <a:gd name="connsiteY50" fmla="*/ 1361434 h 1665215"/>
                <a:gd name="connsiteX51" fmla="*/ 71988 w 1451297"/>
                <a:gd name="connsiteY51" fmla="*/ 1430064 h 1665215"/>
                <a:gd name="connsiteX52" fmla="*/ 60049 w 1451297"/>
                <a:gd name="connsiteY52" fmla="*/ 1464649 h 1665215"/>
                <a:gd name="connsiteX53" fmla="*/ 59134 w 1451297"/>
                <a:gd name="connsiteY53" fmla="*/ 1468302 h 1665215"/>
                <a:gd name="connsiteX54" fmla="*/ 57840 w 1451297"/>
                <a:gd name="connsiteY54" fmla="*/ 1472151 h 1665215"/>
                <a:gd name="connsiteX55" fmla="*/ 29551 w 1451297"/>
                <a:gd name="connsiteY55" fmla="*/ 1586386 h 1665215"/>
                <a:gd name="connsiteX56" fmla="*/ 29485 w 1451297"/>
                <a:gd name="connsiteY56" fmla="*/ 1586647 h 1665215"/>
                <a:gd name="connsiteX57" fmla="*/ 17494 w 1451297"/>
                <a:gd name="connsiteY57" fmla="*/ 1665215 h 1665215"/>
                <a:gd name="connsiteX58" fmla="*/ 7493 w 1451297"/>
                <a:gd name="connsiteY58" fmla="*/ 1599683 h 1665215"/>
                <a:gd name="connsiteX59" fmla="*/ 0 w 1451297"/>
                <a:gd name="connsiteY59" fmla="*/ 1451296 h 1665215"/>
                <a:gd name="connsiteX60" fmla="*/ 1451296 w 1451297"/>
                <a:gd name="connsiteY60" fmla="*/ 0 h 1665215"/>
              </a:gdLst>
              <a:ahLst/>
              <a:cxnLst/>
              <a:rect l="l" t="t" r="r" b="b"/>
              <a:pathLst>
                <a:path w="1451297" h="1665215">
                  <a:moveTo>
                    <a:pt x="1451296" y="0"/>
                  </a:moveTo>
                  <a:lnTo>
                    <a:pt x="1451297" y="0"/>
                  </a:lnTo>
                  <a:lnTo>
                    <a:pt x="1451297" y="427837"/>
                  </a:lnTo>
                  <a:lnTo>
                    <a:pt x="1321239" y="433585"/>
                  </a:lnTo>
                  <a:cubicBezTo>
                    <a:pt x="1281073" y="437152"/>
                    <a:pt x="1241377" y="442356"/>
                    <a:pt x="1202218" y="449129"/>
                  </a:cubicBezTo>
                  <a:lnTo>
                    <a:pt x="1198164" y="450003"/>
                  </a:lnTo>
                  <a:lnTo>
                    <a:pt x="1194392" y="450506"/>
                  </a:lnTo>
                  <a:lnTo>
                    <a:pt x="1158328" y="458589"/>
                  </a:lnTo>
                  <a:lnTo>
                    <a:pt x="1086422" y="474088"/>
                  </a:lnTo>
                  <a:lnTo>
                    <a:pt x="1078577" y="476464"/>
                  </a:lnTo>
                  <a:lnTo>
                    <a:pt x="1071247" y="478107"/>
                  </a:lnTo>
                  <a:lnTo>
                    <a:pt x="1032370" y="490459"/>
                  </a:lnTo>
                  <a:lnTo>
                    <a:pt x="974255" y="508061"/>
                  </a:lnTo>
                  <a:lnTo>
                    <a:pt x="962911" y="512528"/>
                  </a:lnTo>
                  <a:lnTo>
                    <a:pt x="952292" y="515902"/>
                  </a:lnTo>
                  <a:lnTo>
                    <a:pt x="915365" y="531251"/>
                  </a:lnTo>
                  <a:lnTo>
                    <a:pt x="866119" y="550643"/>
                  </a:lnTo>
                  <a:lnTo>
                    <a:pt x="851587" y="557761"/>
                  </a:lnTo>
                  <a:lnTo>
                    <a:pt x="838014" y="563402"/>
                  </a:lnTo>
                  <a:lnTo>
                    <a:pt x="804518" y="580813"/>
                  </a:lnTo>
                  <a:lnTo>
                    <a:pt x="762417" y="601433"/>
                  </a:lnTo>
                  <a:lnTo>
                    <a:pt x="745063" y="611718"/>
                  </a:lnTo>
                  <a:lnTo>
                    <a:pt x="728903" y="620118"/>
                  </a:lnTo>
                  <a:lnTo>
                    <a:pt x="699404" y="638779"/>
                  </a:lnTo>
                  <a:lnTo>
                    <a:pt x="663551" y="660027"/>
                  </a:lnTo>
                  <a:lnTo>
                    <a:pt x="652772" y="668277"/>
                  </a:lnTo>
                  <a:lnTo>
                    <a:pt x="625448" y="685561"/>
                  </a:lnTo>
                  <a:cubicBezTo>
                    <a:pt x="591960" y="708776"/>
                    <a:pt x="559496" y="733364"/>
                    <a:pt x="528137" y="759243"/>
                  </a:cubicBezTo>
                  <a:lnTo>
                    <a:pt x="494828" y="789156"/>
                  </a:lnTo>
                  <a:lnTo>
                    <a:pt x="481939" y="799020"/>
                  </a:lnTo>
                  <a:lnTo>
                    <a:pt x="470719" y="810807"/>
                  </a:lnTo>
                  <a:lnTo>
                    <a:pt x="437459" y="840675"/>
                  </a:lnTo>
                  <a:cubicBezTo>
                    <a:pt x="408393" y="869057"/>
                    <a:pt x="380513" y="898648"/>
                    <a:pt x="353902" y="929369"/>
                  </a:cubicBezTo>
                  <a:lnTo>
                    <a:pt x="333808" y="954628"/>
                  </a:lnTo>
                  <a:lnTo>
                    <a:pt x="324505" y="964400"/>
                  </a:lnTo>
                  <a:lnTo>
                    <a:pt x="299588" y="997643"/>
                  </a:lnTo>
                  <a:lnTo>
                    <a:pt x="277956" y="1024834"/>
                  </a:lnTo>
                  <a:lnTo>
                    <a:pt x="267883" y="1039941"/>
                  </a:lnTo>
                  <a:lnTo>
                    <a:pt x="255862" y="1055978"/>
                  </a:lnTo>
                  <a:lnTo>
                    <a:pt x="230921" y="1095373"/>
                  </a:lnTo>
                  <a:lnTo>
                    <a:pt x="210109" y="1126584"/>
                  </a:lnTo>
                  <a:lnTo>
                    <a:pt x="203051" y="1139393"/>
                  </a:lnTo>
                  <a:lnTo>
                    <a:pt x="194471" y="1152945"/>
                  </a:lnTo>
                  <a:lnTo>
                    <a:pt x="169999" y="1199376"/>
                  </a:lnTo>
                  <a:lnTo>
                    <a:pt x="150849" y="1234129"/>
                  </a:lnTo>
                  <a:lnTo>
                    <a:pt x="146355" y="1244235"/>
                  </a:lnTo>
                  <a:lnTo>
                    <a:pt x="140735" y="1254898"/>
                  </a:lnTo>
                  <a:lnTo>
                    <a:pt x="117072" y="1310089"/>
                  </a:lnTo>
                  <a:lnTo>
                    <a:pt x="100667" y="1346980"/>
                  </a:lnTo>
                  <a:lnTo>
                    <a:pt x="98242" y="1354007"/>
                  </a:lnTo>
                  <a:lnTo>
                    <a:pt x="95057" y="1361434"/>
                  </a:lnTo>
                  <a:lnTo>
                    <a:pt x="71988" y="1430064"/>
                  </a:lnTo>
                  <a:lnTo>
                    <a:pt x="60049" y="1464649"/>
                  </a:lnTo>
                  <a:lnTo>
                    <a:pt x="59134" y="1468302"/>
                  </a:lnTo>
                  <a:lnTo>
                    <a:pt x="57840" y="1472151"/>
                  </a:lnTo>
                  <a:lnTo>
                    <a:pt x="29551" y="1586386"/>
                  </a:lnTo>
                  <a:lnTo>
                    <a:pt x="29485" y="1586647"/>
                  </a:lnTo>
                  <a:lnTo>
                    <a:pt x="17494" y="1665215"/>
                  </a:lnTo>
                  <a:lnTo>
                    <a:pt x="7493" y="1599683"/>
                  </a:lnTo>
                  <a:cubicBezTo>
                    <a:pt x="2538" y="1550894"/>
                    <a:pt x="0" y="1501392"/>
                    <a:pt x="0" y="1451296"/>
                  </a:cubicBezTo>
                  <a:cubicBezTo>
                    <a:pt x="0" y="649767"/>
                    <a:pt x="649767" y="0"/>
                    <a:pt x="145129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</a:schemeClr>
                </a:gs>
              </a:gsLst>
              <a:lin ang="54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7" name="标题 1"/>
            <p:cNvSpPr txBox="1"/>
            <p:nvPr/>
          </p:nvSpPr>
          <p:spPr>
            <a:xfrm flipH="1" flipV="1">
              <a:off x="6001634" y="4069704"/>
              <a:ext cx="1218147" cy="1397699"/>
            </a:xfrm>
            <a:custGeom>
              <a:avLst/>
              <a:gdLst>
                <a:gd name="connsiteX0" fmla="*/ 1451296 w 1451297"/>
                <a:gd name="connsiteY0" fmla="*/ 0 h 1665215"/>
                <a:gd name="connsiteX1" fmla="*/ 1451297 w 1451297"/>
                <a:gd name="connsiteY1" fmla="*/ 0 h 1665215"/>
                <a:gd name="connsiteX2" fmla="*/ 1451297 w 1451297"/>
                <a:gd name="connsiteY2" fmla="*/ 427837 h 1665215"/>
                <a:gd name="connsiteX3" fmla="*/ 1321239 w 1451297"/>
                <a:gd name="connsiteY3" fmla="*/ 433585 h 1665215"/>
                <a:gd name="connsiteX4" fmla="*/ 1202218 w 1451297"/>
                <a:gd name="connsiteY4" fmla="*/ 449129 h 1665215"/>
                <a:gd name="connsiteX5" fmla="*/ 1198164 w 1451297"/>
                <a:gd name="connsiteY5" fmla="*/ 450003 h 1665215"/>
                <a:gd name="connsiteX6" fmla="*/ 1194392 w 1451297"/>
                <a:gd name="connsiteY6" fmla="*/ 450506 h 1665215"/>
                <a:gd name="connsiteX7" fmla="*/ 1158328 w 1451297"/>
                <a:gd name="connsiteY7" fmla="*/ 458589 h 1665215"/>
                <a:gd name="connsiteX8" fmla="*/ 1086422 w 1451297"/>
                <a:gd name="connsiteY8" fmla="*/ 474088 h 1665215"/>
                <a:gd name="connsiteX9" fmla="*/ 1078577 w 1451297"/>
                <a:gd name="connsiteY9" fmla="*/ 476464 h 1665215"/>
                <a:gd name="connsiteX10" fmla="*/ 1071247 w 1451297"/>
                <a:gd name="connsiteY10" fmla="*/ 478107 h 1665215"/>
                <a:gd name="connsiteX11" fmla="*/ 1032370 w 1451297"/>
                <a:gd name="connsiteY11" fmla="*/ 490459 h 1665215"/>
                <a:gd name="connsiteX12" fmla="*/ 974255 w 1451297"/>
                <a:gd name="connsiteY12" fmla="*/ 508061 h 1665215"/>
                <a:gd name="connsiteX13" fmla="*/ 962911 w 1451297"/>
                <a:gd name="connsiteY13" fmla="*/ 512528 h 1665215"/>
                <a:gd name="connsiteX14" fmla="*/ 952292 w 1451297"/>
                <a:gd name="connsiteY14" fmla="*/ 515902 h 1665215"/>
                <a:gd name="connsiteX15" fmla="*/ 915365 w 1451297"/>
                <a:gd name="connsiteY15" fmla="*/ 531251 h 1665215"/>
                <a:gd name="connsiteX16" fmla="*/ 866119 w 1451297"/>
                <a:gd name="connsiteY16" fmla="*/ 550643 h 1665215"/>
                <a:gd name="connsiteX17" fmla="*/ 851587 w 1451297"/>
                <a:gd name="connsiteY17" fmla="*/ 557761 h 1665215"/>
                <a:gd name="connsiteX18" fmla="*/ 838014 w 1451297"/>
                <a:gd name="connsiteY18" fmla="*/ 563402 h 1665215"/>
                <a:gd name="connsiteX19" fmla="*/ 804518 w 1451297"/>
                <a:gd name="connsiteY19" fmla="*/ 580813 h 1665215"/>
                <a:gd name="connsiteX20" fmla="*/ 762417 w 1451297"/>
                <a:gd name="connsiteY20" fmla="*/ 601433 h 1665215"/>
                <a:gd name="connsiteX21" fmla="*/ 745063 w 1451297"/>
                <a:gd name="connsiteY21" fmla="*/ 611718 h 1665215"/>
                <a:gd name="connsiteX22" fmla="*/ 728903 w 1451297"/>
                <a:gd name="connsiteY22" fmla="*/ 620118 h 1665215"/>
                <a:gd name="connsiteX23" fmla="*/ 699404 w 1451297"/>
                <a:gd name="connsiteY23" fmla="*/ 638779 h 1665215"/>
                <a:gd name="connsiteX24" fmla="*/ 663551 w 1451297"/>
                <a:gd name="connsiteY24" fmla="*/ 660027 h 1665215"/>
                <a:gd name="connsiteX25" fmla="*/ 652772 w 1451297"/>
                <a:gd name="connsiteY25" fmla="*/ 668277 h 1665215"/>
                <a:gd name="connsiteX26" fmla="*/ 625448 w 1451297"/>
                <a:gd name="connsiteY26" fmla="*/ 685561 h 1665215"/>
                <a:gd name="connsiteX27" fmla="*/ 528137 w 1451297"/>
                <a:gd name="connsiteY27" fmla="*/ 759243 h 1665215"/>
                <a:gd name="connsiteX28" fmla="*/ 494828 w 1451297"/>
                <a:gd name="connsiteY28" fmla="*/ 789156 h 1665215"/>
                <a:gd name="connsiteX29" fmla="*/ 481939 w 1451297"/>
                <a:gd name="connsiteY29" fmla="*/ 799020 h 1665215"/>
                <a:gd name="connsiteX30" fmla="*/ 470719 w 1451297"/>
                <a:gd name="connsiteY30" fmla="*/ 810807 h 1665215"/>
                <a:gd name="connsiteX31" fmla="*/ 437459 w 1451297"/>
                <a:gd name="connsiteY31" fmla="*/ 840675 h 1665215"/>
                <a:gd name="connsiteX32" fmla="*/ 353902 w 1451297"/>
                <a:gd name="connsiteY32" fmla="*/ 929369 h 1665215"/>
                <a:gd name="connsiteX33" fmla="*/ 333808 w 1451297"/>
                <a:gd name="connsiteY33" fmla="*/ 954628 h 1665215"/>
                <a:gd name="connsiteX34" fmla="*/ 324505 w 1451297"/>
                <a:gd name="connsiteY34" fmla="*/ 964400 h 1665215"/>
                <a:gd name="connsiteX35" fmla="*/ 299588 w 1451297"/>
                <a:gd name="connsiteY35" fmla="*/ 997643 h 1665215"/>
                <a:gd name="connsiteX36" fmla="*/ 277956 w 1451297"/>
                <a:gd name="connsiteY36" fmla="*/ 1024834 h 1665215"/>
                <a:gd name="connsiteX37" fmla="*/ 267883 w 1451297"/>
                <a:gd name="connsiteY37" fmla="*/ 1039941 h 1665215"/>
                <a:gd name="connsiteX38" fmla="*/ 255862 w 1451297"/>
                <a:gd name="connsiteY38" fmla="*/ 1055978 h 1665215"/>
                <a:gd name="connsiteX39" fmla="*/ 230921 w 1451297"/>
                <a:gd name="connsiteY39" fmla="*/ 1095373 h 1665215"/>
                <a:gd name="connsiteX40" fmla="*/ 210109 w 1451297"/>
                <a:gd name="connsiteY40" fmla="*/ 1126584 h 1665215"/>
                <a:gd name="connsiteX41" fmla="*/ 203051 w 1451297"/>
                <a:gd name="connsiteY41" fmla="*/ 1139393 h 1665215"/>
                <a:gd name="connsiteX42" fmla="*/ 194471 w 1451297"/>
                <a:gd name="connsiteY42" fmla="*/ 1152945 h 1665215"/>
                <a:gd name="connsiteX43" fmla="*/ 169999 w 1451297"/>
                <a:gd name="connsiteY43" fmla="*/ 1199376 h 1665215"/>
                <a:gd name="connsiteX44" fmla="*/ 150849 w 1451297"/>
                <a:gd name="connsiteY44" fmla="*/ 1234129 h 1665215"/>
                <a:gd name="connsiteX45" fmla="*/ 146355 w 1451297"/>
                <a:gd name="connsiteY45" fmla="*/ 1244235 h 1665215"/>
                <a:gd name="connsiteX46" fmla="*/ 140735 w 1451297"/>
                <a:gd name="connsiteY46" fmla="*/ 1254898 h 1665215"/>
                <a:gd name="connsiteX47" fmla="*/ 117072 w 1451297"/>
                <a:gd name="connsiteY47" fmla="*/ 1310089 h 1665215"/>
                <a:gd name="connsiteX48" fmla="*/ 100667 w 1451297"/>
                <a:gd name="connsiteY48" fmla="*/ 1346980 h 1665215"/>
                <a:gd name="connsiteX49" fmla="*/ 98242 w 1451297"/>
                <a:gd name="connsiteY49" fmla="*/ 1354007 h 1665215"/>
                <a:gd name="connsiteX50" fmla="*/ 95057 w 1451297"/>
                <a:gd name="connsiteY50" fmla="*/ 1361434 h 1665215"/>
                <a:gd name="connsiteX51" fmla="*/ 71988 w 1451297"/>
                <a:gd name="connsiteY51" fmla="*/ 1430064 h 1665215"/>
                <a:gd name="connsiteX52" fmla="*/ 60049 w 1451297"/>
                <a:gd name="connsiteY52" fmla="*/ 1464649 h 1665215"/>
                <a:gd name="connsiteX53" fmla="*/ 59134 w 1451297"/>
                <a:gd name="connsiteY53" fmla="*/ 1468302 h 1665215"/>
                <a:gd name="connsiteX54" fmla="*/ 57840 w 1451297"/>
                <a:gd name="connsiteY54" fmla="*/ 1472151 h 1665215"/>
                <a:gd name="connsiteX55" fmla="*/ 29551 w 1451297"/>
                <a:gd name="connsiteY55" fmla="*/ 1586386 h 1665215"/>
                <a:gd name="connsiteX56" fmla="*/ 29485 w 1451297"/>
                <a:gd name="connsiteY56" fmla="*/ 1586647 h 1665215"/>
                <a:gd name="connsiteX57" fmla="*/ 17494 w 1451297"/>
                <a:gd name="connsiteY57" fmla="*/ 1665215 h 1665215"/>
                <a:gd name="connsiteX58" fmla="*/ 7493 w 1451297"/>
                <a:gd name="connsiteY58" fmla="*/ 1599683 h 1665215"/>
                <a:gd name="connsiteX59" fmla="*/ 0 w 1451297"/>
                <a:gd name="connsiteY59" fmla="*/ 1451296 h 1665215"/>
                <a:gd name="connsiteX60" fmla="*/ 1451296 w 1451297"/>
                <a:gd name="connsiteY60" fmla="*/ 0 h 1665215"/>
              </a:gdLst>
              <a:ahLst/>
              <a:cxnLst/>
              <a:rect l="l" t="t" r="r" b="b"/>
              <a:pathLst>
                <a:path w="1451297" h="1665215">
                  <a:moveTo>
                    <a:pt x="1451296" y="0"/>
                  </a:moveTo>
                  <a:lnTo>
                    <a:pt x="1451297" y="0"/>
                  </a:lnTo>
                  <a:lnTo>
                    <a:pt x="1451297" y="427837"/>
                  </a:lnTo>
                  <a:lnTo>
                    <a:pt x="1321239" y="433585"/>
                  </a:lnTo>
                  <a:cubicBezTo>
                    <a:pt x="1281073" y="437152"/>
                    <a:pt x="1241377" y="442356"/>
                    <a:pt x="1202218" y="449129"/>
                  </a:cubicBezTo>
                  <a:lnTo>
                    <a:pt x="1198164" y="450003"/>
                  </a:lnTo>
                  <a:lnTo>
                    <a:pt x="1194392" y="450506"/>
                  </a:lnTo>
                  <a:lnTo>
                    <a:pt x="1158328" y="458589"/>
                  </a:lnTo>
                  <a:lnTo>
                    <a:pt x="1086422" y="474088"/>
                  </a:lnTo>
                  <a:lnTo>
                    <a:pt x="1078577" y="476464"/>
                  </a:lnTo>
                  <a:lnTo>
                    <a:pt x="1071247" y="478107"/>
                  </a:lnTo>
                  <a:lnTo>
                    <a:pt x="1032370" y="490459"/>
                  </a:lnTo>
                  <a:lnTo>
                    <a:pt x="974255" y="508061"/>
                  </a:lnTo>
                  <a:lnTo>
                    <a:pt x="962911" y="512528"/>
                  </a:lnTo>
                  <a:lnTo>
                    <a:pt x="952292" y="515902"/>
                  </a:lnTo>
                  <a:lnTo>
                    <a:pt x="915365" y="531251"/>
                  </a:lnTo>
                  <a:lnTo>
                    <a:pt x="866119" y="550643"/>
                  </a:lnTo>
                  <a:lnTo>
                    <a:pt x="851587" y="557761"/>
                  </a:lnTo>
                  <a:lnTo>
                    <a:pt x="838014" y="563402"/>
                  </a:lnTo>
                  <a:lnTo>
                    <a:pt x="804518" y="580813"/>
                  </a:lnTo>
                  <a:lnTo>
                    <a:pt x="762417" y="601433"/>
                  </a:lnTo>
                  <a:lnTo>
                    <a:pt x="745063" y="611718"/>
                  </a:lnTo>
                  <a:lnTo>
                    <a:pt x="728903" y="620118"/>
                  </a:lnTo>
                  <a:lnTo>
                    <a:pt x="699404" y="638779"/>
                  </a:lnTo>
                  <a:lnTo>
                    <a:pt x="663551" y="660027"/>
                  </a:lnTo>
                  <a:lnTo>
                    <a:pt x="652772" y="668277"/>
                  </a:lnTo>
                  <a:lnTo>
                    <a:pt x="625448" y="685561"/>
                  </a:lnTo>
                  <a:cubicBezTo>
                    <a:pt x="591960" y="708776"/>
                    <a:pt x="559496" y="733364"/>
                    <a:pt x="528137" y="759243"/>
                  </a:cubicBezTo>
                  <a:lnTo>
                    <a:pt x="494828" y="789156"/>
                  </a:lnTo>
                  <a:lnTo>
                    <a:pt x="481939" y="799020"/>
                  </a:lnTo>
                  <a:lnTo>
                    <a:pt x="470719" y="810807"/>
                  </a:lnTo>
                  <a:lnTo>
                    <a:pt x="437459" y="840675"/>
                  </a:lnTo>
                  <a:cubicBezTo>
                    <a:pt x="408393" y="869057"/>
                    <a:pt x="380513" y="898648"/>
                    <a:pt x="353902" y="929369"/>
                  </a:cubicBezTo>
                  <a:lnTo>
                    <a:pt x="333808" y="954628"/>
                  </a:lnTo>
                  <a:lnTo>
                    <a:pt x="324505" y="964400"/>
                  </a:lnTo>
                  <a:lnTo>
                    <a:pt x="299588" y="997643"/>
                  </a:lnTo>
                  <a:lnTo>
                    <a:pt x="277956" y="1024834"/>
                  </a:lnTo>
                  <a:lnTo>
                    <a:pt x="267883" y="1039941"/>
                  </a:lnTo>
                  <a:lnTo>
                    <a:pt x="255862" y="1055978"/>
                  </a:lnTo>
                  <a:lnTo>
                    <a:pt x="230921" y="1095373"/>
                  </a:lnTo>
                  <a:lnTo>
                    <a:pt x="210109" y="1126584"/>
                  </a:lnTo>
                  <a:lnTo>
                    <a:pt x="203051" y="1139393"/>
                  </a:lnTo>
                  <a:lnTo>
                    <a:pt x="194471" y="1152945"/>
                  </a:lnTo>
                  <a:lnTo>
                    <a:pt x="169999" y="1199376"/>
                  </a:lnTo>
                  <a:lnTo>
                    <a:pt x="150849" y="1234129"/>
                  </a:lnTo>
                  <a:lnTo>
                    <a:pt x="146355" y="1244235"/>
                  </a:lnTo>
                  <a:lnTo>
                    <a:pt x="140735" y="1254898"/>
                  </a:lnTo>
                  <a:lnTo>
                    <a:pt x="117072" y="1310089"/>
                  </a:lnTo>
                  <a:lnTo>
                    <a:pt x="100667" y="1346980"/>
                  </a:lnTo>
                  <a:lnTo>
                    <a:pt x="98242" y="1354007"/>
                  </a:lnTo>
                  <a:lnTo>
                    <a:pt x="95057" y="1361434"/>
                  </a:lnTo>
                  <a:lnTo>
                    <a:pt x="71988" y="1430064"/>
                  </a:lnTo>
                  <a:lnTo>
                    <a:pt x="60049" y="1464649"/>
                  </a:lnTo>
                  <a:lnTo>
                    <a:pt x="59134" y="1468302"/>
                  </a:lnTo>
                  <a:lnTo>
                    <a:pt x="57840" y="1472151"/>
                  </a:lnTo>
                  <a:lnTo>
                    <a:pt x="29551" y="1586386"/>
                  </a:lnTo>
                  <a:lnTo>
                    <a:pt x="29485" y="1586647"/>
                  </a:lnTo>
                  <a:lnTo>
                    <a:pt x="17494" y="1665215"/>
                  </a:lnTo>
                  <a:lnTo>
                    <a:pt x="7493" y="1599683"/>
                  </a:lnTo>
                  <a:cubicBezTo>
                    <a:pt x="2538" y="1550894"/>
                    <a:pt x="0" y="1501392"/>
                    <a:pt x="0" y="1451296"/>
                  </a:cubicBezTo>
                  <a:cubicBezTo>
                    <a:pt x="0" y="649767"/>
                    <a:pt x="649767" y="0"/>
                    <a:pt x="145129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82000">
                  <a:schemeClr val="accent1">
                    <a:lumMod val="75000"/>
                  </a:schemeClr>
                </a:gs>
              </a:gsLst>
              <a:lin ang="54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8" name="标题 1"/>
          <p:cNvSpPr txBox="1"/>
          <p:nvPr/>
        </p:nvSpPr>
        <p:spPr>
          <a:xfrm>
            <a:off x="660400" y="3071899"/>
            <a:ext cx="3587509" cy="5782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主题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60400" y="3614991"/>
            <a:ext cx="3587509" cy="15159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cene3d>
              <a:camera prst="orthographicFront"/>
              <a:lightRig rig="threePt" dir="t"/>
            </a:scene3d>
          </a:bodyPr>
          <a:lstStyle/>
          <a:p>
            <a:pPr algn="r">
              <a:lnSpc>
                <a:spcPct val="150000"/>
              </a:lnSpc>
            </a:pPr>
            <a:r>
              <a:rPr kumimoji="1" lang="en-US" altLang="en-US"/>
              <a:t></a:t>
            </a:r>
            <a:r>
              <a:rPr kumimoji="1" lang="zh-CN" altLang="en-US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基于</a:t>
            </a:r>
            <a:r>
              <a:rPr kumimoji="1" lang="en-US" altLang="zh-CN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“</a:t>
            </a:r>
            <a:r>
              <a:rPr kumimoji="1" lang="zh-CN" altLang="en-US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攻防技理与文化传承</a:t>
            </a:r>
            <a:r>
              <a:rPr kumimoji="1" lang="en-US" altLang="zh-CN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” </a:t>
            </a:r>
            <a:r>
              <a:rPr kumimoji="1" lang="zh-CN" altLang="en-US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的武术大单元教学（融合</a:t>
            </a:r>
            <a:r>
              <a:rPr kumimoji="1" lang="en-US" altLang="zh-CN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“</a:t>
            </a:r>
            <a:r>
              <a:rPr kumimoji="1" lang="zh-CN" altLang="en-US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四击八法</a:t>
            </a:r>
            <a:r>
              <a:rPr kumimoji="1" lang="en-US" altLang="zh-CN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” </a:t>
            </a:r>
            <a:r>
              <a:rPr kumimoji="1" lang="zh-CN" altLang="en-US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学科大概念，渗透</a:t>
            </a:r>
            <a:r>
              <a:rPr kumimoji="1" lang="en-US" altLang="zh-CN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“</a:t>
            </a:r>
            <a:r>
              <a:rPr kumimoji="1" lang="zh-CN" altLang="en-US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形神兼备、内外合一</a:t>
            </a:r>
            <a:r>
              <a:rPr kumimoji="1" lang="en-US" altLang="zh-CN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” </a:t>
            </a:r>
            <a:r>
              <a:rPr kumimoji="1" lang="zh-CN" altLang="en-US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武术哲学思想）</a:t>
            </a:r>
            <a:endParaRPr kumimoji="1" lang="zh-CN" altLang="en-US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185093" y="1194204"/>
            <a:ext cx="3578667" cy="5782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适用年级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903278" y="1628711"/>
            <a:ext cx="3578667" cy="15159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en-US"/>
              <a:t></a:t>
            </a:r>
            <a:r>
              <a:rPr kumimoji="1"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小学六年级（符合《体育与健康课程标准》水平三阶段要求）</a:t>
            </a:r>
            <a:endParaRPr kumimoji="1"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标题 1"/>
          <p:cNvSpPr txBox="1"/>
          <p:nvPr/>
        </p:nvSpPr>
        <p:spPr>
          <a:xfrm rot="16200000">
            <a:off x="4693556" y="3633788"/>
            <a:ext cx="106070" cy="200025"/>
          </a:xfrm>
          <a:custGeom>
            <a:avLst/>
            <a:gdLst>
              <a:gd name="connsiteX0" fmla="*/ 106070 w 106070"/>
              <a:gd name="connsiteY0" fmla="*/ 200025 h 200025"/>
              <a:gd name="connsiteX1" fmla="*/ 0 w 106070"/>
              <a:gd name="connsiteY1" fmla="*/ 200025 h 200025"/>
              <a:gd name="connsiteX2" fmla="*/ 53035 w 106070"/>
              <a:gd name="connsiteY2" fmla="*/ 108585 h 200025"/>
              <a:gd name="connsiteX3" fmla="*/ 106070 w 106070"/>
              <a:gd name="connsiteY3" fmla="*/ 91440 h 200025"/>
              <a:gd name="connsiteX4" fmla="*/ 0 w 106070"/>
              <a:gd name="connsiteY4" fmla="*/ 91440 h 200025"/>
              <a:gd name="connsiteX5" fmla="*/ 53035 w 106070"/>
              <a:gd name="connsiteY5" fmla="*/ 0 h 200025"/>
            </a:gdLst>
            <a:ahLst/>
            <a:cxnLst/>
            <a:rect l="l" t="t" r="r" b="b"/>
            <a:pathLst>
              <a:path w="106070" h="200025">
                <a:moveTo>
                  <a:pt x="106070" y="200025"/>
                </a:moveTo>
                <a:lnTo>
                  <a:pt x="0" y="200025"/>
                </a:lnTo>
                <a:lnTo>
                  <a:pt x="53035" y="108585"/>
                </a:lnTo>
                <a:close/>
                <a:moveTo>
                  <a:pt x="106070" y="91440"/>
                </a:moveTo>
                <a:lnTo>
                  <a:pt x="0" y="91440"/>
                </a:lnTo>
                <a:lnTo>
                  <a:pt x="53035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5400000" flipH="1">
            <a:off x="7351414" y="4090988"/>
            <a:ext cx="106070" cy="200025"/>
          </a:xfrm>
          <a:custGeom>
            <a:avLst/>
            <a:gdLst>
              <a:gd name="connsiteX0" fmla="*/ 106070 w 106070"/>
              <a:gd name="connsiteY0" fmla="*/ 200025 h 200025"/>
              <a:gd name="connsiteX1" fmla="*/ 0 w 106070"/>
              <a:gd name="connsiteY1" fmla="*/ 200025 h 200025"/>
              <a:gd name="connsiteX2" fmla="*/ 53035 w 106070"/>
              <a:gd name="connsiteY2" fmla="*/ 108585 h 200025"/>
              <a:gd name="connsiteX3" fmla="*/ 106070 w 106070"/>
              <a:gd name="connsiteY3" fmla="*/ 91440 h 200025"/>
              <a:gd name="connsiteX4" fmla="*/ 0 w 106070"/>
              <a:gd name="connsiteY4" fmla="*/ 91440 h 200025"/>
              <a:gd name="connsiteX5" fmla="*/ 53035 w 106070"/>
              <a:gd name="connsiteY5" fmla="*/ 0 h 200025"/>
            </a:gdLst>
            <a:ahLst/>
            <a:cxnLst/>
            <a:rect l="l" t="t" r="r" b="b"/>
            <a:pathLst>
              <a:path w="106070" h="200025">
                <a:moveTo>
                  <a:pt x="106070" y="200025"/>
                </a:moveTo>
                <a:lnTo>
                  <a:pt x="0" y="200025"/>
                </a:lnTo>
                <a:lnTo>
                  <a:pt x="53035" y="108585"/>
                </a:lnTo>
                <a:close/>
                <a:moveTo>
                  <a:pt x="106070" y="91440"/>
                </a:moveTo>
                <a:lnTo>
                  <a:pt x="0" y="91440"/>
                </a:lnTo>
                <a:lnTo>
                  <a:pt x="53035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331540" y="3223260"/>
            <a:ext cx="1516380" cy="1516380"/>
          </a:xfrm>
          <a:prstGeom prst="pie">
            <a:avLst>
              <a:gd name="adj1" fmla="val 10772825"/>
              <a:gd name="adj2" fmla="val 1620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 flipV="1">
            <a:off x="5346780" y="3238500"/>
            <a:ext cx="1516380" cy="1516380"/>
          </a:xfrm>
          <a:prstGeom prst="pie">
            <a:avLst>
              <a:gd name="adj1" fmla="val 10772825"/>
              <a:gd name="adj2" fmla="val 16200000"/>
            </a:avLst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425520" y="3310519"/>
            <a:ext cx="584199" cy="5782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01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085920" y="3915039"/>
            <a:ext cx="584199" cy="5782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02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主题与适用年级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0" name="线条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21" name="线条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  <p:sp>
        <p:nvSpPr>
          <p:cNvPr id="22" name="标题 1"/>
          <p:cNvSpPr txBox="1"/>
          <p:nvPr/>
        </p:nvSpPr>
        <p:spPr>
          <a:xfrm>
            <a:off x="8256505" y="3680286"/>
            <a:ext cx="283651" cy="324000"/>
          </a:xfrm>
          <a:custGeom>
            <a:avLst/>
            <a:gdLst>
              <a:gd name="connsiteX0" fmla="*/ 361901 w 630455"/>
              <a:gd name="connsiteY0" fmla="*/ 82589 h 720001"/>
              <a:gd name="connsiteX1" fmla="*/ 361901 w 630455"/>
              <a:gd name="connsiteY1" fmla="*/ 203034 h 720001"/>
              <a:gd name="connsiteX2" fmla="*/ 427179 w 630455"/>
              <a:gd name="connsiteY2" fmla="*/ 268312 h 720001"/>
              <a:gd name="connsiteX3" fmla="*/ 547624 w 630455"/>
              <a:gd name="connsiteY3" fmla="*/ 268312 h 720001"/>
              <a:gd name="connsiteX4" fmla="*/ 113812 w 630455"/>
              <a:gd name="connsiteY4" fmla="*/ 0 h 720001"/>
              <a:gd name="connsiteX5" fmla="*/ 338847 w 630455"/>
              <a:gd name="connsiteY5" fmla="*/ 0 h 720001"/>
              <a:gd name="connsiteX6" fmla="*/ 340465 w 630455"/>
              <a:gd name="connsiteY6" fmla="*/ 162 h 720001"/>
              <a:gd name="connsiteX7" fmla="*/ 340789 w 630455"/>
              <a:gd name="connsiteY7" fmla="*/ 162 h 720001"/>
              <a:gd name="connsiteX8" fmla="*/ 344106 w 630455"/>
              <a:gd name="connsiteY8" fmla="*/ 809 h 720001"/>
              <a:gd name="connsiteX9" fmla="*/ 344186 w 630455"/>
              <a:gd name="connsiteY9" fmla="*/ 809 h 720001"/>
              <a:gd name="connsiteX10" fmla="*/ 347422 w 630455"/>
              <a:gd name="connsiteY10" fmla="*/ 1942 h 720001"/>
              <a:gd name="connsiteX11" fmla="*/ 347503 w 630455"/>
              <a:gd name="connsiteY11" fmla="*/ 1942 h 720001"/>
              <a:gd name="connsiteX12" fmla="*/ 349040 w 630455"/>
              <a:gd name="connsiteY12" fmla="*/ 2670 h 720001"/>
              <a:gd name="connsiteX13" fmla="*/ 349121 w 630455"/>
              <a:gd name="connsiteY13" fmla="*/ 2670 h 720001"/>
              <a:gd name="connsiteX14" fmla="*/ 350576 w 630455"/>
              <a:gd name="connsiteY14" fmla="*/ 3479 h 720001"/>
              <a:gd name="connsiteX15" fmla="*/ 350819 w 630455"/>
              <a:gd name="connsiteY15" fmla="*/ 3640 h 720001"/>
              <a:gd name="connsiteX16" fmla="*/ 352033 w 630455"/>
              <a:gd name="connsiteY16" fmla="*/ 4449 h 720001"/>
              <a:gd name="connsiteX17" fmla="*/ 352194 w 630455"/>
              <a:gd name="connsiteY17" fmla="*/ 4530 h 720001"/>
              <a:gd name="connsiteX18" fmla="*/ 353408 w 630455"/>
              <a:gd name="connsiteY18" fmla="*/ 5501 h 720001"/>
              <a:gd name="connsiteX19" fmla="*/ 353651 w 630455"/>
              <a:gd name="connsiteY19" fmla="*/ 5743 h 720001"/>
              <a:gd name="connsiteX20" fmla="*/ 354864 w 630455"/>
              <a:gd name="connsiteY20" fmla="*/ 6876 h 720001"/>
              <a:gd name="connsiteX21" fmla="*/ 623418 w 630455"/>
              <a:gd name="connsiteY21" fmla="*/ 275430 h 720001"/>
              <a:gd name="connsiteX22" fmla="*/ 624551 w 630455"/>
              <a:gd name="connsiteY22" fmla="*/ 276643 h 720001"/>
              <a:gd name="connsiteX23" fmla="*/ 624793 w 630455"/>
              <a:gd name="connsiteY23" fmla="*/ 276886 h 720001"/>
              <a:gd name="connsiteX24" fmla="*/ 625764 w 630455"/>
              <a:gd name="connsiteY24" fmla="*/ 278180 h 720001"/>
              <a:gd name="connsiteX25" fmla="*/ 625845 w 630455"/>
              <a:gd name="connsiteY25" fmla="*/ 278342 h 720001"/>
              <a:gd name="connsiteX26" fmla="*/ 626734 w 630455"/>
              <a:gd name="connsiteY26" fmla="*/ 279637 h 720001"/>
              <a:gd name="connsiteX27" fmla="*/ 626896 w 630455"/>
              <a:gd name="connsiteY27" fmla="*/ 279798 h 720001"/>
              <a:gd name="connsiteX28" fmla="*/ 627705 w 630455"/>
              <a:gd name="connsiteY28" fmla="*/ 281254 h 720001"/>
              <a:gd name="connsiteX29" fmla="*/ 628433 w 630455"/>
              <a:gd name="connsiteY29" fmla="*/ 282791 h 720001"/>
              <a:gd name="connsiteX30" fmla="*/ 629646 w 630455"/>
              <a:gd name="connsiteY30" fmla="*/ 286107 h 720001"/>
              <a:gd name="connsiteX31" fmla="*/ 630293 w 630455"/>
              <a:gd name="connsiteY31" fmla="*/ 289424 h 720001"/>
              <a:gd name="connsiteX32" fmla="*/ 630293 w 630455"/>
              <a:gd name="connsiteY32" fmla="*/ 289667 h 720001"/>
              <a:gd name="connsiteX33" fmla="*/ 630455 w 630455"/>
              <a:gd name="connsiteY33" fmla="*/ 291285 h 720001"/>
              <a:gd name="connsiteX34" fmla="*/ 630455 w 630455"/>
              <a:gd name="connsiteY34" fmla="*/ 292579 h 720001"/>
              <a:gd name="connsiteX35" fmla="*/ 630455 w 630455"/>
              <a:gd name="connsiteY35" fmla="*/ 606189 h 720001"/>
              <a:gd name="connsiteX36" fmla="*/ 516644 w 630455"/>
              <a:gd name="connsiteY36" fmla="*/ 720001 h 720001"/>
              <a:gd name="connsiteX37" fmla="*/ 113812 w 630455"/>
              <a:gd name="connsiteY37" fmla="*/ 720001 h 720001"/>
              <a:gd name="connsiteX38" fmla="*/ 0 w 630455"/>
              <a:gd name="connsiteY38" fmla="*/ 606189 h 720001"/>
              <a:gd name="connsiteX39" fmla="*/ 0 w 630455"/>
              <a:gd name="connsiteY39" fmla="*/ 113812 h 720001"/>
              <a:gd name="connsiteX40" fmla="*/ 113812 w 630455"/>
              <a:gd name="connsiteY40" fmla="*/ 0 h 720001"/>
            </a:gdLst>
            <a:ahLst/>
            <a:cxnLst/>
            <a:rect l="l" t="t" r="r" b="b"/>
            <a:pathLst>
              <a:path w="630455" h="720001">
                <a:moveTo>
                  <a:pt x="361901" y="82589"/>
                </a:moveTo>
                <a:lnTo>
                  <a:pt x="361901" y="203034"/>
                </a:lnTo>
                <a:cubicBezTo>
                  <a:pt x="361901" y="239030"/>
                  <a:pt x="391183" y="268312"/>
                  <a:pt x="427179" y="268312"/>
                </a:cubicBezTo>
                <a:lnTo>
                  <a:pt x="547624" y="268312"/>
                </a:lnTo>
                <a:close/>
                <a:moveTo>
                  <a:pt x="113812" y="0"/>
                </a:moveTo>
                <a:lnTo>
                  <a:pt x="338847" y="0"/>
                </a:lnTo>
                <a:cubicBezTo>
                  <a:pt x="339414" y="81"/>
                  <a:pt x="339899" y="81"/>
                  <a:pt x="340465" y="162"/>
                </a:cubicBezTo>
                <a:lnTo>
                  <a:pt x="340789" y="162"/>
                </a:lnTo>
                <a:cubicBezTo>
                  <a:pt x="341922" y="324"/>
                  <a:pt x="343054" y="485"/>
                  <a:pt x="344106" y="809"/>
                </a:cubicBezTo>
                <a:lnTo>
                  <a:pt x="344186" y="809"/>
                </a:lnTo>
                <a:cubicBezTo>
                  <a:pt x="345238" y="1052"/>
                  <a:pt x="346371" y="1456"/>
                  <a:pt x="347422" y="1942"/>
                </a:cubicBezTo>
                <a:lnTo>
                  <a:pt x="347503" y="1942"/>
                </a:lnTo>
                <a:cubicBezTo>
                  <a:pt x="348069" y="2184"/>
                  <a:pt x="348555" y="2427"/>
                  <a:pt x="349040" y="2670"/>
                </a:cubicBezTo>
                <a:lnTo>
                  <a:pt x="349121" y="2670"/>
                </a:lnTo>
                <a:cubicBezTo>
                  <a:pt x="349606" y="2912"/>
                  <a:pt x="350091" y="3155"/>
                  <a:pt x="350576" y="3479"/>
                </a:cubicBezTo>
                <a:cubicBezTo>
                  <a:pt x="350657" y="3560"/>
                  <a:pt x="350739" y="3560"/>
                  <a:pt x="350819" y="3640"/>
                </a:cubicBezTo>
                <a:cubicBezTo>
                  <a:pt x="351224" y="3883"/>
                  <a:pt x="351628" y="4126"/>
                  <a:pt x="352033" y="4449"/>
                </a:cubicBezTo>
                <a:cubicBezTo>
                  <a:pt x="352113" y="4449"/>
                  <a:pt x="352113" y="4530"/>
                  <a:pt x="352194" y="4530"/>
                </a:cubicBezTo>
                <a:lnTo>
                  <a:pt x="353408" y="5501"/>
                </a:lnTo>
                <a:lnTo>
                  <a:pt x="353651" y="5743"/>
                </a:lnTo>
                <a:cubicBezTo>
                  <a:pt x="354055" y="6148"/>
                  <a:pt x="354459" y="6472"/>
                  <a:pt x="354864" y="6876"/>
                </a:cubicBezTo>
                <a:lnTo>
                  <a:pt x="623418" y="275430"/>
                </a:lnTo>
                <a:cubicBezTo>
                  <a:pt x="623822" y="275835"/>
                  <a:pt x="624227" y="276239"/>
                  <a:pt x="624551" y="276643"/>
                </a:cubicBezTo>
                <a:lnTo>
                  <a:pt x="624793" y="276886"/>
                </a:lnTo>
                <a:cubicBezTo>
                  <a:pt x="625117" y="277291"/>
                  <a:pt x="625440" y="277776"/>
                  <a:pt x="625764" y="278180"/>
                </a:cubicBezTo>
                <a:cubicBezTo>
                  <a:pt x="625764" y="278261"/>
                  <a:pt x="625845" y="278342"/>
                  <a:pt x="625845" y="278342"/>
                </a:cubicBezTo>
                <a:cubicBezTo>
                  <a:pt x="626168" y="278747"/>
                  <a:pt x="626491" y="279232"/>
                  <a:pt x="626734" y="279637"/>
                </a:cubicBezTo>
                <a:cubicBezTo>
                  <a:pt x="626815" y="279637"/>
                  <a:pt x="626815" y="279717"/>
                  <a:pt x="626896" y="279798"/>
                </a:cubicBezTo>
                <a:cubicBezTo>
                  <a:pt x="627139" y="280284"/>
                  <a:pt x="627462" y="280769"/>
                  <a:pt x="627705" y="281254"/>
                </a:cubicBezTo>
                <a:cubicBezTo>
                  <a:pt x="627948" y="281739"/>
                  <a:pt x="628190" y="282225"/>
                  <a:pt x="628433" y="282791"/>
                </a:cubicBezTo>
                <a:cubicBezTo>
                  <a:pt x="628918" y="283843"/>
                  <a:pt x="629323" y="284975"/>
                  <a:pt x="629646" y="286107"/>
                </a:cubicBezTo>
                <a:cubicBezTo>
                  <a:pt x="629889" y="287159"/>
                  <a:pt x="630132" y="288291"/>
                  <a:pt x="630293" y="289424"/>
                </a:cubicBezTo>
                <a:lnTo>
                  <a:pt x="630293" y="289667"/>
                </a:lnTo>
                <a:cubicBezTo>
                  <a:pt x="630374" y="290152"/>
                  <a:pt x="630455" y="290718"/>
                  <a:pt x="630455" y="291285"/>
                </a:cubicBezTo>
                <a:lnTo>
                  <a:pt x="630455" y="292579"/>
                </a:lnTo>
                <a:lnTo>
                  <a:pt x="630455" y="606189"/>
                </a:lnTo>
                <a:cubicBezTo>
                  <a:pt x="630455" y="668959"/>
                  <a:pt x="579414" y="720001"/>
                  <a:pt x="516644" y="720001"/>
                </a:cubicBezTo>
                <a:lnTo>
                  <a:pt x="113812" y="720001"/>
                </a:lnTo>
                <a:cubicBezTo>
                  <a:pt x="51042" y="720001"/>
                  <a:pt x="0" y="668959"/>
                  <a:pt x="0" y="606189"/>
                </a:cubicBezTo>
                <a:lnTo>
                  <a:pt x="0" y="113812"/>
                </a:lnTo>
                <a:cubicBezTo>
                  <a:pt x="0" y="51042"/>
                  <a:pt x="51042" y="0"/>
                  <a:pt x="113812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7931082" y="3524196"/>
            <a:ext cx="719866" cy="720000"/>
          </a:xfrm>
          <a:prstGeom prst="ellipse">
            <a:avLst/>
          </a:prstGeom>
          <a:solidFill>
            <a:schemeClr val="accent1"/>
          </a:solidFill>
          <a:ln cap="rnd">
            <a:noFill/>
            <a:prstDash val="solid"/>
            <a:round/>
          </a:ln>
          <a:effectLst>
            <a:outerShdw blurRad="254000" dist="12700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8168240" y="3680286"/>
            <a:ext cx="283651" cy="324000"/>
          </a:xfrm>
          <a:custGeom>
            <a:avLst/>
            <a:gdLst>
              <a:gd name="connsiteX0" fmla="*/ 361901 w 630455"/>
              <a:gd name="connsiteY0" fmla="*/ 82589 h 720001"/>
              <a:gd name="connsiteX1" fmla="*/ 361901 w 630455"/>
              <a:gd name="connsiteY1" fmla="*/ 203034 h 720001"/>
              <a:gd name="connsiteX2" fmla="*/ 427179 w 630455"/>
              <a:gd name="connsiteY2" fmla="*/ 268312 h 720001"/>
              <a:gd name="connsiteX3" fmla="*/ 547624 w 630455"/>
              <a:gd name="connsiteY3" fmla="*/ 268312 h 720001"/>
              <a:gd name="connsiteX4" fmla="*/ 113812 w 630455"/>
              <a:gd name="connsiteY4" fmla="*/ 0 h 720001"/>
              <a:gd name="connsiteX5" fmla="*/ 338847 w 630455"/>
              <a:gd name="connsiteY5" fmla="*/ 0 h 720001"/>
              <a:gd name="connsiteX6" fmla="*/ 340465 w 630455"/>
              <a:gd name="connsiteY6" fmla="*/ 162 h 720001"/>
              <a:gd name="connsiteX7" fmla="*/ 340789 w 630455"/>
              <a:gd name="connsiteY7" fmla="*/ 162 h 720001"/>
              <a:gd name="connsiteX8" fmla="*/ 344106 w 630455"/>
              <a:gd name="connsiteY8" fmla="*/ 809 h 720001"/>
              <a:gd name="connsiteX9" fmla="*/ 344186 w 630455"/>
              <a:gd name="connsiteY9" fmla="*/ 809 h 720001"/>
              <a:gd name="connsiteX10" fmla="*/ 347422 w 630455"/>
              <a:gd name="connsiteY10" fmla="*/ 1942 h 720001"/>
              <a:gd name="connsiteX11" fmla="*/ 347503 w 630455"/>
              <a:gd name="connsiteY11" fmla="*/ 1942 h 720001"/>
              <a:gd name="connsiteX12" fmla="*/ 349040 w 630455"/>
              <a:gd name="connsiteY12" fmla="*/ 2670 h 720001"/>
              <a:gd name="connsiteX13" fmla="*/ 349121 w 630455"/>
              <a:gd name="connsiteY13" fmla="*/ 2670 h 720001"/>
              <a:gd name="connsiteX14" fmla="*/ 350576 w 630455"/>
              <a:gd name="connsiteY14" fmla="*/ 3479 h 720001"/>
              <a:gd name="connsiteX15" fmla="*/ 350819 w 630455"/>
              <a:gd name="connsiteY15" fmla="*/ 3640 h 720001"/>
              <a:gd name="connsiteX16" fmla="*/ 352033 w 630455"/>
              <a:gd name="connsiteY16" fmla="*/ 4449 h 720001"/>
              <a:gd name="connsiteX17" fmla="*/ 352194 w 630455"/>
              <a:gd name="connsiteY17" fmla="*/ 4530 h 720001"/>
              <a:gd name="connsiteX18" fmla="*/ 353408 w 630455"/>
              <a:gd name="connsiteY18" fmla="*/ 5501 h 720001"/>
              <a:gd name="connsiteX19" fmla="*/ 353651 w 630455"/>
              <a:gd name="connsiteY19" fmla="*/ 5743 h 720001"/>
              <a:gd name="connsiteX20" fmla="*/ 354864 w 630455"/>
              <a:gd name="connsiteY20" fmla="*/ 6876 h 720001"/>
              <a:gd name="connsiteX21" fmla="*/ 623418 w 630455"/>
              <a:gd name="connsiteY21" fmla="*/ 275430 h 720001"/>
              <a:gd name="connsiteX22" fmla="*/ 624551 w 630455"/>
              <a:gd name="connsiteY22" fmla="*/ 276643 h 720001"/>
              <a:gd name="connsiteX23" fmla="*/ 624793 w 630455"/>
              <a:gd name="connsiteY23" fmla="*/ 276886 h 720001"/>
              <a:gd name="connsiteX24" fmla="*/ 625764 w 630455"/>
              <a:gd name="connsiteY24" fmla="*/ 278180 h 720001"/>
              <a:gd name="connsiteX25" fmla="*/ 625845 w 630455"/>
              <a:gd name="connsiteY25" fmla="*/ 278342 h 720001"/>
              <a:gd name="connsiteX26" fmla="*/ 626734 w 630455"/>
              <a:gd name="connsiteY26" fmla="*/ 279637 h 720001"/>
              <a:gd name="connsiteX27" fmla="*/ 626896 w 630455"/>
              <a:gd name="connsiteY27" fmla="*/ 279798 h 720001"/>
              <a:gd name="connsiteX28" fmla="*/ 627705 w 630455"/>
              <a:gd name="connsiteY28" fmla="*/ 281254 h 720001"/>
              <a:gd name="connsiteX29" fmla="*/ 628433 w 630455"/>
              <a:gd name="connsiteY29" fmla="*/ 282791 h 720001"/>
              <a:gd name="connsiteX30" fmla="*/ 629646 w 630455"/>
              <a:gd name="connsiteY30" fmla="*/ 286107 h 720001"/>
              <a:gd name="connsiteX31" fmla="*/ 630293 w 630455"/>
              <a:gd name="connsiteY31" fmla="*/ 289424 h 720001"/>
              <a:gd name="connsiteX32" fmla="*/ 630293 w 630455"/>
              <a:gd name="connsiteY32" fmla="*/ 289667 h 720001"/>
              <a:gd name="connsiteX33" fmla="*/ 630455 w 630455"/>
              <a:gd name="connsiteY33" fmla="*/ 291285 h 720001"/>
              <a:gd name="connsiteX34" fmla="*/ 630455 w 630455"/>
              <a:gd name="connsiteY34" fmla="*/ 292579 h 720001"/>
              <a:gd name="connsiteX35" fmla="*/ 630455 w 630455"/>
              <a:gd name="connsiteY35" fmla="*/ 606189 h 720001"/>
              <a:gd name="connsiteX36" fmla="*/ 516644 w 630455"/>
              <a:gd name="connsiteY36" fmla="*/ 720001 h 720001"/>
              <a:gd name="connsiteX37" fmla="*/ 113812 w 630455"/>
              <a:gd name="connsiteY37" fmla="*/ 720001 h 720001"/>
              <a:gd name="connsiteX38" fmla="*/ 0 w 630455"/>
              <a:gd name="connsiteY38" fmla="*/ 606189 h 720001"/>
              <a:gd name="connsiteX39" fmla="*/ 0 w 630455"/>
              <a:gd name="connsiteY39" fmla="*/ 113812 h 720001"/>
              <a:gd name="connsiteX40" fmla="*/ 113812 w 630455"/>
              <a:gd name="connsiteY40" fmla="*/ 0 h 720001"/>
            </a:gdLst>
            <a:ahLst/>
            <a:cxnLst/>
            <a:rect l="l" t="t" r="r" b="b"/>
            <a:pathLst>
              <a:path w="630455" h="720001">
                <a:moveTo>
                  <a:pt x="361901" y="82589"/>
                </a:moveTo>
                <a:lnTo>
                  <a:pt x="361901" y="203034"/>
                </a:lnTo>
                <a:cubicBezTo>
                  <a:pt x="361901" y="239030"/>
                  <a:pt x="391183" y="268312"/>
                  <a:pt x="427179" y="268312"/>
                </a:cubicBezTo>
                <a:lnTo>
                  <a:pt x="547624" y="268312"/>
                </a:lnTo>
                <a:close/>
                <a:moveTo>
                  <a:pt x="113812" y="0"/>
                </a:moveTo>
                <a:lnTo>
                  <a:pt x="338847" y="0"/>
                </a:lnTo>
                <a:cubicBezTo>
                  <a:pt x="339414" y="81"/>
                  <a:pt x="339899" y="81"/>
                  <a:pt x="340465" y="162"/>
                </a:cubicBezTo>
                <a:lnTo>
                  <a:pt x="340789" y="162"/>
                </a:lnTo>
                <a:cubicBezTo>
                  <a:pt x="341922" y="324"/>
                  <a:pt x="343054" y="485"/>
                  <a:pt x="344106" y="809"/>
                </a:cubicBezTo>
                <a:lnTo>
                  <a:pt x="344186" y="809"/>
                </a:lnTo>
                <a:cubicBezTo>
                  <a:pt x="345238" y="1052"/>
                  <a:pt x="346371" y="1456"/>
                  <a:pt x="347422" y="1942"/>
                </a:cubicBezTo>
                <a:lnTo>
                  <a:pt x="347503" y="1942"/>
                </a:lnTo>
                <a:cubicBezTo>
                  <a:pt x="348069" y="2184"/>
                  <a:pt x="348555" y="2427"/>
                  <a:pt x="349040" y="2670"/>
                </a:cubicBezTo>
                <a:lnTo>
                  <a:pt x="349121" y="2670"/>
                </a:lnTo>
                <a:cubicBezTo>
                  <a:pt x="349606" y="2912"/>
                  <a:pt x="350091" y="3155"/>
                  <a:pt x="350576" y="3479"/>
                </a:cubicBezTo>
                <a:cubicBezTo>
                  <a:pt x="350657" y="3560"/>
                  <a:pt x="350739" y="3560"/>
                  <a:pt x="350819" y="3640"/>
                </a:cubicBezTo>
                <a:cubicBezTo>
                  <a:pt x="351224" y="3883"/>
                  <a:pt x="351628" y="4126"/>
                  <a:pt x="352033" y="4449"/>
                </a:cubicBezTo>
                <a:cubicBezTo>
                  <a:pt x="352113" y="4449"/>
                  <a:pt x="352113" y="4530"/>
                  <a:pt x="352194" y="4530"/>
                </a:cubicBezTo>
                <a:lnTo>
                  <a:pt x="353408" y="5501"/>
                </a:lnTo>
                <a:lnTo>
                  <a:pt x="353651" y="5743"/>
                </a:lnTo>
                <a:cubicBezTo>
                  <a:pt x="354055" y="6148"/>
                  <a:pt x="354459" y="6472"/>
                  <a:pt x="354864" y="6876"/>
                </a:cubicBezTo>
                <a:lnTo>
                  <a:pt x="623418" y="275430"/>
                </a:lnTo>
                <a:cubicBezTo>
                  <a:pt x="623822" y="275835"/>
                  <a:pt x="624227" y="276239"/>
                  <a:pt x="624551" y="276643"/>
                </a:cubicBezTo>
                <a:lnTo>
                  <a:pt x="624793" y="276886"/>
                </a:lnTo>
                <a:cubicBezTo>
                  <a:pt x="625117" y="277291"/>
                  <a:pt x="625440" y="277776"/>
                  <a:pt x="625764" y="278180"/>
                </a:cubicBezTo>
                <a:cubicBezTo>
                  <a:pt x="625764" y="278261"/>
                  <a:pt x="625845" y="278342"/>
                  <a:pt x="625845" y="278342"/>
                </a:cubicBezTo>
                <a:cubicBezTo>
                  <a:pt x="626168" y="278747"/>
                  <a:pt x="626491" y="279232"/>
                  <a:pt x="626734" y="279637"/>
                </a:cubicBezTo>
                <a:cubicBezTo>
                  <a:pt x="626815" y="279637"/>
                  <a:pt x="626815" y="279717"/>
                  <a:pt x="626896" y="279798"/>
                </a:cubicBezTo>
                <a:cubicBezTo>
                  <a:pt x="627139" y="280284"/>
                  <a:pt x="627462" y="280769"/>
                  <a:pt x="627705" y="281254"/>
                </a:cubicBezTo>
                <a:cubicBezTo>
                  <a:pt x="627948" y="281739"/>
                  <a:pt x="628190" y="282225"/>
                  <a:pt x="628433" y="282791"/>
                </a:cubicBezTo>
                <a:cubicBezTo>
                  <a:pt x="628918" y="283843"/>
                  <a:pt x="629323" y="284975"/>
                  <a:pt x="629646" y="286107"/>
                </a:cubicBezTo>
                <a:cubicBezTo>
                  <a:pt x="629889" y="287159"/>
                  <a:pt x="630132" y="288291"/>
                  <a:pt x="630293" y="289424"/>
                </a:cubicBezTo>
                <a:lnTo>
                  <a:pt x="630293" y="289667"/>
                </a:lnTo>
                <a:cubicBezTo>
                  <a:pt x="630374" y="290152"/>
                  <a:pt x="630455" y="290718"/>
                  <a:pt x="630455" y="291285"/>
                </a:cubicBezTo>
                <a:lnTo>
                  <a:pt x="630455" y="292579"/>
                </a:lnTo>
                <a:lnTo>
                  <a:pt x="630455" y="606189"/>
                </a:lnTo>
                <a:cubicBezTo>
                  <a:pt x="630455" y="668959"/>
                  <a:pt x="579414" y="720001"/>
                  <a:pt x="516644" y="720001"/>
                </a:cubicBezTo>
                <a:lnTo>
                  <a:pt x="113812" y="720001"/>
                </a:lnTo>
                <a:cubicBezTo>
                  <a:pt x="51042" y="720001"/>
                  <a:pt x="0" y="668959"/>
                  <a:pt x="0" y="606189"/>
                </a:cubicBezTo>
                <a:lnTo>
                  <a:pt x="0" y="113812"/>
                </a:lnTo>
                <a:cubicBezTo>
                  <a:pt x="0" y="51042"/>
                  <a:pt x="51042" y="0"/>
                  <a:pt x="113812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7219950" y="4561205"/>
            <a:ext cx="4677410" cy="9937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l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课时：</a:t>
            </a:r>
            <a:endParaRPr kumimoji="1" lang="en-US" altLang="zh-CN" sz="16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必修（《义务教育体育与健康课程标准》</a:t>
            </a:r>
            <a:r>
              <a:rPr kumimoji="1" lang="en-US" altLang="zh-CN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"</a:t>
            </a:r>
            <a:r>
              <a:rPr kumimoji="1" lang="zh-CN" altLang="en-US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中华传统体育类运动</a:t>
            </a:r>
            <a:endParaRPr kumimoji="1" lang="zh-CN" altLang="en-US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1832200"/>
            <a:ext cx="12192000" cy="3600000"/>
          </a:xfrm>
          <a:prstGeom prst="rect">
            <a:avLst/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857375" y="2758949"/>
            <a:ext cx="7537450" cy="232105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800"/>
              <a:t>- </a:t>
            </a:r>
            <a:r>
              <a:rPr kumimoji="1" lang="zh-CN" altLang="en-US" sz="2800"/>
              <a:t>课堂观察记录：异质分组后团队协作频次</a:t>
            </a:r>
            <a:r>
              <a:rPr kumimoji="1" lang="en-US" altLang="zh-CN" sz="2800"/>
              <a:t>≥5 </a:t>
            </a:r>
            <a:r>
              <a:rPr kumimoji="1" lang="zh-CN" altLang="en-US" sz="2800"/>
              <a:t>次</a:t>
            </a:r>
            <a:r>
              <a:rPr kumimoji="1" lang="en-US" altLang="zh-CN" sz="2800"/>
              <a:t> / </a:t>
            </a:r>
            <a:r>
              <a:rPr kumimoji="1" lang="zh-CN" altLang="en-US" sz="2800"/>
              <a:t>课时</a:t>
            </a:r>
            <a:endParaRPr kumimoji="1" lang="zh-CN" altLang="en-US" sz="2800"/>
          </a:p>
          <a:p>
            <a:pPr algn="l">
              <a:lnSpc>
                <a:spcPct val="150000"/>
              </a:lnSpc>
            </a:pPr>
            <a:r>
              <a:rPr kumimoji="1" lang="en-US" altLang="zh-CN" sz="2800"/>
              <a:t>- </a:t>
            </a:r>
            <a:r>
              <a:rPr kumimoji="1" lang="zh-CN" altLang="en-US" sz="2800"/>
              <a:t>安全事故统计：全单元练习中运动损伤率＜</a:t>
            </a:r>
            <a:r>
              <a:rPr kumimoji="1" lang="en-US" altLang="zh-CN" sz="2800"/>
              <a:t>1%</a:t>
            </a:r>
            <a:r>
              <a:rPr kumimoji="1" lang="zh-CN" altLang="en-US" sz="2800"/>
              <a:t>（仅</a:t>
            </a:r>
            <a:r>
              <a:rPr kumimoji="1" lang="en-US" altLang="zh-CN" sz="2800"/>
              <a:t> 2 </a:t>
            </a:r>
            <a:r>
              <a:rPr kumimoji="1" lang="zh-CN" altLang="en-US" sz="2800"/>
              <a:t>例轻微肌肉拉伤）</a:t>
            </a:r>
            <a:endParaRPr kumimoji="1" lang="zh-CN" altLang="en-US" sz="2800"/>
          </a:p>
        </p:txBody>
      </p:sp>
      <p:sp>
        <p:nvSpPr>
          <p:cNvPr id="5" name="标题 1"/>
          <p:cNvSpPr txBox="1"/>
          <p:nvPr/>
        </p:nvSpPr>
        <p:spPr>
          <a:xfrm>
            <a:off x="1857375" y="2250949"/>
            <a:ext cx="7537450" cy="45415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370485" y="2235193"/>
            <a:ext cx="254070" cy="504074"/>
          </a:xfrm>
          <a:custGeom>
            <a:avLst/>
            <a:gdLst>
              <a:gd name="connsiteX0" fmla="*/ 190500 w 190500"/>
              <a:gd name="connsiteY0" fmla="*/ 377952 h 377952"/>
              <a:gd name="connsiteX1" fmla="*/ 190500 w 190500"/>
              <a:gd name="connsiteY1" fmla="*/ 187452 h 377952"/>
              <a:gd name="connsiteX2" fmla="*/ 81820 w 190500"/>
              <a:gd name="connsiteY2" fmla="*/ 187452 h 377952"/>
              <a:gd name="connsiteX3" fmla="*/ 190500 w 190500"/>
              <a:gd name="connsiteY3" fmla="*/ 81725 h 377952"/>
              <a:gd name="connsiteX4" fmla="*/ 190500 w 190500"/>
              <a:gd name="connsiteY4" fmla="*/ 0 h 377952"/>
              <a:gd name="connsiteX5" fmla="*/ 0 w 190500"/>
              <a:gd name="connsiteY5" fmla="*/ 187452 h 377952"/>
              <a:gd name="connsiteX6" fmla="*/ 0 w 190500"/>
              <a:gd name="connsiteY6" fmla="*/ 187452 h 377952"/>
              <a:gd name="connsiteX7" fmla="*/ 0 w 190500"/>
              <a:gd name="connsiteY7" fmla="*/ 377952 h 377952"/>
            </a:gdLst>
            <a:ahLst/>
            <a:cxnLst/>
            <a:rect l="l" t="t" r="r" b="b"/>
            <a:pathLst>
              <a:path w="190500" h="377952">
                <a:moveTo>
                  <a:pt x="190500" y="377952"/>
                </a:moveTo>
                <a:lnTo>
                  <a:pt x="190500" y="187452"/>
                </a:lnTo>
                <a:lnTo>
                  <a:pt x="81820" y="187452"/>
                </a:lnTo>
                <a:cubicBezTo>
                  <a:pt x="83469" y="128608"/>
                  <a:pt x="131633" y="81753"/>
                  <a:pt x="190500" y="81725"/>
                </a:cubicBezTo>
                <a:lnTo>
                  <a:pt x="190500" y="0"/>
                </a:lnTo>
                <a:cubicBezTo>
                  <a:pt x="86469" y="-13"/>
                  <a:pt x="1665" y="83434"/>
                  <a:pt x="0" y="187452"/>
                </a:cubicBezTo>
                <a:lnTo>
                  <a:pt x="0" y="187452"/>
                </a:lnTo>
                <a:lnTo>
                  <a:pt x="0" y="377952"/>
                </a:lnTo>
                <a:close/>
              </a:path>
            </a:pathLst>
          </a:custGeom>
          <a:noFill/>
          <a:ln w="25400" cap="sq">
            <a:solidFill>
              <a:schemeClr val="accent1"/>
            </a:solidFill>
            <a:miter/>
            <a:headEnd type="oval"/>
            <a:tailEnd type="none"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989381" y="2235193"/>
            <a:ext cx="254070" cy="504074"/>
          </a:xfrm>
          <a:custGeom>
            <a:avLst/>
            <a:gdLst>
              <a:gd name="connsiteX0" fmla="*/ 190500 w 190500"/>
              <a:gd name="connsiteY0" fmla="*/ 377952 h 377952"/>
              <a:gd name="connsiteX1" fmla="*/ 190500 w 190500"/>
              <a:gd name="connsiteY1" fmla="*/ 187452 h 377952"/>
              <a:gd name="connsiteX2" fmla="*/ 81820 w 190500"/>
              <a:gd name="connsiteY2" fmla="*/ 187452 h 377952"/>
              <a:gd name="connsiteX3" fmla="*/ 190500 w 190500"/>
              <a:gd name="connsiteY3" fmla="*/ 81725 h 377952"/>
              <a:gd name="connsiteX4" fmla="*/ 190500 w 190500"/>
              <a:gd name="connsiteY4" fmla="*/ 0 h 377952"/>
              <a:gd name="connsiteX5" fmla="*/ 0 w 190500"/>
              <a:gd name="connsiteY5" fmla="*/ 187452 h 377952"/>
              <a:gd name="connsiteX6" fmla="*/ 0 w 190500"/>
              <a:gd name="connsiteY6" fmla="*/ 187452 h 377952"/>
              <a:gd name="connsiteX7" fmla="*/ 0 w 190500"/>
              <a:gd name="connsiteY7" fmla="*/ 377952 h 377952"/>
            </a:gdLst>
            <a:ahLst/>
            <a:cxnLst/>
            <a:rect l="l" t="t" r="r" b="b"/>
            <a:pathLst>
              <a:path w="190500" h="377952">
                <a:moveTo>
                  <a:pt x="190500" y="377952"/>
                </a:moveTo>
                <a:lnTo>
                  <a:pt x="190500" y="187452"/>
                </a:lnTo>
                <a:lnTo>
                  <a:pt x="81820" y="187452"/>
                </a:lnTo>
                <a:cubicBezTo>
                  <a:pt x="83469" y="128608"/>
                  <a:pt x="131633" y="81753"/>
                  <a:pt x="190500" y="81725"/>
                </a:cubicBezTo>
                <a:lnTo>
                  <a:pt x="190500" y="0"/>
                </a:lnTo>
                <a:cubicBezTo>
                  <a:pt x="86469" y="-13"/>
                  <a:pt x="1665" y="83434"/>
                  <a:pt x="0" y="187452"/>
                </a:cubicBezTo>
                <a:lnTo>
                  <a:pt x="0" y="187452"/>
                </a:lnTo>
                <a:lnTo>
                  <a:pt x="0" y="377952"/>
                </a:lnTo>
                <a:close/>
              </a:path>
            </a:pathLst>
          </a:custGeom>
          <a:noFill/>
          <a:ln w="25400" cap="sq">
            <a:solidFill>
              <a:schemeClr val="accent1"/>
            </a:solidFill>
            <a:miter/>
            <a:headEnd type="oval"/>
            <a:tailEnd type="none"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9515475" y="3493443"/>
            <a:ext cx="801370" cy="1589919"/>
          </a:xfrm>
          <a:custGeom>
            <a:avLst/>
            <a:gdLst>
              <a:gd name="connsiteX0" fmla="*/ 0 w 190500"/>
              <a:gd name="connsiteY0" fmla="*/ 0 h 377952"/>
              <a:gd name="connsiteX1" fmla="*/ 0 w 190500"/>
              <a:gd name="connsiteY1" fmla="*/ 190500 h 377952"/>
              <a:gd name="connsiteX2" fmla="*/ 108680 w 190500"/>
              <a:gd name="connsiteY2" fmla="*/ 190500 h 377952"/>
              <a:gd name="connsiteX3" fmla="*/ 0 w 190500"/>
              <a:gd name="connsiteY3" fmla="*/ 296228 h 377952"/>
              <a:gd name="connsiteX4" fmla="*/ 0 w 190500"/>
              <a:gd name="connsiteY4" fmla="*/ 377952 h 377952"/>
              <a:gd name="connsiteX5" fmla="*/ 190500 w 190500"/>
              <a:gd name="connsiteY5" fmla="*/ 190500 h 377952"/>
              <a:gd name="connsiteX6" fmla="*/ 190500 w 190500"/>
              <a:gd name="connsiteY6" fmla="*/ 190500 h 377952"/>
              <a:gd name="connsiteX7" fmla="*/ 190500 w 190500"/>
              <a:gd name="connsiteY7" fmla="*/ 0 h 377952"/>
            </a:gdLst>
            <a:ahLst/>
            <a:cxnLst/>
            <a:rect l="l" t="t" r="r" b="b"/>
            <a:pathLst>
              <a:path w="190500" h="377952">
                <a:moveTo>
                  <a:pt x="0" y="0"/>
                </a:moveTo>
                <a:lnTo>
                  <a:pt x="0" y="190500"/>
                </a:lnTo>
                <a:lnTo>
                  <a:pt x="108680" y="190500"/>
                </a:lnTo>
                <a:cubicBezTo>
                  <a:pt x="107031" y="249344"/>
                  <a:pt x="58867" y="296199"/>
                  <a:pt x="0" y="296228"/>
                </a:cubicBezTo>
                <a:lnTo>
                  <a:pt x="0" y="377952"/>
                </a:lnTo>
                <a:cubicBezTo>
                  <a:pt x="104031" y="377965"/>
                  <a:pt x="188835" y="294518"/>
                  <a:pt x="190500" y="190500"/>
                </a:cubicBezTo>
                <a:lnTo>
                  <a:pt x="190500" y="190500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717530" y="3493443"/>
            <a:ext cx="801370" cy="1589919"/>
          </a:xfrm>
          <a:custGeom>
            <a:avLst/>
            <a:gdLst>
              <a:gd name="connsiteX0" fmla="*/ 0 w 190500"/>
              <a:gd name="connsiteY0" fmla="*/ 0 h 377952"/>
              <a:gd name="connsiteX1" fmla="*/ 0 w 190500"/>
              <a:gd name="connsiteY1" fmla="*/ 190500 h 377952"/>
              <a:gd name="connsiteX2" fmla="*/ 108680 w 190500"/>
              <a:gd name="connsiteY2" fmla="*/ 190500 h 377952"/>
              <a:gd name="connsiteX3" fmla="*/ 0 w 190500"/>
              <a:gd name="connsiteY3" fmla="*/ 296228 h 377952"/>
              <a:gd name="connsiteX4" fmla="*/ 0 w 190500"/>
              <a:gd name="connsiteY4" fmla="*/ 377952 h 377952"/>
              <a:gd name="connsiteX5" fmla="*/ 190500 w 190500"/>
              <a:gd name="connsiteY5" fmla="*/ 190500 h 377952"/>
              <a:gd name="connsiteX6" fmla="*/ 190500 w 190500"/>
              <a:gd name="connsiteY6" fmla="*/ 190500 h 377952"/>
              <a:gd name="connsiteX7" fmla="*/ 190500 w 190500"/>
              <a:gd name="connsiteY7" fmla="*/ 0 h 377952"/>
            </a:gdLst>
            <a:ahLst/>
            <a:cxnLst/>
            <a:rect l="l" t="t" r="r" b="b"/>
            <a:pathLst>
              <a:path w="190500" h="377952">
                <a:moveTo>
                  <a:pt x="0" y="0"/>
                </a:moveTo>
                <a:lnTo>
                  <a:pt x="0" y="190500"/>
                </a:lnTo>
                <a:lnTo>
                  <a:pt x="108680" y="190500"/>
                </a:lnTo>
                <a:cubicBezTo>
                  <a:pt x="107031" y="249344"/>
                  <a:pt x="58867" y="296199"/>
                  <a:pt x="0" y="296228"/>
                </a:cubicBezTo>
                <a:lnTo>
                  <a:pt x="0" y="377952"/>
                </a:lnTo>
                <a:cubicBezTo>
                  <a:pt x="104031" y="377965"/>
                  <a:pt x="188835" y="294518"/>
                  <a:pt x="190500" y="190500"/>
                </a:cubicBezTo>
                <a:lnTo>
                  <a:pt x="190500" y="190500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教学组织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2" name="线条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13" name="线条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015292" y="2626447"/>
            <a:ext cx="8161416" cy="1731334"/>
          </a:xfrm>
          <a:prstGeom prst="roundRect">
            <a:avLst>
              <a:gd name="adj" fmla="val 8757"/>
            </a:avLst>
          </a:prstGeom>
          <a:solidFill>
            <a:schemeClr val="bg1"/>
          </a:solidFill>
          <a:ln w="44450" cap="sq">
            <a:solidFill>
              <a:schemeClr val="accent1"/>
            </a:solidFill>
            <a:miter/>
          </a:ln>
          <a:effectLst>
            <a:outerShdw blurRad="317500" dist="190500" dir="30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9276707" y="2626447"/>
            <a:ext cx="900000" cy="1731334"/>
          </a:xfrm>
          <a:custGeom>
            <a:avLst/>
            <a:gdLst>
              <a:gd name="connsiteX0" fmla="*/ 0 w 900000"/>
              <a:gd name="connsiteY0" fmla="*/ 0 h 1631125"/>
              <a:gd name="connsiteX1" fmla="*/ 700531 w 900000"/>
              <a:gd name="connsiteY1" fmla="*/ 0 h 1631125"/>
              <a:gd name="connsiteX2" fmla="*/ 900000 w 900000"/>
              <a:gd name="connsiteY2" fmla="*/ 168003 h 1631125"/>
              <a:gd name="connsiteX3" fmla="*/ 900000 w 900000"/>
              <a:gd name="connsiteY3" fmla="*/ 791129 h 1631125"/>
              <a:gd name="connsiteX4" fmla="*/ 900000 w 900000"/>
              <a:gd name="connsiteY4" fmla="*/ 839997 h 1631125"/>
              <a:gd name="connsiteX5" fmla="*/ 900000 w 900000"/>
              <a:gd name="connsiteY5" fmla="*/ 1463122 h 1631125"/>
              <a:gd name="connsiteX6" fmla="*/ 700531 w 900000"/>
              <a:gd name="connsiteY6" fmla="*/ 1631125 h 1631125"/>
              <a:gd name="connsiteX7" fmla="*/ 0 w 900000"/>
              <a:gd name="connsiteY7" fmla="*/ 1631125 h 1631125"/>
              <a:gd name="connsiteX8" fmla="*/ 0 w 900000"/>
              <a:gd name="connsiteY8" fmla="*/ 1008000 h 1631125"/>
              <a:gd name="connsiteX9" fmla="*/ 0 w 900000"/>
              <a:gd name="connsiteY9" fmla="*/ 623125 h 1631125"/>
            </a:gdLst>
            <a:ahLst/>
            <a:cxnLst/>
            <a:rect l="l" t="t" r="r" b="b"/>
            <a:pathLst>
              <a:path w="900000" h="1631125">
                <a:moveTo>
                  <a:pt x="0" y="0"/>
                </a:moveTo>
                <a:lnTo>
                  <a:pt x="700531" y="0"/>
                </a:lnTo>
                <a:cubicBezTo>
                  <a:pt x="810694" y="0"/>
                  <a:pt x="900000" y="75218"/>
                  <a:pt x="900000" y="168003"/>
                </a:cubicBezTo>
                <a:lnTo>
                  <a:pt x="900000" y="791129"/>
                </a:lnTo>
                <a:lnTo>
                  <a:pt x="900000" y="839997"/>
                </a:lnTo>
                <a:lnTo>
                  <a:pt x="900000" y="1463122"/>
                </a:lnTo>
                <a:cubicBezTo>
                  <a:pt x="900000" y="1555907"/>
                  <a:pt x="810694" y="1631125"/>
                  <a:pt x="700531" y="1631125"/>
                </a:cubicBezTo>
                <a:lnTo>
                  <a:pt x="0" y="1631125"/>
                </a:lnTo>
                <a:lnTo>
                  <a:pt x="0" y="1008000"/>
                </a:lnTo>
                <a:lnTo>
                  <a:pt x="0" y="623125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492707" y="3266218"/>
            <a:ext cx="468000" cy="451793"/>
          </a:xfrm>
          <a:custGeom>
            <a:avLst/>
            <a:gdLst>
              <a:gd name="T0" fmla="*/ 8270 w 8441"/>
              <a:gd name="T1" fmla="*/ 6791 h 8160"/>
              <a:gd name="T2" fmla="*/ 5734 w 8441"/>
              <a:gd name="T3" fmla="*/ 4255 h 8160"/>
              <a:gd name="T4" fmla="*/ 5225 w 8441"/>
              <a:gd name="T5" fmla="*/ 848 h 8160"/>
              <a:gd name="T6" fmla="*/ 3177 w 8441"/>
              <a:gd name="T7" fmla="*/ 0 h 8160"/>
              <a:gd name="T8" fmla="*/ 1130 w 8441"/>
              <a:gd name="T9" fmla="*/ 848 h 8160"/>
              <a:gd name="T10" fmla="*/ 1130 w 8441"/>
              <a:gd name="T11" fmla="*/ 4944 h 8160"/>
              <a:gd name="T12" fmla="*/ 3177 w 8441"/>
              <a:gd name="T13" fmla="*/ 5792 h 8160"/>
              <a:gd name="T14" fmla="*/ 4538 w 8441"/>
              <a:gd name="T15" fmla="*/ 5454 h 8160"/>
              <a:gd name="T16" fmla="*/ 7072 w 8441"/>
              <a:gd name="T17" fmla="*/ 7988 h 8160"/>
              <a:gd name="T18" fmla="*/ 7486 w 8441"/>
              <a:gd name="T19" fmla="*/ 8160 h 8160"/>
              <a:gd name="T20" fmla="*/ 7901 w 8441"/>
              <a:gd name="T21" fmla="*/ 7988 h 8160"/>
              <a:gd name="T22" fmla="*/ 8270 w 8441"/>
              <a:gd name="T23" fmla="*/ 7620 h 8160"/>
              <a:gd name="T24" fmla="*/ 8441 w 8441"/>
              <a:gd name="T25" fmla="*/ 7205 h 8160"/>
              <a:gd name="T26" fmla="*/ 8270 w 8441"/>
              <a:gd name="T27" fmla="*/ 6791 h 8160"/>
              <a:gd name="T28" fmla="*/ 1793 w 8441"/>
              <a:gd name="T29" fmla="*/ 4281 h 8160"/>
              <a:gd name="T30" fmla="*/ 1793 w 8441"/>
              <a:gd name="T31" fmla="*/ 1511 h 8160"/>
              <a:gd name="T32" fmla="*/ 3177 w 8441"/>
              <a:gd name="T33" fmla="*/ 938 h 8160"/>
              <a:gd name="T34" fmla="*/ 4562 w 8441"/>
              <a:gd name="T35" fmla="*/ 1511 h 8160"/>
              <a:gd name="T36" fmla="*/ 4562 w 8441"/>
              <a:gd name="T37" fmla="*/ 4281 h 8160"/>
              <a:gd name="T38" fmla="*/ 3177 w 8441"/>
              <a:gd name="T39" fmla="*/ 4854 h 8160"/>
              <a:gd name="T40" fmla="*/ 1793 w 8441"/>
              <a:gd name="T41" fmla="*/ 4281 h 8160"/>
            </a:gdLst>
            <a:ahLst/>
            <a:cxnLst/>
            <a:rect l="0" t="0" r="r" b="b"/>
            <a:pathLst>
              <a:path w="8441" h="8160">
                <a:moveTo>
                  <a:pt x="8270" y="6791"/>
                </a:moveTo>
                <a:lnTo>
                  <a:pt x="5734" y="4255"/>
                </a:lnTo>
                <a:cubicBezTo>
                  <a:pt x="6316" y="3161"/>
                  <a:pt x="6146" y="1769"/>
                  <a:pt x="5225" y="848"/>
                </a:cubicBezTo>
                <a:cubicBezTo>
                  <a:pt x="4678" y="301"/>
                  <a:pt x="3951" y="0"/>
                  <a:pt x="3177" y="0"/>
                </a:cubicBezTo>
                <a:cubicBezTo>
                  <a:pt x="2404" y="0"/>
                  <a:pt x="1676" y="301"/>
                  <a:pt x="1130" y="848"/>
                </a:cubicBezTo>
                <a:cubicBezTo>
                  <a:pt x="0" y="1977"/>
                  <a:pt x="0" y="3815"/>
                  <a:pt x="1130" y="4944"/>
                </a:cubicBezTo>
                <a:cubicBezTo>
                  <a:pt x="1677" y="5491"/>
                  <a:pt x="2404" y="5792"/>
                  <a:pt x="3177" y="5792"/>
                </a:cubicBezTo>
                <a:cubicBezTo>
                  <a:pt x="3660" y="5792"/>
                  <a:pt x="4124" y="5675"/>
                  <a:pt x="4538" y="5454"/>
                </a:cubicBezTo>
                <a:lnTo>
                  <a:pt x="7072" y="7988"/>
                </a:lnTo>
                <a:cubicBezTo>
                  <a:pt x="7183" y="8099"/>
                  <a:pt x="7330" y="8160"/>
                  <a:pt x="7486" y="8160"/>
                </a:cubicBezTo>
                <a:cubicBezTo>
                  <a:pt x="7643" y="8160"/>
                  <a:pt x="7790" y="8099"/>
                  <a:pt x="7901" y="7988"/>
                </a:cubicBezTo>
                <a:lnTo>
                  <a:pt x="8270" y="7620"/>
                </a:lnTo>
                <a:cubicBezTo>
                  <a:pt x="8380" y="7509"/>
                  <a:pt x="8441" y="7362"/>
                  <a:pt x="8441" y="7205"/>
                </a:cubicBezTo>
                <a:cubicBezTo>
                  <a:pt x="8441" y="7049"/>
                  <a:pt x="8380" y="6901"/>
                  <a:pt x="8270" y="6791"/>
                </a:cubicBezTo>
                <a:close/>
                <a:moveTo>
                  <a:pt x="1793" y="4281"/>
                </a:moveTo>
                <a:cubicBezTo>
                  <a:pt x="1029" y="3517"/>
                  <a:pt x="1029" y="2275"/>
                  <a:pt x="1793" y="1511"/>
                </a:cubicBezTo>
                <a:cubicBezTo>
                  <a:pt x="2163" y="1142"/>
                  <a:pt x="2654" y="938"/>
                  <a:pt x="3177" y="938"/>
                </a:cubicBezTo>
                <a:cubicBezTo>
                  <a:pt x="3700" y="938"/>
                  <a:pt x="4192" y="1142"/>
                  <a:pt x="4562" y="1511"/>
                </a:cubicBezTo>
                <a:cubicBezTo>
                  <a:pt x="5325" y="2275"/>
                  <a:pt x="5325" y="3517"/>
                  <a:pt x="4562" y="4281"/>
                </a:cubicBezTo>
                <a:cubicBezTo>
                  <a:pt x="4192" y="4650"/>
                  <a:pt x="3700" y="4854"/>
                  <a:pt x="3177" y="4854"/>
                </a:cubicBezTo>
                <a:cubicBezTo>
                  <a:pt x="2654" y="4854"/>
                  <a:pt x="2163" y="4650"/>
                  <a:pt x="1793" y="428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378740" y="1211427"/>
            <a:ext cx="2046168" cy="530393"/>
          </a:xfrm>
          <a:prstGeom prst="roundRect">
            <a:avLst>
              <a:gd name="adj" fmla="val 8757"/>
            </a:avLst>
          </a:prstGeom>
          <a:solidFill>
            <a:schemeClr val="bg1"/>
          </a:solidFill>
          <a:ln w="1905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>
            <a:outerShdw blurRad="317500" dist="190500" dir="3000000" algn="tl" rotWithShape="0">
              <a:schemeClr val="accent1">
                <a:alpha val="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0057917" y="1211427"/>
            <a:ext cx="366991" cy="530393"/>
          </a:xfrm>
          <a:custGeom>
            <a:avLst/>
            <a:gdLst>
              <a:gd name="connsiteX0" fmla="*/ 0 w 900000"/>
              <a:gd name="connsiteY0" fmla="*/ 0 h 1631125"/>
              <a:gd name="connsiteX1" fmla="*/ 700531 w 900000"/>
              <a:gd name="connsiteY1" fmla="*/ 0 h 1631125"/>
              <a:gd name="connsiteX2" fmla="*/ 900000 w 900000"/>
              <a:gd name="connsiteY2" fmla="*/ 168003 h 1631125"/>
              <a:gd name="connsiteX3" fmla="*/ 900000 w 900000"/>
              <a:gd name="connsiteY3" fmla="*/ 791129 h 1631125"/>
              <a:gd name="connsiteX4" fmla="*/ 900000 w 900000"/>
              <a:gd name="connsiteY4" fmla="*/ 839997 h 1631125"/>
              <a:gd name="connsiteX5" fmla="*/ 900000 w 900000"/>
              <a:gd name="connsiteY5" fmla="*/ 1463122 h 1631125"/>
              <a:gd name="connsiteX6" fmla="*/ 700531 w 900000"/>
              <a:gd name="connsiteY6" fmla="*/ 1631125 h 1631125"/>
              <a:gd name="connsiteX7" fmla="*/ 0 w 900000"/>
              <a:gd name="connsiteY7" fmla="*/ 1631125 h 1631125"/>
              <a:gd name="connsiteX8" fmla="*/ 0 w 900000"/>
              <a:gd name="connsiteY8" fmla="*/ 1008000 h 1631125"/>
              <a:gd name="connsiteX9" fmla="*/ 0 w 900000"/>
              <a:gd name="connsiteY9" fmla="*/ 623125 h 1631125"/>
            </a:gdLst>
            <a:ahLst/>
            <a:cxnLst/>
            <a:rect l="l" t="t" r="r" b="b"/>
            <a:pathLst>
              <a:path w="900000" h="1631125">
                <a:moveTo>
                  <a:pt x="0" y="0"/>
                </a:moveTo>
                <a:lnTo>
                  <a:pt x="700531" y="0"/>
                </a:lnTo>
                <a:cubicBezTo>
                  <a:pt x="810694" y="0"/>
                  <a:pt x="900000" y="75218"/>
                  <a:pt x="900000" y="168003"/>
                </a:cubicBezTo>
                <a:lnTo>
                  <a:pt x="900000" y="791129"/>
                </a:lnTo>
                <a:lnTo>
                  <a:pt x="900000" y="839997"/>
                </a:lnTo>
                <a:lnTo>
                  <a:pt x="900000" y="1463122"/>
                </a:lnTo>
                <a:cubicBezTo>
                  <a:pt x="900000" y="1555907"/>
                  <a:pt x="810694" y="1631125"/>
                  <a:pt x="700531" y="1631125"/>
                </a:cubicBezTo>
                <a:lnTo>
                  <a:pt x="0" y="1631125"/>
                </a:lnTo>
                <a:lnTo>
                  <a:pt x="0" y="1008000"/>
                </a:lnTo>
                <a:lnTo>
                  <a:pt x="0" y="62312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sq">
            <a:noFill/>
            <a:prstDash val="solid"/>
            <a:miter/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598137" y="5326671"/>
            <a:ext cx="3676848" cy="530393"/>
          </a:xfrm>
          <a:prstGeom prst="roundRect">
            <a:avLst>
              <a:gd name="adj" fmla="val 8757"/>
            </a:avLst>
          </a:prstGeom>
          <a:solidFill>
            <a:schemeClr val="bg1"/>
          </a:solidFill>
          <a:ln w="19050" cap="sq">
            <a:solidFill>
              <a:schemeClr val="accent1">
                <a:lumMod val="20000"/>
                <a:lumOff val="80000"/>
              </a:schemeClr>
            </a:solidFill>
            <a:miter/>
          </a:ln>
          <a:effectLst>
            <a:outerShdw blurRad="317500" dist="190500" dir="3000000" algn="tl" rotWithShape="0">
              <a:schemeClr val="accent1">
                <a:alpha val="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907994" y="5326671"/>
            <a:ext cx="366991" cy="530393"/>
          </a:xfrm>
          <a:custGeom>
            <a:avLst/>
            <a:gdLst>
              <a:gd name="connsiteX0" fmla="*/ 0 w 900000"/>
              <a:gd name="connsiteY0" fmla="*/ 0 h 1631125"/>
              <a:gd name="connsiteX1" fmla="*/ 700531 w 900000"/>
              <a:gd name="connsiteY1" fmla="*/ 0 h 1631125"/>
              <a:gd name="connsiteX2" fmla="*/ 900000 w 900000"/>
              <a:gd name="connsiteY2" fmla="*/ 168003 h 1631125"/>
              <a:gd name="connsiteX3" fmla="*/ 900000 w 900000"/>
              <a:gd name="connsiteY3" fmla="*/ 791129 h 1631125"/>
              <a:gd name="connsiteX4" fmla="*/ 900000 w 900000"/>
              <a:gd name="connsiteY4" fmla="*/ 839997 h 1631125"/>
              <a:gd name="connsiteX5" fmla="*/ 900000 w 900000"/>
              <a:gd name="connsiteY5" fmla="*/ 1463122 h 1631125"/>
              <a:gd name="connsiteX6" fmla="*/ 700531 w 900000"/>
              <a:gd name="connsiteY6" fmla="*/ 1631125 h 1631125"/>
              <a:gd name="connsiteX7" fmla="*/ 0 w 900000"/>
              <a:gd name="connsiteY7" fmla="*/ 1631125 h 1631125"/>
              <a:gd name="connsiteX8" fmla="*/ 0 w 900000"/>
              <a:gd name="connsiteY8" fmla="*/ 1008000 h 1631125"/>
              <a:gd name="connsiteX9" fmla="*/ 0 w 900000"/>
              <a:gd name="connsiteY9" fmla="*/ 623125 h 1631125"/>
            </a:gdLst>
            <a:ahLst/>
            <a:cxnLst/>
            <a:rect l="l" t="t" r="r" b="b"/>
            <a:pathLst>
              <a:path w="900000" h="1631125">
                <a:moveTo>
                  <a:pt x="0" y="0"/>
                </a:moveTo>
                <a:lnTo>
                  <a:pt x="700531" y="0"/>
                </a:lnTo>
                <a:cubicBezTo>
                  <a:pt x="810694" y="0"/>
                  <a:pt x="900000" y="75218"/>
                  <a:pt x="900000" y="168003"/>
                </a:cubicBezTo>
                <a:lnTo>
                  <a:pt x="900000" y="791129"/>
                </a:lnTo>
                <a:lnTo>
                  <a:pt x="900000" y="839997"/>
                </a:lnTo>
                <a:lnTo>
                  <a:pt x="900000" y="1463122"/>
                </a:lnTo>
                <a:cubicBezTo>
                  <a:pt x="900000" y="1555907"/>
                  <a:pt x="810694" y="1631125"/>
                  <a:pt x="700531" y="1631125"/>
                </a:cubicBezTo>
                <a:lnTo>
                  <a:pt x="0" y="1631125"/>
                </a:lnTo>
                <a:lnTo>
                  <a:pt x="0" y="1008000"/>
                </a:lnTo>
                <a:lnTo>
                  <a:pt x="0" y="62312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 cap="sq">
            <a:noFill/>
            <a:miter/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39268" y="5661153"/>
            <a:ext cx="1511578" cy="391820"/>
          </a:xfrm>
          <a:prstGeom prst="roundRect">
            <a:avLst>
              <a:gd name="adj" fmla="val 8757"/>
            </a:avLst>
          </a:prstGeom>
          <a:solidFill>
            <a:schemeClr val="bg1"/>
          </a:solidFill>
          <a:ln w="19050" cap="sq">
            <a:solidFill>
              <a:schemeClr val="accent1">
                <a:lumMod val="40000"/>
                <a:lumOff val="60000"/>
              </a:schemeClr>
            </a:solidFill>
            <a:miter/>
          </a:ln>
          <a:effectLst>
            <a:outerShdw blurRad="317500" dist="190500" dir="3000000" algn="tl" rotWithShape="0">
              <a:schemeClr val="accent1">
                <a:alpha val="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879737" y="5661153"/>
            <a:ext cx="271109" cy="391820"/>
          </a:xfrm>
          <a:custGeom>
            <a:avLst/>
            <a:gdLst>
              <a:gd name="connsiteX0" fmla="*/ 0 w 900000"/>
              <a:gd name="connsiteY0" fmla="*/ 0 h 1631125"/>
              <a:gd name="connsiteX1" fmla="*/ 700531 w 900000"/>
              <a:gd name="connsiteY1" fmla="*/ 0 h 1631125"/>
              <a:gd name="connsiteX2" fmla="*/ 900000 w 900000"/>
              <a:gd name="connsiteY2" fmla="*/ 168003 h 1631125"/>
              <a:gd name="connsiteX3" fmla="*/ 900000 w 900000"/>
              <a:gd name="connsiteY3" fmla="*/ 791129 h 1631125"/>
              <a:gd name="connsiteX4" fmla="*/ 900000 w 900000"/>
              <a:gd name="connsiteY4" fmla="*/ 839997 h 1631125"/>
              <a:gd name="connsiteX5" fmla="*/ 900000 w 900000"/>
              <a:gd name="connsiteY5" fmla="*/ 1463122 h 1631125"/>
              <a:gd name="connsiteX6" fmla="*/ 700531 w 900000"/>
              <a:gd name="connsiteY6" fmla="*/ 1631125 h 1631125"/>
              <a:gd name="connsiteX7" fmla="*/ 0 w 900000"/>
              <a:gd name="connsiteY7" fmla="*/ 1631125 h 1631125"/>
              <a:gd name="connsiteX8" fmla="*/ 0 w 900000"/>
              <a:gd name="connsiteY8" fmla="*/ 1008000 h 1631125"/>
              <a:gd name="connsiteX9" fmla="*/ 0 w 900000"/>
              <a:gd name="connsiteY9" fmla="*/ 623125 h 1631125"/>
            </a:gdLst>
            <a:ahLst/>
            <a:cxnLst/>
            <a:rect l="l" t="t" r="r" b="b"/>
            <a:pathLst>
              <a:path w="900000" h="1631125">
                <a:moveTo>
                  <a:pt x="0" y="0"/>
                </a:moveTo>
                <a:lnTo>
                  <a:pt x="700531" y="0"/>
                </a:lnTo>
                <a:cubicBezTo>
                  <a:pt x="810694" y="0"/>
                  <a:pt x="900000" y="75218"/>
                  <a:pt x="900000" y="168003"/>
                </a:cubicBezTo>
                <a:lnTo>
                  <a:pt x="900000" y="791129"/>
                </a:lnTo>
                <a:lnTo>
                  <a:pt x="900000" y="839997"/>
                </a:lnTo>
                <a:lnTo>
                  <a:pt x="900000" y="1463122"/>
                </a:lnTo>
                <a:cubicBezTo>
                  <a:pt x="900000" y="1555907"/>
                  <a:pt x="810694" y="1631125"/>
                  <a:pt x="700531" y="1631125"/>
                </a:cubicBezTo>
                <a:lnTo>
                  <a:pt x="0" y="1631125"/>
                </a:lnTo>
                <a:lnTo>
                  <a:pt x="0" y="1008000"/>
                </a:lnTo>
                <a:lnTo>
                  <a:pt x="0" y="62312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ap="sq">
            <a:noFill/>
            <a:miter/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149475" y="2671445"/>
            <a:ext cx="6991350" cy="154495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/>
              <a:t>- </a:t>
            </a:r>
            <a:r>
              <a:rPr kumimoji="1" lang="zh-CN" altLang="en-US" sz="2000"/>
              <a:t>经验：文化浸润贯穿始终使礼仪规范率达</a:t>
            </a:r>
            <a:r>
              <a:rPr kumimoji="1" lang="en-US" altLang="zh-CN" sz="2000"/>
              <a:t> 100%</a:t>
            </a:r>
            <a:endParaRPr kumimoji="1" lang="en-US" altLang="zh-CN" sz="2000"/>
          </a:p>
          <a:p>
            <a:pPr algn="l">
              <a:lnSpc>
                <a:spcPct val="150000"/>
              </a:lnSpc>
            </a:pPr>
            <a:r>
              <a:rPr kumimoji="1" lang="en-US" altLang="zh-CN" sz="2000"/>
              <a:t>- </a:t>
            </a:r>
            <a:r>
              <a:rPr kumimoji="1" lang="zh-CN" altLang="en-US" sz="2000"/>
              <a:t>改进：为小教练开展</a:t>
            </a:r>
            <a:r>
              <a:rPr kumimoji="1" lang="en-US" altLang="zh-CN" sz="2000"/>
              <a:t> “</a:t>
            </a:r>
            <a:r>
              <a:rPr kumimoji="1" lang="zh-CN" altLang="en-US" sz="2000"/>
              <a:t>运动解剖学</a:t>
            </a:r>
            <a:r>
              <a:rPr kumimoji="1" lang="en-US" altLang="zh-CN" sz="2000"/>
              <a:t>” </a:t>
            </a:r>
            <a:r>
              <a:rPr kumimoji="1" lang="zh-CN" altLang="en-US" sz="2000"/>
              <a:t>培训（如讲解马步的股四头肌发力原理）</a:t>
            </a:r>
            <a:endParaRPr kumimoji="1" lang="zh-CN" altLang="en-US" sz="2000"/>
          </a:p>
        </p:txBody>
      </p:sp>
      <p:sp>
        <p:nvSpPr>
          <p:cNvPr id="14" name="标题 1"/>
          <p:cNvSpPr txBox="1"/>
          <p:nvPr/>
        </p:nvSpPr>
        <p:spPr>
          <a:xfrm>
            <a:off x="2686248" y="1718560"/>
            <a:ext cx="1390075" cy="360325"/>
          </a:xfrm>
          <a:prstGeom prst="roundRect">
            <a:avLst>
              <a:gd name="adj" fmla="val 8757"/>
            </a:avLst>
          </a:prstGeom>
          <a:solidFill>
            <a:schemeClr val="bg1"/>
          </a:solidFill>
          <a:ln w="19050" cap="sq">
            <a:solidFill>
              <a:schemeClr val="accent1">
                <a:lumMod val="40000"/>
                <a:lumOff val="60000"/>
              </a:schemeClr>
            </a:solidFill>
            <a:miter/>
          </a:ln>
          <a:effectLst>
            <a:outerShdw blurRad="317500" dist="190500" dir="3000000" algn="tl" rotWithShape="0">
              <a:schemeClr val="accent1">
                <a:alpha val="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827006" y="1718560"/>
            <a:ext cx="249317" cy="360325"/>
          </a:xfrm>
          <a:custGeom>
            <a:avLst/>
            <a:gdLst>
              <a:gd name="connsiteX0" fmla="*/ 0 w 900000"/>
              <a:gd name="connsiteY0" fmla="*/ 0 h 1631125"/>
              <a:gd name="connsiteX1" fmla="*/ 700531 w 900000"/>
              <a:gd name="connsiteY1" fmla="*/ 0 h 1631125"/>
              <a:gd name="connsiteX2" fmla="*/ 900000 w 900000"/>
              <a:gd name="connsiteY2" fmla="*/ 168003 h 1631125"/>
              <a:gd name="connsiteX3" fmla="*/ 900000 w 900000"/>
              <a:gd name="connsiteY3" fmla="*/ 791129 h 1631125"/>
              <a:gd name="connsiteX4" fmla="*/ 900000 w 900000"/>
              <a:gd name="connsiteY4" fmla="*/ 839997 h 1631125"/>
              <a:gd name="connsiteX5" fmla="*/ 900000 w 900000"/>
              <a:gd name="connsiteY5" fmla="*/ 1463122 h 1631125"/>
              <a:gd name="connsiteX6" fmla="*/ 700531 w 900000"/>
              <a:gd name="connsiteY6" fmla="*/ 1631125 h 1631125"/>
              <a:gd name="connsiteX7" fmla="*/ 0 w 900000"/>
              <a:gd name="connsiteY7" fmla="*/ 1631125 h 1631125"/>
              <a:gd name="connsiteX8" fmla="*/ 0 w 900000"/>
              <a:gd name="connsiteY8" fmla="*/ 1008000 h 1631125"/>
              <a:gd name="connsiteX9" fmla="*/ 0 w 900000"/>
              <a:gd name="connsiteY9" fmla="*/ 623125 h 1631125"/>
            </a:gdLst>
            <a:ahLst/>
            <a:cxnLst/>
            <a:rect l="l" t="t" r="r" b="b"/>
            <a:pathLst>
              <a:path w="900000" h="1631125">
                <a:moveTo>
                  <a:pt x="0" y="0"/>
                </a:moveTo>
                <a:lnTo>
                  <a:pt x="700531" y="0"/>
                </a:lnTo>
                <a:cubicBezTo>
                  <a:pt x="810694" y="0"/>
                  <a:pt x="900000" y="75218"/>
                  <a:pt x="900000" y="168003"/>
                </a:cubicBezTo>
                <a:lnTo>
                  <a:pt x="900000" y="791129"/>
                </a:lnTo>
                <a:lnTo>
                  <a:pt x="900000" y="839997"/>
                </a:lnTo>
                <a:lnTo>
                  <a:pt x="900000" y="1463122"/>
                </a:lnTo>
                <a:cubicBezTo>
                  <a:pt x="900000" y="1555907"/>
                  <a:pt x="810694" y="1631125"/>
                  <a:pt x="700531" y="1631125"/>
                </a:cubicBezTo>
                <a:lnTo>
                  <a:pt x="0" y="1631125"/>
                </a:lnTo>
                <a:lnTo>
                  <a:pt x="0" y="1008000"/>
                </a:lnTo>
                <a:lnTo>
                  <a:pt x="0" y="62312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cap="sq">
            <a:noFill/>
            <a:prstDash val="solid"/>
            <a:miter/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779770" y="4846936"/>
            <a:ext cx="1070808" cy="277567"/>
          </a:xfrm>
          <a:prstGeom prst="roundRect">
            <a:avLst>
              <a:gd name="adj" fmla="val 8757"/>
            </a:avLst>
          </a:prstGeom>
          <a:solidFill>
            <a:schemeClr val="bg1"/>
          </a:solidFill>
          <a:ln w="19050" cap="sq">
            <a:solidFill>
              <a:schemeClr val="accent1">
                <a:lumMod val="75000"/>
              </a:schemeClr>
            </a:solidFill>
            <a:miter/>
          </a:ln>
          <a:effectLst>
            <a:outerShdw blurRad="317500" dist="190500" dir="3000000" algn="tl" rotWithShape="0">
              <a:schemeClr val="accent1">
                <a:alpha val="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658523" y="4846936"/>
            <a:ext cx="192055" cy="277567"/>
          </a:xfrm>
          <a:custGeom>
            <a:avLst/>
            <a:gdLst>
              <a:gd name="connsiteX0" fmla="*/ 0 w 900000"/>
              <a:gd name="connsiteY0" fmla="*/ 0 h 1631125"/>
              <a:gd name="connsiteX1" fmla="*/ 700531 w 900000"/>
              <a:gd name="connsiteY1" fmla="*/ 0 h 1631125"/>
              <a:gd name="connsiteX2" fmla="*/ 900000 w 900000"/>
              <a:gd name="connsiteY2" fmla="*/ 168003 h 1631125"/>
              <a:gd name="connsiteX3" fmla="*/ 900000 w 900000"/>
              <a:gd name="connsiteY3" fmla="*/ 791129 h 1631125"/>
              <a:gd name="connsiteX4" fmla="*/ 900000 w 900000"/>
              <a:gd name="connsiteY4" fmla="*/ 839997 h 1631125"/>
              <a:gd name="connsiteX5" fmla="*/ 900000 w 900000"/>
              <a:gd name="connsiteY5" fmla="*/ 1463122 h 1631125"/>
              <a:gd name="connsiteX6" fmla="*/ 700531 w 900000"/>
              <a:gd name="connsiteY6" fmla="*/ 1631125 h 1631125"/>
              <a:gd name="connsiteX7" fmla="*/ 0 w 900000"/>
              <a:gd name="connsiteY7" fmla="*/ 1631125 h 1631125"/>
              <a:gd name="connsiteX8" fmla="*/ 0 w 900000"/>
              <a:gd name="connsiteY8" fmla="*/ 1008000 h 1631125"/>
              <a:gd name="connsiteX9" fmla="*/ 0 w 900000"/>
              <a:gd name="connsiteY9" fmla="*/ 623125 h 1631125"/>
            </a:gdLst>
            <a:ahLst/>
            <a:cxnLst/>
            <a:rect l="l" t="t" r="r" b="b"/>
            <a:pathLst>
              <a:path w="900000" h="1631125">
                <a:moveTo>
                  <a:pt x="0" y="0"/>
                </a:moveTo>
                <a:lnTo>
                  <a:pt x="700531" y="0"/>
                </a:lnTo>
                <a:cubicBezTo>
                  <a:pt x="810694" y="0"/>
                  <a:pt x="900000" y="75218"/>
                  <a:pt x="900000" y="168003"/>
                </a:cubicBezTo>
                <a:lnTo>
                  <a:pt x="900000" y="791129"/>
                </a:lnTo>
                <a:lnTo>
                  <a:pt x="900000" y="839997"/>
                </a:lnTo>
                <a:lnTo>
                  <a:pt x="900000" y="1463122"/>
                </a:lnTo>
                <a:cubicBezTo>
                  <a:pt x="900000" y="1555907"/>
                  <a:pt x="810694" y="1631125"/>
                  <a:pt x="700531" y="1631125"/>
                </a:cubicBezTo>
                <a:lnTo>
                  <a:pt x="0" y="1631125"/>
                </a:lnTo>
                <a:lnTo>
                  <a:pt x="0" y="1008000"/>
                </a:lnTo>
                <a:lnTo>
                  <a:pt x="0" y="62312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cap="sq">
            <a:noFill/>
            <a:prstDash val="solid"/>
            <a:miter/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主要经验与改进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0" name="线条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21" name="线条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flipH="1">
            <a:off x="8206973" y="0"/>
            <a:ext cx="3985027" cy="6858000"/>
          </a:xfrm>
          <a:custGeom>
            <a:avLst/>
            <a:gdLst>
              <a:gd name="connsiteX0" fmla="*/ 3650401 w 3985027"/>
              <a:gd name="connsiteY0" fmla="*/ 0 h 6858000"/>
              <a:gd name="connsiteX1" fmla="*/ 2509911 w 3985027"/>
              <a:gd name="connsiteY1" fmla="*/ 0 h 6858000"/>
              <a:gd name="connsiteX2" fmla="*/ 1981200 w 3985027"/>
              <a:gd name="connsiteY2" fmla="*/ 0 h 6858000"/>
              <a:gd name="connsiteX3" fmla="*/ 0 w 3985027"/>
              <a:gd name="connsiteY3" fmla="*/ 0 h 6858000"/>
              <a:gd name="connsiteX4" fmla="*/ 0 w 3985027"/>
              <a:gd name="connsiteY4" fmla="*/ 6858000 h 6858000"/>
              <a:gd name="connsiteX5" fmla="*/ 1981200 w 3985027"/>
              <a:gd name="connsiteY5" fmla="*/ 6858000 h 6858000"/>
              <a:gd name="connsiteX6" fmla="*/ 2509911 w 3985027"/>
              <a:gd name="connsiteY6" fmla="*/ 6858000 h 6858000"/>
              <a:gd name="connsiteX7" fmla="*/ 2509911 w 3985027"/>
              <a:gd name="connsiteY7" fmla="*/ 6852382 h 6858000"/>
              <a:gd name="connsiteX8" fmla="*/ 3825726 w 3985027"/>
              <a:gd name="connsiteY8" fmla="*/ 6838398 h 6858000"/>
              <a:gd name="connsiteX9" fmla="*/ 3870341 w 3985027"/>
              <a:gd name="connsiteY9" fmla="*/ 6734769 h 6858000"/>
              <a:gd name="connsiteX10" fmla="*/ 3940566 w 3985027"/>
              <a:gd name="connsiteY10" fmla="*/ 6593572 h 6858000"/>
              <a:gd name="connsiteX11" fmla="*/ 3956911 w 3985027"/>
              <a:gd name="connsiteY11" fmla="*/ 6425340 h 6858000"/>
              <a:gd name="connsiteX12" fmla="*/ 3928371 w 3985027"/>
              <a:gd name="connsiteY12" fmla="*/ 6257401 h 6858000"/>
              <a:gd name="connsiteX13" fmla="*/ 3949058 w 3985027"/>
              <a:gd name="connsiteY13" fmla="*/ 6178896 h 6858000"/>
              <a:gd name="connsiteX14" fmla="*/ 3982470 w 3985027"/>
              <a:gd name="connsiteY14" fmla="*/ 6067037 h 6858000"/>
              <a:gd name="connsiteX15" fmla="*/ 3910723 w 3985027"/>
              <a:gd name="connsiteY15" fmla="*/ 5853255 h 6858000"/>
              <a:gd name="connsiteX16" fmla="*/ 3887065 w 3985027"/>
              <a:gd name="connsiteY16" fmla="*/ 5702599 h 6858000"/>
              <a:gd name="connsiteX17" fmla="*/ 3906059 w 3985027"/>
              <a:gd name="connsiteY17" fmla="*/ 5580041 h 6858000"/>
              <a:gd name="connsiteX18" fmla="*/ 3911566 w 3985027"/>
              <a:gd name="connsiteY18" fmla="*/ 5418493 h 6858000"/>
              <a:gd name="connsiteX19" fmla="*/ 3897646 w 3985027"/>
              <a:gd name="connsiteY19" fmla="*/ 5260548 h 6858000"/>
              <a:gd name="connsiteX20" fmla="*/ 3884403 w 3985027"/>
              <a:gd name="connsiteY20" fmla="*/ 5094278 h 6858000"/>
              <a:gd name="connsiteX21" fmla="*/ 3873039 w 3985027"/>
              <a:gd name="connsiteY21" fmla="*/ 4945311 h 6858000"/>
              <a:gd name="connsiteX22" fmla="*/ 3853195 w 3985027"/>
              <a:gd name="connsiteY22" fmla="*/ 4874247 h 6858000"/>
              <a:gd name="connsiteX23" fmla="*/ 3904821 w 3985027"/>
              <a:gd name="connsiteY23" fmla="*/ 4790810 h 6858000"/>
              <a:gd name="connsiteX24" fmla="*/ 3924549 w 3985027"/>
              <a:gd name="connsiteY24" fmla="*/ 4601877 h 6858000"/>
              <a:gd name="connsiteX25" fmla="*/ 3897480 w 3985027"/>
              <a:gd name="connsiteY25" fmla="*/ 4459387 h 6858000"/>
              <a:gd name="connsiteX26" fmla="*/ 3863921 w 3985027"/>
              <a:gd name="connsiteY26" fmla="*/ 4320426 h 6858000"/>
              <a:gd name="connsiteX27" fmla="*/ 3886666 w 3985027"/>
              <a:gd name="connsiteY27" fmla="*/ 4241948 h 6858000"/>
              <a:gd name="connsiteX28" fmla="*/ 3921464 w 3985027"/>
              <a:gd name="connsiteY28" fmla="*/ 4147700 h 6858000"/>
              <a:gd name="connsiteX29" fmla="*/ 3882561 w 3985027"/>
              <a:gd name="connsiteY29" fmla="*/ 4044825 h 6858000"/>
              <a:gd name="connsiteX30" fmla="*/ 3848657 w 3985027"/>
              <a:gd name="connsiteY30" fmla="*/ 3965324 h 6858000"/>
              <a:gd name="connsiteX31" fmla="*/ 3814350 w 3985027"/>
              <a:gd name="connsiteY31" fmla="*/ 3886379 h 6858000"/>
              <a:gd name="connsiteX32" fmla="*/ 3781761 w 3985027"/>
              <a:gd name="connsiteY32" fmla="*/ 3829612 h 6858000"/>
              <a:gd name="connsiteX33" fmla="*/ 3819836 w 3985027"/>
              <a:gd name="connsiteY33" fmla="*/ 3733681 h 6858000"/>
              <a:gd name="connsiteX34" fmla="*/ 3861936 w 3985027"/>
              <a:gd name="connsiteY34" fmla="*/ 3437224 h 6858000"/>
              <a:gd name="connsiteX35" fmla="*/ 3865960 w 3985027"/>
              <a:gd name="connsiteY35" fmla="*/ 3222655 h 6858000"/>
              <a:gd name="connsiteX36" fmla="*/ 3819351 w 3985027"/>
              <a:gd name="connsiteY36" fmla="*/ 3158644 h 6858000"/>
              <a:gd name="connsiteX37" fmla="*/ 3700278 w 3985027"/>
              <a:gd name="connsiteY37" fmla="*/ 2884986 h 6858000"/>
              <a:gd name="connsiteX38" fmla="*/ 3639051 w 3985027"/>
              <a:gd name="connsiteY38" fmla="*/ 2707806 h 6858000"/>
              <a:gd name="connsiteX39" fmla="*/ 3597357 w 3985027"/>
              <a:gd name="connsiteY39" fmla="*/ 2649748 h 6858000"/>
              <a:gd name="connsiteX40" fmla="*/ 3650698 w 3985027"/>
              <a:gd name="connsiteY40" fmla="*/ 2599006 h 6858000"/>
              <a:gd name="connsiteX41" fmla="*/ 3652658 w 3985027"/>
              <a:gd name="connsiteY41" fmla="*/ 2403857 h 6858000"/>
              <a:gd name="connsiteX42" fmla="*/ 3493463 w 3985027"/>
              <a:gd name="connsiteY42" fmla="*/ 2147947 h 6858000"/>
              <a:gd name="connsiteX43" fmla="*/ 3439961 w 3985027"/>
              <a:gd name="connsiteY43" fmla="*/ 2104000 h 6858000"/>
              <a:gd name="connsiteX44" fmla="*/ 3406574 w 3985027"/>
              <a:gd name="connsiteY44" fmla="*/ 2039232 h 6858000"/>
              <a:gd name="connsiteX45" fmla="*/ 3452706 w 3985027"/>
              <a:gd name="connsiteY45" fmla="*/ 1846308 h 6858000"/>
              <a:gd name="connsiteX46" fmla="*/ 3445316 w 3985027"/>
              <a:gd name="connsiteY46" fmla="*/ 1627900 h 6858000"/>
              <a:gd name="connsiteX47" fmla="*/ 3371748 w 3985027"/>
              <a:gd name="connsiteY47" fmla="*/ 1475124 h 6858000"/>
              <a:gd name="connsiteX48" fmla="*/ 3449540 w 3985027"/>
              <a:gd name="connsiteY48" fmla="*/ 1262541 h 6858000"/>
              <a:gd name="connsiteX49" fmla="*/ 3496780 w 3985027"/>
              <a:gd name="connsiteY49" fmla="*/ 1152078 h 6858000"/>
              <a:gd name="connsiteX50" fmla="*/ 3476345 w 3985027"/>
              <a:gd name="connsiteY50" fmla="*/ 1070031 h 6858000"/>
              <a:gd name="connsiteX51" fmla="*/ 3495069 w 3985027"/>
              <a:gd name="connsiteY51" fmla="*/ 996258 h 6858000"/>
              <a:gd name="connsiteX52" fmla="*/ 3541338 w 3985027"/>
              <a:gd name="connsiteY52" fmla="*/ 896251 h 6858000"/>
              <a:gd name="connsiteX53" fmla="*/ 3554999 w 3985027"/>
              <a:gd name="connsiteY53" fmla="*/ 824106 h 6858000"/>
              <a:gd name="connsiteX54" fmla="*/ 3581886 w 3985027"/>
              <a:gd name="connsiteY54" fmla="*/ 708901 h 6858000"/>
              <a:gd name="connsiteX55" fmla="*/ 3646655 w 3985027"/>
              <a:gd name="connsiteY55" fmla="*/ 544461 h 6858000"/>
              <a:gd name="connsiteX56" fmla="*/ 3663470 w 3985027"/>
              <a:gd name="connsiteY56" fmla="*/ 313434 h 6858000"/>
              <a:gd name="connsiteX57" fmla="*/ 3647370 w 3985027"/>
              <a:gd name="connsiteY57" fmla="*/ 47430 h 6858000"/>
            </a:gdLst>
            <a:ahLst/>
            <a:cxnLst/>
            <a:rect l="l" t="t" r="r" b="b"/>
            <a:pathLst>
              <a:path w="3985027" h="6858000">
                <a:moveTo>
                  <a:pt x="3650401" y="0"/>
                </a:moveTo>
                <a:lnTo>
                  <a:pt x="2509911" y="0"/>
                </a:lnTo>
                <a:lnTo>
                  <a:pt x="1981200" y="0"/>
                </a:lnTo>
                <a:lnTo>
                  <a:pt x="0" y="0"/>
                </a:lnTo>
                <a:lnTo>
                  <a:pt x="0" y="6858000"/>
                </a:lnTo>
                <a:lnTo>
                  <a:pt x="1981200" y="6858000"/>
                </a:lnTo>
                <a:lnTo>
                  <a:pt x="2509911" y="6858000"/>
                </a:lnTo>
                <a:lnTo>
                  <a:pt x="2509911" y="6852382"/>
                </a:lnTo>
                <a:lnTo>
                  <a:pt x="3825726" y="6838398"/>
                </a:lnTo>
                <a:lnTo>
                  <a:pt x="3870341" y="6734769"/>
                </a:lnTo>
                <a:cubicBezTo>
                  <a:pt x="3894880" y="6677773"/>
                  <a:pt x="3926481" y="6614234"/>
                  <a:pt x="3940566" y="6593572"/>
                </a:cubicBezTo>
                <a:cubicBezTo>
                  <a:pt x="3963660" y="6559691"/>
                  <a:pt x="3965264" y="6543179"/>
                  <a:pt x="3956911" y="6425340"/>
                </a:cubicBezTo>
                <a:cubicBezTo>
                  <a:pt x="3951791" y="6353133"/>
                  <a:pt x="3939023" y="6278001"/>
                  <a:pt x="3928371" y="6257401"/>
                </a:cubicBezTo>
                <a:cubicBezTo>
                  <a:pt x="3909898" y="6221680"/>
                  <a:pt x="3910760" y="6218410"/>
                  <a:pt x="3949058" y="6178896"/>
                </a:cubicBezTo>
                <a:cubicBezTo>
                  <a:pt x="3986129" y="6140649"/>
                  <a:pt x="3988545" y="6132556"/>
                  <a:pt x="3982470" y="6067037"/>
                </a:cubicBezTo>
                <a:cubicBezTo>
                  <a:pt x="3970427" y="5937157"/>
                  <a:pt x="3962249" y="5912789"/>
                  <a:pt x="3910723" y="5853255"/>
                </a:cubicBezTo>
                <a:cubicBezTo>
                  <a:pt x="3852411" y="5785880"/>
                  <a:pt x="3847957" y="5757521"/>
                  <a:pt x="3887065" y="5702599"/>
                </a:cubicBezTo>
                <a:cubicBezTo>
                  <a:pt x="3911092" y="5668856"/>
                  <a:pt x="3913540" y="5653060"/>
                  <a:pt x="3906059" y="5580041"/>
                </a:cubicBezTo>
                <a:cubicBezTo>
                  <a:pt x="3901310" y="5533681"/>
                  <a:pt x="3903770" y="5461480"/>
                  <a:pt x="3911566" y="5418493"/>
                </a:cubicBezTo>
                <a:cubicBezTo>
                  <a:pt x="3924034" y="5349734"/>
                  <a:pt x="3922428" y="5331516"/>
                  <a:pt x="3897646" y="5260548"/>
                </a:cubicBezTo>
                <a:cubicBezTo>
                  <a:pt x="3872374" y="5188176"/>
                  <a:pt x="3871078" y="5171907"/>
                  <a:pt x="3884403" y="5094278"/>
                </a:cubicBezTo>
                <a:cubicBezTo>
                  <a:pt x="3897661" y="5017034"/>
                  <a:pt x="3896499" y="5001790"/>
                  <a:pt x="3873039" y="4945311"/>
                </a:cubicBezTo>
                <a:cubicBezTo>
                  <a:pt x="3858666" y="4910705"/>
                  <a:pt x="3849736" y="4878727"/>
                  <a:pt x="3853195" y="4874247"/>
                </a:cubicBezTo>
                <a:cubicBezTo>
                  <a:pt x="3856653" y="4869766"/>
                  <a:pt x="3879884" y="4832220"/>
                  <a:pt x="3904821" y="4790810"/>
                </a:cubicBezTo>
                <a:cubicBezTo>
                  <a:pt x="3951346" y="4713548"/>
                  <a:pt x="3951966" y="4707604"/>
                  <a:pt x="3924549" y="4601877"/>
                </a:cubicBezTo>
                <a:cubicBezTo>
                  <a:pt x="3917796" y="4575835"/>
                  <a:pt x="3905615" y="4511714"/>
                  <a:pt x="3897480" y="4459387"/>
                </a:cubicBezTo>
                <a:cubicBezTo>
                  <a:pt x="3889346" y="4407059"/>
                  <a:pt x="3874244" y="4344526"/>
                  <a:pt x="3863921" y="4320426"/>
                </a:cubicBezTo>
                <a:cubicBezTo>
                  <a:pt x="3845539" y="4277510"/>
                  <a:pt x="3846008" y="4275892"/>
                  <a:pt x="3886666" y="4241948"/>
                </a:cubicBezTo>
                <a:cubicBezTo>
                  <a:pt x="3924925" y="4210008"/>
                  <a:pt x="3927654" y="4202619"/>
                  <a:pt x="3921464" y="4147700"/>
                </a:cubicBezTo>
                <a:cubicBezTo>
                  <a:pt x="3917561" y="4113080"/>
                  <a:pt x="3901259" y="4069969"/>
                  <a:pt x="3882561" y="4044825"/>
                </a:cubicBezTo>
                <a:cubicBezTo>
                  <a:pt x="3864858" y="4021020"/>
                  <a:pt x="3849601" y="3985244"/>
                  <a:pt x="3848657" y="3965324"/>
                </a:cubicBezTo>
                <a:cubicBezTo>
                  <a:pt x="3847711" y="3945404"/>
                  <a:pt x="3832274" y="3909878"/>
                  <a:pt x="3814350" y="3886379"/>
                </a:cubicBezTo>
                <a:cubicBezTo>
                  <a:pt x="3796426" y="3862880"/>
                  <a:pt x="3781761" y="3837334"/>
                  <a:pt x="3781761" y="3829612"/>
                </a:cubicBezTo>
                <a:cubicBezTo>
                  <a:pt x="3781761" y="3821889"/>
                  <a:pt x="3798895" y="3778720"/>
                  <a:pt x="3819836" y="3733681"/>
                </a:cubicBezTo>
                <a:cubicBezTo>
                  <a:pt x="3856406" y="3655033"/>
                  <a:pt x="3858071" y="3643301"/>
                  <a:pt x="3861936" y="3437224"/>
                </a:cubicBezTo>
                <a:lnTo>
                  <a:pt x="3865960" y="3222655"/>
                </a:lnTo>
                <a:lnTo>
                  <a:pt x="3819351" y="3158644"/>
                </a:lnTo>
                <a:cubicBezTo>
                  <a:pt x="3737391" y="3046081"/>
                  <a:pt x="3720226" y="3006630"/>
                  <a:pt x="3700278" y="2884986"/>
                </a:cubicBezTo>
                <a:cubicBezTo>
                  <a:pt x="3684726" y="2790148"/>
                  <a:pt x="3672245" y="2754027"/>
                  <a:pt x="3639051" y="2707806"/>
                </a:cubicBezTo>
                <a:lnTo>
                  <a:pt x="3597357" y="2649748"/>
                </a:lnTo>
                <a:lnTo>
                  <a:pt x="3650698" y="2599006"/>
                </a:lnTo>
                <a:cubicBezTo>
                  <a:pt x="3721382" y="2531766"/>
                  <a:pt x="3721789" y="2491314"/>
                  <a:pt x="3652658" y="2403857"/>
                </a:cubicBezTo>
                <a:cubicBezTo>
                  <a:pt x="3579463" y="2311257"/>
                  <a:pt x="3514448" y="2206744"/>
                  <a:pt x="3493463" y="2147947"/>
                </a:cubicBezTo>
                <a:cubicBezTo>
                  <a:pt x="3477329" y="2102739"/>
                  <a:pt x="3471631" y="2098059"/>
                  <a:pt x="3439961" y="2104000"/>
                </a:cubicBezTo>
                <a:cubicBezTo>
                  <a:pt x="3404634" y="2110628"/>
                  <a:pt x="3404523" y="2110412"/>
                  <a:pt x="3406574" y="2039232"/>
                </a:cubicBezTo>
                <a:cubicBezTo>
                  <a:pt x="3407852" y="1994891"/>
                  <a:pt x="3425342" y="1921748"/>
                  <a:pt x="3452706" y="1846308"/>
                </a:cubicBezTo>
                <a:cubicBezTo>
                  <a:pt x="3509871" y="1688709"/>
                  <a:pt x="3509318" y="1672349"/>
                  <a:pt x="3445316" y="1627900"/>
                </a:cubicBezTo>
                <a:cubicBezTo>
                  <a:pt x="3390438" y="1589786"/>
                  <a:pt x="3383655" y="1575702"/>
                  <a:pt x="3371748" y="1475124"/>
                </a:cubicBezTo>
                <a:cubicBezTo>
                  <a:pt x="3362629" y="1398091"/>
                  <a:pt x="3382184" y="1344655"/>
                  <a:pt x="3449540" y="1262541"/>
                </a:cubicBezTo>
                <a:cubicBezTo>
                  <a:pt x="3486769" y="1217156"/>
                  <a:pt x="3496780" y="1193747"/>
                  <a:pt x="3496780" y="1152078"/>
                </a:cubicBezTo>
                <a:cubicBezTo>
                  <a:pt x="3496780" y="1122999"/>
                  <a:pt x="3487585" y="1086077"/>
                  <a:pt x="3476345" y="1070031"/>
                </a:cubicBezTo>
                <a:cubicBezTo>
                  <a:pt x="3457047" y="1042479"/>
                  <a:pt x="3458088" y="1038376"/>
                  <a:pt x="3495069" y="996258"/>
                </a:cubicBezTo>
                <a:cubicBezTo>
                  <a:pt x="3520579" y="967204"/>
                  <a:pt x="3536707" y="932346"/>
                  <a:pt x="3541338" y="896251"/>
                </a:cubicBezTo>
                <a:cubicBezTo>
                  <a:pt x="3545250" y="865777"/>
                  <a:pt x="3551397" y="833312"/>
                  <a:pt x="3554999" y="824106"/>
                </a:cubicBezTo>
                <a:cubicBezTo>
                  <a:pt x="3558601" y="814900"/>
                  <a:pt x="3570700" y="763058"/>
                  <a:pt x="3581886" y="708901"/>
                </a:cubicBezTo>
                <a:cubicBezTo>
                  <a:pt x="3595732" y="641874"/>
                  <a:pt x="3616411" y="589370"/>
                  <a:pt x="3646655" y="544461"/>
                </a:cubicBezTo>
                <a:cubicBezTo>
                  <a:pt x="3699649" y="465771"/>
                  <a:pt x="3703511" y="412699"/>
                  <a:pt x="3663470" y="313434"/>
                </a:cubicBezTo>
                <a:cubicBezTo>
                  <a:pt x="3630544" y="231809"/>
                  <a:pt x="3624070" y="124850"/>
                  <a:pt x="3647370" y="4743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"/>
          <p:cNvPicPr>
            <a:picLocks noChangeAspect="1"/>
          </p:cNvPicPr>
          <p:nvPr/>
        </p:nvPicPr>
        <p:blipFill>
          <a:blip r:embed="rId1">
            <a:alphaModFix amt="10000"/>
          </a:blip>
          <a:srcRect l="28743" r="32519"/>
          <a:stretch>
            <a:fillRect/>
          </a:stretch>
        </p:blipFill>
        <p:spPr>
          <a:xfrm>
            <a:off x="8206972" y="0"/>
            <a:ext cx="3985028" cy="6858000"/>
          </a:xfrm>
          <a:custGeom>
            <a:avLst/>
            <a:gdLst>
              <a:gd name="connsiteX0" fmla="*/ 334627 w 3985028"/>
              <a:gd name="connsiteY0" fmla="*/ 0 h 6858000"/>
              <a:gd name="connsiteX1" fmla="*/ 1475117 w 3985028"/>
              <a:gd name="connsiteY1" fmla="*/ 0 h 6858000"/>
              <a:gd name="connsiteX2" fmla="*/ 2003828 w 3985028"/>
              <a:gd name="connsiteY2" fmla="*/ 0 h 6858000"/>
              <a:gd name="connsiteX3" fmla="*/ 3985028 w 3985028"/>
              <a:gd name="connsiteY3" fmla="*/ 0 h 6858000"/>
              <a:gd name="connsiteX4" fmla="*/ 3985028 w 3985028"/>
              <a:gd name="connsiteY4" fmla="*/ 6858000 h 6858000"/>
              <a:gd name="connsiteX5" fmla="*/ 2003828 w 3985028"/>
              <a:gd name="connsiteY5" fmla="*/ 6858000 h 6858000"/>
              <a:gd name="connsiteX6" fmla="*/ 1475117 w 3985028"/>
              <a:gd name="connsiteY6" fmla="*/ 6858000 h 6858000"/>
              <a:gd name="connsiteX7" fmla="*/ 1475117 w 3985028"/>
              <a:gd name="connsiteY7" fmla="*/ 6852382 h 6858000"/>
              <a:gd name="connsiteX8" fmla="*/ 159302 w 3985028"/>
              <a:gd name="connsiteY8" fmla="*/ 6838398 h 6858000"/>
              <a:gd name="connsiteX9" fmla="*/ 114687 w 3985028"/>
              <a:gd name="connsiteY9" fmla="*/ 6734769 h 6858000"/>
              <a:gd name="connsiteX10" fmla="*/ 44462 w 3985028"/>
              <a:gd name="connsiteY10" fmla="*/ 6593572 h 6858000"/>
              <a:gd name="connsiteX11" fmla="*/ 28117 w 3985028"/>
              <a:gd name="connsiteY11" fmla="*/ 6425340 h 6858000"/>
              <a:gd name="connsiteX12" fmla="*/ 56657 w 3985028"/>
              <a:gd name="connsiteY12" fmla="*/ 6257401 h 6858000"/>
              <a:gd name="connsiteX13" fmla="*/ 35970 w 3985028"/>
              <a:gd name="connsiteY13" fmla="*/ 6178896 h 6858000"/>
              <a:gd name="connsiteX14" fmla="*/ 2558 w 3985028"/>
              <a:gd name="connsiteY14" fmla="*/ 6067037 h 6858000"/>
              <a:gd name="connsiteX15" fmla="*/ 74305 w 3985028"/>
              <a:gd name="connsiteY15" fmla="*/ 5853255 h 6858000"/>
              <a:gd name="connsiteX16" fmla="*/ 97963 w 3985028"/>
              <a:gd name="connsiteY16" fmla="*/ 5702599 h 6858000"/>
              <a:gd name="connsiteX17" fmla="*/ 78969 w 3985028"/>
              <a:gd name="connsiteY17" fmla="*/ 5580041 h 6858000"/>
              <a:gd name="connsiteX18" fmla="*/ 73462 w 3985028"/>
              <a:gd name="connsiteY18" fmla="*/ 5418493 h 6858000"/>
              <a:gd name="connsiteX19" fmla="*/ 87382 w 3985028"/>
              <a:gd name="connsiteY19" fmla="*/ 5260548 h 6858000"/>
              <a:gd name="connsiteX20" fmla="*/ 100625 w 3985028"/>
              <a:gd name="connsiteY20" fmla="*/ 5094278 h 6858000"/>
              <a:gd name="connsiteX21" fmla="*/ 111989 w 3985028"/>
              <a:gd name="connsiteY21" fmla="*/ 4945311 h 6858000"/>
              <a:gd name="connsiteX22" fmla="*/ 131833 w 3985028"/>
              <a:gd name="connsiteY22" fmla="*/ 4874247 h 6858000"/>
              <a:gd name="connsiteX23" fmla="*/ 80207 w 3985028"/>
              <a:gd name="connsiteY23" fmla="*/ 4790810 h 6858000"/>
              <a:gd name="connsiteX24" fmla="*/ 60479 w 3985028"/>
              <a:gd name="connsiteY24" fmla="*/ 4601877 h 6858000"/>
              <a:gd name="connsiteX25" fmla="*/ 87548 w 3985028"/>
              <a:gd name="connsiteY25" fmla="*/ 4459387 h 6858000"/>
              <a:gd name="connsiteX26" fmla="*/ 121107 w 3985028"/>
              <a:gd name="connsiteY26" fmla="*/ 4320426 h 6858000"/>
              <a:gd name="connsiteX27" fmla="*/ 98362 w 3985028"/>
              <a:gd name="connsiteY27" fmla="*/ 4241948 h 6858000"/>
              <a:gd name="connsiteX28" fmla="*/ 63564 w 3985028"/>
              <a:gd name="connsiteY28" fmla="*/ 4147700 h 6858000"/>
              <a:gd name="connsiteX29" fmla="*/ 102467 w 3985028"/>
              <a:gd name="connsiteY29" fmla="*/ 4044825 h 6858000"/>
              <a:gd name="connsiteX30" fmla="*/ 136371 w 3985028"/>
              <a:gd name="connsiteY30" fmla="*/ 3965324 h 6858000"/>
              <a:gd name="connsiteX31" fmla="*/ 170678 w 3985028"/>
              <a:gd name="connsiteY31" fmla="*/ 3886379 h 6858000"/>
              <a:gd name="connsiteX32" fmla="*/ 203267 w 3985028"/>
              <a:gd name="connsiteY32" fmla="*/ 3829612 h 6858000"/>
              <a:gd name="connsiteX33" fmla="*/ 165192 w 3985028"/>
              <a:gd name="connsiteY33" fmla="*/ 3733681 h 6858000"/>
              <a:gd name="connsiteX34" fmla="*/ 123092 w 3985028"/>
              <a:gd name="connsiteY34" fmla="*/ 3437224 h 6858000"/>
              <a:gd name="connsiteX35" fmla="*/ 119068 w 3985028"/>
              <a:gd name="connsiteY35" fmla="*/ 3222655 h 6858000"/>
              <a:gd name="connsiteX36" fmla="*/ 165677 w 3985028"/>
              <a:gd name="connsiteY36" fmla="*/ 3158644 h 6858000"/>
              <a:gd name="connsiteX37" fmla="*/ 284750 w 3985028"/>
              <a:gd name="connsiteY37" fmla="*/ 2884986 h 6858000"/>
              <a:gd name="connsiteX38" fmla="*/ 345977 w 3985028"/>
              <a:gd name="connsiteY38" fmla="*/ 2707806 h 6858000"/>
              <a:gd name="connsiteX39" fmla="*/ 387671 w 3985028"/>
              <a:gd name="connsiteY39" fmla="*/ 2649748 h 6858000"/>
              <a:gd name="connsiteX40" fmla="*/ 334330 w 3985028"/>
              <a:gd name="connsiteY40" fmla="*/ 2599006 h 6858000"/>
              <a:gd name="connsiteX41" fmla="*/ 332370 w 3985028"/>
              <a:gd name="connsiteY41" fmla="*/ 2403857 h 6858000"/>
              <a:gd name="connsiteX42" fmla="*/ 491565 w 3985028"/>
              <a:gd name="connsiteY42" fmla="*/ 2147947 h 6858000"/>
              <a:gd name="connsiteX43" fmla="*/ 545067 w 3985028"/>
              <a:gd name="connsiteY43" fmla="*/ 2104000 h 6858000"/>
              <a:gd name="connsiteX44" fmla="*/ 578454 w 3985028"/>
              <a:gd name="connsiteY44" fmla="*/ 2039232 h 6858000"/>
              <a:gd name="connsiteX45" fmla="*/ 532322 w 3985028"/>
              <a:gd name="connsiteY45" fmla="*/ 1846308 h 6858000"/>
              <a:gd name="connsiteX46" fmla="*/ 539712 w 3985028"/>
              <a:gd name="connsiteY46" fmla="*/ 1627900 h 6858000"/>
              <a:gd name="connsiteX47" fmla="*/ 613280 w 3985028"/>
              <a:gd name="connsiteY47" fmla="*/ 1475124 h 6858000"/>
              <a:gd name="connsiteX48" fmla="*/ 535488 w 3985028"/>
              <a:gd name="connsiteY48" fmla="*/ 1262541 h 6858000"/>
              <a:gd name="connsiteX49" fmla="*/ 488248 w 3985028"/>
              <a:gd name="connsiteY49" fmla="*/ 1152078 h 6858000"/>
              <a:gd name="connsiteX50" fmla="*/ 508683 w 3985028"/>
              <a:gd name="connsiteY50" fmla="*/ 1070031 h 6858000"/>
              <a:gd name="connsiteX51" fmla="*/ 489959 w 3985028"/>
              <a:gd name="connsiteY51" fmla="*/ 996258 h 6858000"/>
              <a:gd name="connsiteX52" fmla="*/ 443690 w 3985028"/>
              <a:gd name="connsiteY52" fmla="*/ 896251 h 6858000"/>
              <a:gd name="connsiteX53" fmla="*/ 430029 w 3985028"/>
              <a:gd name="connsiteY53" fmla="*/ 824106 h 6858000"/>
              <a:gd name="connsiteX54" fmla="*/ 403142 w 3985028"/>
              <a:gd name="connsiteY54" fmla="*/ 708901 h 6858000"/>
              <a:gd name="connsiteX55" fmla="*/ 338373 w 3985028"/>
              <a:gd name="connsiteY55" fmla="*/ 544461 h 6858000"/>
              <a:gd name="connsiteX56" fmla="*/ 321558 w 3985028"/>
              <a:gd name="connsiteY56" fmla="*/ 313434 h 6858000"/>
              <a:gd name="connsiteX57" fmla="*/ 337658 w 3985028"/>
              <a:gd name="connsiteY57" fmla="*/ 47430 h 6858000"/>
            </a:gdLst>
            <a:ahLst/>
            <a:cxnLst/>
            <a:rect l="l" t="t" r="r" b="b"/>
            <a:pathLst>
              <a:path w="3985028" h="6858000">
                <a:moveTo>
                  <a:pt x="334627" y="0"/>
                </a:moveTo>
                <a:lnTo>
                  <a:pt x="1475117" y="0"/>
                </a:lnTo>
                <a:lnTo>
                  <a:pt x="2003828" y="0"/>
                </a:lnTo>
                <a:lnTo>
                  <a:pt x="3985028" y="0"/>
                </a:lnTo>
                <a:lnTo>
                  <a:pt x="3985028" y="6858000"/>
                </a:lnTo>
                <a:lnTo>
                  <a:pt x="2003828" y="6858000"/>
                </a:lnTo>
                <a:lnTo>
                  <a:pt x="1475117" y="6858000"/>
                </a:lnTo>
                <a:lnTo>
                  <a:pt x="1475117" y="6852382"/>
                </a:lnTo>
                <a:lnTo>
                  <a:pt x="159302" y="6838398"/>
                </a:lnTo>
                <a:lnTo>
                  <a:pt x="114687" y="6734769"/>
                </a:lnTo>
                <a:cubicBezTo>
                  <a:pt x="90148" y="6677773"/>
                  <a:pt x="58547" y="6614234"/>
                  <a:pt x="44462" y="6593572"/>
                </a:cubicBezTo>
                <a:cubicBezTo>
                  <a:pt x="21368" y="6559691"/>
                  <a:pt x="19764" y="6543179"/>
                  <a:pt x="28117" y="6425340"/>
                </a:cubicBezTo>
                <a:cubicBezTo>
                  <a:pt x="33237" y="6353133"/>
                  <a:pt x="46005" y="6278001"/>
                  <a:pt x="56657" y="6257401"/>
                </a:cubicBezTo>
                <a:cubicBezTo>
                  <a:pt x="75130" y="6221680"/>
                  <a:pt x="74268" y="6218410"/>
                  <a:pt x="35970" y="6178896"/>
                </a:cubicBezTo>
                <a:cubicBezTo>
                  <a:pt x="-1101" y="6140649"/>
                  <a:pt x="-3517" y="6132556"/>
                  <a:pt x="2558" y="6067037"/>
                </a:cubicBezTo>
                <a:cubicBezTo>
                  <a:pt x="14601" y="5937157"/>
                  <a:pt x="22779" y="5912789"/>
                  <a:pt x="74305" y="5853255"/>
                </a:cubicBezTo>
                <a:cubicBezTo>
                  <a:pt x="132617" y="5785880"/>
                  <a:pt x="137071" y="5757521"/>
                  <a:pt x="97963" y="5702599"/>
                </a:cubicBezTo>
                <a:cubicBezTo>
                  <a:pt x="73936" y="5668856"/>
                  <a:pt x="71488" y="5653060"/>
                  <a:pt x="78969" y="5580041"/>
                </a:cubicBezTo>
                <a:cubicBezTo>
                  <a:pt x="83718" y="5533681"/>
                  <a:pt x="81258" y="5461480"/>
                  <a:pt x="73462" y="5418493"/>
                </a:cubicBezTo>
                <a:cubicBezTo>
                  <a:pt x="60994" y="5349734"/>
                  <a:pt x="62600" y="5331516"/>
                  <a:pt x="87382" y="5260548"/>
                </a:cubicBezTo>
                <a:cubicBezTo>
                  <a:pt x="112654" y="5188176"/>
                  <a:pt x="113950" y="5171907"/>
                  <a:pt x="100625" y="5094278"/>
                </a:cubicBezTo>
                <a:cubicBezTo>
                  <a:pt x="87367" y="5017034"/>
                  <a:pt x="88529" y="5001790"/>
                  <a:pt x="111989" y="4945311"/>
                </a:cubicBezTo>
                <a:cubicBezTo>
                  <a:pt x="126362" y="4910705"/>
                  <a:pt x="135292" y="4878727"/>
                  <a:pt x="131833" y="4874247"/>
                </a:cubicBezTo>
                <a:cubicBezTo>
                  <a:pt x="128375" y="4869766"/>
                  <a:pt x="105144" y="4832220"/>
                  <a:pt x="80207" y="4790810"/>
                </a:cubicBezTo>
                <a:cubicBezTo>
                  <a:pt x="33682" y="4713548"/>
                  <a:pt x="33062" y="4707604"/>
                  <a:pt x="60479" y="4601877"/>
                </a:cubicBezTo>
                <a:cubicBezTo>
                  <a:pt x="67232" y="4575835"/>
                  <a:pt x="79413" y="4511714"/>
                  <a:pt x="87548" y="4459387"/>
                </a:cubicBezTo>
                <a:cubicBezTo>
                  <a:pt x="95682" y="4407059"/>
                  <a:pt x="110784" y="4344526"/>
                  <a:pt x="121107" y="4320426"/>
                </a:cubicBezTo>
                <a:cubicBezTo>
                  <a:pt x="139489" y="4277510"/>
                  <a:pt x="139020" y="4275892"/>
                  <a:pt x="98362" y="4241948"/>
                </a:cubicBezTo>
                <a:cubicBezTo>
                  <a:pt x="60103" y="4210008"/>
                  <a:pt x="57374" y="4202619"/>
                  <a:pt x="63564" y="4147700"/>
                </a:cubicBezTo>
                <a:cubicBezTo>
                  <a:pt x="67467" y="4113080"/>
                  <a:pt x="83769" y="4069969"/>
                  <a:pt x="102467" y="4044825"/>
                </a:cubicBezTo>
                <a:cubicBezTo>
                  <a:pt x="120170" y="4021020"/>
                  <a:pt x="135427" y="3985244"/>
                  <a:pt x="136371" y="3965324"/>
                </a:cubicBezTo>
                <a:cubicBezTo>
                  <a:pt x="137317" y="3945404"/>
                  <a:pt x="152754" y="3909878"/>
                  <a:pt x="170678" y="3886379"/>
                </a:cubicBezTo>
                <a:cubicBezTo>
                  <a:pt x="188602" y="3862880"/>
                  <a:pt x="203267" y="3837334"/>
                  <a:pt x="203267" y="3829612"/>
                </a:cubicBezTo>
                <a:cubicBezTo>
                  <a:pt x="203267" y="3821889"/>
                  <a:pt x="186133" y="3778720"/>
                  <a:pt x="165192" y="3733681"/>
                </a:cubicBezTo>
                <a:cubicBezTo>
                  <a:pt x="128622" y="3655033"/>
                  <a:pt x="126957" y="3643301"/>
                  <a:pt x="123092" y="3437224"/>
                </a:cubicBezTo>
                <a:lnTo>
                  <a:pt x="119068" y="3222655"/>
                </a:lnTo>
                <a:lnTo>
                  <a:pt x="165677" y="3158644"/>
                </a:lnTo>
                <a:cubicBezTo>
                  <a:pt x="247637" y="3046081"/>
                  <a:pt x="264802" y="3006630"/>
                  <a:pt x="284750" y="2884986"/>
                </a:cubicBezTo>
                <a:cubicBezTo>
                  <a:pt x="300302" y="2790148"/>
                  <a:pt x="312783" y="2754027"/>
                  <a:pt x="345977" y="2707806"/>
                </a:cubicBezTo>
                <a:lnTo>
                  <a:pt x="387671" y="2649748"/>
                </a:lnTo>
                <a:lnTo>
                  <a:pt x="334330" y="2599006"/>
                </a:lnTo>
                <a:cubicBezTo>
                  <a:pt x="263646" y="2531766"/>
                  <a:pt x="263239" y="2491314"/>
                  <a:pt x="332370" y="2403857"/>
                </a:cubicBezTo>
                <a:cubicBezTo>
                  <a:pt x="405565" y="2311257"/>
                  <a:pt x="470580" y="2206744"/>
                  <a:pt x="491565" y="2147947"/>
                </a:cubicBezTo>
                <a:cubicBezTo>
                  <a:pt x="507699" y="2102739"/>
                  <a:pt x="513397" y="2098059"/>
                  <a:pt x="545067" y="2104000"/>
                </a:cubicBezTo>
                <a:cubicBezTo>
                  <a:pt x="580394" y="2110628"/>
                  <a:pt x="580505" y="2110412"/>
                  <a:pt x="578454" y="2039232"/>
                </a:cubicBezTo>
                <a:cubicBezTo>
                  <a:pt x="577176" y="1994891"/>
                  <a:pt x="559686" y="1921748"/>
                  <a:pt x="532322" y="1846308"/>
                </a:cubicBezTo>
                <a:cubicBezTo>
                  <a:pt x="475157" y="1688709"/>
                  <a:pt x="475710" y="1672349"/>
                  <a:pt x="539712" y="1627900"/>
                </a:cubicBezTo>
                <a:cubicBezTo>
                  <a:pt x="594590" y="1589786"/>
                  <a:pt x="601373" y="1575702"/>
                  <a:pt x="613280" y="1475124"/>
                </a:cubicBezTo>
                <a:cubicBezTo>
                  <a:pt x="622399" y="1398091"/>
                  <a:pt x="602844" y="1344655"/>
                  <a:pt x="535488" y="1262541"/>
                </a:cubicBezTo>
                <a:cubicBezTo>
                  <a:pt x="498259" y="1217156"/>
                  <a:pt x="488248" y="1193747"/>
                  <a:pt x="488248" y="1152078"/>
                </a:cubicBezTo>
                <a:cubicBezTo>
                  <a:pt x="488248" y="1122999"/>
                  <a:pt x="497443" y="1086077"/>
                  <a:pt x="508683" y="1070031"/>
                </a:cubicBezTo>
                <a:cubicBezTo>
                  <a:pt x="527981" y="1042479"/>
                  <a:pt x="526940" y="1038376"/>
                  <a:pt x="489959" y="996258"/>
                </a:cubicBezTo>
                <a:cubicBezTo>
                  <a:pt x="464449" y="967204"/>
                  <a:pt x="448321" y="932346"/>
                  <a:pt x="443690" y="896251"/>
                </a:cubicBezTo>
                <a:cubicBezTo>
                  <a:pt x="439778" y="865777"/>
                  <a:pt x="433631" y="833312"/>
                  <a:pt x="430029" y="824106"/>
                </a:cubicBezTo>
                <a:cubicBezTo>
                  <a:pt x="426427" y="814900"/>
                  <a:pt x="414328" y="763058"/>
                  <a:pt x="403142" y="708901"/>
                </a:cubicBezTo>
                <a:cubicBezTo>
                  <a:pt x="389296" y="641874"/>
                  <a:pt x="368617" y="589370"/>
                  <a:pt x="338373" y="544461"/>
                </a:cubicBezTo>
                <a:cubicBezTo>
                  <a:pt x="285379" y="465771"/>
                  <a:pt x="281517" y="412699"/>
                  <a:pt x="321558" y="313434"/>
                </a:cubicBezTo>
                <a:cubicBezTo>
                  <a:pt x="354484" y="231809"/>
                  <a:pt x="360958" y="124850"/>
                  <a:pt x="337658" y="4743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11978989" y="3952241"/>
            <a:ext cx="426022" cy="2344676"/>
          </a:xfrm>
          <a:custGeom>
            <a:avLst/>
            <a:gdLst>
              <a:gd name="connsiteX0" fmla="*/ 598684 w 1229714"/>
              <a:gd name="connsiteY0" fmla="*/ 6032150 h 6767905"/>
              <a:gd name="connsiteX1" fmla="*/ 1128910 w 1229714"/>
              <a:gd name="connsiteY1" fmla="*/ 6477990 h 6767905"/>
              <a:gd name="connsiteX2" fmla="*/ 1227336 w 1229714"/>
              <a:gd name="connsiteY2" fmla="*/ 6566495 h 6767905"/>
              <a:gd name="connsiteX3" fmla="*/ 1227336 w 1229714"/>
              <a:gd name="connsiteY3" fmla="*/ 6640878 h 6767905"/>
              <a:gd name="connsiteX4" fmla="*/ 1193872 w 1229714"/>
              <a:gd name="connsiteY4" fmla="*/ 6741583 h 6767905"/>
              <a:gd name="connsiteX5" fmla="*/ 1089096 w 1229714"/>
              <a:gd name="connsiteY5" fmla="*/ 6761266 h 6767905"/>
              <a:gd name="connsiteX6" fmla="*/ 820936 w 1229714"/>
              <a:gd name="connsiteY6" fmla="*/ 6588836 h 6767905"/>
              <a:gd name="connsiteX7" fmla="*/ 615376 w 1229714"/>
              <a:gd name="connsiteY7" fmla="*/ 6422979 h 6767905"/>
              <a:gd name="connsiteX8" fmla="*/ 405908 w 1229714"/>
              <a:gd name="connsiteY8" fmla="*/ 6595409 h 6767905"/>
              <a:gd name="connsiteX9" fmla="*/ 205152 w 1229714"/>
              <a:gd name="connsiteY9" fmla="*/ 6767905 h 6767905"/>
              <a:gd name="connsiteX10" fmla="*/ 136036 w 1229714"/>
              <a:gd name="connsiteY10" fmla="*/ 6767905 h 6767905"/>
              <a:gd name="connsiteX11" fmla="*/ 8136 w 1229714"/>
              <a:gd name="connsiteY11" fmla="*/ 6641119 h 6767905"/>
              <a:gd name="connsiteX12" fmla="*/ 17660 w 1229714"/>
              <a:gd name="connsiteY12" fmla="*/ 6542052 h 6767905"/>
              <a:gd name="connsiteX13" fmla="*/ 306584 w 1229714"/>
              <a:gd name="connsiteY13" fmla="*/ 6273737 h 6767905"/>
              <a:gd name="connsiteX14" fmla="*/ 598684 w 1229714"/>
              <a:gd name="connsiteY14" fmla="*/ 6032150 h 6767905"/>
              <a:gd name="connsiteX15" fmla="*/ 613024 w 1229714"/>
              <a:gd name="connsiteY15" fmla="*/ 5294705 h 6767905"/>
              <a:gd name="connsiteX16" fmla="*/ 973336 w 1229714"/>
              <a:gd name="connsiteY16" fmla="*/ 5584729 h 6767905"/>
              <a:gd name="connsiteX17" fmla="*/ 1227336 w 1229714"/>
              <a:gd name="connsiteY17" fmla="*/ 5880060 h 6767905"/>
              <a:gd name="connsiteX18" fmla="*/ 1207244 w 1229714"/>
              <a:gd name="connsiteY18" fmla="*/ 5973960 h 6767905"/>
              <a:gd name="connsiteX19" fmla="*/ 1069308 w 1229714"/>
              <a:gd name="connsiteY19" fmla="*/ 6024002 h 6767905"/>
              <a:gd name="connsiteX20" fmla="*/ 824252 w 1229714"/>
              <a:gd name="connsiteY20" fmla="*/ 5839404 h 6767905"/>
              <a:gd name="connsiteX21" fmla="*/ 580332 w 1229714"/>
              <a:gd name="connsiteY21" fmla="*/ 5680175 h 6767905"/>
              <a:gd name="connsiteX22" fmla="*/ 379556 w 1229714"/>
              <a:gd name="connsiteY22" fmla="*/ 5852190 h 6767905"/>
              <a:gd name="connsiteX23" fmla="*/ 173560 w 1229714"/>
              <a:gd name="connsiteY23" fmla="*/ 6020395 h 6767905"/>
              <a:gd name="connsiteX24" fmla="*/ 27224 w 1229714"/>
              <a:gd name="connsiteY24" fmla="*/ 5976707 h 6767905"/>
              <a:gd name="connsiteX25" fmla="*/ 8136 w 1229714"/>
              <a:gd name="connsiteY25" fmla="*/ 5878723 h 6767905"/>
              <a:gd name="connsiteX26" fmla="*/ 55760 w 1229714"/>
              <a:gd name="connsiteY26" fmla="*/ 5749685 h 6767905"/>
              <a:gd name="connsiteX27" fmla="*/ 350220 w 1229714"/>
              <a:gd name="connsiteY27" fmla="*/ 5493040 h 6767905"/>
              <a:gd name="connsiteX28" fmla="*/ 613024 w 1229714"/>
              <a:gd name="connsiteY28" fmla="*/ 5294705 h 6767905"/>
              <a:gd name="connsiteX29" fmla="*/ 605228 w 1229714"/>
              <a:gd name="connsiteY29" fmla="*/ 4527168 h 6767905"/>
              <a:gd name="connsiteX30" fmla="*/ 1090810 w 1229714"/>
              <a:gd name="connsiteY30" fmla="*/ 4934543 h 6767905"/>
              <a:gd name="connsiteX31" fmla="*/ 1227336 w 1229714"/>
              <a:gd name="connsiteY31" fmla="*/ 5054416 h 6767905"/>
              <a:gd name="connsiteX32" fmla="*/ 1227336 w 1229714"/>
              <a:gd name="connsiteY32" fmla="*/ 5127897 h 6767905"/>
              <a:gd name="connsiteX33" fmla="*/ 1197406 w 1229714"/>
              <a:gd name="connsiteY33" fmla="*/ 5229494 h 6767905"/>
              <a:gd name="connsiteX34" fmla="*/ 1036836 w 1229714"/>
              <a:gd name="connsiteY34" fmla="*/ 5245846 h 6767905"/>
              <a:gd name="connsiteX35" fmla="*/ 814584 w 1229714"/>
              <a:gd name="connsiteY35" fmla="*/ 5072314 h 6767905"/>
              <a:gd name="connsiteX36" fmla="*/ 614904 w 1229714"/>
              <a:gd name="connsiteY36" fmla="*/ 4911423 h 6767905"/>
              <a:gd name="connsiteX37" fmla="*/ 208980 w 1229714"/>
              <a:gd name="connsiteY37" fmla="*/ 5236826 h 6767905"/>
              <a:gd name="connsiteX38" fmla="*/ 122008 w 1229714"/>
              <a:gd name="connsiteY38" fmla="*/ 5265778 h 6767905"/>
              <a:gd name="connsiteX39" fmla="*/ 8136 w 1229714"/>
              <a:gd name="connsiteY39" fmla="*/ 5129819 h 6767905"/>
              <a:gd name="connsiteX40" fmla="*/ 17660 w 1229714"/>
              <a:gd name="connsiteY40" fmla="*/ 5030752 h 6767905"/>
              <a:gd name="connsiteX41" fmla="*/ 306584 w 1229714"/>
              <a:gd name="connsiteY41" fmla="*/ 4762437 h 6767905"/>
              <a:gd name="connsiteX42" fmla="*/ 605228 w 1229714"/>
              <a:gd name="connsiteY42" fmla="*/ 4527168 h 6767905"/>
              <a:gd name="connsiteX43" fmla="*/ 613024 w 1229714"/>
              <a:gd name="connsiteY43" fmla="*/ 3783405 h 6767905"/>
              <a:gd name="connsiteX44" fmla="*/ 973336 w 1229714"/>
              <a:gd name="connsiteY44" fmla="*/ 4073659 h 6767905"/>
              <a:gd name="connsiteX45" fmla="*/ 1227336 w 1229714"/>
              <a:gd name="connsiteY45" fmla="*/ 4369148 h 6767905"/>
              <a:gd name="connsiteX46" fmla="*/ 1213612 w 1229714"/>
              <a:gd name="connsiteY46" fmla="*/ 4458415 h 6767905"/>
              <a:gd name="connsiteX47" fmla="*/ 1073692 w 1229714"/>
              <a:gd name="connsiteY47" fmla="*/ 4513382 h 6767905"/>
              <a:gd name="connsiteX48" fmla="*/ 825152 w 1229714"/>
              <a:gd name="connsiteY48" fmla="*/ 4328854 h 6767905"/>
              <a:gd name="connsiteX49" fmla="*/ 613322 w 1229714"/>
              <a:gd name="connsiteY49" fmla="*/ 4152389 h 6767905"/>
              <a:gd name="connsiteX50" fmla="*/ 536154 w 1229714"/>
              <a:gd name="connsiteY50" fmla="*/ 4205739 h 6767905"/>
              <a:gd name="connsiteX51" fmla="*/ 452636 w 1229714"/>
              <a:gd name="connsiteY51" fmla="*/ 4266569 h 6767905"/>
              <a:gd name="connsiteX52" fmla="*/ 167208 w 1229714"/>
              <a:gd name="connsiteY52" fmla="*/ 4514709 h 6767905"/>
              <a:gd name="connsiteX53" fmla="*/ 27224 w 1229714"/>
              <a:gd name="connsiteY53" fmla="*/ 4465407 h 6767905"/>
              <a:gd name="connsiteX54" fmla="*/ 8136 w 1229714"/>
              <a:gd name="connsiteY54" fmla="*/ 4367423 h 6767905"/>
              <a:gd name="connsiteX55" fmla="*/ 55760 w 1229714"/>
              <a:gd name="connsiteY55" fmla="*/ 4238385 h 6767905"/>
              <a:gd name="connsiteX56" fmla="*/ 350220 w 1229714"/>
              <a:gd name="connsiteY56" fmla="*/ 3981740 h 6767905"/>
              <a:gd name="connsiteX57" fmla="*/ 613024 w 1229714"/>
              <a:gd name="connsiteY57" fmla="*/ 3783405 h 6767905"/>
              <a:gd name="connsiteX58" fmla="*/ 608932 w 1229714"/>
              <a:gd name="connsiteY58" fmla="*/ 3015689 h 6767905"/>
              <a:gd name="connsiteX59" fmla="*/ 909836 w 1229714"/>
              <a:gd name="connsiteY59" fmla="*/ 3266806 h 6767905"/>
              <a:gd name="connsiteX60" fmla="*/ 1208284 w 1229714"/>
              <a:gd name="connsiteY60" fmla="*/ 3523638 h 6767905"/>
              <a:gd name="connsiteX61" fmla="*/ 1228492 w 1229714"/>
              <a:gd name="connsiteY61" fmla="*/ 3692331 h 6767905"/>
              <a:gd name="connsiteX62" fmla="*/ 1185440 w 1229714"/>
              <a:gd name="connsiteY62" fmla="*/ 3725168 h 6767905"/>
              <a:gd name="connsiteX63" fmla="*/ 926428 w 1229714"/>
              <a:gd name="connsiteY63" fmla="*/ 3653230 h 6767905"/>
              <a:gd name="connsiteX64" fmla="*/ 709056 w 1229714"/>
              <a:gd name="connsiteY64" fmla="*/ 3475430 h 6767905"/>
              <a:gd name="connsiteX65" fmla="*/ 611160 w 1229714"/>
              <a:gd name="connsiteY65" fmla="*/ 3402405 h 6767905"/>
              <a:gd name="connsiteX66" fmla="*/ 383876 w 1229714"/>
              <a:gd name="connsiteY66" fmla="*/ 3567505 h 6767905"/>
              <a:gd name="connsiteX67" fmla="*/ 212796 w 1229714"/>
              <a:gd name="connsiteY67" fmla="*/ 3723821 h 6767905"/>
              <a:gd name="connsiteX68" fmla="*/ 47208 w 1229714"/>
              <a:gd name="connsiteY68" fmla="*/ 3725126 h 6767905"/>
              <a:gd name="connsiteX69" fmla="*/ 8136 w 1229714"/>
              <a:gd name="connsiteY69" fmla="*/ 3616199 h 6767905"/>
              <a:gd name="connsiteX70" fmla="*/ 147444 w 1229714"/>
              <a:gd name="connsiteY70" fmla="*/ 3389705 h 6767905"/>
              <a:gd name="connsiteX71" fmla="*/ 325174 w 1229714"/>
              <a:gd name="connsiteY71" fmla="*/ 3236935 h 6767905"/>
              <a:gd name="connsiteX72" fmla="*/ 513684 w 1229714"/>
              <a:gd name="connsiteY72" fmla="*/ 3087710 h 6767905"/>
              <a:gd name="connsiteX73" fmla="*/ 608932 w 1229714"/>
              <a:gd name="connsiteY73" fmla="*/ 3015689 h 6767905"/>
              <a:gd name="connsiteX74" fmla="*/ 623534 w 1229714"/>
              <a:gd name="connsiteY74" fmla="*/ 2269433 h 6767905"/>
              <a:gd name="connsiteX75" fmla="*/ 1074752 w 1229714"/>
              <a:gd name="connsiteY75" fmla="*/ 2651801 h 6767905"/>
              <a:gd name="connsiteX76" fmla="*/ 1227336 w 1229714"/>
              <a:gd name="connsiteY76" fmla="*/ 2862078 h 6767905"/>
              <a:gd name="connsiteX77" fmla="*/ 1201428 w 1229714"/>
              <a:gd name="connsiteY77" fmla="*/ 2958412 h 6767905"/>
              <a:gd name="connsiteX78" fmla="*/ 1073912 w 1229714"/>
              <a:gd name="connsiteY78" fmla="*/ 3002130 h 6767905"/>
              <a:gd name="connsiteX79" fmla="*/ 826408 w 1229714"/>
              <a:gd name="connsiteY79" fmla="*/ 2818228 h 6767905"/>
              <a:gd name="connsiteX80" fmla="*/ 613616 w 1229714"/>
              <a:gd name="connsiteY80" fmla="*/ 2641950 h 6767905"/>
              <a:gd name="connsiteX81" fmla="*/ 566808 w 1229714"/>
              <a:gd name="connsiteY81" fmla="*/ 2669753 h 6767905"/>
              <a:gd name="connsiteX82" fmla="*/ 366308 w 1229714"/>
              <a:gd name="connsiteY82" fmla="*/ 2840868 h 6767905"/>
              <a:gd name="connsiteX83" fmla="*/ 91104 w 1229714"/>
              <a:gd name="connsiteY83" fmla="*/ 2996143 h 6767905"/>
              <a:gd name="connsiteX84" fmla="*/ 8136 w 1229714"/>
              <a:gd name="connsiteY84" fmla="*/ 2856123 h 6767905"/>
              <a:gd name="connsiteX85" fmla="*/ 55760 w 1229714"/>
              <a:gd name="connsiteY85" fmla="*/ 2726782 h 6767905"/>
              <a:gd name="connsiteX86" fmla="*/ 356834 w 1229714"/>
              <a:gd name="connsiteY86" fmla="*/ 2464410 h 6767905"/>
              <a:gd name="connsiteX87" fmla="*/ 623534 w 1229714"/>
              <a:gd name="connsiteY87" fmla="*/ 2269433 h 6767905"/>
              <a:gd name="connsiteX88" fmla="*/ 621560 w 1229714"/>
              <a:gd name="connsiteY88" fmla="*/ 1515354 h 6767905"/>
              <a:gd name="connsiteX89" fmla="*/ 922536 w 1229714"/>
              <a:gd name="connsiteY89" fmla="*/ 1766666 h 6767905"/>
              <a:gd name="connsiteX90" fmla="*/ 1208284 w 1229714"/>
              <a:gd name="connsiteY90" fmla="*/ 2012530 h 6767905"/>
              <a:gd name="connsiteX91" fmla="*/ 1218374 w 1229714"/>
              <a:gd name="connsiteY91" fmla="*/ 2096264 h 6767905"/>
              <a:gd name="connsiteX92" fmla="*/ 1188824 w 1229714"/>
              <a:gd name="connsiteY92" fmla="*/ 2213351 h 6767905"/>
              <a:gd name="connsiteX93" fmla="*/ 970654 w 1229714"/>
              <a:gd name="connsiteY93" fmla="*/ 2180741 h 6767905"/>
              <a:gd name="connsiteX94" fmla="*/ 754628 w 1229714"/>
              <a:gd name="connsiteY94" fmla="*/ 2001965 h 6767905"/>
              <a:gd name="connsiteX95" fmla="*/ 595878 w 1229714"/>
              <a:gd name="connsiteY95" fmla="*/ 1892554 h 6767905"/>
              <a:gd name="connsiteX96" fmla="*/ 205334 w 1229714"/>
              <a:gd name="connsiteY96" fmla="*/ 2218765 h 6767905"/>
              <a:gd name="connsiteX97" fmla="*/ 47208 w 1229714"/>
              <a:gd name="connsiteY97" fmla="*/ 2213827 h 6767905"/>
              <a:gd name="connsiteX98" fmla="*/ 8136 w 1229714"/>
              <a:gd name="connsiteY98" fmla="*/ 2104900 h 6767905"/>
              <a:gd name="connsiteX99" fmla="*/ 412012 w 1229714"/>
              <a:gd name="connsiteY99" fmla="*/ 1664277 h 6767905"/>
              <a:gd name="connsiteX100" fmla="*/ 621560 w 1229714"/>
              <a:gd name="connsiteY100" fmla="*/ 1515354 h 6767905"/>
              <a:gd name="connsiteX101" fmla="*/ 607596 w 1229714"/>
              <a:gd name="connsiteY101" fmla="*/ 754729 h 6767905"/>
              <a:gd name="connsiteX102" fmla="*/ 1198760 w 1229714"/>
              <a:gd name="connsiteY102" fmla="*/ 1252289 h 6767905"/>
              <a:gd name="connsiteX103" fmla="*/ 1195404 w 1229714"/>
              <a:gd name="connsiteY103" fmla="*/ 1452011 h 6767905"/>
              <a:gd name="connsiteX104" fmla="*/ 1055936 w 1229714"/>
              <a:gd name="connsiteY104" fmla="*/ 1484724 h 6767905"/>
              <a:gd name="connsiteX105" fmla="*/ 818528 w 1229714"/>
              <a:gd name="connsiteY105" fmla="*/ 1300875 h 6767905"/>
              <a:gd name="connsiteX106" fmla="*/ 612808 w 1229714"/>
              <a:gd name="connsiteY106" fmla="*/ 1129075 h 6767905"/>
              <a:gd name="connsiteX107" fmla="*/ 573996 w 1229714"/>
              <a:gd name="connsiteY107" fmla="*/ 1152757 h 6767905"/>
              <a:gd name="connsiteX108" fmla="*/ 368130 w 1229714"/>
              <a:gd name="connsiteY108" fmla="*/ 1329297 h 6767905"/>
              <a:gd name="connsiteX109" fmla="*/ 80324 w 1229714"/>
              <a:gd name="connsiteY109" fmla="*/ 1480150 h 6767905"/>
              <a:gd name="connsiteX110" fmla="*/ 8136 w 1229714"/>
              <a:gd name="connsiteY110" fmla="*/ 1341594 h 6767905"/>
              <a:gd name="connsiteX111" fmla="*/ 62110 w 1229714"/>
              <a:gd name="connsiteY111" fmla="*/ 1210438 h 6767905"/>
              <a:gd name="connsiteX112" fmla="*/ 243084 w 1229714"/>
              <a:gd name="connsiteY112" fmla="*/ 1040341 h 6767905"/>
              <a:gd name="connsiteX113" fmla="*/ 408184 w 1229714"/>
              <a:gd name="connsiteY113" fmla="*/ 898846 h 6767905"/>
              <a:gd name="connsiteX114" fmla="*/ 516136 w 1229714"/>
              <a:gd name="connsiteY114" fmla="*/ 806763 h 6767905"/>
              <a:gd name="connsiteX115" fmla="*/ 607596 w 1229714"/>
              <a:gd name="connsiteY115" fmla="*/ 754729 h 6767905"/>
              <a:gd name="connsiteX116" fmla="*/ 598684 w 1229714"/>
              <a:gd name="connsiteY116" fmla="*/ 2 h 6767905"/>
              <a:gd name="connsiteX117" fmla="*/ 916184 w 1229714"/>
              <a:gd name="connsiteY117" fmla="*/ 249864 h 6767905"/>
              <a:gd name="connsiteX118" fmla="*/ 1208284 w 1229714"/>
              <a:gd name="connsiteY118" fmla="*/ 500456 h 6767905"/>
              <a:gd name="connsiteX119" fmla="*/ 1218372 w 1229714"/>
              <a:gd name="connsiteY119" fmla="*/ 584577 h 6767905"/>
              <a:gd name="connsiteX120" fmla="*/ 1188824 w 1229714"/>
              <a:gd name="connsiteY120" fmla="*/ 702052 h 6767905"/>
              <a:gd name="connsiteX121" fmla="*/ 1096184 w 1229714"/>
              <a:gd name="connsiteY121" fmla="*/ 728972 h 6767905"/>
              <a:gd name="connsiteX122" fmla="*/ 798082 w 1229714"/>
              <a:gd name="connsiteY122" fmla="*/ 528221 h 6767905"/>
              <a:gd name="connsiteX123" fmla="*/ 595608 w 1229714"/>
              <a:gd name="connsiteY123" fmla="*/ 381423 h 6767905"/>
              <a:gd name="connsiteX124" fmla="*/ 205332 w 1229714"/>
              <a:gd name="connsiteY124" fmla="*/ 707466 h 6767905"/>
              <a:gd name="connsiteX125" fmla="*/ 47208 w 1229714"/>
              <a:gd name="connsiteY125" fmla="*/ 702526 h 6767905"/>
              <a:gd name="connsiteX126" fmla="*/ 1978 w 1229714"/>
              <a:gd name="connsiteY126" fmla="*/ 591402 h 6767905"/>
              <a:gd name="connsiteX127" fmla="*/ 12776 w 1229714"/>
              <a:gd name="connsiteY127" fmla="*/ 502786 h 6767905"/>
              <a:gd name="connsiteX128" fmla="*/ 301506 w 1229714"/>
              <a:gd name="connsiteY128" fmla="*/ 246574 h 6767905"/>
              <a:gd name="connsiteX129" fmla="*/ 598684 w 1229714"/>
              <a:gd name="connsiteY129" fmla="*/ 2 h 6767905"/>
            </a:gdLst>
            <a:ahLst/>
            <a:cxnLst/>
            <a:rect l="l" t="t" r="r" b="b"/>
            <a:pathLst>
              <a:path w="1229714" h="6767905">
                <a:moveTo>
                  <a:pt x="598684" y="6032150"/>
                </a:moveTo>
                <a:cubicBezTo>
                  <a:pt x="611172" y="6031382"/>
                  <a:pt x="935864" y="6304401"/>
                  <a:pt x="1128910" y="6477990"/>
                </a:cubicBezTo>
                <a:lnTo>
                  <a:pt x="1227336" y="6566495"/>
                </a:lnTo>
                <a:lnTo>
                  <a:pt x="1227336" y="6640878"/>
                </a:lnTo>
                <a:cubicBezTo>
                  <a:pt x="1227336" y="6706109"/>
                  <a:pt x="1223218" y="6718500"/>
                  <a:pt x="1193872" y="6741583"/>
                </a:cubicBezTo>
                <a:cubicBezTo>
                  <a:pt x="1166052" y="6763467"/>
                  <a:pt x="1148384" y="6766786"/>
                  <a:pt x="1089096" y="6761266"/>
                </a:cubicBezTo>
                <a:cubicBezTo>
                  <a:pt x="1019312" y="6754769"/>
                  <a:pt x="1013574" y="6751080"/>
                  <a:pt x="820936" y="6588836"/>
                </a:cubicBezTo>
                <a:cubicBezTo>
                  <a:pt x="712668" y="6497650"/>
                  <a:pt x="620166" y="6423015"/>
                  <a:pt x="615376" y="6422979"/>
                </a:cubicBezTo>
                <a:cubicBezTo>
                  <a:pt x="610584" y="6422943"/>
                  <a:pt x="516324" y="6500536"/>
                  <a:pt x="405908" y="6595409"/>
                </a:cubicBezTo>
                <a:lnTo>
                  <a:pt x="205152" y="6767905"/>
                </a:lnTo>
                <a:lnTo>
                  <a:pt x="136036" y="6767905"/>
                </a:lnTo>
                <a:cubicBezTo>
                  <a:pt x="38332" y="6767905"/>
                  <a:pt x="8136" y="6737971"/>
                  <a:pt x="8136" y="6641119"/>
                </a:cubicBezTo>
                <a:cubicBezTo>
                  <a:pt x="8136" y="6601761"/>
                  <a:pt x="12420" y="6557181"/>
                  <a:pt x="17660" y="6542052"/>
                </a:cubicBezTo>
                <a:cubicBezTo>
                  <a:pt x="22900" y="6526923"/>
                  <a:pt x="152916" y="6406181"/>
                  <a:pt x="306584" y="6273737"/>
                </a:cubicBezTo>
                <a:cubicBezTo>
                  <a:pt x="460256" y="6141294"/>
                  <a:pt x="591700" y="6032579"/>
                  <a:pt x="598684" y="6032150"/>
                </a:cubicBezTo>
                <a:close/>
                <a:moveTo>
                  <a:pt x="613024" y="5294705"/>
                </a:moveTo>
                <a:cubicBezTo>
                  <a:pt x="630212" y="5294705"/>
                  <a:pt x="687324" y="5340677"/>
                  <a:pt x="973336" y="5584729"/>
                </a:cubicBezTo>
                <a:cubicBezTo>
                  <a:pt x="1223620" y="5798296"/>
                  <a:pt x="1227336" y="5802617"/>
                  <a:pt x="1227336" y="5880060"/>
                </a:cubicBezTo>
                <a:cubicBezTo>
                  <a:pt x="1227336" y="5916339"/>
                  <a:pt x="1218770" y="5956370"/>
                  <a:pt x="1207244" y="5973960"/>
                </a:cubicBezTo>
                <a:cubicBezTo>
                  <a:pt x="1182978" y="6010996"/>
                  <a:pt x="1115306" y="6035547"/>
                  <a:pt x="1069308" y="6024002"/>
                </a:cubicBezTo>
                <a:cubicBezTo>
                  <a:pt x="1050836" y="6019366"/>
                  <a:pt x="940562" y="5936297"/>
                  <a:pt x="824252" y="5839404"/>
                </a:cubicBezTo>
                <a:cubicBezTo>
                  <a:pt x="619916" y="5669181"/>
                  <a:pt x="611682" y="5663807"/>
                  <a:pt x="580332" y="5680175"/>
                </a:cubicBezTo>
                <a:cubicBezTo>
                  <a:pt x="562486" y="5689492"/>
                  <a:pt x="472136" y="5766899"/>
                  <a:pt x="379556" y="5852190"/>
                </a:cubicBezTo>
                <a:cubicBezTo>
                  <a:pt x="286974" y="5937481"/>
                  <a:pt x="194276" y="6013173"/>
                  <a:pt x="173560" y="6020395"/>
                </a:cubicBezTo>
                <a:cubicBezTo>
                  <a:pt x="126184" y="6036910"/>
                  <a:pt x="54376" y="6015473"/>
                  <a:pt x="27224" y="5976707"/>
                </a:cubicBezTo>
                <a:cubicBezTo>
                  <a:pt x="15786" y="5960377"/>
                  <a:pt x="8136" y="5921105"/>
                  <a:pt x="8136" y="5878723"/>
                </a:cubicBezTo>
                <a:cubicBezTo>
                  <a:pt x="8136" y="5815824"/>
                  <a:pt x="13408" y="5801538"/>
                  <a:pt x="55760" y="5749685"/>
                </a:cubicBezTo>
                <a:cubicBezTo>
                  <a:pt x="81954" y="5717615"/>
                  <a:pt x="214460" y="5602125"/>
                  <a:pt x="350220" y="5493040"/>
                </a:cubicBezTo>
                <a:cubicBezTo>
                  <a:pt x="485980" y="5383956"/>
                  <a:pt x="604240" y="5294705"/>
                  <a:pt x="613024" y="5294705"/>
                </a:cubicBezTo>
                <a:close/>
                <a:moveTo>
                  <a:pt x="605228" y="4527168"/>
                </a:moveTo>
                <a:cubicBezTo>
                  <a:pt x="624184" y="4532624"/>
                  <a:pt x="823524" y="4699856"/>
                  <a:pt x="1090810" y="4934543"/>
                </a:cubicBezTo>
                <a:lnTo>
                  <a:pt x="1227336" y="5054416"/>
                </a:lnTo>
                <a:lnTo>
                  <a:pt x="1227336" y="5127897"/>
                </a:lnTo>
                <a:cubicBezTo>
                  <a:pt x="1227336" y="5188663"/>
                  <a:pt x="1222156" y="5206243"/>
                  <a:pt x="1197406" y="5229494"/>
                </a:cubicBezTo>
                <a:cubicBezTo>
                  <a:pt x="1164492" y="5260416"/>
                  <a:pt x="1091388" y="5267861"/>
                  <a:pt x="1036836" y="5245846"/>
                </a:cubicBezTo>
                <a:cubicBezTo>
                  <a:pt x="1019372" y="5238799"/>
                  <a:pt x="919360" y="5160709"/>
                  <a:pt x="814584" y="5072314"/>
                </a:cubicBezTo>
                <a:cubicBezTo>
                  <a:pt x="709810" y="4983918"/>
                  <a:pt x="619954" y="4911517"/>
                  <a:pt x="614904" y="4911423"/>
                </a:cubicBezTo>
                <a:cubicBezTo>
                  <a:pt x="602012" y="4911183"/>
                  <a:pt x="250420" y="5193034"/>
                  <a:pt x="208980" y="5236826"/>
                </a:cubicBezTo>
                <a:cubicBezTo>
                  <a:pt x="179096" y="5268409"/>
                  <a:pt x="168332" y="5271992"/>
                  <a:pt x="122008" y="5265778"/>
                </a:cubicBezTo>
                <a:cubicBezTo>
                  <a:pt x="40104" y="5254793"/>
                  <a:pt x="8136" y="5216621"/>
                  <a:pt x="8136" y="5129819"/>
                </a:cubicBezTo>
                <a:cubicBezTo>
                  <a:pt x="8136" y="5090461"/>
                  <a:pt x="12420" y="5045881"/>
                  <a:pt x="17660" y="5030752"/>
                </a:cubicBezTo>
                <a:cubicBezTo>
                  <a:pt x="22900" y="5015623"/>
                  <a:pt x="152916" y="4894881"/>
                  <a:pt x="306584" y="4762437"/>
                </a:cubicBezTo>
                <a:cubicBezTo>
                  <a:pt x="474768" y="4617485"/>
                  <a:pt x="593644" y="4523835"/>
                  <a:pt x="605228" y="4527168"/>
                </a:cubicBezTo>
                <a:close/>
                <a:moveTo>
                  <a:pt x="613024" y="3783405"/>
                </a:moveTo>
                <a:cubicBezTo>
                  <a:pt x="630136" y="3783405"/>
                  <a:pt x="685076" y="3827662"/>
                  <a:pt x="973336" y="4073659"/>
                </a:cubicBezTo>
                <a:cubicBezTo>
                  <a:pt x="1224284" y="4287817"/>
                  <a:pt x="1227336" y="4291365"/>
                  <a:pt x="1227336" y="4369148"/>
                </a:cubicBezTo>
                <a:cubicBezTo>
                  <a:pt x="1227336" y="4404143"/>
                  <a:pt x="1221160" y="4444313"/>
                  <a:pt x="1213612" y="4458415"/>
                </a:cubicBezTo>
                <a:cubicBezTo>
                  <a:pt x="1194796" y="4493572"/>
                  <a:pt x="1119024" y="4523339"/>
                  <a:pt x="1073692" y="4513382"/>
                </a:cubicBezTo>
                <a:cubicBezTo>
                  <a:pt x="1052960" y="4508829"/>
                  <a:pt x="944768" y="4428502"/>
                  <a:pt x="825152" y="4328854"/>
                </a:cubicBezTo>
                <a:lnTo>
                  <a:pt x="613322" y="4152389"/>
                </a:lnTo>
                <a:lnTo>
                  <a:pt x="536154" y="4205739"/>
                </a:lnTo>
                <a:cubicBezTo>
                  <a:pt x="493712" y="4235081"/>
                  <a:pt x="456128" y="4262455"/>
                  <a:pt x="452636" y="4266569"/>
                </a:cubicBezTo>
                <a:cubicBezTo>
                  <a:pt x="406408" y="4321026"/>
                  <a:pt x="190284" y="4508917"/>
                  <a:pt x="167208" y="4514709"/>
                </a:cubicBezTo>
                <a:cubicBezTo>
                  <a:pt x="125560" y="4525162"/>
                  <a:pt x="50582" y="4498755"/>
                  <a:pt x="27224" y="4465407"/>
                </a:cubicBezTo>
                <a:cubicBezTo>
                  <a:pt x="15786" y="4449077"/>
                  <a:pt x="8136" y="4409805"/>
                  <a:pt x="8136" y="4367423"/>
                </a:cubicBezTo>
                <a:cubicBezTo>
                  <a:pt x="8136" y="4304524"/>
                  <a:pt x="13408" y="4290238"/>
                  <a:pt x="55760" y="4238385"/>
                </a:cubicBezTo>
                <a:cubicBezTo>
                  <a:pt x="81954" y="4206315"/>
                  <a:pt x="214460" y="4090825"/>
                  <a:pt x="350220" y="3981740"/>
                </a:cubicBezTo>
                <a:cubicBezTo>
                  <a:pt x="485980" y="3872656"/>
                  <a:pt x="604240" y="3783405"/>
                  <a:pt x="613024" y="3783405"/>
                </a:cubicBezTo>
                <a:close/>
                <a:moveTo>
                  <a:pt x="608932" y="3015689"/>
                </a:moveTo>
                <a:cubicBezTo>
                  <a:pt x="610280" y="3012545"/>
                  <a:pt x="745688" y="3125547"/>
                  <a:pt x="909836" y="3266806"/>
                </a:cubicBezTo>
                <a:lnTo>
                  <a:pt x="1208284" y="3523638"/>
                </a:lnTo>
                <a:lnTo>
                  <a:pt x="1228492" y="3692331"/>
                </a:lnTo>
                <a:lnTo>
                  <a:pt x="1185440" y="3725168"/>
                </a:lnTo>
                <a:cubicBezTo>
                  <a:pt x="1109454" y="3783124"/>
                  <a:pt x="1072696" y="3772915"/>
                  <a:pt x="926428" y="3653230"/>
                </a:cubicBezTo>
                <a:cubicBezTo>
                  <a:pt x="856000" y="3595604"/>
                  <a:pt x="758184" y="3515594"/>
                  <a:pt x="709056" y="3475430"/>
                </a:cubicBezTo>
                <a:cubicBezTo>
                  <a:pt x="659928" y="3435266"/>
                  <a:pt x="615876" y="3402405"/>
                  <a:pt x="611160" y="3402405"/>
                </a:cubicBezTo>
                <a:cubicBezTo>
                  <a:pt x="601768" y="3402405"/>
                  <a:pt x="444220" y="3516848"/>
                  <a:pt x="383876" y="3567505"/>
                </a:cubicBezTo>
                <a:cubicBezTo>
                  <a:pt x="300536" y="3637464"/>
                  <a:pt x="241588" y="3691325"/>
                  <a:pt x="212796" y="3723821"/>
                </a:cubicBezTo>
                <a:cubicBezTo>
                  <a:pt x="171604" y="3770312"/>
                  <a:pt x="101566" y="3770865"/>
                  <a:pt x="47208" y="3725126"/>
                </a:cubicBezTo>
                <a:cubicBezTo>
                  <a:pt x="11588" y="3695152"/>
                  <a:pt x="8136" y="3685527"/>
                  <a:pt x="8136" y="3616199"/>
                </a:cubicBezTo>
                <a:cubicBezTo>
                  <a:pt x="8136" y="3524327"/>
                  <a:pt x="28780" y="3490763"/>
                  <a:pt x="147444" y="3389705"/>
                </a:cubicBezTo>
                <a:cubicBezTo>
                  <a:pt x="192554" y="3351288"/>
                  <a:pt x="272532" y="3282541"/>
                  <a:pt x="325174" y="3236935"/>
                </a:cubicBezTo>
                <a:cubicBezTo>
                  <a:pt x="377816" y="3191329"/>
                  <a:pt x="462644" y="3124177"/>
                  <a:pt x="513684" y="3087710"/>
                </a:cubicBezTo>
                <a:cubicBezTo>
                  <a:pt x="564720" y="3051242"/>
                  <a:pt x="607584" y="3018833"/>
                  <a:pt x="608932" y="3015689"/>
                </a:cubicBezTo>
                <a:close/>
                <a:moveTo>
                  <a:pt x="623534" y="2269433"/>
                </a:moveTo>
                <a:cubicBezTo>
                  <a:pt x="636968" y="2278338"/>
                  <a:pt x="923956" y="2521534"/>
                  <a:pt x="1074752" y="2651801"/>
                </a:cubicBezTo>
                <a:cubicBezTo>
                  <a:pt x="1227572" y="2783816"/>
                  <a:pt x="1227336" y="2783490"/>
                  <a:pt x="1227336" y="2862078"/>
                </a:cubicBezTo>
                <a:cubicBezTo>
                  <a:pt x="1227336" y="2916031"/>
                  <a:pt x="1221276" y="2938565"/>
                  <a:pt x="1201428" y="2958412"/>
                </a:cubicBezTo>
                <a:cubicBezTo>
                  <a:pt x="1165908" y="2993932"/>
                  <a:pt x="1115412" y="3011245"/>
                  <a:pt x="1073912" y="3002130"/>
                </a:cubicBezTo>
                <a:cubicBezTo>
                  <a:pt x="1054820" y="2997937"/>
                  <a:pt x="943444" y="2915181"/>
                  <a:pt x="826408" y="2818228"/>
                </a:cubicBezTo>
                <a:lnTo>
                  <a:pt x="613616" y="2641950"/>
                </a:lnTo>
                <a:lnTo>
                  <a:pt x="566808" y="2669753"/>
                </a:lnTo>
                <a:cubicBezTo>
                  <a:pt x="541064" y="2685044"/>
                  <a:pt x="450840" y="2762046"/>
                  <a:pt x="366308" y="2840868"/>
                </a:cubicBezTo>
                <a:cubicBezTo>
                  <a:pt x="197500" y="2998273"/>
                  <a:pt x="160616" y="3019084"/>
                  <a:pt x="91104" y="2996143"/>
                </a:cubicBezTo>
                <a:cubicBezTo>
                  <a:pt x="29084" y="2975675"/>
                  <a:pt x="8136" y="2940322"/>
                  <a:pt x="8136" y="2856123"/>
                </a:cubicBezTo>
                <a:cubicBezTo>
                  <a:pt x="8136" y="2793277"/>
                  <a:pt x="13444" y="2778860"/>
                  <a:pt x="55760" y="2726782"/>
                </a:cubicBezTo>
                <a:cubicBezTo>
                  <a:pt x="81954" y="2694546"/>
                  <a:pt x="217436" y="2576479"/>
                  <a:pt x="356834" y="2464410"/>
                </a:cubicBezTo>
                <a:cubicBezTo>
                  <a:pt x="496232" y="2352342"/>
                  <a:pt x="616246" y="2264602"/>
                  <a:pt x="623534" y="2269433"/>
                </a:cubicBezTo>
                <a:close/>
                <a:moveTo>
                  <a:pt x="621560" y="1515354"/>
                </a:moveTo>
                <a:cubicBezTo>
                  <a:pt x="629934" y="1518350"/>
                  <a:pt x="765372" y="1631441"/>
                  <a:pt x="922536" y="1766666"/>
                </a:cubicBezTo>
                <a:lnTo>
                  <a:pt x="1208284" y="2012530"/>
                </a:lnTo>
                <a:lnTo>
                  <a:pt x="1218374" y="2096264"/>
                </a:lnTo>
                <a:cubicBezTo>
                  <a:pt x="1228400" y="2179471"/>
                  <a:pt x="1228216" y="2180207"/>
                  <a:pt x="1188824" y="2213351"/>
                </a:cubicBezTo>
                <a:cubicBezTo>
                  <a:pt x="1123124" y="2268636"/>
                  <a:pt x="1066904" y="2260233"/>
                  <a:pt x="970654" y="2180741"/>
                </a:cubicBezTo>
                <a:cubicBezTo>
                  <a:pt x="926726" y="2144461"/>
                  <a:pt x="829516" y="2064011"/>
                  <a:pt x="754628" y="2001965"/>
                </a:cubicBezTo>
                <a:cubicBezTo>
                  <a:pt x="675712" y="1936577"/>
                  <a:pt x="608974" y="1890582"/>
                  <a:pt x="595878" y="1892554"/>
                </a:cubicBezTo>
                <a:cubicBezTo>
                  <a:pt x="574352" y="1895797"/>
                  <a:pt x="257956" y="2160073"/>
                  <a:pt x="205334" y="2218765"/>
                </a:cubicBezTo>
                <a:cubicBezTo>
                  <a:pt x="169554" y="2258671"/>
                  <a:pt x="97844" y="2256431"/>
                  <a:pt x="47208" y="2213827"/>
                </a:cubicBezTo>
                <a:cubicBezTo>
                  <a:pt x="11588" y="2183852"/>
                  <a:pt x="8136" y="2174227"/>
                  <a:pt x="8136" y="2104900"/>
                </a:cubicBezTo>
                <a:cubicBezTo>
                  <a:pt x="8136" y="1988845"/>
                  <a:pt x="20728" y="1975106"/>
                  <a:pt x="412012" y="1664277"/>
                </a:cubicBezTo>
                <a:cubicBezTo>
                  <a:pt x="518892" y="1579374"/>
                  <a:pt x="613188" y="1512359"/>
                  <a:pt x="621560" y="1515354"/>
                </a:cubicBezTo>
                <a:close/>
                <a:moveTo>
                  <a:pt x="607596" y="754729"/>
                </a:moveTo>
                <a:cubicBezTo>
                  <a:pt x="630988" y="761307"/>
                  <a:pt x="1151808" y="1199660"/>
                  <a:pt x="1198760" y="1252289"/>
                </a:cubicBezTo>
                <a:cubicBezTo>
                  <a:pt x="1241484" y="1300178"/>
                  <a:pt x="1239622" y="1411032"/>
                  <a:pt x="1195404" y="1452011"/>
                </a:cubicBezTo>
                <a:cubicBezTo>
                  <a:pt x="1157004" y="1487599"/>
                  <a:pt x="1099174" y="1501164"/>
                  <a:pt x="1055936" y="1484724"/>
                </a:cubicBezTo>
                <a:cubicBezTo>
                  <a:pt x="1038508" y="1478098"/>
                  <a:pt x="931672" y="1395367"/>
                  <a:pt x="818528" y="1300875"/>
                </a:cubicBezTo>
                <a:lnTo>
                  <a:pt x="612808" y="1129075"/>
                </a:lnTo>
                <a:lnTo>
                  <a:pt x="573996" y="1152757"/>
                </a:lnTo>
                <a:cubicBezTo>
                  <a:pt x="552650" y="1165783"/>
                  <a:pt x="460010" y="1245226"/>
                  <a:pt x="368130" y="1329297"/>
                </a:cubicBezTo>
                <a:cubicBezTo>
                  <a:pt x="187824" y="1494275"/>
                  <a:pt x="155136" y="1511410"/>
                  <a:pt x="80324" y="1480150"/>
                </a:cubicBezTo>
                <a:cubicBezTo>
                  <a:pt x="23420" y="1456375"/>
                  <a:pt x="8136" y="1427040"/>
                  <a:pt x="8136" y="1341594"/>
                </a:cubicBezTo>
                <a:cubicBezTo>
                  <a:pt x="8136" y="1279193"/>
                  <a:pt x="13000" y="1267374"/>
                  <a:pt x="62110" y="1210438"/>
                </a:cubicBezTo>
                <a:cubicBezTo>
                  <a:pt x="91796" y="1176023"/>
                  <a:pt x="173236" y="1099479"/>
                  <a:pt x="243084" y="1040341"/>
                </a:cubicBezTo>
                <a:cubicBezTo>
                  <a:pt x="312936" y="981205"/>
                  <a:pt x="387230" y="917533"/>
                  <a:pt x="408184" y="898846"/>
                </a:cubicBezTo>
                <a:cubicBezTo>
                  <a:pt x="429140" y="880161"/>
                  <a:pt x="477716" y="838724"/>
                  <a:pt x="516136" y="806763"/>
                </a:cubicBezTo>
                <a:cubicBezTo>
                  <a:pt x="558764" y="771298"/>
                  <a:pt x="594408" y="751019"/>
                  <a:pt x="607596" y="754729"/>
                </a:cubicBezTo>
                <a:close/>
                <a:moveTo>
                  <a:pt x="598684" y="2"/>
                </a:moveTo>
                <a:cubicBezTo>
                  <a:pt x="614002" y="-437"/>
                  <a:pt x="740024" y="98738"/>
                  <a:pt x="916184" y="249864"/>
                </a:cubicBezTo>
                <a:lnTo>
                  <a:pt x="1208284" y="500456"/>
                </a:lnTo>
                <a:lnTo>
                  <a:pt x="1218372" y="584577"/>
                </a:lnTo>
                <a:cubicBezTo>
                  <a:pt x="1228404" y="668214"/>
                  <a:pt x="1228234" y="668889"/>
                  <a:pt x="1188824" y="702052"/>
                </a:cubicBezTo>
                <a:cubicBezTo>
                  <a:pt x="1155808" y="729832"/>
                  <a:pt x="1140328" y="734330"/>
                  <a:pt x="1096184" y="728972"/>
                </a:cubicBezTo>
                <a:cubicBezTo>
                  <a:pt x="1031380" y="721106"/>
                  <a:pt x="1022520" y="715140"/>
                  <a:pt x="798082" y="528221"/>
                </a:cubicBezTo>
                <a:cubicBezTo>
                  <a:pt x="693358" y="441004"/>
                  <a:pt x="608584" y="379540"/>
                  <a:pt x="595608" y="381423"/>
                </a:cubicBezTo>
                <a:cubicBezTo>
                  <a:pt x="574320" y="384509"/>
                  <a:pt x="257844" y="648900"/>
                  <a:pt x="205332" y="707466"/>
                </a:cubicBezTo>
                <a:cubicBezTo>
                  <a:pt x="169552" y="747371"/>
                  <a:pt x="97842" y="745132"/>
                  <a:pt x="47208" y="702526"/>
                </a:cubicBezTo>
                <a:cubicBezTo>
                  <a:pt x="13228" y="673934"/>
                  <a:pt x="7332" y="659448"/>
                  <a:pt x="1978" y="591402"/>
                </a:cubicBezTo>
                <a:cubicBezTo>
                  <a:pt x="-2502" y="534445"/>
                  <a:pt x="436" y="510335"/>
                  <a:pt x="12776" y="502786"/>
                </a:cubicBezTo>
                <a:cubicBezTo>
                  <a:pt x="22100" y="497083"/>
                  <a:pt x="152028" y="381787"/>
                  <a:pt x="301506" y="246574"/>
                </a:cubicBezTo>
                <a:cubicBezTo>
                  <a:pt x="456936" y="105977"/>
                  <a:pt x="584158" y="419"/>
                  <a:pt x="598684" y="2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363023">
            <a:off x="6597331" y="1231830"/>
            <a:ext cx="4592374" cy="4568446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12190" r="12190"/>
          <a:stretch>
            <a:fillRect/>
          </a:stretch>
        </p:blipFill>
        <p:spPr>
          <a:xfrm>
            <a:off x="6504356" y="1136960"/>
            <a:ext cx="4778324" cy="4758190"/>
          </a:xfrm>
          <a:custGeom>
            <a:avLst/>
            <a:gdLst>
              <a:gd name="connsiteX0" fmla="*/ 471102 w 4939020"/>
              <a:gd name="connsiteY0" fmla="*/ 0 h 4918209"/>
              <a:gd name="connsiteX1" fmla="*/ 4939020 w 4939020"/>
              <a:gd name="connsiteY1" fmla="*/ 473570 h 4918209"/>
              <a:gd name="connsiteX2" fmla="*/ 4467918 w 4939020"/>
              <a:gd name="connsiteY2" fmla="*/ 4918209 h 4918209"/>
              <a:gd name="connsiteX3" fmla="*/ 0 w 4939020"/>
              <a:gd name="connsiteY3" fmla="*/ 4444639 h 4918209"/>
            </a:gdLst>
            <a:ahLst/>
            <a:cxnLst/>
            <a:rect l="l" t="t" r="r" b="b"/>
            <a:pathLst>
              <a:path w="4939020" h="4918209">
                <a:moveTo>
                  <a:pt x="471102" y="0"/>
                </a:moveTo>
                <a:lnTo>
                  <a:pt x="4939020" y="473570"/>
                </a:lnTo>
                <a:lnTo>
                  <a:pt x="4467918" y="4918209"/>
                </a:lnTo>
                <a:lnTo>
                  <a:pt x="0" y="44446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>
            <a:off x="9571111" y="4689346"/>
            <a:ext cx="1863970" cy="679708"/>
          </a:xfrm>
          <a:prstGeom prst="roundRect">
            <a:avLst>
              <a:gd name="adj" fmla="val 938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15521" y="277759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679726" y="4805966"/>
            <a:ext cx="1646740" cy="44646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20XX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2472815" flipH="1" flipV="1">
            <a:off x="11841412" y="3118323"/>
            <a:ext cx="701176" cy="701178"/>
          </a:xfrm>
          <a:prstGeom prst="mathPlus">
            <a:avLst>
              <a:gd name="adj1" fmla="val 13520"/>
            </a:avLst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577078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646477" y="6368427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56559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221991" y="6368427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36040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03266" y="6368427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15521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89896" y="6368427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07315" y="3053113"/>
            <a:ext cx="4660894" cy="18798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单元作业设计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959586" y="1671548"/>
            <a:ext cx="1200684" cy="1179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6985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011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4770351" y="2241252"/>
            <a:ext cx="731852" cy="731852"/>
          </a:xfrm>
          <a:prstGeom prst="ellipse">
            <a:avLst/>
          </a:prstGeom>
          <a:solidFill>
            <a:schemeClr val="accent3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4812957" y="2283860"/>
            <a:ext cx="646637" cy="646637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4963410" y="2419923"/>
            <a:ext cx="345733" cy="374511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9644743" y="227433"/>
            <a:ext cx="2159497" cy="276999"/>
          </a:xfrm>
          <a:prstGeom prst="roundRect">
            <a:avLst>
              <a:gd name="adj" fmla="val 15614"/>
            </a:avLst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1519097" y="301045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9789885" y="288988"/>
            <a:ext cx="1596572" cy="1464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PowerPoint design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2320140" y="6060532"/>
            <a:ext cx="6128621" cy="7941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3600">
                <a:ln w="6350">
                  <a:solidFill>
                    <a:srgbClr val="FFFFFF">
                      <a:alpha val="10000"/>
                    </a:srgbClr>
                  </a:solidFill>
                </a:ln>
                <a:noFill/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POWERPOINT DESIGN</a:t>
            </a:r>
            <a:endParaRPr kumimoji="1" lang="zh-CN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9905961" y="-812548"/>
            <a:ext cx="3682496" cy="3682496"/>
          </a:xfrm>
          <a:prstGeom prst="donut">
            <a:avLst>
              <a:gd name="adj" fmla="val 11394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963186" y="1364560"/>
            <a:ext cx="3123742" cy="4463777"/>
          </a:xfrm>
          <a:prstGeom prst="roundRect">
            <a:avLst>
              <a:gd name="adj" fmla="val 4546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266700" sx="102000" sy="102000" algn="ctr" rotWithShape="0">
              <a:srgbClr val="000000">
                <a:alpha val="16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82553" y="1900957"/>
            <a:ext cx="81467" cy="301749"/>
          </a:xfrm>
          <a:custGeom>
            <a:avLst/>
            <a:gdLst>
              <a:gd name="connsiteX0" fmla="*/ 165354 w 165354"/>
              <a:gd name="connsiteY0" fmla="*/ 0 h 612457"/>
              <a:gd name="connsiteX1" fmla="*/ 165354 w 165354"/>
              <a:gd name="connsiteY1" fmla="*/ 612458 h 612457"/>
              <a:gd name="connsiteX2" fmla="*/ 0 w 165354"/>
              <a:gd name="connsiteY2" fmla="*/ 424720 h 612457"/>
              <a:gd name="connsiteX3" fmla="*/ 0 w 165354"/>
              <a:gd name="connsiteY3" fmla="*/ 0 h 612457"/>
              <a:gd name="connsiteX4" fmla="*/ 165354 w 165354"/>
              <a:gd name="connsiteY4" fmla="*/ 0 h 612457"/>
            </a:gdLst>
            <a:ahLst/>
            <a:cxnLst/>
            <a:rect l="l" t="t" r="r" b="b"/>
            <a:pathLst>
              <a:path w="165354" h="612457">
                <a:moveTo>
                  <a:pt x="165354" y="0"/>
                </a:moveTo>
                <a:lnTo>
                  <a:pt x="165354" y="612458"/>
                </a:lnTo>
                <a:cubicBezTo>
                  <a:pt x="165354" y="612458"/>
                  <a:pt x="5429" y="532162"/>
                  <a:pt x="0" y="424720"/>
                </a:cubicBezTo>
                <a:cubicBezTo>
                  <a:pt x="0" y="423958"/>
                  <a:pt x="0" y="0"/>
                  <a:pt x="0" y="0"/>
                </a:cubicBezTo>
                <a:lnTo>
                  <a:pt x="165354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497454" y="1286195"/>
            <a:ext cx="301749" cy="81467"/>
          </a:xfrm>
          <a:custGeom>
            <a:avLst/>
            <a:gdLst>
              <a:gd name="connsiteX0" fmla="*/ 0 w 612457"/>
              <a:gd name="connsiteY0" fmla="*/ 165354 h 165354"/>
              <a:gd name="connsiteX1" fmla="*/ 612458 w 612457"/>
              <a:gd name="connsiteY1" fmla="*/ 165354 h 165354"/>
              <a:gd name="connsiteX2" fmla="*/ 424625 w 612457"/>
              <a:gd name="connsiteY2" fmla="*/ 0 h 165354"/>
              <a:gd name="connsiteX3" fmla="*/ 0 w 612457"/>
              <a:gd name="connsiteY3" fmla="*/ 0 h 165354"/>
              <a:gd name="connsiteX4" fmla="*/ 0 w 612457"/>
              <a:gd name="connsiteY4" fmla="*/ 165354 h 165354"/>
            </a:gdLst>
            <a:ahLst/>
            <a:cxnLst/>
            <a:rect l="l" t="t" r="r" b="b"/>
            <a:pathLst>
              <a:path w="612457" h="165354">
                <a:moveTo>
                  <a:pt x="0" y="165354"/>
                </a:moveTo>
                <a:lnTo>
                  <a:pt x="612458" y="165354"/>
                </a:lnTo>
                <a:cubicBezTo>
                  <a:pt x="612458" y="165354"/>
                  <a:pt x="532162" y="5429"/>
                  <a:pt x="424625" y="0"/>
                </a:cubicBezTo>
                <a:cubicBezTo>
                  <a:pt x="423863" y="0"/>
                  <a:pt x="0" y="0"/>
                  <a:pt x="0" y="0"/>
                </a:cubicBezTo>
                <a:lnTo>
                  <a:pt x="0" y="16535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82553" y="1286195"/>
            <a:ext cx="823968" cy="824015"/>
          </a:xfrm>
          <a:custGeom>
            <a:avLst/>
            <a:gdLst>
              <a:gd name="connsiteX0" fmla="*/ 296132 w 1672399"/>
              <a:gd name="connsiteY0" fmla="*/ 0 h 1672494"/>
              <a:gd name="connsiteX1" fmla="*/ 1672400 w 1672399"/>
              <a:gd name="connsiteY1" fmla="*/ 0 h 1672494"/>
              <a:gd name="connsiteX2" fmla="*/ 0 w 1672399"/>
              <a:gd name="connsiteY2" fmla="*/ 1672495 h 1672494"/>
              <a:gd name="connsiteX3" fmla="*/ 0 w 1672399"/>
              <a:gd name="connsiteY3" fmla="*/ 296132 h 1672494"/>
              <a:gd name="connsiteX4" fmla="*/ 296132 w 1672399"/>
              <a:gd name="connsiteY4" fmla="*/ 0 h 1672494"/>
            </a:gdLst>
            <a:ahLst/>
            <a:cxnLst/>
            <a:rect l="l" t="t" r="r" b="b"/>
            <a:pathLst>
              <a:path w="1672399" h="1672494">
                <a:moveTo>
                  <a:pt x="296132" y="0"/>
                </a:moveTo>
                <a:lnTo>
                  <a:pt x="1672400" y="0"/>
                </a:lnTo>
                <a:lnTo>
                  <a:pt x="0" y="1672495"/>
                </a:lnTo>
                <a:lnTo>
                  <a:pt x="0" y="296132"/>
                </a:lnTo>
                <a:cubicBezTo>
                  <a:pt x="0" y="132588"/>
                  <a:pt x="132588" y="0"/>
                  <a:pt x="296132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71271" y="1445349"/>
            <a:ext cx="118619" cy="118619"/>
          </a:xfrm>
          <a:prstGeom prst="ellipse">
            <a:avLst/>
          </a:prstGeom>
          <a:solidFill>
            <a:schemeClr val="bg1"/>
          </a:solidFill>
          <a:ln w="63500" cap="sq">
            <a:noFill/>
            <a:miter/>
          </a:ln>
          <a:effectLst>
            <a:outerShdw blurRad="63500" sx="102000" sy="102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40327" y="2421323"/>
            <a:ext cx="2769461" cy="3211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/>
              <a:t>- </a:t>
            </a:r>
            <a:r>
              <a:rPr kumimoji="1" lang="zh-CN" altLang="en-US"/>
              <a:t>手型步型组合：拳</a:t>
            </a:r>
            <a:r>
              <a:rPr kumimoji="1" lang="en-US" altLang="zh-CN"/>
              <a:t> - </a:t>
            </a:r>
            <a:r>
              <a:rPr kumimoji="1" lang="zh-CN" altLang="en-US"/>
              <a:t>掌</a:t>
            </a:r>
            <a:r>
              <a:rPr kumimoji="1" lang="en-US" altLang="zh-CN"/>
              <a:t> - </a:t>
            </a:r>
            <a:r>
              <a:rPr kumimoji="1" lang="zh-CN" altLang="en-US"/>
              <a:t>勾快速变换</a:t>
            </a:r>
            <a:r>
              <a:rPr kumimoji="1" lang="en-US" altLang="zh-CN"/>
              <a:t> 10 </a:t>
            </a:r>
            <a:r>
              <a:rPr kumimoji="1" lang="zh-CN" altLang="en-US"/>
              <a:t>次</a:t>
            </a:r>
            <a:r>
              <a:rPr kumimoji="1" lang="en-US" altLang="zh-CN"/>
              <a:t> + </a:t>
            </a:r>
            <a:r>
              <a:rPr kumimoji="1" lang="zh-CN" altLang="en-US"/>
              <a:t>弓步</a:t>
            </a:r>
            <a:r>
              <a:rPr kumimoji="1" lang="en-US" altLang="zh-CN"/>
              <a:t> - </a:t>
            </a:r>
            <a:r>
              <a:rPr kumimoji="1" lang="zh-CN" altLang="en-US"/>
              <a:t>马步静态保持各</a:t>
            </a:r>
            <a:r>
              <a:rPr kumimoji="1" lang="en-US" altLang="zh-CN"/>
              <a:t> 20 </a:t>
            </a:r>
            <a:r>
              <a:rPr kumimoji="1" lang="zh-CN" altLang="en-US"/>
              <a:t>秒（每天</a:t>
            </a:r>
            <a:r>
              <a:rPr kumimoji="1" lang="en-US" altLang="zh-CN"/>
              <a:t> 2 </a:t>
            </a:r>
            <a:r>
              <a:rPr kumimoji="1" lang="zh-CN" altLang="en-US"/>
              <a:t>组）</a:t>
            </a:r>
            <a:endParaRPr kumimoji="1" lang="zh-CN" altLang="en-US"/>
          </a:p>
          <a:p>
            <a:pPr algn="l">
              <a:lnSpc>
                <a:spcPct val="150000"/>
              </a:lnSpc>
            </a:pPr>
            <a:r>
              <a:rPr kumimoji="1" lang="en-US" altLang="zh-CN"/>
              <a:t>- </a:t>
            </a:r>
            <a:r>
              <a:rPr kumimoji="1" lang="zh-CN" altLang="en-US"/>
              <a:t>少年拳</a:t>
            </a:r>
            <a:r>
              <a:rPr kumimoji="1" lang="en-US" altLang="zh-CN"/>
              <a:t> 1-3 </a:t>
            </a:r>
            <a:r>
              <a:rPr kumimoji="1" lang="zh-CN" altLang="en-US"/>
              <a:t>式分段练习：震脚砸拳</a:t>
            </a:r>
            <a:r>
              <a:rPr kumimoji="1" lang="en-US" altLang="zh-CN"/>
              <a:t> - </a:t>
            </a:r>
            <a:r>
              <a:rPr kumimoji="1" lang="zh-CN" altLang="en-US"/>
              <a:t>蹬腿冲拳（配合</a:t>
            </a:r>
            <a:r>
              <a:rPr kumimoji="1" lang="en-US" altLang="zh-CN"/>
              <a:t> “</a:t>
            </a:r>
            <a:r>
              <a:rPr kumimoji="1" lang="zh-CN" altLang="en-US"/>
              <a:t>哈</a:t>
            </a:r>
            <a:r>
              <a:rPr kumimoji="1" lang="en-US" altLang="zh-CN"/>
              <a:t>” </a:t>
            </a:r>
            <a:r>
              <a:rPr kumimoji="1" lang="zh-CN" altLang="en-US"/>
              <a:t>声，录制</a:t>
            </a:r>
            <a:r>
              <a:rPr kumimoji="1" lang="en-US" altLang="zh-CN"/>
              <a:t> 15 </a:t>
            </a:r>
            <a:r>
              <a:rPr kumimoji="1" lang="zh-CN" altLang="en-US"/>
              <a:t>秒视频）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40327" y="1719177"/>
            <a:ext cx="2769461" cy="6487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5B6EF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基础巩固类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574446" y="1809060"/>
            <a:ext cx="3123742" cy="4463777"/>
          </a:xfrm>
          <a:prstGeom prst="roundRect">
            <a:avLst>
              <a:gd name="adj" fmla="val 4546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266700" sx="102000" sy="102000" algn="ctr" rotWithShape="0">
              <a:srgbClr val="000000">
                <a:alpha val="16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493813" y="2345457"/>
            <a:ext cx="81467" cy="301749"/>
          </a:xfrm>
          <a:custGeom>
            <a:avLst/>
            <a:gdLst>
              <a:gd name="connsiteX0" fmla="*/ 165354 w 165354"/>
              <a:gd name="connsiteY0" fmla="*/ 0 h 612457"/>
              <a:gd name="connsiteX1" fmla="*/ 165354 w 165354"/>
              <a:gd name="connsiteY1" fmla="*/ 612458 h 612457"/>
              <a:gd name="connsiteX2" fmla="*/ 0 w 165354"/>
              <a:gd name="connsiteY2" fmla="*/ 424720 h 612457"/>
              <a:gd name="connsiteX3" fmla="*/ 0 w 165354"/>
              <a:gd name="connsiteY3" fmla="*/ 0 h 612457"/>
              <a:gd name="connsiteX4" fmla="*/ 165354 w 165354"/>
              <a:gd name="connsiteY4" fmla="*/ 0 h 612457"/>
            </a:gdLst>
            <a:ahLst/>
            <a:cxnLst/>
            <a:rect l="l" t="t" r="r" b="b"/>
            <a:pathLst>
              <a:path w="165354" h="612457">
                <a:moveTo>
                  <a:pt x="165354" y="0"/>
                </a:moveTo>
                <a:lnTo>
                  <a:pt x="165354" y="612458"/>
                </a:lnTo>
                <a:cubicBezTo>
                  <a:pt x="165354" y="612458"/>
                  <a:pt x="5429" y="532162"/>
                  <a:pt x="0" y="424720"/>
                </a:cubicBezTo>
                <a:cubicBezTo>
                  <a:pt x="0" y="423958"/>
                  <a:pt x="0" y="0"/>
                  <a:pt x="0" y="0"/>
                </a:cubicBezTo>
                <a:lnTo>
                  <a:pt x="165354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108714" y="1730695"/>
            <a:ext cx="301749" cy="81467"/>
          </a:xfrm>
          <a:custGeom>
            <a:avLst/>
            <a:gdLst>
              <a:gd name="connsiteX0" fmla="*/ 0 w 612457"/>
              <a:gd name="connsiteY0" fmla="*/ 165354 h 165354"/>
              <a:gd name="connsiteX1" fmla="*/ 612458 w 612457"/>
              <a:gd name="connsiteY1" fmla="*/ 165354 h 165354"/>
              <a:gd name="connsiteX2" fmla="*/ 424625 w 612457"/>
              <a:gd name="connsiteY2" fmla="*/ 0 h 165354"/>
              <a:gd name="connsiteX3" fmla="*/ 0 w 612457"/>
              <a:gd name="connsiteY3" fmla="*/ 0 h 165354"/>
              <a:gd name="connsiteX4" fmla="*/ 0 w 612457"/>
              <a:gd name="connsiteY4" fmla="*/ 165354 h 165354"/>
            </a:gdLst>
            <a:ahLst/>
            <a:cxnLst/>
            <a:rect l="l" t="t" r="r" b="b"/>
            <a:pathLst>
              <a:path w="612457" h="165354">
                <a:moveTo>
                  <a:pt x="0" y="165354"/>
                </a:moveTo>
                <a:lnTo>
                  <a:pt x="612458" y="165354"/>
                </a:lnTo>
                <a:cubicBezTo>
                  <a:pt x="612458" y="165354"/>
                  <a:pt x="532162" y="5429"/>
                  <a:pt x="424625" y="0"/>
                </a:cubicBezTo>
                <a:cubicBezTo>
                  <a:pt x="423863" y="0"/>
                  <a:pt x="0" y="0"/>
                  <a:pt x="0" y="0"/>
                </a:cubicBezTo>
                <a:lnTo>
                  <a:pt x="0" y="16535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493813" y="1730695"/>
            <a:ext cx="823968" cy="824015"/>
          </a:xfrm>
          <a:custGeom>
            <a:avLst/>
            <a:gdLst>
              <a:gd name="connsiteX0" fmla="*/ 296132 w 1672399"/>
              <a:gd name="connsiteY0" fmla="*/ 0 h 1672494"/>
              <a:gd name="connsiteX1" fmla="*/ 1672400 w 1672399"/>
              <a:gd name="connsiteY1" fmla="*/ 0 h 1672494"/>
              <a:gd name="connsiteX2" fmla="*/ 0 w 1672399"/>
              <a:gd name="connsiteY2" fmla="*/ 1672495 h 1672494"/>
              <a:gd name="connsiteX3" fmla="*/ 0 w 1672399"/>
              <a:gd name="connsiteY3" fmla="*/ 296132 h 1672494"/>
              <a:gd name="connsiteX4" fmla="*/ 296132 w 1672399"/>
              <a:gd name="connsiteY4" fmla="*/ 0 h 1672494"/>
            </a:gdLst>
            <a:ahLst/>
            <a:cxnLst/>
            <a:rect l="l" t="t" r="r" b="b"/>
            <a:pathLst>
              <a:path w="1672399" h="1672494">
                <a:moveTo>
                  <a:pt x="296132" y="0"/>
                </a:moveTo>
                <a:lnTo>
                  <a:pt x="1672400" y="0"/>
                </a:lnTo>
                <a:lnTo>
                  <a:pt x="0" y="1672495"/>
                </a:lnTo>
                <a:lnTo>
                  <a:pt x="0" y="296132"/>
                </a:lnTo>
                <a:cubicBezTo>
                  <a:pt x="0" y="132588"/>
                  <a:pt x="132588" y="0"/>
                  <a:pt x="296132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682531" y="1889849"/>
            <a:ext cx="118619" cy="118619"/>
          </a:xfrm>
          <a:prstGeom prst="ellipse">
            <a:avLst/>
          </a:prstGeom>
          <a:solidFill>
            <a:schemeClr val="bg1"/>
          </a:solidFill>
          <a:ln w="63500" cap="sq">
            <a:noFill/>
            <a:miter/>
          </a:ln>
          <a:effectLst>
            <a:outerShdw blurRad="63500" sx="102000" sy="102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751587" y="2865823"/>
            <a:ext cx="2769461" cy="3211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/>
              <a:t>- </a:t>
            </a:r>
            <a:r>
              <a:rPr kumimoji="1" lang="zh-CN" altLang="en-US"/>
              <a:t>下肢力量：深蹲起</a:t>
            </a:r>
            <a:r>
              <a:rPr kumimoji="1" lang="en-US" altLang="zh-CN"/>
              <a:t> 15 </a:t>
            </a:r>
            <a:r>
              <a:rPr kumimoji="1" lang="zh-CN" altLang="en-US"/>
              <a:t>次</a:t>
            </a:r>
            <a:r>
              <a:rPr kumimoji="1" lang="en-US" altLang="zh-CN"/>
              <a:t> </a:t>
            </a:r>
            <a:r>
              <a:rPr kumimoji="1" lang="en-US" altLang="en-US"/>
              <a:t>×</a:t>
            </a:r>
            <a:r>
              <a:rPr kumimoji="1" lang="en-US" altLang="zh-CN"/>
              <a:t>2 </a:t>
            </a:r>
            <a:r>
              <a:rPr kumimoji="1" lang="zh-CN" altLang="en-US"/>
              <a:t>组（手持</a:t>
            </a:r>
            <a:r>
              <a:rPr kumimoji="1" lang="en-US" altLang="zh-CN"/>
              <a:t> 2L </a:t>
            </a:r>
            <a:r>
              <a:rPr kumimoji="1" lang="zh-CN" altLang="en-US"/>
              <a:t>水瓶增加负荷）</a:t>
            </a:r>
            <a:endParaRPr kumimoji="1" lang="zh-CN" altLang="en-US"/>
          </a:p>
          <a:p>
            <a:pPr algn="l">
              <a:lnSpc>
                <a:spcPct val="150000"/>
              </a:lnSpc>
            </a:pPr>
            <a:r>
              <a:rPr kumimoji="1" lang="en-US" altLang="zh-CN"/>
              <a:t>- </a:t>
            </a:r>
            <a:r>
              <a:rPr kumimoji="1" lang="zh-CN" altLang="en-US"/>
              <a:t>核心稳定：平板支撑</a:t>
            </a:r>
            <a:r>
              <a:rPr kumimoji="1" lang="en-US" altLang="zh-CN"/>
              <a:t> 30 </a:t>
            </a:r>
            <a:r>
              <a:rPr kumimoji="1" lang="zh-CN" altLang="en-US"/>
              <a:t>秒</a:t>
            </a:r>
            <a:r>
              <a:rPr kumimoji="1" lang="en-US" altLang="zh-CN"/>
              <a:t> </a:t>
            </a:r>
            <a:r>
              <a:rPr kumimoji="1" lang="en-US" altLang="en-US"/>
              <a:t>×</a:t>
            </a:r>
            <a:r>
              <a:rPr kumimoji="1" lang="en-US" altLang="zh-CN"/>
              <a:t>2 </a:t>
            </a:r>
            <a:r>
              <a:rPr kumimoji="1" lang="zh-CN" altLang="en-US"/>
              <a:t>组（肘关节垂直于肩）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751587" y="2163677"/>
            <a:ext cx="2769461" cy="6487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5B6EF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体能提升类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185706" y="1364560"/>
            <a:ext cx="3123742" cy="4463777"/>
          </a:xfrm>
          <a:prstGeom prst="roundRect">
            <a:avLst>
              <a:gd name="adj" fmla="val 4546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266700" sx="102000" sy="102000" algn="ctr" rotWithShape="0">
              <a:srgbClr val="000000">
                <a:alpha val="16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105073" y="1900957"/>
            <a:ext cx="81467" cy="301749"/>
          </a:xfrm>
          <a:custGeom>
            <a:avLst/>
            <a:gdLst>
              <a:gd name="connsiteX0" fmla="*/ 165354 w 165354"/>
              <a:gd name="connsiteY0" fmla="*/ 0 h 612457"/>
              <a:gd name="connsiteX1" fmla="*/ 165354 w 165354"/>
              <a:gd name="connsiteY1" fmla="*/ 612458 h 612457"/>
              <a:gd name="connsiteX2" fmla="*/ 0 w 165354"/>
              <a:gd name="connsiteY2" fmla="*/ 424720 h 612457"/>
              <a:gd name="connsiteX3" fmla="*/ 0 w 165354"/>
              <a:gd name="connsiteY3" fmla="*/ 0 h 612457"/>
              <a:gd name="connsiteX4" fmla="*/ 165354 w 165354"/>
              <a:gd name="connsiteY4" fmla="*/ 0 h 612457"/>
            </a:gdLst>
            <a:ahLst/>
            <a:cxnLst/>
            <a:rect l="l" t="t" r="r" b="b"/>
            <a:pathLst>
              <a:path w="165354" h="612457">
                <a:moveTo>
                  <a:pt x="165354" y="0"/>
                </a:moveTo>
                <a:lnTo>
                  <a:pt x="165354" y="612458"/>
                </a:lnTo>
                <a:cubicBezTo>
                  <a:pt x="165354" y="612458"/>
                  <a:pt x="5429" y="532162"/>
                  <a:pt x="0" y="424720"/>
                </a:cubicBezTo>
                <a:cubicBezTo>
                  <a:pt x="0" y="423958"/>
                  <a:pt x="0" y="0"/>
                  <a:pt x="0" y="0"/>
                </a:cubicBezTo>
                <a:lnTo>
                  <a:pt x="165354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719974" y="1286195"/>
            <a:ext cx="301749" cy="81467"/>
          </a:xfrm>
          <a:custGeom>
            <a:avLst/>
            <a:gdLst>
              <a:gd name="connsiteX0" fmla="*/ 0 w 612457"/>
              <a:gd name="connsiteY0" fmla="*/ 165354 h 165354"/>
              <a:gd name="connsiteX1" fmla="*/ 612458 w 612457"/>
              <a:gd name="connsiteY1" fmla="*/ 165354 h 165354"/>
              <a:gd name="connsiteX2" fmla="*/ 424625 w 612457"/>
              <a:gd name="connsiteY2" fmla="*/ 0 h 165354"/>
              <a:gd name="connsiteX3" fmla="*/ 0 w 612457"/>
              <a:gd name="connsiteY3" fmla="*/ 0 h 165354"/>
              <a:gd name="connsiteX4" fmla="*/ 0 w 612457"/>
              <a:gd name="connsiteY4" fmla="*/ 165354 h 165354"/>
            </a:gdLst>
            <a:ahLst/>
            <a:cxnLst/>
            <a:rect l="l" t="t" r="r" b="b"/>
            <a:pathLst>
              <a:path w="612457" h="165354">
                <a:moveTo>
                  <a:pt x="0" y="165354"/>
                </a:moveTo>
                <a:lnTo>
                  <a:pt x="612458" y="165354"/>
                </a:lnTo>
                <a:cubicBezTo>
                  <a:pt x="612458" y="165354"/>
                  <a:pt x="532162" y="5429"/>
                  <a:pt x="424625" y="0"/>
                </a:cubicBezTo>
                <a:cubicBezTo>
                  <a:pt x="423863" y="0"/>
                  <a:pt x="0" y="0"/>
                  <a:pt x="0" y="0"/>
                </a:cubicBezTo>
                <a:lnTo>
                  <a:pt x="0" y="16535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105073" y="1286195"/>
            <a:ext cx="823968" cy="824015"/>
          </a:xfrm>
          <a:custGeom>
            <a:avLst/>
            <a:gdLst>
              <a:gd name="connsiteX0" fmla="*/ 296132 w 1672399"/>
              <a:gd name="connsiteY0" fmla="*/ 0 h 1672494"/>
              <a:gd name="connsiteX1" fmla="*/ 1672400 w 1672399"/>
              <a:gd name="connsiteY1" fmla="*/ 0 h 1672494"/>
              <a:gd name="connsiteX2" fmla="*/ 0 w 1672399"/>
              <a:gd name="connsiteY2" fmla="*/ 1672495 h 1672494"/>
              <a:gd name="connsiteX3" fmla="*/ 0 w 1672399"/>
              <a:gd name="connsiteY3" fmla="*/ 296132 h 1672494"/>
              <a:gd name="connsiteX4" fmla="*/ 296132 w 1672399"/>
              <a:gd name="connsiteY4" fmla="*/ 0 h 1672494"/>
            </a:gdLst>
            <a:ahLst/>
            <a:cxnLst/>
            <a:rect l="l" t="t" r="r" b="b"/>
            <a:pathLst>
              <a:path w="1672399" h="1672494">
                <a:moveTo>
                  <a:pt x="296132" y="0"/>
                </a:moveTo>
                <a:lnTo>
                  <a:pt x="1672400" y="0"/>
                </a:lnTo>
                <a:lnTo>
                  <a:pt x="0" y="1672495"/>
                </a:lnTo>
                <a:lnTo>
                  <a:pt x="0" y="296132"/>
                </a:lnTo>
                <a:cubicBezTo>
                  <a:pt x="0" y="132588"/>
                  <a:pt x="132588" y="0"/>
                  <a:pt x="296132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8293791" y="1445349"/>
            <a:ext cx="118619" cy="118619"/>
          </a:xfrm>
          <a:prstGeom prst="ellipse">
            <a:avLst/>
          </a:prstGeom>
          <a:solidFill>
            <a:schemeClr val="bg1"/>
          </a:solidFill>
          <a:ln w="63500" cap="sq">
            <a:noFill/>
            <a:miter/>
          </a:ln>
          <a:effectLst>
            <a:outerShdw blurRad="63500" sx="102000" sy="102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8362847" y="2421323"/>
            <a:ext cx="2769461" cy="3211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/>
              <a:t>- </a:t>
            </a:r>
            <a:r>
              <a:rPr kumimoji="1" lang="zh-CN" altLang="en-US"/>
              <a:t>动态拉伸：正踢腿</a:t>
            </a:r>
            <a:r>
              <a:rPr kumimoji="1" lang="en-US" altLang="zh-CN"/>
              <a:t> + </a:t>
            </a:r>
            <a:r>
              <a:rPr kumimoji="1" lang="zh-CN" altLang="en-US"/>
              <a:t>侧踢腿各</a:t>
            </a:r>
            <a:r>
              <a:rPr kumimoji="1" lang="en-US" altLang="zh-CN"/>
              <a:t> 10 </a:t>
            </a:r>
            <a:r>
              <a:rPr kumimoji="1" lang="zh-CN" altLang="en-US"/>
              <a:t>次（踢腿时吸气，还原时呼气）</a:t>
            </a:r>
            <a:endParaRPr kumimoji="1" lang="zh-CN" altLang="en-US"/>
          </a:p>
          <a:p>
            <a:pPr algn="l">
              <a:lnSpc>
                <a:spcPct val="150000"/>
              </a:lnSpc>
            </a:pPr>
            <a:r>
              <a:rPr kumimoji="1" lang="en-US" altLang="zh-CN"/>
              <a:t>- </a:t>
            </a:r>
            <a:r>
              <a:rPr kumimoji="1" lang="zh-CN" altLang="en-US"/>
              <a:t>静态拉伸：坐姿前屈保持</a:t>
            </a:r>
            <a:r>
              <a:rPr kumimoji="1" lang="en-US" altLang="zh-CN"/>
              <a:t> 30 </a:t>
            </a:r>
            <a:r>
              <a:rPr kumimoji="1" lang="zh-CN" altLang="en-US"/>
              <a:t>秒</a:t>
            </a:r>
            <a:r>
              <a:rPr kumimoji="1" lang="en-US" altLang="zh-CN"/>
              <a:t> </a:t>
            </a:r>
            <a:r>
              <a:rPr kumimoji="1" lang="en-US" altLang="en-US"/>
              <a:t>×</a:t>
            </a:r>
            <a:r>
              <a:rPr kumimoji="1" lang="en-US" altLang="zh-CN"/>
              <a:t>2 </a:t>
            </a:r>
            <a:r>
              <a:rPr kumimoji="1" lang="zh-CN" altLang="en-US"/>
              <a:t>组（家长协助按压肩部）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8362847" y="1758547"/>
            <a:ext cx="2769461" cy="6487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5B6EF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柔韧性练习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-626134" y="5828337"/>
            <a:ext cx="1841248" cy="1841248"/>
          </a:xfrm>
          <a:prstGeom prst="donut">
            <a:avLst>
              <a:gd name="adj" fmla="val 11394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3894129" y="5646684"/>
            <a:ext cx="379908" cy="37990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63500" cap="sq">
            <a:noFill/>
            <a:miter/>
          </a:ln>
          <a:effectLst>
            <a:outerShdw blurRad="63500" sx="102000" sy="102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11115173" y="5646684"/>
            <a:ext cx="379908" cy="37990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63500" cap="sq">
            <a:noFill/>
            <a:miter/>
          </a:ln>
          <a:effectLst>
            <a:outerShdw blurRad="63500" sx="102000" sy="102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7514958" y="6089596"/>
            <a:ext cx="379908" cy="37990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63500" cap="sq">
            <a:noFill/>
            <a:miter/>
          </a:ln>
          <a:effectLst>
            <a:outerShdw blurRad="63500" sx="102000" sy="102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周一至周五作业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1" name="线条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32" name="线条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164470" y="1560356"/>
            <a:ext cx="1537155" cy="1537155"/>
          </a:xfrm>
          <a:prstGeom prst="roundRect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1464536" y="2620590"/>
            <a:ext cx="937023" cy="93702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1226039" y="1612640"/>
            <a:ext cx="1414018" cy="10768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5B6EF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01</a:t>
            </a: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1734391" y="2901863"/>
            <a:ext cx="397313" cy="374476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31849" y="4215434"/>
            <a:ext cx="2402398" cy="20424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/>
              <a:t> </a:t>
            </a:r>
            <a:r>
              <a:rPr kumimoji="1" lang="zh-CN" altLang="en-US" sz="1600"/>
              <a:t>少年拳</a:t>
            </a:r>
            <a:r>
              <a:rPr kumimoji="1" lang="en-US" altLang="zh-CN" sz="1600"/>
              <a:t> 1-6 </a:t>
            </a:r>
            <a:r>
              <a:rPr kumimoji="1" lang="zh-CN" altLang="en-US" sz="1600"/>
              <a:t>式串联演练：配合《少年中国》音乐节拍（</a:t>
            </a:r>
            <a:r>
              <a:rPr kumimoji="1" lang="en-US" altLang="zh-CN" sz="1600"/>
              <a:t>1 </a:t>
            </a:r>
            <a:r>
              <a:rPr kumimoji="1" lang="zh-CN" altLang="en-US" sz="1600"/>
              <a:t>分</a:t>
            </a:r>
            <a:r>
              <a:rPr kumimoji="1" lang="en-US" altLang="zh-CN" sz="1600"/>
              <a:t> 30 </a:t>
            </a:r>
            <a:r>
              <a:rPr kumimoji="1" lang="zh-CN" altLang="en-US" sz="1600"/>
              <a:t>秒</a:t>
            </a:r>
            <a:r>
              <a:rPr kumimoji="1" lang="en-US" altLang="zh-CN" sz="1600"/>
              <a:t> </a:t>
            </a:r>
            <a:r>
              <a:rPr kumimoji="1" lang="en-US" altLang="en-US" sz="1600"/>
              <a:t>±</a:t>
            </a:r>
            <a:r>
              <a:rPr kumimoji="1" lang="en-US" altLang="zh-CN" sz="1600"/>
              <a:t>10 </a:t>
            </a:r>
            <a:r>
              <a:rPr kumimoji="1" lang="zh-CN" altLang="en-US" sz="1600"/>
              <a:t>秒）</a:t>
            </a:r>
            <a:endParaRPr kumimoji="1" lang="zh-CN" altLang="en-US" sz="1600"/>
          </a:p>
          <a:p>
            <a:pPr algn="ctr">
              <a:lnSpc>
                <a:spcPct val="150000"/>
              </a:lnSpc>
            </a:pPr>
            <a:r>
              <a:rPr kumimoji="1" lang="en-US" altLang="zh-CN" sz="1600"/>
              <a:t>- </a:t>
            </a:r>
            <a:r>
              <a:rPr kumimoji="1" lang="zh-CN" altLang="en-US" sz="1600"/>
              <a:t>攻防组合练习：格挡</a:t>
            </a:r>
            <a:r>
              <a:rPr kumimoji="1" lang="en-US" altLang="zh-CN" sz="1600"/>
              <a:t> + </a:t>
            </a:r>
            <a:r>
              <a:rPr kumimoji="1" lang="zh-CN" altLang="en-US" sz="1600"/>
              <a:t>冲拳</a:t>
            </a:r>
            <a:r>
              <a:rPr kumimoji="1" lang="en-US" altLang="zh-CN" sz="1600"/>
              <a:t> 10 </a:t>
            </a:r>
            <a:r>
              <a:rPr kumimoji="1" lang="zh-CN" altLang="en-US" sz="1600"/>
              <a:t>次</a:t>
            </a:r>
            <a:r>
              <a:rPr kumimoji="1" lang="en-US" altLang="zh-CN" sz="1600"/>
              <a:t> / </a:t>
            </a:r>
            <a:r>
              <a:rPr kumimoji="1" lang="zh-CN" altLang="en-US" sz="1600"/>
              <a:t>组</a:t>
            </a:r>
            <a:r>
              <a:rPr kumimoji="1" lang="en-US" altLang="zh-CN" sz="1600"/>
              <a:t> </a:t>
            </a:r>
            <a:r>
              <a:rPr kumimoji="1" lang="en-US" altLang="en-US" sz="1600"/>
              <a:t>×</a:t>
            </a:r>
            <a:r>
              <a:rPr kumimoji="1" lang="en-US" altLang="zh-CN" sz="1600"/>
              <a:t>2 </a:t>
            </a:r>
            <a:r>
              <a:rPr kumimoji="1" lang="zh-CN" altLang="en-US" sz="1600"/>
              <a:t>组（家长持泡沫棒配合）</a:t>
            </a:r>
            <a:endParaRPr kumimoji="1" lang="zh-CN" altLang="en-US" sz="1600"/>
          </a:p>
        </p:txBody>
      </p:sp>
      <p:sp>
        <p:nvSpPr>
          <p:cNvPr id="8" name="标题 1"/>
          <p:cNvSpPr txBox="1"/>
          <p:nvPr>
            <p:custDataLst>
              <p:tags r:id="rId5"/>
            </p:custDataLst>
          </p:nvPr>
        </p:nvSpPr>
        <p:spPr>
          <a:xfrm>
            <a:off x="731849" y="3488706"/>
            <a:ext cx="2402398" cy="600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5B6EF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技巧组合练习</a:t>
            </a: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6"/>
            </p:custDataLst>
          </p:nvPr>
        </p:nvSpPr>
        <p:spPr>
          <a:xfrm>
            <a:off x="3933705" y="1560356"/>
            <a:ext cx="1537155" cy="1537155"/>
          </a:xfrm>
          <a:prstGeom prst="roundRect">
            <a:avLst/>
          </a:prstGeom>
          <a:noFill/>
          <a:ln w="254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7"/>
            </p:custDataLst>
          </p:nvPr>
        </p:nvSpPr>
        <p:spPr>
          <a:xfrm>
            <a:off x="4233771" y="2620590"/>
            <a:ext cx="937023" cy="93702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8"/>
            </p:custDataLst>
          </p:nvPr>
        </p:nvSpPr>
        <p:spPr>
          <a:xfrm>
            <a:off x="3995274" y="1612640"/>
            <a:ext cx="1414018" cy="10768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17B6C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02</a:t>
            </a: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9"/>
            </p:custDataLst>
          </p:nvPr>
        </p:nvSpPr>
        <p:spPr>
          <a:xfrm>
            <a:off x="4510164" y="2905366"/>
            <a:ext cx="384237" cy="384291"/>
          </a:xfrm>
          <a:custGeom>
            <a:avLst/>
            <a:gdLst>
              <a:gd name="connsiteX0" fmla="*/ 579031 w 719895"/>
              <a:gd name="connsiteY0" fmla="*/ 554022 h 720000"/>
              <a:gd name="connsiteX1" fmla="*/ 596778 w 719895"/>
              <a:gd name="connsiteY1" fmla="*/ 561368 h 720000"/>
              <a:gd name="connsiteX2" fmla="*/ 712550 w 719895"/>
              <a:gd name="connsiteY2" fmla="*/ 677140 h 720000"/>
              <a:gd name="connsiteX3" fmla="*/ 712550 w 719895"/>
              <a:gd name="connsiteY3" fmla="*/ 712634 h 720000"/>
              <a:gd name="connsiteX4" fmla="*/ 694887 w 719895"/>
              <a:gd name="connsiteY4" fmla="*/ 720000 h 720000"/>
              <a:gd name="connsiteX5" fmla="*/ 677140 w 719895"/>
              <a:gd name="connsiteY5" fmla="*/ 712634 h 720000"/>
              <a:gd name="connsiteX6" fmla="*/ 561284 w 719895"/>
              <a:gd name="connsiteY6" fmla="*/ 596861 h 720000"/>
              <a:gd name="connsiteX7" fmla="*/ 561284 w 719895"/>
              <a:gd name="connsiteY7" fmla="*/ 561368 h 720000"/>
              <a:gd name="connsiteX8" fmla="*/ 579031 w 719895"/>
              <a:gd name="connsiteY8" fmla="*/ 554022 h 720000"/>
              <a:gd name="connsiteX9" fmla="*/ 301109 w 719895"/>
              <a:gd name="connsiteY9" fmla="*/ 0 h 720000"/>
              <a:gd name="connsiteX10" fmla="*/ 602219 w 719895"/>
              <a:gd name="connsiteY10" fmla="*/ 301109 h 720000"/>
              <a:gd name="connsiteX11" fmla="*/ 301109 w 719895"/>
              <a:gd name="connsiteY11" fmla="*/ 602219 h 720000"/>
              <a:gd name="connsiteX12" fmla="*/ 0 w 719895"/>
              <a:gd name="connsiteY12" fmla="*/ 301109 h 720000"/>
              <a:gd name="connsiteX13" fmla="*/ 301109 w 719895"/>
              <a:gd name="connsiteY13" fmla="*/ 0 h 720000"/>
            </a:gdLst>
            <a:ahLst/>
            <a:cxnLst/>
            <a:rect l="l" t="t" r="r" b="b"/>
            <a:pathLst>
              <a:path w="719895" h="720000">
                <a:moveTo>
                  <a:pt x="579031" y="554022"/>
                </a:moveTo>
                <a:cubicBezTo>
                  <a:pt x="585456" y="554022"/>
                  <a:pt x="591880" y="556471"/>
                  <a:pt x="596778" y="561368"/>
                </a:cubicBezTo>
                <a:lnTo>
                  <a:pt x="712550" y="677140"/>
                </a:lnTo>
                <a:cubicBezTo>
                  <a:pt x="722344" y="686935"/>
                  <a:pt x="722344" y="702840"/>
                  <a:pt x="712550" y="712634"/>
                </a:cubicBezTo>
                <a:cubicBezTo>
                  <a:pt x="707778" y="717573"/>
                  <a:pt x="701333" y="720000"/>
                  <a:pt x="694887" y="720000"/>
                </a:cubicBezTo>
                <a:cubicBezTo>
                  <a:pt x="688441" y="720000"/>
                  <a:pt x="681995" y="717573"/>
                  <a:pt x="677140" y="712634"/>
                </a:cubicBezTo>
                <a:lnTo>
                  <a:pt x="561284" y="596861"/>
                </a:lnTo>
                <a:cubicBezTo>
                  <a:pt x="551490" y="587067"/>
                  <a:pt x="551490" y="571162"/>
                  <a:pt x="561284" y="561368"/>
                </a:cubicBezTo>
                <a:cubicBezTo>
                  <a:pt x="566181" y="556471"/>
                  <a:pt x="572606" y="554022"/>
                  <a:pt x="579031" y="554022"/>
                </a:cubicBezTo>
                <a:close/>
                <a:moveTo>
                  <a:pt x="301109" y="0"/>
                </a:moveTo>
                <a:cubicBezTo>
                  <a:pt x="467443" y="0"/>
                  <a:pt x="602219" y="134859"/>
                  <a:pt x="602219" y="301109"/>
                </a:cubicBezTo>
                <a:cubicBezTo>
                  <a:pt x="602219" y="467443"/>
                  <a:pt x="467443" y="602219"/>
                  <a:pt x="301109" y="602219"/>
                </a:cubicBezTo>
                <a:cubicBezTo>
                  <a:pt x="134775" y="602219"/>
                  <a:pt x="0" y="467443"/>
                  <a:pt x="0" y="301109"/>
                </a:cubicBezTo>
                <a:cubicBezTo>
                  <a:pt x="0" y="134775"/>
                  <a:pt x="134775" y="0"/>
                  <a:pt x="301109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0"/>
            </p:custDataLst>
          </p:nvPr>
        </p:nvSpPr>
        <p:spPr>
          <a:xfrm>
            <a:off x="3501084" y="4215434"/>
            <a:ext cx="2402398" cy="20424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/>
              <a:t>- </a:t>
            </a:r>
            <a:r>
              <a:rPr kumimoji="1" lang="zh-CN" altLang="en-US" sz="1600"/>
              <a:t>家庭武术赛：马步推椅子（</a:t>
            </a:r>
            <a:r>
              <a:rPr kumimoji="1" lang="en-US" altLang="zh-CN" sz="1600"/>
              <a:t>10kg </a:t>
            </a:r>
            <a:r>
              <a:rPr kumimoji="1" lang="zh-CN" altLang="en-US" sz="1600"/>
              <a:t>级）接力赛（计时排名）</a:t>
            </a:r>
            <a:endParaRPr kumimoji="1" lang="zh-CN" altLang="en-US" sz="1600"/>
          </a:p>
          <a:p>
            <a:pPr algn="ctr">
              <a:lnSpc>
                <a:spcPct val="150000"/>
              </a:lnSpc>
            </a:pPr>
            <a:r>
              <a:rPr kumimoji="1" lang="en-US" altLang="zh-CN" sz="1600"/>
              <a:t>- “</a:t>
            </a:r>
            <a:r>
              <a:rPr kumimoji="1" lang="zh-CN" altLang="en-US" sz="1600"/>
              <a:t>声浪传递</a:t>
            </a:r>
            <a:r>
              <a:rPr kumimoji="1" lang="en-US" altLang="zh-CN" sz="1600"/>
              <a:t>” </a:t>
            </a:r>
            <a:r>
              <a:rPr kumimoji="1" lang="zh-CN" altLang="en-US" sz="1600"/>
              <a:t>游戏：家庭成员轮流喊</a:t>
            </a:r>
            <a:r>
              <a:rPr kumimoji="1" lang="en-US" altLang="zh-CN" sz="1600"/>
              <a:t> “</a:t>
            </a:r>
            <a:r>
              <a:rPr kumimoji="1" lang="zh-CN" altLang="en-US" sz="1600"/>
              <a:t>哈</a:t>
            </a:r>
            <a:r>
              <a:rPr kumimoji="1" lang="en-US" altLang="zh-CN" sz="1600"/>
              <a:t>” </a:t>
            </a:r>
            <a:r>
              <a:rPr kumimoji="1" lang="zh-CN" altLang="en-US" sz="1600"/>
              <a:t>声并做动作（节奏同步性挑战）</a:t>
            </a:r>
            <a:endParaRPr kumimoji="1" lang="zh-CN" altLang="en-US" sz="1600"/>
          </a:p>
        </p:txBody>
      </p:sp>
      <p:sp>
        <p:nvSpPr>
          <p:cNvPr id="14" name="标题 1"/>
          <p:cNvSpPr txBox="1"/>
          <p:nvPr>
            <p:custDataLst>
              <p:tags r:id="rId11"/>
            </p:custDataLst>
          </p:nvPr>
        </p:nvSpPr>
        <p:spPr>
          <a:xfrm>
            <a:off x="3501084" y="3488706"/>
            <a:ext cx="2402398" cy="600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17B6C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趣味挑战类</a:t>
            </a: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2"/>
            </p:custDataLst>
          </p:nvPr>
        </p:nvSpPr>
        <p:spPr>
          <a:xfrm>
            <a:off x="6702940" y="1560356"/>
            <a:ext cx="1537155" cy="1537155"/>
          </a:xfrm>
          <a:prstGeom prst="roundRect">
            <a:avLst/>
          </a:prstGeom>
          <a:noFill/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3"/>
            </p:custDataLst>
          </p:nvPr>
        </p:nvSpPr>
        <p:spPr>
          <a:xfrm>
            <a:off x="7003006" y="2620590"/>
            <a:ext cx="937023" cy="93702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4"/>
            </p:custDataLst>
          </p:nvPr>
        </p:nvSpPr>
        <p:spPr>
          <a:xfrm>
            <a:off x="6764509" y="1612640"/>
            <a:ext cx="1414018" cy="10768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5B6EF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03</a:t>
            </a: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5"/>
            </p:custDataLst>
          </p:nvPr>
        </p:nvSpPr>
        <p:spPr>
          <a:xfrm>
            <a:off x="7270845" y="2907169"/>
            <a:ext cx="401345" cy="363865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6"/>
            </p:custDataLst>
          </p:nvPr>
        </p:nvSpPr>
        <p:spPr>
          <a:xfrm>
            <a:off x="6270319" y="4215434"/>
            <a:ext cx="2402398" cy="20424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/>
              <a:t>- </a:t>
            </a:r>
            <a:r>
              <a:rPr kumimoji="1" lang="zh-CN" altLang="en-US" sz="1600"/>
              <a:t>武术文化探究：制作</a:t>
            </a:r>
            <a:r>
              <a:rPr kumimoji="1" lang="en-US" altLang="zh-CN" sz="1600"/>
              <a:t> “</a:t>
            </a:r>
            <a:r>
              <a:rPr kumimoji="1" lang="zh-CN" altLang="en-US" sz="1600"/>
              <a:t>长拳与少年拳</a:t>
            </a:r>
            <a:r>
              <a:rPr kumimoji="1" lang="en-US" altLang="zh-CN" sz="1600"/>
              <a:t>” </a:t>
            </a:r>
            <a:r>
              <a:rPr kumimoji="1" lang="zh-CN" altLang="en-US" sz="1600"/>
              <a:t>对比思维导图（含历史渊源、技术特点）</a:t>
            </a:r>
            <a:endParaRPr kumimoji="1" lang="zh-CN" altLang="en-US" sz="1600"/>
          </a:p>
          <a:p>
            <a:pPr algn="ctr">
              <a:lnSpc>
                <a:spcPct val="150000"/>
              </a:lnSpc>
            </a:pPr>
            <a:r>
              <a:rPr kumimoji="1" lang="en-US" altLang="zh-CN" sz="1600"/>
              <a:t>- </a:t>
            </a:r>
            <a:r>
              <a:rPr kumimoji="1" lang="zh-CN" altLang="en-US" sz="1600"/>
              <a:t>观看《武林大会》少年拳比赛视频并撰写</a:t>
            </a:r>
            <a:r>
              <a:rPr kumimoji="1" lang="en-US" altLang="zh-CN" sz="1600"/>
              <a:t> 200 </a:t>
            </a:r>
            <a:r>
              <a:rPr kumimoji="1" lang="zh-CN" altLang="en-US" sz="1600"/>
              <a:t>字观后感</a:t>
            </a:r>
            <a:endParaRPr kumimoji="1" lang="zh-CN" altLang="en-US" sz="1600"/>
          </a:p>
        </p:txBody>
      </p:sp>
      <p:sp>
        <p:nvSpPr>
          <p:cNvPr id="20" name="标题 1"/>
          <p:cNvSpPr txBox="1"/>
          <p:nvPr>
            <p:custDataLst>
              <p:tags r:id="rId17"/>
            </p:custDataLst>
          </p:nvPr>
        </p:nvSpPr>
        <p:spPr>
          <a:xfrm>
            <a:off x="6167449" y="3488706"/>
            <a:ext cx="2402398" cy="600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5B6EFB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知识拓展类</a:t>
            </a: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18"/>
            </p:custDataLst>
          </p:nvPr>
        </p:nvSpPr>
        <p:spPr>
          <a:xfrm>
            <a:off x="9533744" y="1612640"/>
            <a:ext cx="1414018" cy="10768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>
            <p:custDataLst>
              <p:tags r:id="rId19"/>
            </p:custDataLst>
          </p:nvPr>
        </p:nvSpPr>
        <p:spPr>
          <a:xfrm>
            <a:off x="10085721" y="2927893"/>
            <a:ext cx="310064" cy="322416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ahLst/>
            <a:cxnLst/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>
            <p:custDataLst>
              <p:tags r:id="rId20"/>
            </p:custDataLst>
          </p:nvPr>
        </p:nvSpPr>
        <p:spPr>
          <a:xfrm>
            <a:off x="9039554" y="3488706"/>
            <a:ext cx="2402398" cy="6008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周末作业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9" name="线条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30" name="线条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flipH="1">
            <a:off x="8206973" y="0"/>
            <a:ext cx="3985027" cy="6858000"/>
          </a:xfrm>
          <a:custGeom>
            <a:avLst/>
            <a:gdLst>
              <a:gd name="connsiteX0" fmla="*/ 3650401 w 3985027"/>
              <a:gd name="connsiteY0" fmla="*/ 0 h 6858000"/>
              <a:gd name="connsiteX1" fmla="*/ 2509911 w 3985027"/>
              <a:gd name="connsiteY1" fmla="*/ 0 h 6858000"/>
              <a:gd name="connsiteX2" fmla="*/ 1981200 w 3985027"/>
              <a:gd name="connsiteY2" fmla="*/ 0 h 6858000"/>
              <a:gd name="connsiteX3" fmla="*/ 0 w 3985027"/>
              <a:gd name="connsiteY3" fmla="*/ 0 h 6858000"/>
              <a:gd name="connsiteX4" fmla="*/ 0 w 3985027"/>
              <a:gd name="connsiteY4" fmla="*/ 6858000 h 6858000"/>
              <a:gd name="connsiteX5" fmla="*/ 1981200 w 3985027"/>
              <a:gd name="connsiteY5" fmla="*/ 6858000 h 6858000"/>
              <a:gd name="connsiteX6" fmla="*/ 2509911 w 3985027"/>
              <a:gd name="connsiteY6" fmla="*/ 6858000 h 6858000"/>
              <a:gd name="connsiteX7" fmla="*/ 2509911 w 3985027"/>
              <a:gd name="connsiteY7" fmla="*/ 6852382 h 6858000"/>
              <a:gd name="connsiteX8" fmla="*/ 3825726 w 3985027"/>
              <a:gd name="connsiteY8" fmla="*/ 6838398 h 6858000"/>
              <a:gd name="connsiteX9" fmla="*/ 3870341 w 3985027"/>
              <a:gd name="connsiteY9" fmla="*/ 6734769 h 6858000"/>
              <a:gd name="connsiteX10" fmla="*/ 3940566 w 3985027"/>
              <a:gd name="connsiteY10" fmla="*/ 6593572 h 6858000"/>
              <a:gd name="connsiteX11" fmla="*/ 3956911 w 3985027"/>
              <a:gd name="connsiteY11" fmla="*/ 6425340 h 6858000"/>
              <a:gd name="connsiteX12" fmla="*/ 3928371 w 3985027"/>
              <a:gd name="connsiteY12" fmla="*/ 6257401 h 6858000"/>
              <a:gd name="connsiteX13" fmla="*/ 3949058 w 3985027"/>
              <a:gd name="connsiteY13" fmla="*/ 6178896 h 6858000"/>
              <a:gd name="connsiteX14" fmla="*/ 3982470 w 3985027"/>
              <a:gd name="connsiteY14" fmla="*/ 6067037 h 6858000"/>
              <a:gd name="connsiteX15" fmla="*/ 3910723 w 3985027"/>
              <a:gd name="connsiteY15" fmla="*/ 5853255 h 6858000"/>
              <a:gd name="connsiteX16" fmla="*/ 3887065 w 3985027"/>
              <a:gd name="connsiteY16" fmla="*/ 5702599 h 6858000"/>
              <a:gd name="connsiteX17" fmla="*/ 3906059 w 3985027"/>
              <a:gd name="connsiteY17" fmla="*/ 5580041 h 6858000"/>
              <a:gd name="connsiteX18" fmla="*/ 3911566 w 3985027"/>
              <a:gd name="connsiteY18" fmla="*/ 5418493 h 6858000"/>
              <a:gd name="connsiteX19" fmla="*/ 3897646 w 3985027"/>
              <a:gd name="connsiteY19" fmla="*/ 5260548 h 6858000"/>
              <a:gd name="connsiteX20" fmla="*/ 3884403 w 3985027"/>
              <a:gd name="connsiteY20" fmla="*/ 5094278 h 6858000"/>
              <a:gd name="connsiteX21" fmla="*/ 3873039 w 3985027"/>
              <a:gd name="connsiteY21" fmla="*/ 4945311 h 6858000"/>
              <a:gd name="connsiteX22" fmla="*/ 3853195 w 3985027"/>
              <a:gd name="connsiteY22" fmla="*/ 4874247 h 6858000"/>
              <a:gd name="connsiteX23" fmla="*/ 3904821 w 3985027"/>
              <a:gd name="connsiteY23" fmla="*/ 4790810 h 6858000"/>
              <a:gd name="connsiteX24" fmla="*/ 3924549 w 3985027"/>
              <a:gd name="connsiteY24" fmla="*/ 4601877 h 6858000"/>
              <a:gd name="connsiteX25" fmla="*/ 3897480 w 3985027"/>
              <a:gd name="connsiteY25" fmla="*/ 4459387 h 6858000"/>
              <a:gd name="connsiteX26" fmla="*/ 3863921 w 3985027"/>
              <a:gd name="connsiteY26" fmla="*/ 4320426 h 6858000"/>
              <a:gd name="connsiteX27" fmla="*/ 3886666 w 3985027"/>
              <a:gd name="connsiteY27" fmla="*/ 4241948 h 6858000"/>
              <a:gd name="connsiteX28" fmla="*/ 3921464 w 3985027"/>
              <a:gd name="connsiteY28" fmla="*/ 4147700 h 6858000"/>
              <a:gd name="connsiteX29" fmla="*/ 3882561 w 3985027"/>
              <a:gd name="connsiteY29" fmla="*/ 4044825 h 6858000"/>
              <a:gd name="connsiteX30" fmla="*/ 3848657 w 3985027"/>
              <a:gd name="connsiteY30" fmla="*/ 3965324 h 6858000"/>
              <a:gd name="connsiteX31" fmla="*/ 3814350 w 3985027"/>
              <a:gd name="connsiteY31" fmla="*/ 3886379 h 6858000"/>
              <a:gd name="connsiteX32" fmla="*/ 3781761 w 3985027"/>
              <a:gd name="connsiteY32" fmla="*/ 3829612 h 6858000"/>
              <a:gd name="connsiteX33" fmla="*/ 3819836 w 3985027"/>
              <a:gd name="connsiteY33" fmla="*/ 3733681 h 6858000"/>
              <a:gd name="connsiteX34" fmla="*/ 3861936 w 3985027"/>
              <a:gd name="connsiteY34" fmla="*/ 3437224 h 6858000"/>
              <a:gd name="connsiteX35" fmla="*/ 3865960 w 3985027"/>
              <a:gd name="connsiteY35" fmla="*/ 3222655 h 6858000"/>
              <a:gd name="connsiteX36" fmla="*/ 3819351 w 3985027"/>
              <a:gd name="connsiteY36" fmla="*/ 3158644 h 6858000"/>
              <a:gd name="connsiteX37" fmla="*/ 3700278 w 3985027"/>
              <a:gd name="connsiteY37" fmla="*/ 2884986 h 6858000"/>
              <a:gd name="connsiteX38" fmla="*/ 3639051 w 3985027"/>
              <a:gd name="connsiteY38" fmla="*/ 2707806 h 6858000"/>
              <a:gd name="connsiteX39" fmla="*/ 3597357 w 3985027"/>
              <a:gd name="connsiteY39" fmla="*/ 2649748 h 6858000"/>
              <a:gd name="connsiteX40" fmla="*/ 3650698 w 3985027"/>
              <a:gd name="connsiteY40" fmla="*/ 2599006 h 6858000"/>
              <a:gd name="connsiteX41" fmla="*/ 3652658 w 3985027"/>
              <a:gd name="connsiteY41" fmla="*/ 2403857 h 6858000"/>
              <a:gd name="connsiteX42" fmla="*/ 3493463 w 3985027"/>
              <a:gd name="connsiteY42" fmla="*/ 2147947 h 6858000"/>
              <a:gd name="connsiteX43" fmla="*/ 3439961 w 3985027"/>
              <a:gd name="connsiteY43" fmla="*/ 2104000 h 6858000"/>
              <a:gd name="connsiteX44" fmla="*/ 3406574 w 3985027"/>
              <a:gd name="connsiteY44" fmla="*/ 2039232 h 6858000"/>
              <a:gd name="connsiteX45" fmla="*/ 3452706 w 3985027"/>
              <a:gd name="connsiteY45" fmla="*/ 1846308 h 6858000"/>
              <a:gd name="connsiteX46" fmla="*/ 3445316 w 3985027"/>
              <a:gd name="connsiteY46" fmla="*/ 1627900 h 6858000"/>
              <a:gd name="connsiteX47" fmla="*/ 3371748 w 3985027"/>
              <a:gd name="connsiteY47" fmla="*/ 1475124 h 6858000"/>
              <a:gd name="connsiteX48" fmla="*/ 3449540 w 3985027"/>
              <a:gd name="connsiteY48" fmla="*/ 1262541 h 6858000"/>
              <a:gd name="connsiteX49" fmla="*/ 3496780 w 3985027"/>
              <a:gd name="connsiteY49" fmla="*/ 1152078 h 6858000"/>
              <a:gd name="connsiteX50" fmla="*/ 3476345 w 3985027"/>
              <a:gd name="connsiteY50" fmla="*/ 1070031 h 6858000"/>
              <a:gd name="connsiteX51" fmla="*/ 3495069 w 3985027"/>
              <a:gd name="connsiteY51" fmla="*/ 996258 h 6858000"/>
              <a:gd name="connsiteX52" fmla="*/ 3541338 w 3985027"/>
              <a:gd name="connsiteY52" fmla="*/ 896251 h 6858000"/>
              <a:gd name="connsiteX53" fmla="*/ 3554999 w 3985027"/>
              <a:gd name="connsiteY53" fmla="*/ 824106 h 6858000"/>
              <a:gd name="connsiteX54" fmla="*/ 3581886 w 3985027"/>
              <a:gd name="connsiteY54" fmla="*/ 708901 h 6858000"/>
              <a:gd name="connsiteX55" fmla="*/ 3646655 w 3985027"/>
              <a:gd name="connsiteY55" fmla="*/ 544461 h 6858000"/>
              <a:gd name="connsiteX56" fmla="*/ 3663470 w 3985027"/>
              <a:gd name="connsiteY56" fmla="*/ 313434 h 6858000"/>
              <a:gd name="connsiteX57" fmla="*/ 3647370 w 3985027"/>
              <a:gd name="connsiteY57" fmla="*/ 47430 h 6858000"/>
            </a:gdLst>
            <a:ahLst/>
            <a:cxnLst/>
            <a:rect l="l" t="t" r="r" b="b"/>
            <a:pathLst>
              <a:path w="3985027" h="6858000">
                <a:moveTo>
                  <a:pt x="3650401" y="0"/>
                </a:moveTo>
                <a:lnTo>
                  <a:pt x="2509911" y="0"/>
                </a:lnTo>
                <a:lnTo>
                  <a:pt x="1981200" y="0"/>
                </a:lnTo>
                <a:lnTo>
                  <a:pt x="0" y="0"/>
                </a:lnTo>
                <a:lnTo>
                  <a:pt x="0" y="6858000"/>
                </a:lnTo>
                <a:lnTo>
                  <a:pt x="1981200" y="6858000"/>
                </a:lnTo>
                <a:lnTo>
                  <a:pt x="2509911" y="6858000"/>
                </a:lnTo>
                <a:lnTo>
                  <a:pt x="2509911" y="6852382"/>
                </a:lnTo>
                <a:lnTo>
                  <a:pt x="3825726" y="6838398"/>
                </a:lnTo>
                <a:lnTo>
                  <a:pt x="3870341" y="6734769"/>
                </a:lnTo>
                <a:cubicBezTo>
                  <a:pt x="3894880" y="6677773"/>
                  <a:pt x="3926481" y="6614234"/>
                  <a:pt x="3940566" y="6593572"/>
                </a:cubicBezTo>
                <a:cubicBezTo>
                  <a:pt x="3963660" y="6559691"/>
                  <a:pt x="3965264" y="6543179"/>
                  <a:pt x="3956911" y="6425340"/>
                </a:cubicBezTo>
                <a:cubicBezTo>
                  <a:pt x="3951791" y="6353133"/>
                  <a:pt x="3939023" y="6278001"/>
                  <a:pt x="3928371" y="6257401"/>
                </a:cubicBezTo>
                <a:cubicBezTo>
                  <a:pt x="3909898" y="6221680"/>
                  <a:pt x="3910760" y="6218410"/>
                  <a:pt x="3949058" y="6178896"/>
                </a:cubicBezTo>
                <a:cubicBezTo>
                  <a:pt x="3986129" y="6140649"/>
                  <a:pt x="3988545" y="6132556"/>
                  <a:pt x="3982470" y="6067037"/>
                </a:cubicBezTo>
                <a:cubicBezTo>
                  <a:pt x="3970427" y="5937157"/>
                  <a:pt x="3962249" y="5912789"/>
                  <a:pt x="3910723" y="5853255"/>
                </a:cubicBezTo>
                <a:cubicBezTo>
                  <a:pt x="3852411" y="5785880"/>
                  <a:pt x="3847957" y="5757521"/>
                  <a:pt x="3887065" y="5702599"/>
                </a:cubicBezTo>
                <a:cubicBezTo>
                  <a:pt x="3911092" y="5668856"/>
                  <a:pt x="3913540" y="5653060"/>
                  <a:pt x="3906059" y="5580041"/>
                </a:cubicBezTo>
                <a:cubicBezTo>
                  <a:pt x="3901310" y="5533681"/>
                  <a:pt x="3903770" y="5461480"/>
                  <a:pt x="3911566" y="5418493"/>
                </a:cubicBezTo>
                <a:cubicBezTo>
                  <a:pt x="3924034" y="5349734"/>
                  <a:pt x="3922428" y="5331516"/>
                  <a:pt x="3897646" y="5260548"/>
                </a:cubicBezTo>
                <a:cubicBezTo>
                  <a:pt x="3872374" y="5188176"/>
                  <a:pt x="3871078" y="5171907"/>
                  <a:pt x="3884403" y="5094278"/>
                </a:cubicBezTo>
                <a:cubicBezTo>
                  <a:pt x="3897661" y="5017034"/>
                  <a:pt x="3896499" y="5001790"/>
                  <a:pt x="3873039" y="4945311"/>
                </a:cubicBezTo>
                <a:cubicBezTo>
                  <a:pt x="3858666" y="4910705"/>
                  <a:pt x="3849736" y="4878727"/>
                  <a:pt x="3853195" y="4874247"/>
                </a:cubicBezTo>
                <a:cubicBezTo>
                  <a:pt x="3856653" y="4869766"/>
                  <a:pt x="3879884" y="4832220"/>
                  <a:pt x="3904821" y="4790810"/>
                </a:cubicBezTo>
                <a:cubicBezTo>
                  <a:pt x="3951346" y="4713548"/>
                  <a:pt x="3951966" y="4707604"/>
                  <a:pt x="3924549" y="4601877"/>
                </a:cubicBezTo>
                <a:cubicBezTo>
                  <a:pt x="3917796" y="4575835"/>
                  <a:pt x="3905615" y="4511714"/>
                  <a:pt x="3897480" y="4459387"/>
                </a:cubicBezTo>
                <a:cubicBezTo>
                  <a:pt x="3889346" y="4407059"/>
                  <a:pt x="3874244" y="4344526"/>
                  <a:pt x="3863921" y="4320426"/>
                </a:cubicBezTo>
                <a:cubicBezTo>
                  <a:pt x="3845539" y="4277510"/>
                  <a:pt x="3846008" y="4275892"/>
                  <a:pt x="3886666" y="4241948"/>
                </a:cubicBezTo>
                <a:cubicBezTo>
                  <a:pt x="3924925" y="4210008"/>
                  <a:pt x="3927654" y="4202619"/>
                  <a:pt x="3921464" y="4147700"/>
                </a:cubicBezTo>
                <a:cubicBezTo>
                  <a:pt x="3917561" y="4113080"/>
                  <a:pt x="3901259" y="4069969"/>
                  <a:pt x="3882561" y="4044825"/>
                </a:cubicBezTo>
                <a:cubicBezTo>
                  <a:pt x="3864858" y="4021020"/>
                  <a:pt x="3849601" y="3985244"/>
                  <a:pt x="3848657" y="3965324"/>
                </a:cubicBezTo>
                <a:cubicBezTo>
                  <a:pt x="3847711" y="3945404"/>
                  <a:pt x="3832274" y="3909878"/>
                  <a:pt x="3814350" y="3886379"/>
                </a:cubicBezTo>
                <a:cubicBezTo>
                  <a:pt x="3796426" y="3862880"/>
                  <a:pt x="3781761" y="3837334"/>
                  <a:pt x="3781761" y="3829612"/>
                </a:cubicBezTo>
                <a:cubicBezTo>
                  <a:pt x="3781761" y="3821889"/>
                  <a:pt x="3798895" y="3778720"/>
                  <a:pt x="3819836" y="3733681"/>
                </a:cubicBezTo>
                <a:cubicBezTo>
                  <a:pt x="3856406" y="3655033"/>
                  <a:pt x="3858071" y="3643301"/>
                  <a:pt x="3861936" y="3437224"/>
                </a:cubicBezTo>
                <a:lnTo>
                  <a:pt x="3865960" y="3222655"/>
                </a:lnTo>
                <a:lnTo>
                  <a:pt x="3819351" y="3158644"/>
                </a:lnTo>
                <a:cubicBezTo>
                  <a:pt x="3737391" y="3046081"/>
                  <a:pt x="3720226" y="3006630"/>
                  <a:pt x="3700278" y="2884986"/>
                </a:cubicBezTo>
                <a:cubicBezTo>
                  <a:pt x="3684726" y="2790148"/>
                  <a:pt x="3672245" y="2754027"/>
                  <a:pt x="3639051" y="2707806"/>
                </a:cubicBezTo>
                <a:lnTo>
                  <a:pt x="3597357" y="2649748"/>
                </a:lnTo>
                <a:lnTo>
                  <a:pt x="3650698" y="2599006"/>
                </a:lnTo>
                <a:cubicBezTo>
                  <a:pt x="3721382" y="2531766"/>
                  <a:pt x="3721789" y="2491314"/>
                  <a:pt x="3652658" y="2403857"/>
                </a:cubicBezTo>
                <a:cubicBezTo>
                  <a:pt x="3579463" y="2311257"/>
                  <a:pt x="3514448" y="2206744"/>
                  <a:pt x="3493463" y="2147947"/>
                </a:cubicBezTo>
                <a:cubicBezTo>
                  <a:pt x="3477329" y="2102739"/>
                  <a:pt x="3471631" y="2098059"/>
                  <a:pt x="3439961" y="2104000"/>
                </a:cubicBezTo>
                <a:cubicBezTo>
                  <a:pt x="3404634" y="2110628"/>
                  <a:pt x="3404523" y="2110412"/>
                  <a:pt x="3406574" y="2039232"/>
                </a:cubicBezTo>
                <a:cubicBezTo>
                  <a:pt x="3407852" y="1994891"/>
                  <a:pt x="3425342" y="1921748"/>
                  <a:pt x="3452706" y="1846308"/>
                </a:cubicBezTo>
                <a:cubicBezTo>
                  <a:pt x="3509871" y="1688709"/>
                  <a:pt x="3509318" y="1672349"/>
                  <a:pt x="3445316" y="1627900"/>
                </a:cubicBezTo>
                <a:cubicBezTo>
                  <a:pt x="3390438" y="1589786"/>
                  <a:pt x="3383655" y="1575702"/>
                  <a:pt x="3371748" y="1475124"/>
                </a:cubicBezTo>
                <a:cubicBezTo>
                  <a:pt x="3362629" y="1398091"/>
                  <a:pt x="3382184" y="1344655"/>
                  <a:pt x="3449540" y="1262541"/>
                </a:cubicBezTo>
                <a:cubicBezTo>
                  <a:pt x="3486769" y="1217156"/>
                  <a:pt x="3496780" y="1193747"/>
                  <a:pt x="3496780" y="1152078"/>
                </a:cubicBezTo>
                <a:cubicBezTo>
                  <a:pt x="3496780" y="1122999"/>
                  <a:pt x="3487585" y="1086077"/>
                  <a:pt x="3476345" y="1070031"/>
                </a:cubicBezTo>
                <a:cubicBezTo>
                  <a:pt x="3457047" y="1042479"/>
                  <a:pt x="3458088" y="1038376"/>
                  <a:pt x="3495069" y="996258"/>
                </a:cubicBezTo>
                <a:cubicBezTo>
                  <a:pt x="3520579" y="967204"/>
                  <a:pt x="3536707" y="932346"/>
                  <a:pt x="3541338" y="896251"/>
                </a:cubicBezTo>
                <a:cubicBezTo>
                  <a:pt x="3545250" y="865777"/>
                  <a:pt x="3551397" y="833312"/>
                  <a:pt x="3554999" y="824106"/>
                </a:cubicBezTo>
                <a:cubicBezTo>
                  <a:pt x="3558601" y="814900"/>
                  <a:pt x="3570700" y="763058"/>
                  <a:pt x="3581886" y="708901"/>
                </a:cubicBezTo>
                <a:cubicBezTo>
                  <a:pt x="3595732" y="641874"/>
                  <a:pt x="3616411" y="589370"/>
                  <a:pt x="3646655" y="544461"/>
                </a:cubicBezTo>
                <a:cubicBezTo>
                  <a:pt x="3699649" y="465771"/>
                  <a:pt x="3703511" y="412699"/>
                  <a:pt x="3663470" y="313434"/>
                </a:cubicBezTo>
                <a:cubicBezTo>
                  <a:pt x="3630544" y="231809"/>
                  <a:pt x="3624070" y="124850"/>
                  <a:pt x="3647370" y="4743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"/>
          <p:cNvPicPr>
            <a:picLocks noChangeAspect="1"/>
          </p:cNvPicPr>
          <p:nvPr/>
        </p:nvPicPr>
        <p:blipFill>
          <a:blip r:embed="rId1">
            <a:alphaModFix amt="10000"/>
          </a:blip>
          <a:srcRect l="28743" r="32519"/>
          <a:stretch>
            <a:fillRect/>
          </a:stretch>
        </p:blipFill>
        <p:spPr>
          <a:xfrm>
            <a:off x="8206972" y="0"/>
            <a:ext cx="3985028" cy="6858000"/>
          </a:xfrm>
          <a:custGeom>
            <a:avLst/>
            <a:gdLst>
              <a:gd name="connsiteX0" fmla="*/ 334627 w 3985028"/>
              <a:gd name="connsiteY0" fmla="*/ 0 h 6858000"/>
              <a:gd name="connsiteX1" fmla="*/ 1475117 w 3985028"/>
              <a:gd name="connsiteY1" fmla="*/ 0 h 6858000"/>
              <a:gd name="connsiteX2" fmla="*/ 2003828 w 3985028"/>
              <a:gd name="connsiteY2" fmla="*/ 0 h 6858000"/>
              <a:gd name="connsiteX3" fmla="*/ 3985028 w 3985028"/>
              <a:gd name="connsiteY3" fmla="*/ 0 h 6858000"/>
              <a:gd name="connsiteX4" fmla="*/ 3985028 w 3985028"/>
              <a:gd name="connsiteY4" fmla="*/ 6858000 h 6858000"/>
              <a:gd name="connsiteX5" fmla="*/ 2003828 w 3985028"/>
              <a:gd name="connsiteY5" fmla="*/ 6858000 h 6858000"/>
              <a:gd name="connsiteX6" fmla="*/ 1475117 w 3985028"/>
              <a:gd name="connsiteY6" fmla="*/ 6858000 h 6858000"/>
              <a:gd name="connsiteX7" fmla="*/ 1475117 w 3985028"/>
              <a:gd name="connsiteY7" fmla="*/ 6852382 h 6858000"/>
              <a:gd name="connsiteX8" fmla="*/ 159302 w 3985028"/>
              <a:gd name="connsiteY8" fmla="*/ 6838398 h 6858000"/>
              <a:gd name="connsiteX9" fmla="*/ 114687 w 3985028"/>
              <a:gd name="connsiteY9" fmla="*/ 6734769 h 6858000"/>
              <a:gd name="connsiteX10" fmla="*/ 44462 w 3985028"/>
              <a:gd name="connsiteY10" fmla="*/ 6593572 h 6858000"/>
              <a:gd name="connsiteX11" fmla="*/ 28117 w 3985028"/>
              <a:gd name="connsiteY11" fmla="*/ 6425340 h 6858000"/>
              <a:gd name="connsiteX12" fmla="*/ 56657 w 3985028"/>
              <a:gd name="connsiteY12" fmla="*/ 6257401 h 6858000"/>
              <a:gd name="connsiteX13" fmla="*/ 35970 w 3985028"/>
              <a:gd name="connsiteY13" fmla="*/ 6178896 h 6858000"/>
              <a:gd name="connsiteX14" fmla="*/ 2558 w 3985028"/>
              <a:gd name="connsiteY14" fmla="*/ 6067037 h 6858000"/>
              <a:gd name="connsiteX15" fmla="*/ 74305 w 3985028"/>
              <a:gd name="connsiteY15" fmla="*/ 5853255 h 6858000"/>
              <a:gd name="connsiteX16" fmla="*/ 97963 w 3985028"/>
              <a:gd name="connsiteY16" fmla="*/ 5702599 h 6858000"/>
              <a:gd name="connsiteX17" fmla="*/ 78969 w 3985028"/>
              <a:gd name="connsiteY17" fmla="*/ 5580041 h 6858000"/>
              <a:gd name="connsiteX18" fmla="*/ 73462 w 3985028"/>
              <a:gd name="connsiteY18" fmla="*/ 5418493 h 6858000"/>
              <a:gd name="connsiteX19" fmla="*/ 87382 w 3985028"/>
              <a:gd name="connsiteY19" fmla="*/ 5260548 h 6858000"/>
              <a:gd name="connsiteX20" fmla="*/ 100625 w 3985028"/>
              <a:gd name="connsiteY20" fmla="*/ 5094278 h 6858000"/>
              <a:gd name="connsiteX21" fmla="*/ 111989 w 3985028"/>
              <a:gd name="connsiteY21" fmla="*/ 4945311 h 6858000"/>
              <a:gd name="connsiteX22" fmla="*/ 131833 w 3985028"/>
              <a:gd name="connsiteY22" fmla="*/ 4874247 h 6858000"/>
              <a:gd name="connsiteX23" fmla="*/ 80207 w 3985028"/>
              <a:gd name="connsiteY23" fmla="*/ 4790810 h 6858000"/>
              <a:gd name="connsiteX24" fmla="*/ 60479 w 3985028"/>
              <a:gd name="connsiteY24" fmla="*/ 4601877 h 6858000"/>
              <a:gd name="connsiteX25" fmla="*/ 87548 w 3985028"/>
              <a:gd name="connsiteY25" fmla="*/ 4459387 h 6858000"/>
              <a:gd name="connsiteX26" fmla="*/ 121107 w 3985028"/>
              <a:gd name="connsiteY26" fmla="*/ 4320426 h 6858000"/>
              <a:gd name="connsiteX27" fmla="*/ 98362 w 3985028"/>
              <a:gd name="connsiteY27" fmla="*/ 4241948 h 6858000"/>
              <a:gd name="connsiteX28" fmla="*/ 63564 w 3985028"/>
              <a:gd name="connsiteY28" fmla="*/ 4147700 h 6858000"/>
              <a:gd name="connsiteX29" fmla="*/ 102467 w 3985028"/>
              <a:gd name="connsiteY29" fmla="*/ 4044825 h 6858000"/>
              <a:gd name="connsiteX30" fmla="*/ 136371 w 3985028"/>
              <a:gd name="connsiteY30" fmla="*/ 3965324 h 6858000"/>
              <a:gd name="connsiteX31" fmla="*/ 170678 w 3985028"/>
              <a:gd name="connsiteY31" fmla="*/ 3886379 h 6858000"/>
              <a:gd name="connsiteX32" fmla="*/ 203267 w 3985028"/>
              <a:gd name="connsiteY32" fmla="*/ 3829612 h 6858000"/>
              <a:gd name="connsiteX33" fmla="*/ 165192 w 3985028"/>
              <a:gd name="connsiteY33" fmla="*/ 3733681 h 6858000"/>
              <a:gd name="connsiteX34" fmla="*/ 123092 w 3985028"/>
              <a:gd name="connsiteY34" fmla="*/ 3437224 h 6858000"/>
              <a:gd name="connsiteX35" fmla="*/ 119068 w 3985028"/>
              <a:gd name="connsiteY35" fmla="*/ 3222655 h 6858000"/>
              <a:gd name="connsiteX36" fmla="*/ 165677 w 3985028"/>
              <a:gd name="connsiteY36" fmla="*/ 3158644 h 6858000"/>
              <a:gd name="connsiteX37" fmla="*/ 284750 w 3985028"/>
              <a:gd name="connsiteY37" fmla="*/ 2884986 h 6858000"/>
              <a:gd name="connsiteX38" fmla="*/ 345977 w 3985028"/>
              <a:gd name="connsiteY38" fmla="*/ 2707806 h 6858000"/>
              <a:gd name="connsiteX39" fmla="*/ 387671 w 3985028"/>
              <a:gd name="connsiteY39" fmla="*/ 2649748 h 6858000"/>
              <a:gd name="connsiteX40" fmla="*/ 334330 w 3985028"/>
              <a:gd name="connsiteY40" fmla="*/ 2599006 h 6858000"/>
              <a:gd name="connsiteX41" fmla="*/ 332370 w 3985028"/>
              <a:gd name="connsiteY41" fmla="*/ 2403857 h 6858000"/>
              <a:gd name="connsiteX42" fmla="*/ 491565 w 3985028"/>
              <a:gd name="connsiteY42" fmla="*/ 2147947 h 6858000"/>
              <a:gd name="connsiteX43" fmla="*/ 545067 w 3985028"/>
              <a:gd name="connsiteY43" fmla="*/ 2104000 h 6858000"/>
              <a:gd name="connsiteX44" fmla="*/ 578454 w 3985028"/>
              <a:gd name="connsiteY44" fmla="*/ 2039232 h 6858000"/>
              <a:gd name="connsiteX45" fmla="*/ 532322 w 3985028"/>
              <a:gd name="connsiteY45" fmla="*/ 1846308 h 6858000"/>
              <a:gd name="connsiteX46" fmla="*/ 539712 w 3985028"/>
              <a:gd name="connsiteY46" fmla="*/ 1627900 h 6858000"/>
              <a:gd name="connsiteX47" fmla="*/ 613280 w 3985028"/>
              <a:gd name="connsiteY47" fmla="*/ 1475124 h 6858000"/>
              <a:gd name="connsiteX48" fmla="*/ 535488 w 3985028"/>
              <a:gd name="connsiteY48" fmla="*/ 1262541 h 6858000"/>
              <a:gd name="connsiteX49" fmla="*/ 488248 w 3985028"/>
              <a:gd name="connsiteY49" fmla="*/ 1152078 h 6858000"/>
              <a:gd name="connsiteX50" fmla="*/ 508683 w 3985028"/>
              <a:gd name="connsiteY50" fmla="*/ 1070031 h 6858000"/>
              <a:gd name="connsiteX51" fmla="*/ 489959 w 3985028"/>
              <a:gd name="connsiteY51" fmla="*/ 996258 h 6858000"/>
              <a:gd name="connsiteX52" fmla="*/ 443690 w 3985028"/>
              <a:gd name="connsiteY52" fmla="*/ 896251 h 6858000"/>
              <a:gd name="connsiteX53" fmla="*/ 430029 w 3985028"/>
              <a:gd name="connsiteY53" fmla="*/ 824106 h 6858000"/>
              <a:gd name="connsiteX54" fmla="*/ 403142 w 3985028"/>
              <a:gd name="connsiteY54" fmla="*/ 708901 h 6858000"/>
              <a:gd name="connsiteX55" fmla="*/ 338373 w 3985028"/>
              <a:gd name="connsiteY55" fmla="*/ 544461 h 6858000"/>
              <a:gd name="connsiteX56" fmla="*/ 321558 w 3985028"/>
              <a:gd name="connsiteY56" fmla="*/ 313434 h 6858000"/>
              <a:gd name="connsiteX57" fmla="*/ 337658 w 3985028"/>
              <a:gd name="connsiteY57" fmla="*/ 47430 h 6858000"/>
            </a:gdLst>
            <a:ahLst/>
            <a:cxnLst/>
            <a:rect l="l" t="t" r="r" b="b"/>
            <a:pathLst>
              <a:path w="3985028" h="6858000">
                <a:moveTo>
                  <a:pt x="334627" y="0"/>
                </a:moveTo>
                <a:lnTo>
                  <a:pt x="1475117" y="0"/>
                </a:lnTo>
                <a:lnTo>
                  <a:pt x="2003828" y="0"/>
                </a:lnTo>
                <a:lnTo>
                  <a:pt x="3985028" y="0"/>
                </a:lnTo>
                <a:lnTo>
                  <a:pt x="3985028" y="6858000"/>
                </a:lnTo>
                <a:lnTo>
                  <a:pt x="2003828" y="6858000"/>
                </a:lnTo>
                <a:lnTo>
                  <a:pt x="1475117" y="6858000"/>
                </a:lnTo>
                <a:lnTo>
                  <a:pt x="1475117" y="6852382"/>
                </a:lnTo>
                <a:lnTo>
                  <a:pt x="159302" y="6838398"/>
                </a:lnTo>
                <a:lnTo>
                  <a:pt x="114687" y="6734769"/>
                </a:lnTo>
                <a:cubicBezTo>
                  <a:pt x="90148" y="6677773"/>
                  <a:pt x="58547" y="6614234"/>
                  <a:pt x="44462" y="6593572"/>
                </a:cubicBezTo>
                <a:cubicBezTo>
                  <a:pt x="21368" y="6559691"/>
                  <a:pt x="19764" y="6543179"/>
                  <a:pt x="28117" y="6425340"/>
                </a:cubicBezTo>
                <a:cubicBezTo>
                  <a:pt x="33237" y="6353133"/>
                  <a:pt x="46005" y="6278001"/>
                  <a:pt x="56657" y="6257401"/>
                </a:cubicBezTo>
                <a:cubicBezTo>
                  <a:pt x="75130" y="6221680"/>
                  <a:pt x="74268" y="6218410"/>
                  <a:pt x="35970" y="6178896"/>
                </a:cubicBezTo>
                <a:cubicBezTo>
                  <a:pt x="-1101" y="6140649"/>
                  <a:pt x="-3517" y="6132556"/>
                  <a:pt x="2558" y="6067037"/>
                </a:cubicBezTo>
                <a:cubicBezTo>
                  <a:pt x="14601" y="5937157"/>
                  <a:pt x="22779" y="5912789"/>
                  <a:pt x="74305" y="5853255"/>
                </a:cubicBezTo>
                <a:cubicBezTo>
                  <a:pt x="132617" y="5785880"/>
                  <a:pt x="137071" y="5757521"/>
                  <a:pt x="97963" y="5702599"/>
                </a:cubicBezTo>
                <a:cubicBezTo>
                  <a:pt x="73936" y="5668856"/>
                  <a:pt x="71488" y="5653060"/>
                  <a:pt x="78969" y="5580041"/>
                </a:cubicBezTo>
                <a:cubicBezTo>
                  <a:pt x="83718" y="5533681"/>
                  <a:pt x="81258" y="5461480"/>
                  <a:pt x="73462" y="5418493"/>
                </a:cubicBezTo>
                <a:cubicBezTo>
                  <a:pt x="60994" y="5349734"/>
                  <a:pt x="62600" y="5331516"/>
                  <a:pt x="87382" y="5260548"/>
                </a:cubicBezTo>
                <a:cubicBezTo>
                  <a:pt x="112654" y="5188176"/>
                  <a:pt x="113950" y="5171907"/>
                  <a:pt x="100625" y="5094278"/>
                </a:cubicBezTo>
                <a:cubicBezTo>
                  <a:pt x="87367" y="5017034"/>
                  <a:pt x="88529" y="5001790"/>
                  <a:pt x="111989" y="4945311"/>
                </a:cubicBezTo>
                <a:cubicBezTo>
                  <a:pt x="126362" y="4910705"/>
                  <a:pt x="135292" y="4878727"/>
                  <a:pt x="131833" y="4874247"/>
                </a:cubicBezTo>
                <a:cubicBezTo>
                  <a:pt x="128375" y="4869766"/>
                  <a:pt x="105144" y="4832220"/>
                  <a:pt x="80207" y="4790810"/>
                </a:cubicBezTo>
                <a:cubicBezTo>
                  <a:pt x="33682" y="4713548"/>
                  <a:pt x="33062" y="4707604"/>
                  <a:pt x="60479" y="4601877"/>
                </a:cubicBezTo>
                <a:cubicBezTo>
                  <a:pt x="67232" y="4575835"/>
                  <a:pt x="79413" y="4511714"/>
                  <a:pt x="87548" y="4459387"/>
                </a:cubicBezTo>
                <a:cubicBezTo>
                  <a:pt x="95682" y="4407059"/>
                  <a:pt x="110784" y="4344526"/>
                  <a:pt x="121107" y="4320426"/>
                </a:cubicBezTo>
                <a:cubicBezTo>
                  <a:pt x="139489" y="4277510"/>
                  <a:pt x="139020" y="4275892"/>
                  <a:pt x="98362" y="4241948"/>
                </a:cubicBezTo>
                <a:cubicBezTo>
                  <a:pt x="60103" y="4210008"/>
                  <a:pt x="57374" y="4202619"/>
                  <a:pt x="63564" y="4147700"/>
                </a:cubicBezTo>
                <a:cubicBezTo>
                  <a:pt x="67467" y="4113080"/>
                  <a:pt x="83769" y="4069969"/>
                  <a:pt x="102467" y="4044825"/>
                </a:cubicBezTo>
                <a:cubicBezTo>
                  <a:pt x="120170" y="4021020"/>
                  <a:pt x="135427" y="3985244"/>
                  <a:pt x="136371" y="3965324"/>
                </a:cubicBezTo>
                <a:cubicBezTo>
                  <a:pt x="137317" y="3945404"/>
                  <a:pt x="152754" y="3909878"/>
                  <a:pt x="170678" y="3886379"/>
                </a:cubicBezTo>
                <a:cubicBezTo>
                  <a:pt x="188602" y="3862880"/>
                  <a:pt x="203267" y="3837334"/>
                  <a:pt x="203267" y="3829612"/>
                </a:cubicBezTo>
                <a:cubicBezTo>
                  <a:pt x="203267" y="3821889"/>
                  <a:pt x="186133" y="3778720"/>
                  <a:pt x="165192" y="3733681"/>
                </a:cubicBezTo>
                <a:cubicBezTo>
                  <a:pt x="128622" y="3655033"/>
                  <a:pt x="126957" y="3643301"/>
                  <a:pt x="123092" y="3437224"/>
                </a:cubicBezTo>
                <a:lnTo>
                  <a:pt x="119068" y="3222655"/>
                </a:lnTo>
                <a:lnTo>
                  <a:pt x="165677" y="3158644"/>
                </a:lnTo>
                <a:cubicBezTo>
                  <a:pt x="247637" y="3046081"/>
                  <a:pt x="264802" y="3006630"/>
                  <a:pt x="284750" y="2884986"/>
                </a:cubicBezTo>
                <a:cubicBezTo>
                  <a:pt x="300302" y="2790148"/>
                  <a:pt x="312783" y="2754027"/>
                  <a:pt x="345977" y="2707806"/>
                </a:cubicBezTo>
                <a:lnTo>
                  <a:pt x="387671" y="2649748"/>
                </a:lnTo>
                <a:lnTo>
                  <a:pt x="334330" y="2599006"/>
                </a:lnTo>
                <a:cubicBezTo>
                  <a:pt x="263646" y="2531766"/>
                  <a:pt x="263239" y="2491314"/>
                  <a:pt x="332370" y="2403857"/>
                </a:cubicBezTo>
                <a:cubicBezTo>
                  <a:pt x="405565" y="2311257"/>
                  <a:pt x="470580" y="2206744"/>
                  <a:pt x="491565" y="2147947"/>
                </a:cubicBezTo>
                <a:cubicBezTo>
                  <a:pt x="507699" y="2102739"/>
                  <a:pt x="513397" y="2098059"/>
                  <a:pt x="545067" y="2104000"/>
                </a:cubicBezTo>
                <a:cubicBezTo>
                  <a:pt x="580394" y="2110628"/>
                  <a:pt x="580505" y="2110412"/>
                  <a:pt x="578454" y="2039232"/>
                </a:cubicBezTo>
                <a:cubicBezTo>
                  <a:pt x="577176" y="1994891"/>
                  <a:pt x="559686" y="1921748"/>
                  <a:pt x="532322" y="1846308"/>
                </a:cubicBezTo>
                <a:cubicBezTo>
                  <a:pt x="475157" y="1688709"/>
                  <a:pt x="475710" y="1672349"/>
                  <a:pt x="539712" y="1627900"/>
                </a:cubicBezTo>
                <a:cubicBezTo>
                  <a:pt x="594590" y="1589786"/>
                  <a:pt x="601373" y="1575702"/>
                  <a:pt x="613280" y="1475124"/>
                </a:cubicBezTo>
                <a:cubicBezTo>
                  <a:pt x="622399" y="1398091"/>
                  <a:pt x="602844" y="1344655"/>
                  <a:pt x="535488" y="1262541"/>
                </a:cubicBezTo>
                <a:cubicBezTo>
                  <a:pt x="498259" y="1217156"/>
                  <a:pt x="488248" y="1193747"/>
                  <a:pt x="488248" y="1152078"/>
                </a:cubicBezTo>
                <a:cubicBezTo>
                  <a:pt x="488248" y="1122999"/>
                  <a:pt x="497443" y="1086077"/>
                  <a:pt x="508683" y="1070031"/>
                </a:cubicBezTo>
                <a:cubicBezTo>
                  <a:pt x="527981" y="1042479"/>
                  <a:pt x="526940" y="1038376"/>
                  <a:pt x="489959" y="996258"/>
                </a:cubicBezTo>
                <a:cubicBezTo>
                  <a:pt x="464449" y="967204"/>
                  <a:pt x="448321" y="932346"/>
                  <a:pt x="443690" y="896251"/>
                </a:cubicBezTo>
                <a:cubicBezTo>
                  <a:pt x="439778" y="865777"/>
                  <a:pt x="433631" y="833312"/>
                  <a:pt x="430029" y="824106"/>
                </a:cubicBezTo>
                <a:cubicBezTo>
                  <a:pt x="426427" y="814900"/>
                  <a:pt x="414328" y="763058"/>
                  <a:pt x="403142" y="708901"/>
                </a:cubicBezTo>
                <a:cubicBezTo>
                  <a:pt x="389296" y="641874"/>
                  <a:pt x="368617" y="589370"/>
                  <a:pt x="338373" y="544461"/>
                </a:cubicBezTo>
                <a:cubicBezTo>
                  <a:pt x="285379" y="465771"/>
                  <a:pt x="281517" y="412699"/>
                  <a:pt x="321558" y="313434"/>
                </a:cubicBezTo>
                <a:cubicBezTo>
                  <a:pt x="354484" y="231809"/>
                  <a:pt x="360958" y="124850"/>
                  <a:pt x="337658" y="4743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11978989" y="3952241"/>
            <a:ext cx="426022" cy="2344676"/>
          </a:xfrm>
          <a:custGeom>
            <a:avLst/>
            <a:gdLst>
              <a:gd name="connsiteX0" fmla="*/ 598684 w 1229714"/>
              <a:gd name="connsiteY0" fmla="*/ 6032150 h 6767905"/>
              <a:gd name="connsiteX1" fmla="*/ 1128910 w 1229714"/>
              <a:gd name="connsiteY1" fmla="*/ 6477990 h 6767905"/>
              <a:gd name="connsiteX2" fmla="*/ 1227336 w 1229714"/>
              <a:gd name="connsiteY2" fmla="*/ 6566495 h 6767905"/>
              <a:gd name="connsiteX3" fmla="*/ 1227336 w 1229714"/>
              <a:gd name="connsiteY3" fmla="*/ 6640878 h 6767905"/>
              <a:gd name="connsiteX4" fmla="*/ 1193872 w 1229714"/>
              <a:gd name="connsiteY4" fmla="*/ 6741583 h 6767905"/>
              <a:gd name="connsiteX5" fmla="*/ 1089096 w 1229714"/>
              <a:gd name="connsiteY5" fmla="*/ 6761266 h 6767905"/>
              <a:gd name="connsiteX6" fmla="*/ 820936 w 1229714"/>
              <a:gd name="connsiteY6" fmla="*/ 6588836 h 6767905"/>
              <a:gd name="connsiteX7" fmla="*/ 615376 w 1229714"/>
              <a:gd name="connsiteY7" fmla="*/ 6422979 h 6767905"/>
              <a:gd name="connsiteX8" fmla="*/ 405908 w 1229714"/>
              <a:gd name="connsiteY8" fmla="*/ 6595409 h 6767905"/>
              <a:gd name="connsiteX9" fmla="*/ 205152 w 1229714"/>
              <a:gd name="connsiteY9" fmla="*/ 6767905 h 6767905"/>
              <a:gd name="connsiteX10" fmla="*/ 136036 w 1229714"/>
              <a:gd name="connsiteY10" fmla="*/ 6767905 h 6767905"/>
              <a:gd name="connsiteX11" fmla="*/ 8136 w 1229714"/>
              <a:gd name="connsiteY11" fmla="*/ 6641119 h 6767905"/>
              <a:gd name="connsiteX12" fmla="*/ 17660 w 1229714"/>
              <a:gd name="connsiteY12" fmla="*/ 6542052 h 6767905"/>
              <a:gd name="connsiteX13" fmla="*/ 306584 w 1229714"/>
              <a:gd name="connsiteY13" fmla="*/ 6273737 h 6767905"/>
              <a:gd name="connsiteX14" fmla="*/ 598684 w 1229714"/>
              <a:gd name="connsiteY14" fmla="*/ 6032150 h 6767905"/>
              <a:gd name="connsiteX15" fmla="*/ 613024 w 1229714"/>
              <a:gd name="connsiteY15" fmla="*/ 5294705 h 6767905"/>
              <a:gd name="connsiteX16" fmla="*/ 973336 w 1229714"/>
              <a:gd name="connsiteY16" fmla="*/ 5584729 h 6767905"/>
              <a:gd name="connsiteX17" fmla="*/ 1227336 w 1229714"/>
              <a:gd name="connsiteY17" fmla="*/ 5880060 h 6767905"/>
              <a:gd name="connsiteX18" fmla="*/ 1207244 w 1229714"/>
              <a:gd name="connsiteY18" fmla="*/ 5973960 h 6767905"/>
              <a:gd name="connsiteX19" fmla="*/ 1069308 w 1229714"/>
              <a:gd name="connsiteY19" fmla="*/ 6024002 h 6767905"/>
              <a:gd name="connsiteX20" fmla="*/ 824252 w 1229714"/>
              <a:gd name="connsiteY20" fmla="*/ 5839404 h 6767905"/>
              <a:gd name="connsiteX21" fmla="*/ 580332 w 1229714"/>
              <a:gd name="connsiteY21" fmla="*/ 5680175 h 6767905"/>
              <a:gd name="connsiteX22" fmla="*/ 379556 w 1229714"/>
              <a:gd name="connsiteY22" fmla="*/ 5852190 h 6767905"/>
              <a:gd name="connsiteX23" fmla="*/ 173560 w 1229714"/>
              <a:gd name="connsiteY23" fmla="*/ 6020395 h 6767905"/>
              <a:gd name="connsiteX24" fmla="*/ 27224 w 1229714"/>
              <a:gd name="connsiteY24" fmla="*/ 5976707 h 6767905"/>
              <a:gd name="connsiteX25" fmla="*/ 8136 w 1229714"/>
              <a:gd name="connsiteY25" fmla="*/ 5878723 h 6767905"/>
              <a:gd name="connsiteX26" fmla="*/ 55760 w 1229714"/>
              <a:gd name="connsiteY26" fmla="*/ 5749685 h 6767905"/>
              <a:gd name="connsiteX27" fmla="*/ 350220 w 1229714"/>
              <a:gd name="connsiteY27" fmla="*/ 5493040 h 6767905"/>
              <a:gd name="connsiteX28" fmla="*/ 613024 w 1229714"/>
              <a:gd name="connsiteY28" fmla="*/ 5294705 h 6767905"/>
              <a:gd name="connsiteX29" fmla="*/ 605228 w 1229714"/>
              <a:gd name="connsiteY29" fmla="*/ 4527168 h 6767905"/>
              <a:gd name="connsiteX30" fmla="*/ 1090810 w 1229714"/>
              <a:gd name="connsiteY30" fmla="*/ 4934543 h 6767905"/>
              <a:gd name="connsiteX31" fmla="*/ 1227336 w 1229714"/>
              <a:gd name="connsiteY31" fmla="*/ 5054416 h 6767905"/>
              <a:gd name="connsiteX32" fmla="*/ 1227336 w 1229714"/>
              <a:gd name="connsiteY32" fmla="*/ 5127897 h 6767905"/>
              <a:gd name="connsiteX33" fmla="*/ 1197406 w 1229714"/>
              <a:gd name="connsiteY33" fmla="*/ 5229494 h 6767905"/>
              <a:gd name="connsiteX34" fmla="*/ 1036836 w 1229714"/>
              <a:gd name="connsiteY34" fmla="*/ 5245846 h 6767905"/>
              <a:gd name="connsiteX35" fmla="*/ 814584 w 1229714"/>
              <a:gd name="connsiteY35" fmla="*/ 5072314 h 6767905"/>
              <a:gd name="connsiteX36" fmla="*/ 614904 w 1229714"/>
              <a:gd name="connsiteY36" fmla="*/ 4911423 h 6767905"/>
              <a:gd name="connsiteX37" fmla="*/ 208980 w 1229714"/>
              <a:gd name="connsiteY37" fmla="*/ 5236826 h 6767905"/>
              <a:gd name="connsiteX38" fmla="*/ 122008 w 1229714"/>
              <a:gd name="connsiteY38" fmla="*/ 5265778 h 6767905"/>
              <a:gd name="connsiteX39" fmla="*/ 8136 w 1229714"/>
              <a:gd name="connsiteY39" fmla="*/ 5129819 h 6767905"/>
              <a:gd name="connsiteX40" fmla="*/ 17660 w 1229714"/>
              <a:gd name="connsiteY40" fmla="*/ 5030752 h 6767905"/>
              <a:gd name="connsiteX41" fmla="*/ 306584 w 1229714"/>
              <a:gd name="connsiteY41" fmla="*/ 4762437 h 6767905"/>
              <a:gd name="connsiteX42" fmla="*/ 605228 w 1229714"/>
              <a:gd name="connsiteY42" fmla="*/ 4527168 h 6767905"/>
              <a:gd name="connsiteX43" fmla="*/ 613024 w 1229714"/>
              <a:gd name="connsiteY43" fmla="*/ 3783405 h 6767905"/>
              <a:gd name="connsiteX44" fmla="*/ 973336 w 1229714"/>
              <a:gd name="connsiteY44" fmla="*/ 4073659 h 6767905"/>
              <a:gd name="connsiteX45" fmla="*/ 1227336 w 1229714"/>
              <a:gd name="connsiteY45" fmla="*/ 4369148 h 6767905"/>
              <a:gd name="connsiteX46" fmla="*/ 1213612 w 1229714"/>
              <a:gd name="connsiteY46" fmla="*/ 4458415 h 6767905"/>
              <a:gd name="connsiteX47" fmla="*/ 1073692 w 1229714"/>
              <a:gd name="connsiteY47" fmla="*/ 4513382 h 6767905"/>
              <a:gd name="connsiteX48" fmla="*/ 825152 w 1229714"/>
              <a:gd name="connsiteY48" fmla="*/ 4328854 h 6767905"/>
              <a:gd name="connsiteX49" fmla="*/ 613322 w 1229714"/>
              <a:gd name="connsiteY49" fmla="*/ 4152389 h 6767905"/>
              <a:gd name="connsiteX50" fmla="*/ 536154 w 1229714"/>
              <a:gd name="connsiteY50" fmla="*/ 4205739 h 6767905"/>
              <a:gd name="connsiteX51" fmla="*/ 452636 w 1229714"/>
              <a:gd name="connsiteY51" fmla="*/ 4266569 h 6767905"/>
              <a:gd name="connsiteX52" fmla="*/ 167208 w 1229714"/>
              <a:gd name="connsiteY52" fmla="*/ 4514709 h 6767905"/>
              <a:gd name="connsiteX53" fmla="*/ 27224 w 1229714"/>
              <a:gd name="connsiteY53" fmla="*/ 4465407 h 6767905"/>
              <a:gd name="connsiteX54" fmla="*/ 8136 w 1229714"/>
              <a:gd name="connsiteY54" fmla="*/ 4367423 h 6767905"/>
              <a:gd name="connsiteX55" fmla="*/ 55760 w 1229714"/>
              <a:gd name="connsiteY55" fmla="*/ 4238385 h 6767905"/>
              <a:gd name="connsiteX56" fmla="*/ 350220 w 1229714"/>
              <a:gd name="connsiteY56" fmla="*/ 3981740 h 6767905"/>
              <a:gd name="connsiteX57" fmla="*/ 613024 w 1229714"/>
              <a:gd name="connsiteY57" fmla="*/ 3783405 h 6767905"/>
              <a:gd name="connsiteX58" fmla="*/ 608932 w 1229714"/>
              <a:gd name="connsiteY58" fmla="*/ 3015689 h 6767905"/>
              <a:gd name="connsiteX59" fmla="*/ 909836 w 1229714"/>
              <a:gd name="connsiteY59" fmla="*/ 3266806 h 6767905"/>
              <a:gd name="connsiteX60" fmla="*/ 1208284 w 1229714"/>
              <a:gd name="connsiteY60" fmla="*/ 3523638 h 6767905"/>
              <a:gd name="connsiteX61" fmla="*/ 1228492 w 1229714"/>
              <a:gd name="connsiteY61" fmla="*/ 3692331 h 6767905"/>
              <a:gd name="connsiteX62" fmla="*/ 1185440 w 1229714"/>
              <a:gd name="connsiteY62" fmla="*/ 3725168 h 6767905"/>
              <a:gd name="connsiteX63" fmla="*/ 926428 w 1229714"/>
              <a:gd name="connsiteY63" fmla="*/ 3653230 h 6767905"/>
              <a:gd name="connsiteX64" fmla="*/ 709056 w 1229714"/>
              <a:gd name="connsiteY64" fmla="*/ 3475430 h 6767905"/>
              <a:gd name="connsiteX65" fmla="*/ 611160 w 1229714"/>
              <a:gd name="connsiteY65" fmla="*/ 3402405 h 6767905"/>
              <a:gd name="connsiteX66" fmla="*/ 383876 w 1229714"/>
              <a:gd name="connsiteY66" fmla="*/ 3567505 h 6767905"/>
              <a:gd name="connsiteX67" fmla="*/ 212796 w 1229714"/>
              <a:gd name="connsiteY67" fmla="*/ 3723821 h 6767905"/>
              <a:gd name="connsiteX68" fmla="*/ 47208 w 1229714"/>
              <a:gd name="connsiteY68" fmla="*/ 3725126 h 6767905"/>
              <a:gd name="connsiteX69" fmla="*/ 8136 w 1229714"/>
              <a:gd name="connsiteY69" fmla="*/ 3616199 h 6767905"/>
              <a:gd name="connsiteX70" fmla="*/ 147444 w 1229714"/>
              <a:gd name="connsiteY70" fmla="*/ 3389705 h 6767905"/>
              <a:gd name="connsiteX71" fmla="*/ 325174 w 1229714"/>
              <a:gd name="connsiteY71" fmla="*/ 3236935 h 6767905"/>
              <a:gd name="connsiteX72" fmla="*/ 513684 w 1229714"/>
              <a:gd name="connsiteY72" fmla="*/ 3087710 h 6767905"/>
              <a:gd name="connsiteX73" fmla="*/ 608932 w 1229714"/>
              <a:gd name="connsiteY73" fmla="*/ 3015689 h 6767905"/>
              <a:gd name="connsiteX74" fmla="*/ 623534 w 1229714"/>
              <a:gd name="connsiteY74" fmla="*/ 2269433 h 6767905"/>
              <a:gd name="connsiteX75" fmla="*/ 1074752 w 1229714"/>
              <a:gd name="connsiteY75" fmla="*/ 2651801 h 6767905"/>
              <a:gd name="connsiteX76" fmla="*/ 1227336 w 1229714"/>
              <a:gd name="connsiteY76" fmla="*/ 2862078 h 6767905"/>
              <a:gd name="connsiteX77" fmla="*/ 1201428 w 1229714"/>
              <a:gd name="connsiteY77" fmla="*/ 2958412 h 6767905"/>
              <a:gd name="connsiteX78" fmla="*/ 1073912 w 1229714"/>
              <a:gd name="connsiteY78" fmla="*/ 3002130 h 6767905"/>
              <a:gd name="connsiteX79" fmla="*/ 826408 w 1229714"/>
              <a:gd name="connsiteY79" fmla="*/ 2818228 h 6767905"/>
              <a:gd name="connsiteX80" fmla="*/ 613616 w 1229714"/>
              <a:gd name="connsiteY80" fmla="*/ 2641950 h 6767905"/>
              <a:gd name="connsiteX81" fmla="*/ 566808 w 1229714"/>
              <a:gd name="connsiteY81" fmla="*/ 2669753 h 6767905"/>
              <a:gd name="connsiteX82" fmla="*/ 366308 w 1229714"/>
              <a:gd name="connsiteY82" fmla="*/ 2840868 h 6767905"/>
              <a:gd name="connsiteX83" fmla="*/ 91104 w 1229714"/>
              <a:gd name="connsiteY83" fmla="*/ 2996143 h 6767905"/>
              <a:gd name="connsiteX84" fmla="*/ 8136 w 1229714"/>
              <a:gd name="connsiteY84" fmla="*/ 2856123 h 6767905"/>
              <a:gd name="connsiteX85" fmla="*/ 55760 w 1229714"/>
              <a:gd name="connsiteY85" fmla="*/ 2726782 h 6767905"/>
              <a:gd name="connsiteX86" fmla="*/ 356834 w 1229714"/>
              <a:gd name="connsiteY86" fmla="*/ 2464410 h 6767905"/>
              <a:gd name="connsiteX87" fmla="*/ 623534 w 1229714"/>
              <a:gd name="connsiteY87" fmla="*/ 2269433 h 6767905"/>
              <a:gd name="connsiteX88" fmla="*/ 621560 w 1229714"/>
              <a:gd name="connsiteY88" fmla="*/ 1515354 h 6767905"/>
              <a:gd name="connsiteX89" fmla="*/ 922536 w 1229714"/>
              <a:gd name="connsiteY89" fmla="*/ 1766666 h 6767905"/>
              <a:gd name="connsiteX90" fmla="*/ 1208284 w 1229714"/>
              <a:gd name="connsiteY90" fmla="*/ 2012530 h 6767905"/>
              <a:gd name="connsiteX91" fmla="*/ 1218374 w 1229714"/>
              <a:gd name="connsiteY91" fmla="*/ 2096264 h 6767905"/>
              <a:gd name="connsiteX92" fmla="*/ 1188824 w 1229714"/>
              <a:gd name="connsiteY92" fmla="*/ 2213351 h 6767905"/>
              <a:gd name="connsiteX93" fmla="*/ 970654 w 1229714"/>
              <a:gd name="connsiteY93" fmla="*/ 2180741 h 6767905"/>
              <a:gd name="connsiteX94" fmla="*/ 754628 w 1229714"/>
              <a:gd name="connsiteY94" fmla="*/ 2001965 h 6767905"/>
              <a:gd name="connsiteX95" fmla="*/ 595878 w 1229714"/>
              <a:gd name="connsiteY95" fmla="*/ 1892554 h 6767905"/>
              <a:gd name="connsiteX96" fmla="*/ 205334 w 1229714"/>
              <a:gd name="connsiteY96" fmla="*/ 2218765 h 6767905"/>
              <a:gd name="connsiteX97" fmla="*/ 47208 w 1229714"/>
              <a:gd name="connsiteY97" fmla="*/ 2213827 h 6767905"/>
              <a:gd name="connsiteX98" fmla="*/ 8136 w 1229714"/>
              <a:gd name="connsiteY98" fmla="*/ 2104900 h 6767905"/>
              <a:gd name="connsiteX99" fmla="*/ 412012 w 1229714"/>
              <a:gd name="connsiteY99" fmla="*/ 1664277 h 6767905"/>
              <a:gd name="connsiteX100" fmla="*/ 621560 w 1229714"/>
              <a:gd name="connsiteY100" fmla="*/ 1515354 h 6767905"/>
              <a:gd name="connsiteX101" fmla="*/ 607596 w 1229714"/>
              <a:gd name="connsiteY101" fmla="*/ 754729 h 6767905"/>
              <a:gd name="connsiteX102" fmla="*/ 1198760 w 1229714"/>
              <a:gd name="connsiteY102" fmla="*/ 1252289 h 6767905"/>
              <a:gd name="connsiteX103" fmla="*/ 1195404 w 1229714"/>
              <a:gd name="connsiteY103" fmla="*/ 1452011 h 6767905"/>
              <a:gd name="connsiteX104" fmla="*/ 1055936 w 1229714"/>
              <a:gd name="connsiteY104" fmla="*/ 1484724 h 6767905"/>
              <a:gd name="connsiteX105" fmla="*/ 818528 w 1229714"/>
              <a:gd name="connsiteY105" fmla="*/ 1300875 h 6767905"/>
              <a:gd name="connsiteX106" fmla="*/ 612808 w 1229714"/>
              <a:gd name="connsiteY106" fmla="*/ 1129075 h 6767905"/>
              <a:gd name="connsiteX107" fmla="*/ 573996 w 1229714"/>
              <a:gd name="connsiteY107" fmla="*/ 1152757 h 6767905"/>
              <a:gd name="connsiteX108" fmla="*/ 368130 w 1229714"/>
              <a:gd name="connsiteY108" fmla="*/ 1329297 h 6767905"/>
              <a:gd name="connsiteX109" fmla="*/ 80324 w 1229714"/>
              <a:gd name="connsiteY109" fmla="*/ 1480150 h 6767905"/>
              <a:gd name="connsiteX110" fmla="*/ 8136 w 1229714"/>
              <a:gd name="connsiteY110" fmla="*/ 1341594 h 6767905"/>
              <a:gd name="connsiteX111" fmla="*/ 62110 w 1229714"/>
              <a:gd name="connsiteY111" fmla="*/ 1210438 h 6767905"/>
              <a:gd name="connsiteX112" fmla="*/ 243084 w 1229714"/>
              <a:gd name="connsiteY112" fmla="*/ 1040341 h 6767905"/>
              <a:gd name="connsiteX113" fmla="*/ 408184 w 1229714"/>
              <a:gd name="connsiteY113" fmla="*/ 898846 h 6767905"/>
              <a:gd name="connsiteX114" fmla="*/ 516136 w 1229714"/>
              <a:gd name="connsiteY114" fmla="*/ 806763 h 6767905"/>
              <a:gd name="connsiteX115" fmla="*/ 607596 w 1229714"/>
              <a:gd name="connsiteY115" fmla="*/ 754729 h 6767905"/>
              <a:gd name="connsiteX116" fmla="*/ 598684 w 1229714"/>
              <a:gd name="connsiteY116" fmla="*/ 2 h 6767905"/>
              <a:gd name="connsiteX117" fmla="*/ 916184 w 1229714"/>
              <a:gd name="connsiteY117" fmla="*/ 249864 h 6767905"/>
              <a:gd name="connsiteX118" fmla="*/ 1208284 w 1229714"/>
              <a:gd name="connsiteY118" fmla="*/ 500456 h 6767905"/>
              <a:gd name="connsiteX119" fmla="*/ 1218372 w 1229714"/>
              <a:gd name="connsiteY119" fmla="*/ 584577 h 6767905"/>
              <a:gd name="connsiteX120" fmla="*/ 1188824 w 1229714"/>
              <a:gd name="connsiteY120" fmla="*/ 702052 h 6767905"/>
              <a:gd name="connsiteX121" fmla="*/ 1096184 w 1229714"/>
              <a:gd name="connsiteY121" fmla="*/ 728972 h 6767905"/>
              <a:gd name="connsiteX122" fmla="*/ 798082 w 1229714"/>
              <a:gd name="connsiteY122" fmla="*/ 528221 h 6767905"/>
              <a:gd name="connsiteX123" fmla="*/ 595608 w 1229714"/>
              <a:gd name="connsiteY123" fmla="*/ 381423 h 6767905"/>
              <a:gd name="connsiteX124" fmla="*/ 205332 w 1229714"/>
              <a:gd name="connsiteY124" fmla="*/ 707466 h 6767905"/>
              <a:gd name="connsiteX125" fmla="*/ 47208 w 1229714"/>
              <a:gd name="connsiteY125" fmla="*/ 702526 h 6767905"/>
              <a:gd name="connsiteX126" fmla="*/ 1978 w 1229714"/>
              <a:gd name="connsiteY126" fmla="*/ 591402 h 6767905"/>
              <a:gd name="connsiteX127" fmla="*/ 12776 w 1229714"/>
              <a:gd name="connsiteY127" fmla="*/ 502786 h 6767905"/>
              <a:gd name="connsiteX128" fmla="*/ 301506 w 1229714"/>
              <a:gd name="connsiteY128" fmla="*/ 246574 h 6767905"/>
              <a:gd name="connsiteX129" fmla="*/ 598684 w 1229714"/>
              <a:gd name="connsiteY129" fmla="*/ 2 h 6767905"/>
            </a:gdLst>
            <a:ahLst/>
            <a:cxnLst/>
            <a:rect l="l" t="t" r="r" b="b"/>
            <a:pathLst>
              <a:path w="1229714" h="6767905">
                <a:moveTo>
                  <a:pt x="598684" y="6032150"/>
                </a:moveTo>
                <a:cubicBezTo>
                  <a:pt x="611172" y="6031382"/>
                  <a:pt x="935864" y="6304401"/>
                  <a:pt x="1128910" y="6477990"/>
                </a:cubicBezTo>
                <a:lnTo>
                  <a:pt x="1227336" y="6566495"/>
                </a:lnTo>
                <a:lnTo>
                  <a:pt x="1227336" y="6640878"/>
                </a:lnTo>
                <a:cubicBezTo>
                  <a:pt x="1227336" y="6706109"/>
                  <a:pt x="1223218" y="6718500"/>
                  <a:pt x="1193872" y="6741583"/>
                </a:cubicBezTo>
                <a:cubicBezTo>
                  <a:pt x="1166052" y="6763467"/>
                  <a:pt x="1148384" y="6766786"/>
                  <a:pt x="1089096" y="6761266"/>
                </a:cubicBezTo>
                <a:cubicBezTo>
                  <a:pt x="1019312" y="6754769"/>
                  <a:pt x="1013574" y="6751080"/>
                  <a:pt x="820936" y="6588836"/>
                </a:cubicBezTo>
                <a:cubicBezTo>
                  <a:pt x="712668" y="6497650"/>
                  <a:pt x="620166" y="6423015"/>
                  <a:pt x="615376" y="6422979"/>
                </a:cubicBezTo>
                <a:cubicBezTo>
                  <a:pt x="610584" y="6422943"/>
                  <a:pt x="516324" y="6500536"/>
                  <a:pt x="405908" y="6595409"/>
                </a:cubicBezTo>
                <a:lnTo>
                  <a:pt x="205152" y="6767905"/>
                </a:lnTo>
                <a:lnTo>
                  <a:pt x="136036" y="6767905"/>
                </a:lnTo>
                <a:cubicBezTo>
                  <a:pt x="38332" y="6767905"/>
                  <a:pt x="8136" y="6737971"/>
                  <a:pt x="8136" y="6641119"/>
                </a:cubicBezTo>
                <a:cubicBezTo>
                  <a:pt x="8136" y="6601761"/>
                  <a:pt x="12420" y="6557181"/>
                  <a:pt x="17660" y="6542052"/>
                </a:cubicBezTo>
                <a:cubicBezTo>
                  <a:pt x="22900" y="6526923"/>
                  <a:pt x="152916" y="6406181"/>
                  <a:pt x="306584" y="6273737"/>
                </a:cubicBezTo>
                <a:cubicBezTo>
                  <a:pt x="460256" y="6141294"/>
                  <a:pt x="591700" y="6032579"/>
                  <a:pt x="598684" y="6032150"/>
                </a:cubicBezTo>
                <a:close/>
                <a:moveTo>
                  <a:pt x="613024" y="5294705"/>
                </a:moveTo>
                <a:cubicBezTo>
                  <a:pt x="630212" y="5294705"/>
                  <a:pt x="687324" y="5340677"/>
                  <a:pt x="973336" y="5584729"/>
                </a:cubicBezTo>
                <a:cubicBezTo>
                  <a:pt x="1223620" y="5798296"/>
                  <a:pt x="1227336" y="5802617"/>
                  <a:pt x="1227336" y="5880060"/>
                </a:cubicBezTo>
                <a:cubicBezTo>
                  <a:pt x="1227336" y="5916339"/>
                  <a:pt x="1218770" y="5956370"/>
                  <a:pt x="1207244" y="5973960"/>
                </a:cubicBezTo>
                <a:cubicBezTo>
                  <a:pt x="1182978" y="6010996"/>
                  <a:pt x="1115306" y="6035547"/>
                  <a:pt x="1069308" y="6024002"/>
                </a:cubicBezTo>
                <a:cubicBezTo>
                  <a:pt x="1050836" y="6019366"/>
                  <a:pt x="940562" y="5936297"/>
                  <a:pt x="824252" y="5839404"/>
                </a:cubicBezTo>
                <a:cubicBezTo>
                  <a:pt x="619916" y="5669181"/>
                  <a:pt x="611682" y="5663807"/>
                  <a:pt x="580332" y="5680175"/>
                </a:cubicBezTo>
                <a:cubicBezTo>
                  <a:pt x="562486" y="5689492"/>
                  <a:pt x="472136" y="5766899"/>
                  <a:pt x="379556" y="5852190"/>
                </a:cubicBezTo>
                <a:cubicBezTo>
                  <a:pt x="286974" y="5937481"/>
                  <a:pt x="194276" y="6013173"/>
                  <a:pt x="173560" y="6020395"/>
                </a:cubicBezTo>
                <a:cubicBezTo>
                  <a:pt x="126184" y="6036910"/>
                  <a:pt x="54376" y="6015473"/>
                  <a:pt x="27224" y="5976707"/>
                </a:cubicBezTo>
                <a:cubicBezTo>
                  <a:pt x="15786" y="5960377"/>
                  <a:pt x="8136" y="5921105"/>
                  <a:pt x="8136" y="5878723"/>
                </a:cubicBezTo>
                <a:cubicBezTo>
                  <a:pt x="8136" y="5815824"/>
                  <a:pt x="13408" y="5801538"/>
                  <a:pt x="55760" y="5749685"/>
                </a:cubicBezTo>
                <a:cubicBezTo>
                  <a:pt x="81954" y="5717615"/>
                  <a:pt x="214460" y="5602125"/>
                  <a:pt x="350220" y="5493040"/>
                </a:cubicBezTo>
                <a:cubicBezTo>
                  <a:pt x="485980" y="5383956"/>
                  <a:pt x="604240" y="5294705"/>
                  <a:pt x="613024" y="5294705"/>
                </a:cubicBezTo>
                <a:close/>
                <a:moveTo>
                  <a:pt x="605228" y="4527168"/>
                </a:moveTo>
                <a:cubicBezTo>
                  <a:pt x="624184" y="4532624"/>
                  <a:pt x="823524" y="4699856"/>
                  <a:pt x="1090810" y="4934543"/>
                </a:cubicBezTo>
                <a:lnTo>
                  <a:pt x="1227336" y="5054416"/>
                </a:lnTo>
                <a:lnTo>
                  <a:pt x="1227336" y="5127897"/>
                </a:lnTo>
                <a:cubicBezTo>
                  <a:pt x="1227336" y="5188663"/>
                  <a:pt x="1222156" y="5206243"/>
                  <a:pt x="1197406" y="5229494"/>
                </a:cubicBezTo>
                <a:cubicBezTo>
                  <a:pt x="1164492" y="5260416"/>
                  <a:pt x="1091388" y="5267861"/>
                  <a:pt x="1036836" y="5245846"/>
                </a:cubicBezTo>
                <a:cubicBezTo>
                  <a:pt x="1019372" y="5238799"/>
                  <a:pt x="919360" y="5160709"/>
                  <a:pt x="814584" y="5072314"/>
                </a:cubicBezTo>
                <a:cubicBezTo>
                  <a:pt x="709810" y="4983918"/>
                  <a:pt x="619954" y="4911517"/>
                  <a:pt x="614904" y="4911423"/>
                </a:cubicBezTo>
                <a:cubicBezTo>
                  <a:pt x="602012" y="4911183"/>
                  <a:pt x="250420" y="5193034"/>
                  <a:pt x="208980" y="5236826"/>
                </a:cubicBezTo>
                <a:cubicBezTo>
                  <a:pt x="179096" y="5268409"/>
                  <a:pt x="168332" y="5271992"/>
                  <a:pt x="122008" y="5265778"/>
                </a:cubicBezTo>
                <a:cubicBezTo>
                  <a:pt x="40104" y="5254793"/>
                  <a:pt x="8136" y="5216621"/>
                  <a:pt x="8136" y="5129819"/>
                </a:cubicBezTo>
                <a:cubicBezTo>
                  <a:pt x="8136" y="5090461"/>
                  <a:pt x="12420" y="5045881"/>
                  <a:pt x="17660" y="5030752"/>
                </a:cubicBezTo>
                <a:cubicBezTo>
                  <a:pt x="22900" y="5015623"/>
                  <a:pt x="152916" y="4894881"/>
                  <a:pt x="306584" y="4762437"/>
                </a:cubicBezTo>
                <a:cubicBezTo>
                  <a:pt x="474768" y="4617485"/>
                  <a:pt x="593644" y="4523835"/>
                  <a:pt x="605228" y="4527168"/>
                </a:cubicBezTo>
                <a:close/>
                <a:moveTo>
                  <a:pt x="613024" y="3783405"/>
                </a:moveTo>
                <a:cubicBezTo>
                  <a:pt x="630136" y="3783405"/>
                  <a:pt x="685076" y="3827662"/>
                  <a:pt x="973336" y="4073659"/>
                </a:cubicBezTo>
                <a:cubicBezTo>
                  <a:pt x="1224284" y="4287817"/>
                  <a:pt x="1227336" y="4291365"/>
                  <a:pt x="1227336" y="4369148"/>
                </a:cubicBezTo>
                <a:cubicBezTo>
                  <a:pt x="1227336" y="4404143"/>
                  <a:pt x="1221160" y="4444313"/>
                  <a:pt x="1213612" y="4458415"/>
                </a:cubicBezTo>
                <a:cubicBezTo>
                  <a:pt x="1194796" y="4493572"/>
                  <a:pt x="1119024" y="4523339"/>
                  <a:pt x="1073692" y="4513382"/>
                </a:cubicBezTo>
                <a:cubicBezTo>
                  <a:pt x="1052960" y="4508829"/>
                  <a:pt x="944768" y="4428502"/>
                  <a:pt x="825152" y="4328854"/>
                </a:cubicBezTo>
                <a:lnTo>
                  <a:pt x="613322" y="4152389"/>
                </a:lnTo>
                <a:lnTo>
                  <a:pt x="536154" y="4205739"/>
                </a:lnTo>
                <a:cubicBezTo>
                  <a:pt x="493712" y="4235081"/>
                  <a:pt x="456128" y="4262455"/>
                  <a:pt x="452636" y="4266569"/>
                </a:cubicBezTo>
                <a:cubicBezTo>
                  <a:pt x="406408" y="4321026"/>
                  <a:pt x="190284" y="4508917"/>
                  <a:pt x="167208" y="4514709"/>
                </a:cubicBezTo>
                <a:cubicBezTo>
                  <a:pt x="125560" y="4525162"/>
                  <a:pt x="50582" y="4498755"/>
                  <a:pt x="27224" y="4465407"/>
                </a:cubicBezTo>
                <a:cubicBezTo>
                  <a:pt x="15786" y="4449077"/>
                  <a:pt x="8136" y="4409805"/>
                  <a:pt x="8136" y="4367423"/>
                </a:cubicBezTo>
                <a:cubicBezTo>
                  <a:pt x="8136" y="4304524"/>
                  <a:pt x="13408" y="4290238"/>
                  <a:pt x="55760" y="4238385"/>
                </a:cubicBezTo>
                <a:cubicBezTo>
                  <a:pt x="81954" y="4206315"/>
                  <a:pt x="214460" y="4090825"/>
                  <a:pt x="350220" y="3981740"/>
                </a:cubicBezTo>
                <a:cubicBezTo>
                  <a:pt x="485980" y="3872656"/>
                  <a:pt x="604240" y="3783405"/>
                  <a:pt x="613024" y="3783405"/>
                </a:cubicBezTo>
                <a:close/>
                <a:moveTo>
                  <a:pt x="608932" y="3015689"/>
                </a:moveTo>
                <a:cubicBezTo>
                  <a:pt x="610280" y="3012545"/>
                  <a:pt x="745688" y="3125547"/>
                  <a:pt x="909836" y="3266806"/>
                </a:cubicBezTo>
                <a:lnTo>
                  <a:pt x="1208284" y="3523638"/>
                </a:lnTo>
                <a:lnTo>
                  <a:pt x="1228492" y="3692331"/>
                </a:lnTo>
                <a:lnTo>
                  <a:pt x="1185440" y="3725168"/>
                </a:lnTo>
                <a:cubicBezTo>
                  <a:pt x="1109454" y="3783124"/>
                  <a:pt x="1072696" y="3772915"/>
                  <a:pt x="926428" y="3653230"/>
                </a:cubicBezTo>
                <a:cubicBezTo>
                  <a:pt x="856000" y="3595604"/>
                  <a:pt x="758184" y="3515594"/>
                  <a:pt x="709056" y="3475430"/>
                </a:cubicBezTo>
                <a:cubicBezTo>
                  <a:pt x="659928" y="3435266"/>
                  <a:pt x="615876" y="3402405"/>
                  <a:pt x="611160" y="3402405"/>
                </a:cubicBezTo>
                <a:cubicBezTo>
                  <a:pt x="601768" y="3402405"/>
                  <a:pt x="444220" y="3516848"/>
                  <a:pt x="383876" y="3567505"/>
                </a:cubicBezTo>
                <a:cubicBezTo>
                  <a:pt x="300536" y="3637464"/>
                  <a:pt x="241588" y="3691325"/>
                  <a:pt x="212796" y="3723821"/>
                </a:cubicBezTo>
                <a:cubicBezTo>
                  <a:pt x="171604" y="3770312"/>
                  <a:pt x="101566" y="3770865"/>
                  <a:pt x="47208" y="3725126"/>
                </a:cubicBezTo>
                <a:cubicBezTo>
                  <a:pt x="11588" y="3695152"/>
                  <a:pt x="8136" y="3685527"/>
                  <a:pt x="8136" y="3616199"/>
                </a:cubicBezTo>
                <a:cubicBezTo>
                  <a:pt x="8136" y="3524327"/>
                  <a:pt x="28780" y="3490763"/>
                  <a:pt x="147444" y="3389705"/>
                </a:cubicBezTo>
                <a:cubicBezTo>
                  <a:pt x="192554" y="3351288"/>
                  <a:pt x="272532" y="3282541"/>
                  <a:pt x="325174" y="3236935"/>
                </a:cubicBezTo>
                <a:cubicBezTo>
                  <a:pt x="377816" y="3191329"/>
                  <a:pt x="462644" y="3124177"/>
                  <a:pt x="513684" y="3087710"/>
                </a:cubicBezTo>
                <a:cubicBezTo>
                  <a:pt x="564720" y="3051242"/>
                  <a:pt x="607584" y="3018833"/>
                  <a:pt x="608932" y="3015689"/>
                </a:cubicBezTo>
                <a:close/>
                <a:moveTo>
                  <a:pt x="623534" y="2269433"/>
                </a:moveTo>
                <a:cubicBezTo>
                  <a:pt x="636968" y="2278338"/>
                  <a:pt x="923956" y="2521534"/>
                  <a:pt x="1074752" y="2651801"/>
                </a:cubicBezTo>
                <a:cubicBezTo>
                  <a:pt x="1227572" y="2783816"/>
                  <a:pt x="1227336" y="2783490"/>
                  <a:pt x="1227336" y="2862078"/>
                </a:cubicBezTo>
                <a:cubicBezTo>
                  <a:pt x="1227336" y="2916031"/>
                  <a:pt x="1221276" y="2938565"/>
                  <a:pt x="1201428" y="2958412"/>
                </a:cubicBezTo>
                <a:cubicBezTo>
                  <a:pt x="1165908" y="2993932"/>
                  <a:pt x="1115412" y="3011245"/>
                  <a:pt x="1073912" y="3002130"/>
                </a:cubicBezTo>
                <a:cubicBezTo>
                  <a:pt x="1054820" y="2997937"/>
                  <a:pt x="943444" y="2915181"/>
                  <a:pt x="826408" y="2818228"/>
                </a:cubicBezTo>
                <a:lnTo>
                  <a:pt x="613616" y="2641950"/>
                </a:lnTo>
                <a:lnTo>
                  <a:pt x="566808" y="2669753"/>
                </a:lnTo>
                <a:cubicBezTo>
                  <a:pt x="541064" y="2685044"/>
                  <a:pt x="450840" y="2762046"/>
                  <a:pt x="366308" y="2840868"/>
                </a:cubicBezTo>
                <a:cubicBezTo>
                  <a:pt x="197500" y="2998273"/>
                  <a:pt x="160616" y="3019084"/>
                  <a:pt x="91104" y="2996143"/>
                </a:cubicBezTo>
                <a:cubicBezTo>
                  <a:pt x="29084" y="2975675"/>
                  <a:pt x="8136" y="2940322"/>
                  <a:pt x="8136" y="2856123"/>
                </a:cubicBezTo>
                <a:cubicBezTo>
                  <a:pt x="8136" y="2793277"/>
                  <a:pt x="13444" y="2778860"/>
                  <a:pt x="55760" y="2726782"/>
                </a:cubicBezTo>
                <a:cubicBezTo>
                  <a:pt x="81954" y="2694546"/>
                  <a:pt x="217436" y="2576479"/>
                  <a:pt x="356834" y="2464410"/>
                </a:cubicBezTo>
                <a:cubicBezTo>
                  <a:pt x="496232" y="2352342"/>
                  <a:pt x="616246" y="2264602"/>
                  <a:pt x="623534" y="2269433"/>
                </a:cubicBezTo>
                <a:close/>
                <a:moveTo>
                  <a:pt x="621560" y="1515354"/>
                </a:moveTo>
                <a:cubicBezTo>
                  <a:pt x="629934" y="1518350"/>
                  <a:pt x="765372" y="1631441"/>
                  <a:pt x="922536" y="1766666"/>
                </a:cubicBezTo>
                <a:lnTo>
                  <a:pt x="1208284" y="2012530"/>
                </a:lnTo>
                <a:lnTo>
                  <a:pt x="1218374" y="2096264"/>
                </a:lnTo>
                <a:cubicBezTo>
                  <a:pt x="1228400" y="2179471"/>
                  <a:pt x="1228216" y="2180207"/>
                  <a:pt x="1188824" y="2213351"/>
                </a:cubicBezTo>
                <a:cubicBezTo>
                  <a:pt x="1123124" y="2268636"/>
                  <a:pt x="1066904" y="2260233"/>
                  <a:pt x="970654" y="2180741"/>
                </a:cubicBezTo>
                <a:cubicBezTo>
                  <a:pt x="926726" y="2144461"/>
                  <a:pt x="829516" y="2064011"/>
                  <a:pt x="754628" y="2001965"/>
                </a:cubicBezTo>
                <a:cubicBezTo>
                  <a:pt x="675712" y="1936577"/>
                  <a:pt x="608974" y="1890582"/>
                  <a:pt x="595878" y="1892554"/>
                </a:cubicBezTo>
                <a:cubicBezTo>
                  <a:pt x="574352" y="1895797"/>
                  <a:pt x="257956" y="2160073"/>
                  <a:pt x="205334" y="2218765"/>
                </a:cubicBezTo>
                <a:cubicBezTo>
                  <a:pt x="169554" y="2258671"/>
                  <a:pt x="97844" y="2256431"/>
                  <a:pt x="47208" y="2213827"/>
                </a:cubicBezTo>
                <a:cubicBezTo>
                  <a:pt x="11588" y="2183852"/>
                  <a:pt x="8136" y="2174227"/>
                  <a:pt x="8136" y="2104900"/>
                </a:cubicBezTo>
                <a:cubicBezTo>
                  <a:pt x="8136" y="1988845"/>
                  <a:pt x="20728" y="1975106"/>
                  <a:pt x="412012" y="1664277"/>
                </a:cubicBezTo>
                <a:cubicBezTo>
                  <a:pt x="518892" y="1579374"/>
                  <a:pt x="613188" y="1512359"/>
                  <a:pt x="621560" y="1515354"/>
                </a:cubicBezTo>
                <a:close/>
                <a:moveTo>
                  <a:pt x="607596" y="754729"/>
                </a:moveTo>
                <a:cubicBezTo>
                  <a:pt x="630988" y="761307"/>
                  <a:pt x="1151808" y="1199660"/>
                  <a:pt x="1198760" y="1252289"/>
                </a:cubicBezTo>
                <a:cubicBezTo>
                  <a:pt x="1241484" y="1300178"/>
                  <a:pt x="1239622" y="1411032"/>
                  <a:pt x="1195404" y="1452011"/>
                </a:cubicBezTo>
                <a:cubicBezTo>
                  <a:pt x="1157004" y="1487599"/>
                  <a:pt x="1099174" y="1501164"/>
                  <a:pt x="1055936" y="1484724"/>
                </a:cubicBezTo>
                <a:cubicBezTo>
                  <a:pt x="1038508" y="1478098"/>
                  <a:pt x="931672" y="1395367"/>
                  <a:pt x="818528" y="1300875"/>
                </a:cubicBezTo>
                <a:lnTo>
                  <a:pt x="612808" y="1129075"/>
                </a:lnTo>
                <a:lnTo>
                  <a:pt x="573996" y="1152757"/>
                </a:lnTo>
                <a:cubicBezTo>
                  <a:pt x="552650" y="1165783"/>
                  <a:pt x="460010" y="1245226"/>
                  <a:pt x="368130" y="1329297"/>
                </a:cubicBezTo>
                <a:cubicBezTo>
                  <a:pt x="187824" y="1494275"/>
                  <a:pt x="155136" y="1511410"/>
                  <a:pt x="80324" y="1480150"/>
                </a:cubicBezTo>
                <a:cubicBezTo>
                  <a:pt x="23420" y="1456375"/>
                  <a:pt x="8136" y="1427040"/>
                  <a:pt x="8136" y="1341594"/>
                </a:cubicBezTo>
                <a:cubicBezTo>
                  <a:pt x="8136" y="1279193"/>
                  <a:pt x="13000" y="1267374"/>
                  <a:pt x="62110" y="1210438"/>
                </a:cubicBezTo>
                <a:cubicBezTo>
                  <a:pt x="91796" y="1176023"/>
                  <a:pt x="173236" y="1099479"/>
                  <a:pt x="243084" y="1040341"/>
                </a:cubicBezTo>
                <a:cubicBezTo>
                  <a:pt x="312936" y="981205"/>
                  <a:pt x="387230" y="917533"/>
                  <a:pt x="408184" y="898846"/>
                </a:cubicBezTo>
                <a:cubicBezTo>
                  <a:pt x="429140" y="880161"/>
                  <a:pt x="477716" y="838724"/>
                  <a:pt x="516136" y="806763"/>
                </a:cubicBezTo>
                <a:cubicBezTo>
                  <a:pt x="558764" y="771298"/>
                  <a:pt x="594408" y="751019"/>
                  <a:pt x="607596" y="754729"/>
                </a:cubicBezTo>
                <a:close/>
                <a:moveTo>
                  <a:pt x="598684" y="2"/>
                </a:moveTo>
                <a:cubicBezTo>
                  <a:pt x="614002" y="-437"/>
                  <a:pt x="740024" y="98738"/>
                  <a:pt x="916184" y="249864"/>
                </a:cubicBezTo>
                <a:lnTo>
                  <a:pt x="1208284" y="500456"/>
                </a:lnTo>
                <a:lnTo>
                  <a:pt x="1218372" y="584577"/>
                </a:lnTo>
                <a:cubicBezTo>
                  <a:pt x="1228404" y="668214"/>
                  <a:pt x="1228234" y="668889"/>
                  <a:pt x="1188824" y="702052"/>
                </a:cubicBezTo>
                <a:cubicBezTo>
                  <a:pt x="1155808" y="729832"/>
                  <a:pt x="1140328" y="734330"/>
                  <a:pt x="1096184" y="728972"/>
                </a:cubicBezTo>
                <a:cubicBezTo>
                  <a:pt x="1031380" y="721106"/>
                  <a:pt x="1022520" y="715140"/>
                  <a:pt x="798082" y="528221"/>
                </a:cubicBezTo>
                <a:cubicBezTo>
                  <a:pt x="693358" y="441004"/>
                  <a:pt x="608584" y="379540"/>
                  <a:pt x="595608" y="381423"/>
                </a:cubicBezTo>
                <a:cubicBezTo>
                  <a:pt x="574320" y="384509"/>
                  <a:pt x="257844" y="648900"/>
                  <a:pt x="205332" y="707466"/>
                </a:cubicBezTo>
                <a:cubicBezTo>
                  <a:pt x="169552" y="747371"/>
                  <a:pt x="97842" y="745132"/>
                  <a:pt x="47208" y="702526"/>
                </a:cubicBezTo>
                <a:cubicBezTo>
                  <a:pt x="13228" y="673934"/>
                  <a:pt x="7332" y="659448"/>
                  <a:pt x="1978" y="591402"/>
                </a:cubicBezTo>
                <a:cubicBezTo>
                  <a:pt x="-2502" y="534445"/>
                  <a:pt x="436" y="510335"/>
                  <a:pt x="12776" y="502786"/>
                </a:cubicBezTo>
                <a:cubicBezTo>
                  <a:pt x="22100" y="497083"/>
                  <a:pt x="152028" y="381787"/>
                  <a:pt x="301506" y="246574"/>
                </a:cubicBezTo>
                <a:cubicBezTo>
                  <a:pt x="456936" y="105977"/>
                  <a:pt x="584158" y="419"/>
                  <a:pt x="598684" y="2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363023">
            <a:off x="6597331" y="1231830"/>
            <a:ext cx="4592374" cy="4568446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12190" r="12190"/>
          <a:stretch>
            <a:fillRect/>
          </a:stretch>
        </p:blipFill>
        <p:spPr>
          <a:xfrm>
            <a:off x="6504356" y="1136960"/>
            <a:ext cx="4778324" cy="4758190"/>
          </a:xfrm>
          <a:custGeom>
            <a:avLst/>
            <a:gdLst>
              <a:gd name="connsiteX0" fmla="*/ 471102 w 4939020"/>
              <a:gd name="connsiteY0" fmla="*/ 0 h 4918209"/>
              <a:gd name="connsiteX1" fmla="*/ 4939020 w 4939020"/>
              <a:gd name="connsiteY1" fmla="*/ 473570 h 4918209"/>
              <a:gd name="connsiteX2" fmla="*/ 4467918 w 4939020"/>
              <a:gd name="connsiteY2" fmla="*/ 4918209 h 4918209"/>
              <a:gd name="connsiteX3" fmla="*/ 0 w 4939020"/>
              <a:gd name="connsiteY3" fmla="*/ 4444639 h 4918209"/>
            </a:gdLst>
            <a:ahLst/>
            <a:cxnLst/>
            <a:rect l="l" t="t" r="r" b="b"/>
            <a:pathLst>
              <a:path w="4939020" h="4918209">
                <a:moveTo>
                  <a:pt x="471102" y="0"/>
                </a:moveTo>
                <a:lnTo>
                  <a:pt x="4939020" y="473570"/>
                </a:lnTo>
                <a:lnTo>
                  <a:pt x="4467918" y="4918209"/>
                </a:lnTo>
                <a:lnTo>
                  <a:pt x="0" y="44446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>
            <a:off x="9571111" y="4689346"/>
            <a:ext cx="1863970" cy="679708"/>
          </a:xfrm>
          <a:prstGeom prst="roundRect">
            <a:avLst>
              <a:gd name="adj" fmla="val 938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15521" y="277759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679726" y="4805966"/>
            <a:ext cx="1646740" cy="44646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20XX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2472815" flipH="1" flipV="1">
            <a:off x="11841412" y="3118323"/>
            <a:ext cx="701176" cy="701178"/>
          </a:xfrm>
          <a:prstGeom prst="mathPlus">
            <a:avLst>
              <a:gd name="adj1" fmla="val 13520"/>
            </a:avLst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577078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646477" y="6368427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56559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221991" y="6368427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36040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03266" y="6368427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15521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89896" y="6368427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07315" y="3053113"/>
            <a:ext cx="4660894" cy="18798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课时教学设计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959586" y="1671548"/>
            <a:ext cx="1200684" cy="1179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6985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012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4770351" y="2241252"/>
            <a:ext cx="731852" cy="731852"/>
          </a:xfrm>
          <a:prstGeom prst="ellipse">
            <a:avLst/>
          </a:prstGeom>
          <a:solidFill>
            <a:schemeClr val="accent3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4812957" y="2283860"/>
            <a:ext cx="646637" cy="646637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4963410" y="2419923"/>
            <a:ext cx="345733" cy="374511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9644743" y="227433"/>
            <a:ext cx="2159497" cy="276999"/>
          </a:xfrm>
          <a:prstGeom prst="roundRect">
            <a:avLst>
              <a:gd name="adj" fmla="val 15614"/>
            </a:avLst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1519097" y="301045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9789885" y="288988"/>
            <a:ext cx="1596572" cy="1464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PowerPoint design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2320140" y="6060532"/>
            <a:ext cx="6128621" cy="7941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3600">
                <a:ln w="6350">
                  <a:solidFill>
                    <a:srgbClr val="FFFFFF">
                      <a:alpha val="10000"/>
                    </a:srgbClr>
                  </a:solidFill>
                </a:ln>
                <a:noFill/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POWERPOINT DESIGN</a:t>
            </a:r>
            <a:endParaRPr kumimoji="1" lang="zh-CN" alt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0" y="559146"/>
            <a:ext cx="12192000" cy="11611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328863" y="559147"/>
            <a:ext cx="7534274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</a:rPr>
              <a:t>水平（三 ）（ 武术）大单元教学第   课时计划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1720215"/>
          <a:ext cx="12174220" cy="51689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4860"/>
                <a:gridCol w="10119360"/>
              </a:tblGrid>
              <a:tr h="6197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课时信息</a:t>
                      </a:r>
                      <a:endParaRPr lang="zh-CN" alt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少年拳第二段（</a:t>
                      </a:r>
                      <a:r>
                        <a:rPr lang="en-US" altLang="zh-CN" dirty="0"/>
                        <a:t>4-6</a:t>
                      </a:r>
                      <a:r>
                        <a:rPr lang="zh-CN" altLang="en-US" dirty="0"/>
                        <a:t>式）马步横打、弓步推掌</a:t>
                      </a:r>
                      <a:r>
                        <a:rPr lang="en-US" altLang="zh-CN" dirty="0"/>
                        <a:t> </a:t>
                      </a:r>
                      <a:r>
                        <a:rPr lang="zh-CN" altLang="en-US" dirty="0">
                          <a:ea typeface="宋体" panose="02010600030101010101" pitchFamily="2" charset="-122"/>
                        </a:rPr>
                        <a:t>（水平三五年级、</a:t>
                      </a:r>
                      <a:r>
                        <a:rPr lang="en-US" altLang="zh-CN" dirty="0">
                          <a:ea typeface="宋体" panose="02010600030101010101" pitchFamily="2" charset="-122"/>
                        </a:rPr>
                        <a:t>18</a:t>
                      </a:r>
                      <a:r>
                        <a:rPr lang="zh-CN" altLang="en-US" dirty="0">
                          <a:ea typeface="宋体" panose="02010600030101010101" pitchFamily="2" charset="-122"/>
                        </a:rPr>
                        <a:t>课时）</a:t>
                      </a:r>
                      <a:endParaRPr lang="zh-CN" altLang="en-US" dirty="0">
                        <a:ea typeface="宋体" panose="02010600030101010101" pitchFamily="2" charset="-122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7373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学习目标</a:t>
                      </a:r>
                      <a:endParaRPr lang="zh-CN" alt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运动能力：</a:t>
                      </a:r>
                      <a:endParaRPr lang="zh-CN" altLang="en-US" dirty="0"/>
                    </a:p>
                    <a:p>
                      <a:r>
                        <a:rPr lang="en-US" altLang="zh-CN" dirty="0"/>
                        <a:t>    </a:t>
                      </a:r>
                      <a:r>
                        <a:rPr lang="zh-CN" altLang="en-US" dirty="0"/>
                        <a:t>掌握马步横打发力顺序（拧腰</a:t>
                      </a:r>
                      <a:r>
                        <a:rPr lang="en-US" altLang="en-US" dirty="0"/>
                        <a:t>→</a:t>
                      </a:r>
                      <a:r>
                        <a:rPr lang="zh-CN" altLang="en-US" dirty="0"/>
                        <a:t>顺肩</a:t>
                      </a:r>
                      <a:r>
                        <a:rPr lang="en-US" altLang="en-US" dirty="0"/>
                        <a:t>→</a:t>
                      </a:r>
                      <a:r>
                        <a:rPr lang="zh-CN" altLang="en-US" dirty="0"/>
                        <a:t>力达拳面）学生能够完成弓步推掌动作，掌根发力准确</a:t>
                      </a:r>
                      <a:endParaRPr lang="zh-CN" altLang="en-US" dirty="0"/>
                    </a:p>
                    <a:p>
                      <a:r>
                        <a:rPr lang="zh-CN" altLang="en-US" dirty="0"/>
                        <a:t>健康行为：</a:t>
                      </a:r>
                      <a:endParaRPr lang="zh-CN" altLang="en-US" dirty="0"/>
                    </a:p>
                    <a:p>
                      <a:r>
                        <a:rPr lang="en-US" altLang="zh-CN" dirty="0"/>
                        <a:t>    </a:t>
                      </a:r>
                      <a:r>
                        <a:rPr lang="zh-CN" altLang="en-US" dirty="0">
                          <a:ea typeface="宋体" panose="02010600030101010101" pitchFamily="2" charset="-122"/>
                        </a:rPr>
                        <a:t>学生在</a:t>
                      </a:r>
                      <a:r>
                        <a:rPr lang="zh-CN" altLang="en-US" dirty="0"/>
                        <a:t>练习中能够主动保护手腕关节同时能说出</a:t>
                      </a:r>
                      <a:r>
                        <a:rPr lang="en-US" altLang="zh-CN" dirty="0"/>
                        <a:t>2</a:t>
                      </a:r>
                      <a:r>
                        <a:rPr lang="zh-CN" altLang="en-US" dirty="0"/>
                        <a:t>种力量训练方法</a:t>
                      </a:r>
                      <a:endParaRPr lang="zh-CN" altLang="en-US" dirty="0"/>
                    </a:p>
                    <a:p>
                      <a:r>
                        <a:rPr lang="zh-CN" altLang="en-US" dirty="0"/>
                        <a:t>体育品德：</a:t>
                      </a:r>
                      <a:endParaRPr lang="zh-CN" altLang="en-US" dirty="0"/>
                    </a:p>
                    <a:p>
                      <a:r>
                        <a:rPr lang="en-US" altLang="zh-CN" dirty="0"/>
                        <a:t>     </a:t>
                      </a:r>
                      <a:r>
                        <a:rPr lang="zh-CN" altLang="en-US" dirty="0">
                          <a:ea typeface="宋体" panose="02010600030101010101" pitchFamily="2" charset="-122"/>
                        </a:rPr>
                        <a:t>能够</a:t>
                      </a:r>
                      <a:r>
                        <a:rPr lang="zh-CN" altLang="en-US" dirty="0"/>
                        <a:t>帮助力量弱的同伴遵守</a:t>
                      </a:r>
                      <a:r>
                        <a:rPr lang="en-US" altLang="zh-CN" dirty="0"/>
                        <a:t>“</a:t>
                      </a:r>
                      <a:r>
                        <a:rPr lang="zh-CN" altLang="en-US" dirty="0"/>
                        <a:t>点到为止</a:t>
                      </a:r>
                      <a:r>
                        <a:rPr lang="en-US" altLang="zh-CN" dirty="0"/>
                        <a:t>”</a:t>
                      </a:r>
                      <a:r>
                        <a:rPr lang="zh-CN" altLang="en-US" dirty="0"/>
                        <a:t>的对抗规则，练习过程中学生能够做到团队配合</a:t>
                      </a:r>
                      <a:endParaRPr lang="zh-CN" alt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3487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重  难  点</a:t>
                      </a:r>
                      <a:endParaRPr lang="zh-CN" alt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  <a:p>
                      <a:r>
                        <a:rPr lang="zh-CN" altLang="en-US" dirty="0"/>
                        <a:t>重点：动作转身稳定性</a:t>
                      </a:r>
                      <a:r>
                        <a:rPr lang="en-US" altLang="zh-CN" dirty="0"/>
                        <a:t>      </a:t>
                      </a:r>
                      <a:r>
                        <a:rPr lang="zh-CN" altLang="en-US" dirty="0"/>
                        <a:t>解决策略：</a:t>
                      </a:r>
                      <a:r>
                        <a:rPr lang="en-US" altLang="zh-CN" dirty="0"/>
                        <a:t> </a:t>
                      </a:r>
                      <a:r>
                        <a:rPr lang="zh-CN" altLang="en-US" dirty="0"/>
                        <a:t>地面标记转向箭头扶杆辅助练习</a:t>
                      </a:r>
                      <a:endParaRPr lang="zh-CN" altLang="en-US" dirty="0"/>
                    </a:p>
                    <a:p>
                      <a:endParaRPr lang="zh-CN" altLang="en-US" dirty="0"/>
                    </a:p>
                    <a:p>
                      <a:r>
                        <a:rPr lang="zh-CN" altLang="en-US" dirty="0"/>
                        <a:t>难点：力达拳面</a:t>
                      </a:r>
                      <a:r>
                        <a:rPr lang="en-US" altLang="zh-CN" dirty="0"/>
                        <a:t>/</a:t>
                      </a:r>
                      <a:r>
                        <a:rPr lang="zh-CN" altLang="en-US" dirty="0"/>
                        <a:t>掌根</a:t>
                      </a:r>
                      <a:r>
                        <a:rPr lang="en-US" altLang="zh-CN" dirty="0"/>
                        <a:t>         </a:t>
                      </a:r>
                      <a:r>
                        <a:rPr lang="zh-CN" altLang="en-US" dirty="0"/>
                        <a:t>解决策略：击打沙包反馈推墙反作用力体验</a:t>
                      </a:r>
                      <a:r>
                        <a:rPr lang="en-US" altLang="zh-CN" dirty="0"/>
                        <a:t> </a:t>
                      </a:r>
                      <a:endParaRPr lang="en-US" altLang="zh-CN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630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教法学法</a:t>
                      </a:r>
                      <a:endParaRPr lang="zh-CN" alt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学法：分解练习法、游戏竞赛法、合作探究法</a:t>
                      </a:r>
                      <a:endParaRPr lang="zh-CN" altLang="en-US" dirty="0"/>
                    </a:p>
                    <a:p>
                      <a:endParaRPr lang="zh-CN" altLang="en-US" dirty="0"/>
                    </a:p>
                    <a:p>
                      <a:r>
                        <a:rPr lang="zh-CN" altLang="en-US" dirty="0"/>
                        <a:t>教法：情境导入法、分层教学法、即时评价法</a:t>
                      </a:r>
                      <a:endParaRPr lang="zh-CN" altLang="en-US" dirty="0"/>
                    </a:p>
                    <a:p>
                      <a:endParaRPr lang="zh-CN" altLang="en-US" dirty="0"/>
                    </a:p>
                    <a:p>
                      <a:r>
                        <a:rPr lang="zh-CN" altLang="en-US" dirty="0"/>
                        <a:t>评价：过程性评价（动作定型）、终结性评价（推掌距离赛）</a:t>
                      </a:r>
                      <a:endParaRPr lang="zh-CN" alt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0" name="组合 9"/>
          <p:cNvGrpSpPr/>
          <p:nvPr/>
        </p:nvGrpSpPr>
        <p:grpSpPr>
          <a:xfrm>
            <a:off x="100988" y="-12113"/>
            <a:ext cx="11838265" cy="602613"/>
            <a:chOff x="100988" y="33152"/>
            <a:chExt cx="11838265" cy="602613"/>
          </a:xfrm>
        </p:grpSpPr>
        <p:sp>
          <p:nvSpPr>
            <p:cNvPr id="11" name="标题 1"/>
            <p:cNvSpPr txBox="1"/>
            <p:nvPr/>
          </p:nvSpPr>
          <p:spPr>
            <a:xfrm>
              <a:off x="177829" y="95165"/>
              <a:ext cx="11761424" cy="532941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2700" cap="sq">
              <a:solidFill>
                <a:schemeClr val="accent1">
                  <a:lumMod val="40000"/>
                  <a:lumOff val="60000"/>
                  <a:alpha val="88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  <p:sp>
          <p:nvSpPr>
            <p:cNvPr id="12" name="标题 1"/>
            <p:cNvSpPr txBox="1"/>
            <p:nvPr/>
          </p:nvSpPr>
          <p:spPr>
            <a:xfrm>
              <a:off x="100988" y="33152"/>
              <a:ext cx="11761424" cy="53294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</a:gsLst>
              <a:lin ang="0" scaled="0"/>
            </a:gradFill>
            <a:ln w="12700" cap="sq">
              <a:solidFill>
                <a:schemeClr val="accent1">
                  <a:lumMod val="50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  <p:sp>
          <p:nvSpPr>
            <p:cNvPr id="13" name="标题 1"/>
            <p:cNvSpPr txBox="1"/>
            <p:nvPr/>
          </p:nvSpPr>
          <p:spPr>
            <a:xfrm>
              <a:off x="941503" y="76735"/>
              <a:ext cx="7780158" cy="496692"/>
            </a:xfrm>
            <a:prstGeom prst="rect">
              <a:avLst/>
            </a:prstGeom>
            <a:noFill/>
            <a:ln cap="sq">
              <a:noFill/>
            </a:ln>
          </p:spPr>
          <p:txBody>
            <a:bodyPr vert="horz" wrap="square" lIns="0" tIns="0" rIns="0" bIns="0" rtlCol="0" anchor="ctr"/>
            <a:lstStyle/>
            <a:p>
              <a:pPr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1" lang="zh-CN" altLang="en-US" sz="2400" dirty="0">
                  <a:ln w="12700"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Source Han Sans CN Bold" panose="020B0800000000000000" charset="-122"/>
                  <a:ea typeface="Source Han Sans CN Bold" panose="020B0800000000000000" charset="-122"/>
                  <a:cs typeface="Source Han Sans CN Bold" panose="020B0800000000000000" charset="-122"/>
                </a:rPr>
                <a:t>课时计划</a:t>
              </a:r>
              <a:endParaRPr kumimoji="1" lang="zh-CN" altLang="en-US" dirty="0">
                <a:solidFill>
                  <a:schemeClr val="accent1">
                    <a:lumMod val="50000"/>
                  </a:schemeClr>
                </a:solidFill>
                <a:latin typeface="等线" panose="02010600030101010101" charset="-122"/>
              </a:endParaRPr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100988" y="102824"/>
              <a:ext cx="750334" cy="532941"/>
            </a:xfrm>
            <a:custGeom>
              <a:avLst/>
              <a:gdLst>
                <a:gd name="connsiteX0" fmla="*/ 266471 w 750334"/>
                <a:gd name="connsiteY0" fmla="*/ 0 h 532941"/>
                <a:gd name="connsiteX1" fmla="*/ 750334 w 750334"/>
                <a:gd name="connsiteY1" fmla="*/ 0 h 532941"/>
                <a:gd name="connsiteX2" fmla="*/ 607533 w 750334"/>
                <a:gd name="connsiteY2" fmla="*/ 532941 h 532941"/>
                <a:gd name="connsiteX3" fmla="*/ 266471 w 750334"/>
                <a:gd name="connsiteY3" fmla="*/ 532941 h 532941"/>
                <a:gd name="connsiteX4" fmla="*/ 5414 w 750334"/>
                <a:gd name="connsiteY4" fmla="*/ 320173 h 532941"/>
                <a:gd name="connsiteX5" fmla="*/ 0 w 750334"/>
                <a:gd name="connsiteY5" fmla="*/ 266471 h 532941"/>
                <a:gd name="connsiteX6" fmla="*/ 5414 w 750334"/>
                <a:gd name="connsiteY6" fmla="*/ 212768 h 532941"/>
                <a:gd name="connsiteX7" fmla="*/ 266471 w 750334"/>
                <a:gd name="connsiteY7" fmla="*/ 0 h 532941"/>
              </a:gdLst>
              <a:ahLst/>
              <a:cxnLst/>
              <a:rect l="l" t="t" r="r" b="b"/>
              <a:pathLst>
                <a:path w="750334" h="532941">
                  <a:moveTo>
                    <a:pt x="266471" y="0"/>
                  </a:moveTo>
                  <a:lnTo>
                    <a:pt x="750334" y="0"/>
                  </a:lnTo>
                  <a:lnTo>
                    <a:pt x="607533" y="532941"/>
                  </a:lnTo>
                  <a:lnTo>
                    <a:pt x="266471" y="532941"/>
                  </a:lnTo>
                  <a:cubicBezTo>
                    <a:pt x="137699" y="532941"/>
                    <a:pt x="30261" y="441600"/>
                    <a:pt x="5414" y="320173"/>
                  </a:cubicBezTo>
                  <a:lnTo>
                    <a:pt x="0" y="266471"/>
                  </a:lnTo>
                  <a:lnTo>
                    <a:pt x="5414" y="212768"/>
                  </a:lnTo>
                  <a:cubicBezTo>
                    <a:pt x="30261" y="91341"/>
                    <a:pt x="137699" y="0"/>
                    <a:pt x="266471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  <p:sp>
          <p:nvSpPr>
            <p:cNvPr id="15" name="标题 1"/>
            <p:cNvSpPr txBox="1"/>
            <p:nvPr/>
          </p:nvSpPr>
          <p:spPr>
            <a:xfrm>
              <a:off x="387418" y="280557"/>
              <a:ext cx="177474" cy="177474"/>
            </a:xfrm>
            <a:prstGeom prst="ellipse">
              <a:avLst/>
            </a:prstGeom>
            <a:solidFill>
              <a:srgbClr val="FFFFFF"/>
            </a:solidFill>
            <a:ln w="1905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等线" panose="02010600030101010101" charset="-122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0" y="-3176"/>
          <a:ext cx="12192000" cy="6848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625"/>
                <a:gridCol w="2933700"/>
                <a:gridCol w="3705225"/>
                <a:gridCol w="2914650"/>
                <a:gridCol w="1447800"/>
              </a:tblGrid>
              <a:tr h="74164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学习环节与时间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主要学习内容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教与学的方法与手段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组织形式与要求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运动负荷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05341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开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始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部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（ </a:t>
                      </a:r>
                      <a:r>
                        <a:rPr lang="en-US" altLang="zh-CN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2′ </a:t>
                      </a: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整队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+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抱拳礼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安全教育：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“器械归位，横打时保持安全间距”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lstStyle/>
                    <a:p>
                      <a:pPr marL="68580" indent="0" algn="ctr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教师活动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情景导入：“武术家需先修武德”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学生活动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快速列队，行礼整齐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lstStyle/>
                    <a:p>
                      <a:pPr marL="68580" indent="0" algn="ctr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队形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△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（教师）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●●●●●●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●●●●●●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要求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：静、齐、快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lstStyle/>
                    <a:p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zh-CN" altLang="en-US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0534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热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身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部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（ </a:t>
                      </a:r>
                      <a:r>
                        <a:rPr lang="en-US" altLang="zh-CN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5′ </a:t>
                      </a: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68580" indent="0" algn="ctr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一般准备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关节操（腕、膝、踝绕环）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专项游戏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“马步推掌接力”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（马步姿势推同伴手掌，保持平衡）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lstStyle/>
                    <a:p>
                      <a:pPr marL="68580" indent="0" algn="ctr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教师活动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示范关节保护动作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组织游戏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学生活动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模仿练习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双人对抗挑战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lstStyle/>
                    <a:p>
                      <a:pPr marL="68580" indent="0" algn="ctr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队形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散点双人组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●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→←●</a:t>
                      </a:r>
                      <a:b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要求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核心收紧，避免后仰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lstStyle/>
                    <a:p>
                      <a:r>
                        <a:rPr lang="en-US" altLang="zh-CN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120</a:t>
                      </a:r>
                      <a:r>
                        <a:rPr lang="zh-CN" altLang="en-US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次</a:t>
                      </a:r>
                      <a:r>
                        <a:rPr lang="en-US" altLang="zh-CN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/</a:t>
                      </a:r>
                      <a:r>
                        <a:rPr lang="zh-CN" altLang="en-US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分</a:t>
                      </a:r>
                      <a:endParaRPr lang="zh-CN" altLang="en-US" sz="24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0" y="9524"/>
          <a:ext cx="12192000" cy="6848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625"/>
                <a:gridCol w="2933700"/>
                <a:gridCol w="3705225"/>
                <a:gridCol w="2914650"/>
                <a:gridCol w="1447800"/>
              </a:tblGrid>
              <a:tr h="6732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学习环节与时间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主要学习内容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教与学的方法与手段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组织形式与要求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运动负荷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087597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基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本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部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（ </a:t>
                      </a:r>
                      <a:r>
                        <a:rPr lang="en-US" altLang="zh-CN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20′ </a:t>
                      </a: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学练活动</a:t>
                      </a:r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：</a:t>
                      </a:r>
                      <a:endParaRPr lang="en-US" altLang="zh-CN" dirty="0"/>
                    </a:p>
                    <a:p>
                      <a:endParaRPr lang="en-US" altLang="zh-CN" dirty="0"/>
                    </a:p>
                    <a:p>
                      <a:pPr algn="ctr"/>
                      <a:r>
                        <a:rPr lang="en-US" altLang="zh-CN" dirty="0"/>
                        <a:t> </a:t>
                      </a:r>
                      <a:endParaRPr lang="en-US" altLang="zh-CN" dirty="0"/>
                    </a:p>
                    <a:p>
                      <a:pPr algn="ctr"/>
                      <a:r>
                        <a:rPr lang="zh-CN" altLang="en-US" dirty="0"/>
                        <a:t>马步横打定型</a:t>
                      </a:r>
                      <a:endParaRPr lang="zh-CN" altLang="en-US" dirty="0"/>
                    </a:p>
                    <a:p>
                      <a:pPr algn="ctr"/>
                      <a:r>
                        <a:rPr lang="en-US" altLang="zh-CN" dirty="0"/>
                        <a:t>- </a:t>
                      </a:r>
                      <a:r>
                        <a:rPr lang="zh-CN" altLang="en-US" dirty="0"/>
                        <a:t>沙包击打</a:t>
                      </a:r>
                      <a:endParaRPr lang="zh-CN" altLang="en-US" dirty="0"/>
                    </a:p>
                    <a:p>
                      <a:pPr algn="ctr"/>
                      <a:r>
                        <a:rPr lang="zh-CN" altLang="en-US" dirty="0"/>
                        <a:t>（悬挂高度分</a:t>
                      </a:r>
                      <a:r>
                        <a:rPr lang="en-US" altLang="zh-CN" dirty="0"/>
                        <a:t>3</a:t>
                      </a:r>
                      <a:r>
                        <a:rPr lang="zh-CN" altLang="en-US" dirty="0"/>
                        <a:t>级）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教师活动：</a:t>
                      </a:r>
                      <a:endParaRPr lang="zh-CN" altLang="en-US" b="1" dirty="0"/>
                    </a:p>
                    <a:p>
                      <a:pPr algn="ctr"/>
                      <a:endParaRPr lang="zh-CN" altLang="en-US" b="1" dirty="0"/>
                    </a:p>
                    <a:p>
                      <a:pPr algn="ctr"/>
                      <a:r>
                        <a:rPr lang="en-US" altLang="zh-CN" dirty="0"/>
                        <a:t>- </a:t>
                      </a:r>
                      <a:r>
                        <a:rPr lang="zh-CN" altLang="en-US" dirty="0"/>
                        <a:t>分层指导（沙包高度调整）</a:t>
                      </a:r>
                      <a:endParaRPr lang="zh-CN" altLang="en-US" dirty="0"/>
                    </a:p>
                    <a:p>
                      <a:pPr algn="ctr"/>
                      <a:r>
                        <a:rPr lang="en-US" altLang="zh-CN" dirty="0"/>
                        <a:t>- </a:t>
                      </a:r>
                      <a:r>
                        <a:rPr lang="zh-CN" altLang="en-US" dirty="0"/>
                        <a:t>发力口诀：</a:t>
                      </a:r>
                      <a:r>
                        <a:rPr lang="en-US" altLang="zh-CN" dirty="0"/>
                        <a:t>“</a:t>
                      </a:r>
                      <a:r>
                        <a:rPr lang="zh-CN" altLang="en-US" dirty="0"/>
                        <a:t>蹬地</a:t>
                      </a:r>
                      <a:r>
                        <a:rPr lang="en-US" altLang="en-US" dirty="0"/>
                        <a:t>→</a:t>
                      </a:r>
                      <a:r>
                        <a:rPr lang="zh-CN" altLang="en-US" dirty="0"/>
                        <a:t>转腰</a:t>
                      </a:r>
                      <a:r>
                        <a:rPr lang="en-US" altLang="en-US" dirty="0"/>
                        <a:t>→</a:t>
                      </a:r>
                      <a:r>
                        <a:rPr lang="zh-CN" altLang="en-US" dirty="0"/>
                        <a:t>送肩</a:t>
                      </a:r>
                      <a:r>
                        <a:rPr lang="en-US" altLang="zh-CN" dirty="0"/>
                        <a:t>”</a:t>
                      </a:r>
                      <a:endParaRPr lang="en-US" altLang="zh-CN" dirty="0"/>
                    </a:p>
                    <a:p>
                      <a:pPr algn="ctr"/>
                      <a:endParaRPr lang="zh-CN" altLang="en-US" b="1" dirty="0"/>
                    </a:p>
                    <a:p>
                      <a:pPr algn="ctr"/>
                      <a:r>
                        <a:rPr lang="zh-CN" altLang="en-US" b="1" dirty="0"/>
                        <a:t>学生活动：</a:t>
                      </a:r>
                      <a:endParaRPr lang="zh-CN" altLang="en-US" b="1" dirty="0"/>
                    </a:p>
                    <a:p>
                      <a:pPr algn="ctr"/>
                      <a:r>
                        <a:rPr lang="en-US" altLang="zh-CN" dirty="0"/>
                        <a:t>- </a:t>
                      </a:r>
                      <a:r>
                        <a:rPr lang="zh-CN" altLang="en-US" dirty="0"/>
                        <a:t>选择适合难度</a:t>
                      </a:r>
                      <a:endParaRPr lang="zh-CN" altLang="en-US" dirty="0"/>
                    </a:p>
                    <a:p>
                      <a:pPr algn="ctr"/>
                      <a:r>
                        <a:rPr lang="en-US" altLang="zh-CN" dirty="0"/>
                        <a:t>- </a:t>
                      </a:r>
                      <a:r>
                        <a:rPr lang="zh-CN" altLang="en-US" dirty="0"/>
                        <a:t>小组互评动作质量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队形：</a:t>
                      </a:r>
                      <a:endParaRPr lang="zh-CN" altLang="en-US"/>
                    </a:p>
                    <a:p>
                      <a:pPr algn="ctr"/>
                      <a:r>
                        <a:rPr lang="zh-CN" altLang="en-US"/>
                        <a:t>学练</a:t>
                      </a:r>
                      <a:r>
                        <a:rPr lang="en-US" altLang="zh-CN"/>
                        <a:t>1</a:t>
                      </a:r>
                      <a:r>
                        <a:rPr lang="zh-CN" altLang="en-US"/>
                        <a:t>：</a:t>
                      </a:r>
                      <a:endParaRPr lang="zh-CN" altLang="en-US"/>
                    </a:p>
                    <a:p>
                      <a:pPr algn="ctr"/>
                      <a:r>
                        <a:rPr lang="en-US" altLang="en-US"/>
                        <a:t>▲</a:t>
                      </a:r>
                      <a:endParaRPr lang="en-US" altLang="en-US"/>
                    </a:p>
                    <a:p>
                      <a:pPr algn="ctr"/>
                      <a:r>
                        <a:rPr lang="zh-CN" altLang="en-US"/>
                        <a:t>（沙包</a:t>
                      </a:r>
                      <a:r>
                        <a:rPr lang="en-US" altLang="zh-CN"/>
                        <a:t>/</a:t>
                      </a:r>
                      <a:r>
                        <a:rPr lang="zh-CN" altLang="en-US"/>
                        <a:t>墙）</a:t>
                      </a:r>
                      <a:endParaRPr lang="zh-CN" altLang="en-US"/>
                    </a:p>
                    <a:p>
                      <a:pPr algn="ctr"/>
                      <a:r>
                        <a:rPr lang="en-US" altLang="en-US"/>
                        <a:t>●●●</a:t>
                      </a:r>
                      <a:endParaRPr lang="en-US" altLang="en-US"/>
                    </a:p>
                    <a:p>
                      <a:pPr algn="ctr"/>
                      <a:r>
                        <a:rPr lang="en-US" altLang="en-US"/>
                        <a:t>●●●</a:t>
                      </a:r>
                      <a:endParaRPr lang="en-US" altLang="en-US"/>
                    </a:p>
                    <a:p>
                      <a:pPr algn="ctr"/>
                      <a:r>
                        <a:rPr lang="zh-CN" altLang="en-US"/>
                        <a:t>学练</a:t>
                      </a:r>
                      <a:r>
                        <a:rPr lang="en-US" altLang="zh-CN"/>
                        <a:t>3</a:t>
                      </a:r>
                      <a:r>
                        <a:rPr lang="zh-CN" altLang="en-US"/>
                        <a:t>：</a:t>
                      </a:r>
                      <a:endParaRPr lang="zh-CN" altLang="en-US"/>
                    </a:p>
                    <a:p>
                      <a:pPr algn="ctr"/>
                      <a:r>
                        <a:rPr lang="en-US" altLang="en-US"/>
                        <a:t>→→→</a:t>
                      </a:r>
                      <a:r>
                        <a:rPr lang="zh-CN" altLang="en-US"/>
                        <a:t>（箭头方向）</a:t>
                      </a:r>
                      <a:endParaRPr lang="zh-CN" altLang="en-US"/>
                    </a:p>
                    <a:p>
                      <a:pPr algn="ctr"/>
                      <a:r>
                        <a:rPr lang="zh-CN" altLang="en-US"/>
                        <a:t>要求：</a:t>
                      </a:r>
                      <a:endParaRPr lang="zh-CN" altLang="en-US"/>
                    </a:p>
                    <a:p>
                      <a:pPr algn="ctr"/>
                      <a:r>
                        <a:rPr lang="zh-CN" altLang="en-US"/>
                        <a:t>发力时呼气，禁止嬉闹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135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zh-CN" altLang="en-US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087597"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学练活动</a:t>
                      </a:r>
                      <a:r>
                        <a:rPr lang="en-US" altLang="zh-CN" dirty="0"/>
                        <a:t>2</a:t>
                      </a:r>
                      <a:r>
                        <a:rPr lang="zh-CN" altLang="en-US" dirty="0"/>
                        <a:t>：</a:t>
                      </a:r>
                      <a:endParaRPr lang="zh-CN" altLang="en-US" dirty="0"/>
                    </a:p>
                    <a:p>
                      <a:pPr algn="ctr"/>
                      <a:endParaRPr lang="zh-CN" altLang="en-US" dirty="0"/>
                    </a:p>
                    <a:p>
                      <a:pPr algn="ctr"/>
                      <a:r>
                        <a:rPr lang="zh-CN" altLang="en-US" dirty="0"/>
                        <a:t>弓步推掌发力</a:t>
                      </a:r>
                      <a:endParaRPr lang="zh-CN" altLang="en-US" dirty="0"/>
                    </a:p>
                    <a:p>
                      <a:pPr algn="ctr"/>
                      <a:r>
                        <a:rPr lang="zh-CN" altLang="en-US" dirty="0"/>
                        <a:t>推墙标记区</a:t>
                      </a:r>
                      <a:endParaRPr lang="zh-CN" altLang="en-US" dirty="0"/>
                    </a:p>
                    <a:p>
                      <a:pPr algn="ctr"/>
                      <a:r>
                        <a:rPr lang="zh-CN" altLang="en-US" dirty="0"/>
                        <a:t>（不同距离）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/>
                        <a:t>教师活动：</a:t>
                      </a:r>
                      <a:endParaRPr lang="zh-CN" altLang="en-US" b="1" dirty="0"/>
                    </a:p>
                    <a:p>
                      <a:pPr algn="ctr"/>
                      <a:endParaRPr lang="zh-CN" altLang="en-US" b="1" dirty="0"/>
                    </a:p>
                    <a:p>
                      <a:pPr algn="ctr"/>
                      <a:r>
                        <a:rPr lang="en-US" altLang="zh-CN" dirty="0"/>
                        <a:t>- </a:t>
                      </a:r>
                      <a:r>
                        <a:rPr lang="zh-CN" altLang="en-US" dirty="0"/>
                        <a:t>分层指导（沙包高度调整）</a:t>
                      </a:r>
                      <a:endParaRPr lang="zh-CN" altLang="en-US" dirty="0"/>
                    </a:p>
                    <a:p>
                      <a:pPr algn="ctr"/>
                      <a:r>
                        <a:rPr lang="en-US" altLang="zh-CN" dirty="0"/>
                        <a:t>- </a:t>
                      </a:r>
                      <a:r>
                        <a:rPr lang="zh-CN" altLang="en-US" dirty="0"/>
                        <a:t>发力口诀：</a:t>
                      </a:r>
                      <a:r>
                        <a:rPr lang="en-US" altLang="zh-CN" dirty="0"/>
                        <a:t>“</a:t>
                      </a:r>
                      <a:r>
                        <a:rPr lang="zh-CN" altLang="en-US" dirty="0"/>
                        <a:t>蹬地</a:t>
                      </a:r>
                      <a:r>
                        <a:rPr lang="en-US" altLang="en-US" dirty="0"/>
                        <a:t>→</a:t>
                      </a:r>
                      <a:r>
                        <a:rPr lang="zh-CN" altLang="en-US" dirty="0"/>
                        <a:t>转腰</a:t>
                      </a:r>
                      <a:r>
                        <a:rPr lang="en-US" altLang="en-US" dirty="0"/>
                        <a:t>→</a:t>
                      </a:r>
                      <a:r>
                        <a:rPr lang="zh-CN" altLang="en-US" dirty="0"/>
                        <a:t>送肩</a:t>
                      </a:r>
                      <a:r>
                        <a:rPr lang="en-US" altLang="zh-CN" dirty="0"/>
                        <a:t>”</a:t>
                      </a:r>
                      <a:endParaRPr lang="en-US" altLang="zh-CN" dirty="0"/>
                    </a:p>
                    <a:p>
                      <a:pPr algn="ctr"/>
                      <a:endParaRPr lang="zh-CN" altLang="en-US" b="1" dirty="0"/>
                    </a:p>
                    <a:p>
                      <a:pPr algn="ctr"/>
                      <a:r>
                        <a:rPr lang="zh-CN" altLang="en-US" b="1" dirty="0"/>
                        <a:t>学生活动：</a:t>
                      </a:r>
                      <a:endParaRPr lang="zh-CN" altLang="en-US" b="1" dirty="0"/>
                    </a:p>
                    <a:p>
                      <a:pPr algn="ctr"/>
                      <a:r>
                        <a:rPr lang="en-US" altLang="zh-CN" dirty="0"/>
                        <a:t>- </a:t>
                      </a:r>
                      <a:r>
                        <a:rPr lang="zh-CN" altLang="en-US" dirty="0"/>
                        <a:t>选择适合难度</a:t>
                      </a:r>
                      <a:endParaRPr lang="zh-CN" altLang="en-US" dirty="0"/>
                    </a:p>
                    <a:p>
                      <a:pPr algn="ctr"/>
                      <a:r>
                        <a:rPr lang="en-US" altLang="zh-CN" dirty="0"/>
                        <a:t>- </a:t>
                      </a:r>
                      <a:r>
                        <a:rPr lang="zh-CN" altLang="en-US" dirty="0"/>
                        <a:t>小组互评动作质量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队形：</a:t>
                      </a:r>
                      <a:endParaRPr lang="zh-CN" altLang="en-US"/>
                    </a:p>
                    <a:p>
                      <a:pPr algn="ctr"/>
                      <a:r>
                        <a:rPr lang="zh-CN" altLang="en-US"/>
                        <a:t>学练</a:t>
                      </a:r>
                      <a:r>
                        <a:rPr lang="en-US" altLang="zh-CN"/>
                        <a:t>2</a:t>
                      </a:r>
                      <a:r>
                        <a:rPr lang="zh-CN" altLang="en-US"/>
                        <a:t>：</a:t>
                      </a:r>
                      <a:endParaRPr lang="zh-CN" altLang="en-US"/>
                    </a:p>
                    <a:p>
                      <a:pPr algn="ctr"/>
                      <a:r>
                        <a:rPr lang="en-US" altLang="en-US"/>
                        <a:t>▲</a:t>
                      </a:r>
                      <a:endParaRPr lang="en-US" altLang="en-US"/>
                    </a:p>
                    <a:p>
                      <a:pPr algn="ctr"/>
                      <a:r>
                        <a:rPr lang="zh-CN" altLang="en-US"/>
                        <a:t>（沙包</a:t>
                      </a:r>
                      <a:r>
                        <a:rPr lang="en-US" altLang="zh-CN"/>
                        <a:t>/</a:t>
                      </a:r>
                      <a:r>
                        <a:rPr lang="zh-CN" altLang="en-US"/>
                        <a:t>墙）</a:t>
                      </a:r>
                      <a:endParaRPr lang="zh-CN" altLang="en-US"/>
                    </a:p>
                    <a:p>
                      <a:pPr algn="ctr"/>
                      <a:r>
                        <a:rPr lang="en-US" altLang="en-US"/>
                        <a:t>●●●</a:t>
                      </a:r>
                      <a:endParaRPr lang="en-US" altLang="en-US"/>
                    </a:p>
                    <a:p>
                      <a:pPr algn="ctr"/>
                      <a:r>
                        <a:rPr lang="en-US" altLang="en-US"/>
                        <a:t>●●●</a:t>
                      </a:r>
                      <a:endParaRPr lang="en-US" altLang="en-US"/>
                    </a:p>
                    <a:p>
                      <a:pPr algn="ctr"/>
                      <a:r>
                        <a:rPr lang="zh-CN" altLang="en-US"/>
                        <a:t>学练</a:t>
                      </a:r>
                      <a:r>
                        <a:rPr lang="en-US" altLang="zh-CN"/>
                        <a:t>3</a:t>
                      </a:r>
                      <a:r>
                        <a:rPr lang="zh-CN" altLang="en-US"/>
                        <a:t>：</a:t>
                      </a:r>
                      <a:endParaRPr lang="zh-CN" altLang="en-US"/>
                    </a:p>
                    <a:p>
                      <a:pPr algn="ctr"/>
                      <a:r>
                        <a:rPr lang="en-US" altLang="en-US"/>
                        <a:t>→→→</a:t>
                      </a:r>
                      <a:r>
                        <a:rPr lang="zh-CN" altLang="en-US"/>
                        <a:t>（箭头方向）</a:t>
                      </a:r>
                      <a:endParaRPr lang="zh-CN" altLang="en-US"/>
                    </a:p>
                    <a:p>
                      <a:pPr algn="ctr"/>
                      <a:r>
                        <a:rPr lang="zh-CN" altLang="en-US"/>
                        <a:t>要求：</a:t>
                      </a:r>
                      <a:endParaRPr lang="zh-CN" altLang="en-US"/>
                    </a:p>
                    <a:p>
                      <a:pPr algn="ctr"/>
                      <a:r>
                        <a:rPr lang="zh-CN" altLang="en-US"/>
                        <a:t>发力时呼气，禁止嬉闹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145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zh-CN" altLang="en-US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0" y="9524"/>
          <a:ext cx="12192000" cy="6848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625"/>
                <a:gridCol w="2933700"/>
                <a:gridCol w="3705225"/>
                <a:gridCol w="2914650"/>
                <a:gridCol w="1447800"/>
              </a:tblGrid>
              <a:tr h="6732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学习环节与时间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主要学习内容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教与学的方法与手段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组织形式与要求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运动负荷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087597"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基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本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部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（ </a:t>
                      </a:r>
                      <a:r>
                        <a:rPr lang="en-US" altLang="zh-CN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20′ </a:t>
                      </a: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学练活动</a:t>
                      </a:r>
                      <a:r>
                        <a:rPr lang="en-US" altLang="zh-CN" dirty="0"/>
                        <a:t>3</a:t>
                      </a:r>
                      <a:r>
                        <a:rPr lang="zh-CN" altLang="en-US" dirty="0"/>
                        <a:t>：</a:t>
                      </a:r>
                      <a:endParaRPr lang="zh-CN" altLang="en-US" dirty="0"/>
                    </a:p>
                    <a:p>
                      <a:pPr algn="ctr"/>
                      <a:r>
                        <a:rPr lang="en-US" altLang="zh-CN" dirty="0"/>
                        <a:t>  </a:t>
                      </a:r>
                      <a:endParaRPr lang="en-US" altLang="zh-CN" dirty="0"/>
                    </a:p>
                    <a:p>
                      <a:pPr algn="ctr"/>
                      <a:endParaRPr lang="en-US" altLang="zh-CN" dirty="0"/>
                    </a:p>
                    <a:p>
                      <a:pPr algn="ctr"/>
                      <a:r>
                        <a:rPr lang="en-US" altLang="zh-CN" dirty="0"/>
                        <a:t>4-6</a:t>
                      </a:r>
                      <a:r>
                        <a:rPr lang="zh-CN" altLang="en-US" dirty="0"/>
                        <a:t>式串联</a:t>
                      </a:r>
                      <a:endParaRPr lang="zh-CN" altLang="en-US" dirty="0"/>
                    </a:p>
                    <a:p>
                      <a:pPr algn="ctr"/>
                      <a:r>
                        <a:rPr lang="zh-CN" altLang="en-US" dirty="0"/>
                        <a:t>配鼓点节奏</a:t>
                      </a:r>
                      <a:endParaRPr lang="zh-CN" altLang="en-US" dirty="0"/>
                    </a:p>
                    <a:p>
                      <a:pPr algn="ctr"/>
                      <a:r>
                        <a:rPr lang="zh-CN" altLang="en-US" dirty="0"/>
                        <a:t>（快</a:t>
                      </a:r>
                      <a:r>
                        <a:rPr lang="en-US" altLang="en-US" dirty="0"/>
                        <a:t>→</a:t>
                      </a:r>
                      <a:r>
                        <a:rPr lang="zh-CN" altLang="en-US" dirty="0"/>
                        <a:t>慢</a:t>
                      </a:r>
                      <a:r>
                        <a:rPr lang="en-US" altLang="en-US" dirty="0"/>
                        <a:t>→</a:t>
                      </a:r>
                      <a:r>
                        <a:rPr lang="zh-CN" altLang="en-US" dirty="0"/>
                        <a:t>快）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ym typeface="+mn-ea"/>
                        </a:rPr>
                        <a:t>教师活动：</a:t>
                      </a:r>
                      <a:endParaRPr lang="zh-CN" altLang="en-US" b="1" dirty="0"/>
                    </a:p>
                    <a:p>
                      <a:pPr algn="ctr"/>
                      <a:endParaRPr lang="zh-CN" altLang="en-US" b="1" dirty="0"/>
                    </a:p>
                    <a:p>
                      <a:pPr algn="ctr"/>
                      <a:r>
                        <a:rPr lang="en-US" altLang="zh-CN" dirty="0">
                          <a:sym typeface="+mn-ea"/>
                        </a:rPr>
                        <a:t>- </a:t>
                      </a:r>
                      <a:r>
                        <a:rPr lang="zh-CN" altLang="en-US" dirty="0">
                          <a:sym typeface="+mn-ea"/>
                        </a:rPr>
                        <a:t>分层指导（沙包高度调整）</a:t>
                      </a:r>
                      <a:endParaRPr lang="zh-CN" altLang="en-US" dirty="0"/>
                    </a:p>
                    <a:p>
                      <a:pPr algn="ctr"/>
                      <a:r>
                        <a:rPr lang="en-US" altLang="zh-CN" dirty="0">
                          <a:sym typeface="+mn-ea"/>
                        </a:rPr>
                        <a:t>- </a:t>
                      </a:r>
                      <a:r>
                        <a:rPr lang="zh-CN" altLang="en-US" dirty="0">
                          <a:sym typeface="+mn-ea"/>
                        </a:rPr>
                        <a:t>发力口诀：</a:t>
                      </a:r>
                      <a:r>
                        <a:rPr lang="en-US" altLang="zh-CN" dirty="0">
                          <a:sym typeface="+mn-ea"/>
                        </a:rPr>
                        <a:t>“</a:t>
                      </a:r>
                      <a:r>
                        <a:rPr lang="zh-CN" altLang="en-US" dirty="0">
                          <a:sym typeface="+mn-ea"/>
                        </a:rPr>
                        <a:t>蹬地</a:t>
                      </a:r>
                      <a:r>
                        <a:rPr lang="en-US" altLang="en-US" dirty="0">
                          <a:sym typeface="+mn-ea"/>
                        </a:rPr>
                        <a:t>→</a:t>
                      </a:r>
                      <a:r>
                        <a:rPr lang="zh-CN" altLang="en-US" dirty="0">
                          <a:sym typeface="+mn-ea"/>
                        </a:rPr>
                        <a:t>转腰</a:t>
                      </a:r>
                      <a:r>
                        <a:rPr lang="en-US" altLang="en-US" dirty="0">
                          <a:sym typeface="+mn-ea"/>
                        </a:rPr>
                        <a:t>→</a:t>
                      </a:r>
                      <a:r>
                        <a:rPr lang="zh-CN" altLang="en-US" dirty="0">
                          <a:sym typeface="+mn-ea"/>
                        </a:rPr>
                        <a:t>送肩</a:t>
                      </a:r>
                      <a:r>
                        <a:rPr lang="en-US" altLang="zh-CN" dirty="0">
                          <a:sym typeface="+mn-ea"/>
                        </a:rPr>
                        <a:t>”</a:t>
                      </a:r>
                      <a:endParaRPr lang="en-US" altLang="zh-CN" dirty="0"/>
                    </a:p>
                    <a:p>
                      <a:pPr algn="ctr"/>
                      <a:endParaRPr lang="zh-CN" altLang="en-US" b="1" dirty="0"/>
                    </a:p>
                    <a:p>
                      <a:pPr algn="ctr"/>
                      <a:r>
                        <a:rPr lang="zh-CN" altLang="en-US" b="1" dirty="0">
                          <a:sym typeface="+mn-ea"/>
                        </a:rPr>
                        <a:t>学生活动：</a:t>
                      </a:r>
                      <a:endParaRPr lang="zh-CN" altLang="en-US" b="1" dirty="0"/>
                    </a:p>
                    <a:p>
                      <a:pPr algn="ctr"/>
                      <a:r>
                        <a:rPr lang="en-US" altLang="zh-CN" dirty="0">
                          <a:sym typeface="+mn-ea"/>
                        </a:rPr>
                        <a:t>- </a:t>
                      </a:r>
                      <a:r>
                        <a:rPr lang="zh-CN" altLang="en-US" dirty="0">
                          <a:sym typeface="+mn-ea"/>
                        </a:rPr>
                        <a:t>选择适合难度</a:t>
                      </a:r>
                      <a:endParaRPr lang="zh-CN" altLang="en-US" dirty="0"/>
                    </a:p>
                    <a:p>
                      <a:pPr algn="ctr"/>
                      <a:r>
                        <a:rPr lang="en-US" altLang="zh-CN" dirty="0">
                          <a:sym typeface="+mn-ea"/>
                        </a:rPr>
                        <a:t>- </a:t>
                      </a:r>
                      <a:r>
                        <a:rPr lang="zh-CN" altLang="en-US" dirty="0">
                          <a:sym typeface="+mn-ea"/>
                        </a:rPr>
                        <a:t>小组互评动作质量</a:t>
                      </a:r>
                      <a:endParaRPr lang="zh-CN" altLang="en-US" dirty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  <a:p>
                      <a:endParaRPr lang="zh-CN" altLang="en-US"/>
                    </a:p>
                    <a:p>
                      <a:pPr algn="ctr"/>
                      <a:r>
                        <a:rPr lang="zh-CN" altLang="en-US"/>
                        <a:t>学练</a:t>
                      </a:r>
                      <a:r>
                        <a:rPr lang="en-US" altLang="zh-CN"/>
                        <a:t>3</a:t>
                      </a:r>
                      <a:r>
                        <a:rPr lang="zh-CN" altLang="en-US"/>
                        <a:t>：</a:t>
                      </a:r>
                      <a:endParaRPr lang="zh-CN" altLang="en-US"/>
                    </a:p>
                    <a:p>
                      <a:pPr algn="ctr"/>
                      <a:r>
                        <a:rPr lang="en-US" altLang="en-US"/>
                        <a:t>→→→</a:t>
                      </a:r>
                      <a:r>
                        <a:rPr lang="zh-CN" altLang="en-US"/>
                        <a:t>（箭头方向）</a:t>
                      </a:r>
                      <a:endParaRPr lang="zh-CN" altLang="en-US"/>
                    </a:p>
                    <a:p>
                      <a:pPr algn="ctr"/>
                      <a:r>
                        <a:rPr lang="zh-CN" altLang="en-US"/>
                        <a:t>要求：</a:t>
                      </a:r>
                      <a:endParaRPr lang="zh-CN" altLang="en-US"/>
                    </a:p>
                    <a:p>
                      <a:pPr algn="ctr"/>
                      <a:r>
                        <a:rPr lang="zh-CN" altLang="en-US"/>
                        <a:t>发力时呼气，禁止嬉闹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155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zh-CN" altLang="en-US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087597">
                <a:tc vMerge="1"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比赛活动：</a:t>
                      </a:r>
                      <a:endParaRPr lang="zh-CN" altLang="en-US" dirty="0"/>
                    </a:p>
                    <a:p>
                      <a:endParaRPr lang="zh-CN" altLang="en-US" dirty="0"/>
                    </a:p>
                    <a:p>
                      <a:endParaRPr lang="zh-CN" altLang="en-US" dirty="0"/>
                    </a:p>
                    <a:p>
                      <a:endParaRPr lang="zh-CN" altLang="en-US" dirty="0"/>
                    </a:p>
                    <a:p>
                      <a:pPr algn="ctr"/>
                      <a:r>
                        <a:rPr lang="zh-CN" altLang="en-US" dirty="0"/>
                        <a:t>推掌力度赛（推矿泉水瓶滑行）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ym typeface="+mn-ea"/>
                        </a:rPr>
                        <a:t>教师活动：</a:t>
                      </a:r>
                      <a:endParaRPr lang="zh-CN" altLang="en-US" b="1" dirty="0"/>
                    </a:p>
                    <a:p>
                      <a:pPr algn="ctr"/>
                      <a:endParaRPr lang="zh-CN" altLang="en-US" b="1" dirty="0"/>
                    </a:p>
                    <a:p>
                      <a:pPr algn="ctr"/>
                      <a:r>
                        <a:rPr lang="en-US" altLang="zh-CN" dirty="0">
                          <a:sym typeface="+mn-ea"/>
                        </a:rPr>
                        <a:t>- </a:t>
                      </a:r>
                      <a:r>
                        <a:rPr lang="zh-CN" altLang="en-US" dirty="0">
                          <a:sym typeface="+mn-ea"/>
                        </a:rPr>
                        <a:t>分层指导（沙包高度调整）</a:t>
                      </a:r>
                      <a:endParaRPr lang="zh-CN" altLang="en-US" dirty="0"/>
                    </a:p>
                    <a:p>
                      <a:pPr algn="ctr"/>
                      <a:r>
                        <a:rPr lang="en-US" altLang="zh-CN" dirty="0">
                          <a:sym typeface="+mn-ea"/>
                        </a:rPr>
                        <a:t>- </a:t>
                      </a:r>
                      <a:r>
                        <a:rPr lang="zh-CN" altLang="en-US" dirty="0">
                          <a:sym typeface="+mn-ea"/>
                        </a:rPr>
                        <a:t>发力口诀：</a:t>
                      </a:r>
                      <a:r>
                        <a:rPr lang="en-US" altLang="zh-CN" dirty="0">
                          <a:sym typeface="+mn-ea"/>
                        </a:rPr>
                        <a:t>“</a:t>
                      </a:r>
                      <a:r>
                        <a:rPr lang="zh-CN" altLang="en-US" dirty="0">
                          <a:sym typeface="+mn-ea"/>
                        </a:rPr>
                        <a:t>蹬地</a:t>
                      </a:r>
                      <a:r>
                        <a:rPr lang="en-US" altLang="en-US" dirty="0">
                          <a:sym typeface="+mn-ea"/>
                        </a:rPr>
                        <a:t>→</a:t>
                      </a:r>
                      <a:r>
                        <a:rPr lang="zh-CN" altLang="en-US" dirty="0">
                          <a:sym typeface="+mn-ea"/>
                        </a:rPr>
                        <a:t>转腰</a:t>
                      </a:r>
                      <a:r>
                        <a:rPr lang="en-US" altLang="en-US" dirty="0">
                          <a:sym typeface="+mn-ea"/>
                        </a:rPr>
                        <a:t>→</a:t>
                      </a:r>
                      <a:r>
                        <a:rPr lang="zh-CN" altLang="en-US" dirty="0">
                          <a:sym typeface="+mn-ea"/>
                        </a:rPr>
                        <a:t>送肩</a:t>
                      </a:r>
                      <a:r>
                        <a:rPr lang="en-US" altLang="zh-CN" dirty="0">
                          <a:sym typeface="+mn-ea"/>
                        </a:rPr>
                        <a:t>”</a:t>
                      </a:r>
                      <a:endParaRPr lang="en-US" altLang="zh-CN" dirty="0"/>
                    </a:p>
                    <a:p>
                      <a:pPr algn="ctr"/>
                      <a:endParaRPr lang="zh-CN" altLang="en-US" b="1" dirty="0"/>
                    </a:p>
                    <a:p>
                      <a:pPr algn="ctr"/>
                      <a:r>
                        <a:rPr lang="zh-CN" altLang="en-US" b="1" dirty="0">
                          <a:sym typeface="+mn-ea"/>
                        </a:rPr>
                        <a:t>学生活动：</a:t>
                      </a:r>
                      <a:endParaRPr lang="zh-CN" altLang="en-US" b="1" dirty="0"/>
                    </a:p>
                    <a:p>
                      <a:pPr algn="ctr"/>
                      <a:r>
                        <a:rPr lang="en-US" altLang="zh-CN" dirty="0">
                          <a:sym typeface="+mn-ea"/>
                        </a:rPr>
                        <a:t>- </a:t>
                      </a:r>
                      <a:r>
                        <a:rPr lang="zh-CN" altLang="en-US" dirty="0">
                          <a:sym typeface="+mn-ea"/>
                        </a:rPr>
                        <a:t>选择适合难度</a:t>
                      </a:r>
                      <a:endParaRPr lang="zh-CN" altLang="en-US" dirty="0"/>
                    </a:p>
                    <a:p>
                      <a:pPr algn="ctr"/>
                      <a:r>
                        <a:rPr lang="en-US" altLang="zh-CN" dirty="0">
                          <a:sym typeface="+mn-ea"/>
                        </a:rPr>
                        <a:t>- </a:t>
                      </a:r>
                      <a:r>
                        <a:rPr lang="zh-CN" altLang="en-US" dirty="0">
                          <a:sym typeface="+mn-ea"/>
                        </a:rPr>
                        <a:t>小组互评动作质量</a:t>
                      </a:r>
                      <a:endParaRPr lang="zh-CN" altLang="en-US" dirty="0"/>
                    </a:p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ym typeface="+mn-ea"/>
                      </a:endParaRPr>
                    </a:p>
                    <a:p>
                      <a:pPr algn="ctr"/>
                      <a:endParaRPr lang="zh-CN" altLang="en-US">
                        <a:sym typeface="+mn-ea"/>
                      </a:endParaRPr>
                    </a:p>
                    <a:p>
                      <a:pPr algn="ctr"/>
                      <a:endParaRPr lang="zh-CN" altLang="en-US">
                        <a:sym typeface="+mn-ea"/>
                      </a:endParaRPr>
                    </a:p>
                    <a:p>
                      <a:pPr algn="ctr"/>
                      <a:r>
                        <a:rPr lang="zh-CN" altLang="en-US">
                          <a:sym typeface="+mn-ea"/>
                        </a:rPr>
                        <a:t>比赛：</a:t>
                      </a:r>
                      <a:endParaRPr lang="en-US" altLang="en-US"/>
                    </a:p>
                    <a:p>
                      <a:pPr algn="ctr"/>
                      <a:r>
                        <a:rPr lang="en-US" altLang="en-US"/>
                        <a:t>→→→</a:t>
                      </a:r>
                      <a:r>
                        <a:rPr lang="zh-CN" altLang="en-US"/>
                        <a:t>（箭头方向）</a:t>
                      </a:r>
                      <a:endParaRPr lang="zh-CN" altLang="en-US"/>
                    </a:p>
                    <a:p>
                      <a:pPr algn="ctr"/>
                      <a:r>
                        <a:rPr lang="zh-CN" altLang="en-US"/>
                        <a:t>要求：</a:t>
                      </a:r>
                      <a:endParaRPr lang="zh-CN" altLang="en-US"/>
                    </a:p>
                    <a:p>
                      <a:pPr algn="ctr"/>
                      <a:r>
                        <a:rPr lang="zh-CN" altLang="en-US"/>
                        <a:t>发力时呼气，禁止嬉闹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160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zh-CN" altLang="en-US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flipH="1">
            <a:off x="8206973" y="0"/>
            <a:ext cx="3985027" cy="6858000"/>
          </a:xfrm>
          <a:custGeom>
            <a:avLst/>
            <a:gdLst>
              <a:gd name="connsiteX0" fmla="*/ 3650401 w 3985027"/>
              <a:gd name="connsiteY0" fmla="*/ 0 h 6858000"/>
              <a:gd name="connsiteX1" fmla="*/ 2509911 w 3985027"/>
              <a:gd name="connsiteY1" fmla="*/ 0 h 6858000"/>
              <a:gd name="connsiteX2" fmla="*/ 1981200 w 3985027"/>
              <a:gd name="connsiteY2" fmla="*/ 0 h 6858000"/>
              <a:gd name="connsiteX3" fmla="*/ 0 w 3985027"/>
              <a:gd name="connsiteY3" fmla="*/ 0 h 6858000"/>
              <a:gd name="connsiteX4" fmla="*/ 0 w 3985027"/>
              <a:gd name="connsiteY4" fmla="*/ 6858000 h 6858000"/>
              <a:gd name="connsiteX5" fmla="*/ 1981200 w 3985027"/>
              <a:gd name="connsiteY5" fmla="*/ 6858000 h 6858000"/>
              <a:gd name="connsiteX6" fmla="*/ 2509911 w 3985027"/>
              <a:gd name="connsiteY6" fmla="*/ 6858000 h 6858000"/>
              <a:gd name="connsiteX7" fmla="*/ 2509911 w 3985027"/>
              <a:gd name="connsiteY7" fmla="*/ 6852382 h 6858000"/>
              <a:gd name="connsiteX8" fmla="*/ 3825726 w 3985027"/>
              <a:gd name="connsiteY8" fmla="*/ 6838398 h 6858000"/>
              <a:gd name="connsiteX9" fmla="*/ 3870341 w 3985027"/>
              <a:gd name="connsiteY9" fmla="*/ 6734769 h 6858000"/>
              <a:gd name="connsiteX10" fmla="*/ 3940566 w 3985027"/>
              <a:gd name="connsiteY10" fmla="*/ 6593572 h 6858000"/>
              <a:gd name="connsiteX11" fmla="*/ 3956911 w 3985027"/>
              <a:gd name="connsiteY11" fmla="*/ 6425340 h 6858000"/>
              <a:gd name="connsiteX12" fmla="*/ 3928371 w 3985027"/>
              <a:gd name="connsiteY12" fmla="*/ 6257401 h 6858000"/>
              <a:gd name="connsiteX13" fmla="*/ 3949058 w 3985027"/>
              <a:gd name="connsiteY13" fmla="*/ 6178896 h 6858000"/>
              <a:gd name="connsiteX14" fmla="*/ 3982470 w 3985027"/>
              <a:gd name="connsiteY14" fmla="*/ 6067037 h 6858000"/>
              <a:gd name="connsiteX15" fmla="*/ 3910723 w 3985027"/>
              <a:gd name="connsiteY15" fmla="*/ 5853255 h 6858000"/>
              <a:gd name="connsiteX16" fmla="*/ 3887065 w 3985027"/>
              <a:gd name="connsiteY16" fmla="*/ 5702599 h 6858000"/>
              <a:gd name="connsiteX17" fmla="*/ 3906059 w 3985027"/>
              <a:gd name="connsiteY17" fmla="*/ 5580041 h 6858000"/>
              <a:gd name="connsiteX18" fmla="*/ 3911566 w 3985027"/>
              <a:gd name="connsiteY18" fmla="*/ 5418493 h 6858000"/>
              <a:gd name="connsiteX19" fmla="*/ 3897646 w 3985027"/>
              <a:gd name="connsiteY19" fmla="*/ 5260548 h 6858000"/>
              <a:gd name="connsiteX20" fmla="*/ 3884403 w 3985027"/>
              <a:gd name="connsiteY20" fmla="*/ 5094278 h 6858000"/>
              <a:gd name="connsiteX21" fmla="*/ 3873039 w 3985027"/>
              <a:gd name="connsiteY21" fmla="*/ 4945311 h 6858000"/>
              <a:gd name="connsiteX22" fmla="*/ 3853195 w 3985027"/>
              <a:gd name="connsiteY22" fmla="*/ 4874247 h 6858000"/>
              <a:gd name="connsiteX23" fmla="*/ 3904821 w 3985027"/>
              <a:gd name="connsiteY23" fmla="*/ 4790810 h 6858000"/>
              <a:gd name="connsiteX24" fmla="*/ 3924549 w 3985027"/>
              <a:gd name="connsiteY24" fmla="*/ 4601877 h 6858000"/>
              <a:gd name="connsiteX25" fmla="*/ 3897480 w 3985027"/>
              <a:gd name="connsiteY25" fmla="*/ 4459387 h 6858000"/>
              <a:gd name="connsiteX26" fmla="*/ 3863921 w 3985027"/>
              <a:gd name="connsiteY26" fmla="*/ 4320426 h 6858000"/>
              <a:gd name="connsiteX27" fmla="*/ 3886666 w 3985027"/>
              <a:gd name="connsiteY27" fmla="*/ 4241948 h 6858000"/>
              <a:gd name="connsiteX28" fmla="*/ 3921464 w 3985027"/>
              <a:gd name="connsiteY28" fmla="*/ 4147700 h 6858000"/>
              <a:gd name="connsiteX29" fmla="*/ 3882561 w 3985027"/>
              <a:gd name="connsiteY29" fmla="*/ 4044825 h 6858000"/>
              <a:gd name="connsiteX30" fmla="*/ 3848657 w 3985027"/>
              <a:gd name="connsiteY30" fmla="*/ 3965324 h 6858000"/>
              <a:gd name="connsiteX31" fmla="*/ 3814350 w 3985027"/>
              <a:gd name="connsiteY31" fmla="*/ 3886379 h 6858000"/>
              <a:gd name="connsiteX32" fmla="*/ 3781761 w 3985027"/>
              <a:gd name="connsiteY32" fmla="*/ 3829612 h 6858000"/>
              <a:gd name="connsiteX33" fmla="*/ 3819836 w 3985027"/>
              <a:gd name="connsiteY33" fmla="*/ 3733681 h 6858000"/>
              <a:gd name="connsiteX34" fmla="*/ 3861936 w 3985027"/>
              <a:gd name="connsiteY34" fmla="*/ 3437224 h 6858000"/>
              <a:gd name="connsiteX35" fmla="*/ 3865960 w 3985027"/>
              <a:gd name="connsiteY35" fmla="*/ 3222655 h 6858000"/>
              <a:gd name="connsiteX36" fmla="*/ 3819351 w 3985027"/>
              <a:gd name="connsiteY36" fmla="*/ 3158644 h 6858000"/>
              <a:gd name="connsiteX37" fmla="*/ 3700278 w 3985027"/>
              <a:gd name="connsiteY37" fmla="*/ 2884986 h 6858000"/>
              <a:gd name="connsiteX38" fmla="*/ 3639051 w 3985027"/>
              <a:gd name="connsiteY38" fmla="*/ 2707806 h 6858000"/>
              <a:gd name="connsiteX39" fmla="*/ 3597357 w 3985027"/>
              <a:gd name="connsiteY39" fmla="*/ 2649748 h 6858000"/>
              <a:gd name="connsiteX40" fmla="*/ 3650698 w 3985027"/>
              <a:gd name="connsiteY40" fmla="*/ 2599006 h 6858000"/>
              <a:gd name="connsiteX41" fmla="*/ 3652658 w 3985027"/>
              <a:gd name="connsiteY41" fmla="*/ 2403857 h 6858000"/>
              <a:gd name="connsiteX42" fmla="*/ 3493463 w 3985027"/>
              <a:gd name="connsiteY42" fmla="*/ 2147947 h 6858000"/>
              <a:gd name="connsiteX43" fmla="*/ 3439961 w 3985027"/>
              <a:gd name="connsiteY43" fmla="*/ 2104000 h 6858000"/>
              <a:gd name="connsiteX44" fmla="*/ 3406574 w 3985027"/>
              <a:gd name="connsiteY44" fmla="*/ 2039232 h 6858000"/>
              <a:gd name="connsiteX45" fmla="*/ 3452706 w 3985027"/>
              <a:gd name="connsiteY45" fmla="*/ 1846308 h 6858000"/>
              <a:gd name="connsiteX46" fmla="*/ 3445316 w 3985027"/>
              <a:gd name="connsiteY46" fmla="*/ 1627900 h 6858000"/>
              <a:gd name="connsiteX47" fmla="*/ 3371748 w 3985027"/>
              <a:gd name="connsiteY47" fmla="*/ 1475124 h 6858000"/>
              <a:gd name="connsiteX48" fmla="*/ 3449540 w 3985027"/>
              <a:gd name="connsiteY48" fmla="*/ 1262541 h 6858000"/>
              <a:gd name="connsiteX49" fmla="*/ 3496780 w 3985027"/>
              <a:gd name="connsiteY49" fmla="*/ 1152078 h 6858000"/>
              <a:gd name="connsiteX50" fmla="*/ 3476345 w 3985027"/>
              <a:gd name="connsiteY50" fmla="*/ 1070031 h 6858000"/>
              <a:gd name="connsiteX51" fmla="*/ 3495069 w 3985027"/>
              <a:gd name="connsiteY51" fmla="*/ 996258 h 6858000"/>
              <a:gd name="connsiteX52" fmla="*/ 3541338 w 3985027"/>
              <a:gd name="connsiteY52" fmla="*/ 896251 h 6858000"/>
              <a:gd name="connsiteX53" fmla="*/ 3554999 w 3985027"/>
              <a:gd name="connsiteY53" fmla="*/ 824106 h 6858000"/>
              <a:gd name="connsiteX54" fmla="*/ 3581886 w 3985027"/>
              <a:gd name="connsiteY54" fmla="*/ 708901 h 6858000"/>
              <a:gd name="connsiteX55" fmla="*/ 3646655 w 3985027"/>
              <a:gd name="connsiteY55" fmla="*/ 544461 h 6858000"/>
              <a:gd name="connsiteX56" fmla="*/ 3663470 w 3985027"/>
              <a:gd name="connsiteY56" fmla="*/ 313434 h 6858000"/>
              <a:gd name="connsiteX57" fmla="*/ 3647370 w 3985027"/>
              <a:gd name="connsiteY57" fmla="*/ 47430 h 6858000"/>
            </a:gdLst>
            <a:ahLst/>
            <a:cxnLst/>
            <a:rect l="l" t="t" r="r" b="b"/>
            <a:pathLst>
              <a:path w="3985027" h="6858000">
                <a:moveTo>
                  <a:pt x="3650401" y="0"/>
                </a:moveTo>
                <a:lnTo>
                  <a:pt x="2509911" y="0"/>
                </a:lnTo>
                <a:lnTo>
                  <a:pt x="1981200" y="0"/>
                </a:lnTo>
                <a:lnTo>
                  <a:pt x="0" y="0"/>
                </a:lnTo>
                <a:lnTo>
                  <a:pt x="0" y="6858000"/>
                </a:lnTo>
                <a:lnTo>
                  <a:pt x="1981200" y="6858000"/>
                </a:lnTo>
                <a:lnTo>
                  <a:pt x="2509911" y="6858000"/>
                </a:lnTo>
                <a:lnTo>
                  <a:pt x="2509911" y="6852382"/>
                </a:lnTo>
                <a:lnTo>
                  <a:pt x="3825726" y="6838398"/>
                </a:lnTo>
                <a:lnTo>
                  <a:pt x="3870341" y="6734769"/>
                </a:lnTo>
                <a:cubicBezTo>
                  <a:pt x="3894880" y="6677773"/>
                  <a:pt x="3926481" y="6614234"/>
                  <a:pt x="3940566" y="6593572"/>
                </a:cubicBezTo>
                <a:cubicBezTo>
                  <a:pt x="3963660" y="6559691"/>
                  <a:pt x="3965264" y="6543179"/>
                  <a:pt x="3956911" y="6425340"/>
                </a:cubicBezTo>
                <a:cubicBezTo>
                  <a:pt x="3951791" y="6353133"/>
                  <a:pt x="3939023" y="6278001"/>
                  <a:pt x="3928371" y="6257401"/>
                </a:cubicBezTo>
                <a:cubicBezTo>
                  <a:pt x="3909898" y="6221680"/>
                  <a:pt x="3910760" y="6218410"/>
                  <a:pt x="3949058" y="6178896"/>
                </a:cubicBezTo>
                <a:cubicBezTo>
                  <a:pt x="3986129" y="6140649"/>
                  <a:pt x="3988545" y="6132556"/>
                  <a:pt x="3982470" y="6067037"/>
                </a:cubicBezTo>
                <a:cubicBezTo>
                  <a:pt x="3970427" y="5937157"/>
                  <a:pt x="3962249" y="5912789"/>
                  <a:pt x="3910723" y="5853255"/>
                </a:cubicBezTo>
                <a:cubicBezTo>
                  <a:pt x="3852411" y="5785880"/>
                  <a:pt x="3847957" y="5757521"/>
                  <a:pt x="3887065" y="5702599"/>
                </a:cubicBezTo>
                <a:cubicBezTo>
                  <a:pt x="3911092" y="5668856"/>
                  <a:pt x="3913540" y="5653060"/>
                  <a:pt x="3906059" y="5580041"/>
                </a:cubicBezTo>
                <a:cubicBezTo>
                  <a:pt x="3901310" y="5533681"/>
                  <a:pt x="3903770" y="5461480"/>
                  <a:pt x="3911566" y="5418493"/>
                </a:cubicBezTo>
                <a:cubicBezTo>
                  <a:pt x="3924034" y="5349734"/>
                  <a:pt x="3922428" y="5331516"/>
                  <a:pt x="3897646" y="5260548"/>
                </a:cubicBezTo>
                <a:cubicBezTo>
                  <a:pt x="3872374" y="5188176"/>
                  <a:pt x="3871078" y="5171907"/>
                  <a:pt x="3884403" y="5094278"/>
                </a:cubicBezTo>
                <a:cubicBezTo>
                  <a:pt x="3897661" y="5017034"/>
                  <a:pt x="3896499" y="5001790"/>
                  <a:pt x="3873039" y="4945311"/>
                </a:cubicBezTo>
                <a:cubicBezTo>
                  <a:pt x="3858666" y="4910705"/>
                  <a:pt x="3849736" y="4878727"/>
                  <a:pt x="3853195" y="4874247"/>
                </a:cubicBezTo>
                <a:cubicBezTo>
                  <a:pt x="3856653" y="4869766"/>
                  <a:pt x="3879884" y="4832220"/>
                  <a:pt x="3904821" y="4790810"/>
                </a:cubicBezTo>
                <a:cubicBezTo>
                  <a:pt x="3951346" y="4713548"/>
                  <a:pt x="3951966" y="4707604"/>
                  <a:pt x="3924549" y="4601877"/>
                </a:cubicBezTo>
                <a:cubicBezTo>
                  <a:pt x="3917796" y="4575835"/>
                  <a:pt x="3905615" y="4511714"/>
                  <a:pt x="3897480" y="4459387"/>
                </a:cubicBezTo>
                <a:cubicBezTo>
                  <a:pt x="3889346" y="4407059"/>
                  <a:pt x="3874244" y="4344526"/>
                  <a:pt x="3863921" y="4320426"/>
                </a:cubicBezTo>
                <a:cubicBezTo>
                  <a:pt x="3845539" y="4277510"/>
                  <a:pt x="3846008" y="4275892"/>
                  <a:pt x="3886666" y="4241948"/>
                </a:cubicBezTo>
                <a:cubicBezTo>
                  <a:pt x="3924925" y="4210008"/>
                  <a:pt x="3927654" y="4202619"/>
                  <a:pt x="3921464" y="4147700"/>
                </a:cubicBezTo>
                <a:cubicBezTo>
                  <a:pt x="3917561" y="4113080"/>
                  <a:pt x="3901259" y="4069969"/>
                  <a:pt x="3882561" y="4044825"/>
                </a:cubicBezTo>
                <a:cubicBezTo>
                  <a:pt x="3864858" y="4021020"/>
                  <a:pt x="3849601" y="3985244"/>
                  <a:pt x="3848657" y="3965324"/>
                </a:cubicBezTo>
                <a:cubicBezTo>
                  <a:pt x="3847711" y="3945404"/>
                  <a:pt x="3832274" y="3909878"/>
                  <a:pt x="3814350" y="3886379"/>
                </a:cubicBezTo>
                <a:cubicBezTo>
                  <a:pt x="3796426" y="3862880"/>
                  <a:pt x="3781761" y="3837334"/>
                  <a:pt x="3781761" y="3829612"/>
                </a:cubicBezTo>
                <a:cubicBezTo>
                  <a:pt x="3781761" y="3821889"/>
                  <a:pt x="3798895" y="3778720"/>
                  <a:pt x="3819836" y="3733681"/>
                </a:cubicBezTo>
                <a:cubicBezTo>
                  <a:pt x="3856406" y="3655033"/>
                  <a:pt x="3858071" y="3643301"/>
                  <a:pt x="3861936" y="3437224"/>
                </a:cubicBezTo>
                <a:lnTo>
                  <a:pt x="3865960" y="3222655"/>
                </a:lnTo>
                <a:lnTo>
                  <a:pt x="3819351" y="3158644"/>
                </a:lnTo>
                <a:cubicBezTo>
                  <a:pt x="3737391" y="3046081"/>
                  <a:pt x="3720226" y="3006630"/>
                  <a:pt x="3700278" y="2884986"/>
                </a:cubicBezTo>
                <a:cubicBezTo>
                  <a:pt x="3684726" y="2790148"/>
                  <a:pt x="3672245" y="2754027"/>
                  <a:pt x="3639051" y="2707806"/>
                </a:cubicBezTo>
                <a:lnTo>
                  <a:pt x="3597357" y="2649748"/>
                </a:lnTo>
                <a:lnTo>
                  <a:pt x="3650698" y="2599006"/>
                </a:lnTo>
                <a:cubicBezTo>
                  <a:pt x="3721382" y="2531766"/>
                  <a:pt x="3721789" y="2491314"/>
                  <a:pt x="3652658" y="2403857"/>
                </a:cubicBezTo>
                <a:cubicBezTo>
                  <a:pt x="3579463" y="2311257"/>
                  <a:pt x="3514448" y="2206744"/>
                  <a:pt x="3493463" y="2147947"/>
                </a:cubicBezTo>
                <a:cubicBezTo>
                  <a:pt x="3477329" y="2102739"/>
                  <a:pt x="3471631" y="2098059"/>
                  <a:pt x="3439961" y="2104000"/>
                </a:cubicBezTo>
                <a:cubicBezTo>
                  <a:pt x="3404634" y="2110628"/>
                  <a:pt x="3404523" y="2110412"/>
                  <a:pt x="3406574" y="2039232"/>
                </a:cubicBezTo>
                <a:cubicBezTo>
                  <a:pt x="3407852" y="1994891"/>
                  <a:pt x="3425342" y="1921748"/>
                  <a:pt x="3452706" y="1846308"/>
                </a:cubicBezTo>
                <a:cubicBezTo>
                  <a:pt x="3509871" y="1688709"/>
                  <a:pt x="3509318" y="1672349"/>
                  <a:pt x="3445316" y="1627900"/>
                </a:cubicBezTo>
                <a:cubicBezTo>
                  <a:pt x="3390438" y="1589786"/>
                  <a:pt x="3383655" y="1575702"/>
                  <a:pt x="3371748" y="1475124"/>
                </a:cubicBezTo>
                <a:cubicBezTo>
                  <a:pt x="3362629" y="1398091"/>
                  <a:pt x="3382184" y="1344655"/>
                  <a:pt x="3449540" y="1262541"/>
                </a:cubicBezTo>
                <a:cubicBezTo>
                  <a:pt x="3486769" y="1217156"/>
                  <a:pt x="3496780" y="1193747"/>
                  <a:pt x="3496780" y="1152078"/>
                </a:cubicBezTo>
                <a:cubicBezTo>
                  <a:pt x="3496780" y="1122999"/>
                  <a:pt x="3487585" y="1086077"/>
                  <a:pt x="3476345" y="1070031"/>
                </a:cubicBezTo>
                <a:cubicBezTo>
                  <a:pt x="3457047" y="1042479"/>
                  <a:pt x="3458088" y="1038376"/>
                  <a:pt x="3495069" y="996258"/>
                </a:cubicBezTo>
                <a:cubicBezTo>
                  <a:pt x="3520579" y="967204"/>
                  <a:pt x="3536707" y="932346"/>
                  <a:pt x="3541338" y="896251"/>
                </a:cubicBezTo>
                <a:cubicBezTo>
                  <a:pt x="3545250" y="865777"/>
                  <a:pt x="3551397" y="833312"/>
                  <a:pt x="3554999" y="824106"/>
                </a:cubicBezTo>
                <a:cubicBezTo>
                  <a:pt x="3558601" y="814900"/>
                  <a:pt x="3570700" y="763058"/>
                  <a:pt x="3581886" y="708901"/>
                </a:cubicBezTo>
                <a:cubicBezTo>
                  <a:pt x="3595732" y="641874"/>
                  <a:pt x="3616411" y="589370"/>
                  <a:pt x="3646655" y="544461"/>
                </a:cubicBezTo>
                <a:cubicBezTo>
                  <a:pt x="3699649" y="465771"/>
                  <a:pt x="3703511" y="412699"/>
                  <a:pt x="3663470" y="313434"/>
                </a:cubicBezTo>
                <a:cubicBezTo>
                  <a:pt x="3630544" y="231809"/>
                  <a:pt x="3624070" y="124850"/>
                  <a:pt x="3647370" y="4743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"/>
          <p:cNvPicPr>
            <a:picLocks noChangeAspect="1"/>
          </p:cNvPicPr>
          <p:nvPr/>
        </p:nvPicPr>
        <p:blipFill>
          <a:blip r:embed="rId1">
            <a:alphaModFix amt="10000"/>
          </a:blip>
          <a:srcRect l="28743" r="32519"/>
          <a:stretch>
            <a:fillRect/>
          </a:stretch>
        </p:blipFill>
        <p:spPr>
          <a:xfrm>
            <a:off x="8206972" y="0"/>
            <a:ext cx="3985028" cy="6858000"/>
          </a:xfrm>
          <a:custGeom>
            <a:avLst/>
            <a:gdLst>
              <a:gd name="connsiteX0" fmla="*/ 334627 w 3985028"/>
              <a:gd name="connsiteY0" fmla="*/ 0 h 6858000"/>
              <a:gd name="connsiteX1" fmla="*/ 1475117 w 3985028"/>
              <a:gd name="connsiteY1" fmla="*/ 0 h 6858000"/>
              <a:gd name="connsiteX2" fmla="*/ 2003828 w 3985028"/>
              <a:gd name="connsiteY2" fmla="*/ 0 h 6858000"/>
              <a:gd name="connsiteX3" fmla="*/ 3985028 w 3985028"/>
              <a:gd name="connsiteY3" fmla="*/ 0 h 6858000"/>
              <a:gd name="connsiteX4" fmla="*/ 3985028 w 3985028"/>
              <a:gd name="connsiteY4" fmla="*/ 6858000 h 6858000"/>
              <a:gd name="connsiteX5" fmla="*/ 2003828 w 3985028"/>
              <a:gd name="connsiteY5" fmla="*/ 6858000 h 6858000"/>
              <a:gd name="connsiteX6" fmla="*/ 1475117 w 3985028"/>
              <a:gd name="connsiteY6" fmla="*/ 6858000 h 6858000"/>
              <a:gd name="connsiteX7" fmla="*/ 1475117 w 3985028"/>
              <a:gd name="connsiteY7" fmla="*/ 6852382 h 6858000"/>
              <a:gd name="connsiteX8" fmla="*/ 159302 w 3985028"/>
              <a:gd name="connsiteY8" fmla="*/ 6838398 h 6858000"/>
              <a:gd name="connsiteX9" fmla="*/ 114687 w 3985028"/>
              <a:gd name="connsiteY9" fmla="*/ 6734769 h 6858000"/>
              <a:gd name="connsiteX10" fmla="*/ 44462 w 3985028"/>
              <a:gd name="connsiteY10" fmla="*/ 6593572 h 6858000"/>
              <a:gd name="connsiteX11" fmla="*/ 28117 w 3985028"/>
              <a:gd name="connsiteY11" fmla="*/ 6425340 h 6858000"/>
              <a:gd name="connsiteX12" fmla="*/ 56657 w 3985028"/>
              <a:gd name="connsiteY12" fmla="*/ 6257401 h 6858000"/>
              <a:gd name="connsiteX13" fmla="*/ 35970 w 3985028"/>
              <a:gd name="connsiteY13" fmla="*/ 6178896 h 6858000"/>
              <a:gd name="connsiteX14" fmla="*/ 2558 w 3985028"/>
              <a:gd name="connsiteY14" fmla="*/ 6067037 h 6858000"/>
              <a:gd name="connsiteX15" fmla="*/ 74305 w 3985028"/>
              <a:gd name="connsiteY15" fmla="*/ 5853255 h 6858000"/>
              <a:gd name="connsiteX16" fmla="*/ 97963 w 3985028"/>
              <a:gd name="connsiteY16" fmla="*/ 5702599 h 6858000"/>
              <a:gd name="connsiteX17" fmla="*/ 78969 w 3985028"/>
              <a:gd name="connsiteY17" fmla="*/ 5580041 h 6858000"/>
              <a:gd name="connsiteX18" fmla="*/ 73462 w 3985028"/>
              <a:gd name="connsiteY18" fmla="*/ 5418493 h 6858000"/>
              <a:gd name="connsiteX19" fmla="*/ 87382 w 3985028"/>
              <a:gd name="connsiteY19" fmla="*/ 5260548 h 6858000"/>
              <a:gd name="connsiteX20" fmla="*/ 100625 w 3985028"/>
              <a:gd name="connsiteY20" fmla="*/ 5094278 h 6858000"/>
              <a:gd name="connsiteX21" fmla="*/ 111989 w 3985028"/>
              <a:gd name="connsiteY21" fmla="*/ 4945311 h 6858000"/>
              <a:gd name="connsiteX22" fmla="*/ 131833 w 3985028"/>
              <a:gd name="connsiteY22" fmla="*/ 4874247 h 6858000"/>
              <a:gd name="connsiteX23" fmla="*/ 80207 w 3985028"/>
              <a:gd name="connsiteY23" fmla="*/ 4790810 h 6858000"/>
              <a:gd name="connsiteX24" fmla="*/ 60479 w 3985028"/>
              <a:gd name="connsiteY24" fmla="*/ 4601877 h 6858000"/>
              <a:gd name="connsiteX25" fmla="*/ 87548 w 3985028"/>
              <a:gd name="connsiteY25" fmla="*/ 4459387 h 6858000"/>
              <a:gd name="connsiteX26" fmla="*/ 121107 w 3985028"/>
              <a:gd name="connsiteY26" fmla="*/ 4320426 h 6858000"/>
              <a:gd name="connsiteX27" fmla="*/ 98362 w 3985028"/>
              <a:gd name="connsiteY27" fmla="*/ 4241948 h 6858000"/>
              <a:gd name="connsiteX28" fmla="*/ 63564 w 3985028"/>
              <a:gd name="connsiteY28" fmla="*/ 4147700 h 6858000"/>
              <a:gd name="connsiteX29" fmla="*/ 102467 w 3985028"/>
              <a:gd name="connsiteY29" fmla="*/ 4044825 h 6858000"/>
              <a:gd name="connsiteX30" fmla="*/ 136371 w 3985028"/>
              <a:gd name="connsiteY30" fmla="*/ 3965324 h 6858000"/>
              <a:gd name="connsiteX31" fmla="*/ 170678 w 3985028"/>
              <a:gd name="connsiteY31" fmla="*/ 3886379 h 6858000"/>
              <a:gd name="connsiteX32" fmla="*/ 203267 w 3985028"/>
              <a:gd name="connsiteY32" fmla="*/ 3829612 h 6858000"/>
              <a:gd name="connsiteX33" fmla="*/ 165192 w 3985028"/>
              <a:gd name="connsiteY33" fmla="*/ 3733681 h 6858000"/>
              <a:gd name="connsiteX34" fmla="*/ 123092 w 3985028"/>
              <a:gd name="connsiteY34" fmla="*/ 3437224 h 6858000"/>
              <a:gd name="connsiteX35" fmla="*/ 119068 w 3985028"/>
              <a:gd name="connsiteY35" fmla="*/ 3222655 h 6858000"/>
              <a:gd name="connsiteX36" fmla="*/ 165677 w 3985028"/>
              <a:gd name="connsiteY36" fmla="*/ 3158644 h 6858000"/>
              <a:gd name="connsiteX37" fmla="*/ 284750 w 3985028"/>
              <a:gd name="connsiteY37" fmla="*/ 2884986 h 6858000"/>
              <a:gd name="connsiteX38" fmla="*/ 345977 w 3985028"/>
              <a:gd name="connsiteY38" fmla="*/ 2707806 h 6858000"/>
              <a:gd name="connsiteX39" fmla="*/ 387671 w 3985028"/>
              <a:gd name="connsiteY39" fmla="*/ 2649748 h 6858000"/>
              <a:gd name="connsiteX40" fmla="*/ 334330 w 3985028"/>
              <a:gd name="connsiteY40" fmla="*/ 2599006 h 6858000"/>
              <a:gd name="connsiteX41" fmla="*/ 332370 w 3985028"/>
              <a:gd name="connsiteY41" fmla="*/ 2403857 h 6858000"/>
              <a:gd name="connsiteX42" fmla="*/ 491565 w 3985028"/>
              <a:gd name="connsiteY42" fmla="*/ 2147947 h 6858000"/>
              <a:gd name="connsiteX43" fmla="*/ 545067 w 3985028"/>
              <a:gd name="connsiteY43" fmla="*/ 2104000 h 6858000"/>
              <a:gd name="connsiteX44" fmla="*/ 578454 w 3985028"/>
              <a:gd name="connsiteY44" fmla="*/ 2039232 h 6858000"/>
              <a:gd name="connsiteX45" fmla="*/ 532322 w 3985028"/>
              <a:gd name="connsiteY45" fmla="*/ 1846308 h 6858000"/>
              <a:gd name="connsiteX46" fmla="*/ 539712 w 3985028"/>
              <a:gd name="connsiteY46" fmla="*/ 1627900 h 6858000"/>
              <a:gd name="connsiteX47" fmla="*/ 613280 w 3985028"/>
              <a:gd name="connsiteY47" fmla="*/ 1475124 h 6858000"/>
              <a:gd name="connsiteX48" fmla="*/ 535488 w 3985028"/>
              <a:gd name="connsiteY48" fmla="*/ 1262541 h 6858000"/>
              <a:gd name="connsiteX49" fmla="*/ 488248 w 3985028"/>
              <a:gd name="connsiteY49" fmla="*/ 1152078 h 6858000"/>
              <a:gd name="connsiteX50" fmla="*/ 508683 w 3985028"/>
              <a:gd name="connsiteY50" fmla="*/ 1070031 h 6858000"/>
              <a:gd name="connsiteX51" fmla="*/ 489959 w 3985028"/>
              <a:gd name="connsiteY51" fmla="*/ 996258 h 6858000"/>
              <a:gd name="connsiteX52" fmla="*/ 443690 w 3985028"/>
              <a:gd name="connsiteY52" fmla="*/ 896251 h 6858000"/>
              <a:gd name="connsiteX53" fmla="*/ 430029 w 3985028"/>
              <a:gd name="connsiteY53" fmla="*/ 824106 h 6858000"/>
              <a:gd name="connsiteX54" fmla="*/ 403142 w 3985028"/>
              <a:gd name="connsiteY54" fmla="*/ 708901 h 6858000"/>
              <a:gd name="connsiteX55" fmla="*/ 338373 w 3985028"/>
              <a:gd name="connsiteY55" fmla="*/ 544461 h 6858000"/>
              <a:gd name="connsiteX56" fmla="*/ 321558 w 3985028"/>
              <a:gd name="connsiteY56" fmla="*/ 313434 h 6858000"/>
              <a:gd name="connsiteX57" fmla="*/ 337658 w 3985028"/>
              <a:gd name="connsiteY57" fmla="*/ 47430 h 6858000"/>
            </a:gdLst>
            <a:ahLst/>
            <a:cxnLst/>
            <a:rect l="l" t="t" r="r" b="b"/>
            <a:pathLst>
              <a:path w="3985028" h="6858000">
                <a:moveTo>
                  <a:pt x="334627" y="0"/>
                </a:moveTo>
                <a:lnTo>
                  <a:pt x="1475117" y="0"/>
                </a:lnTo>
                <a:lnTo>
                  <a:pt x="2003828" y="0"/>
                </a:lnTo>
                <a:lnTo>
                  <a:pt x="3985028" y="0"/>
                </a:lnTo>
                <a:lnTo>
                  <a:pt x="3985028" y="6858000"/>
                </a:lnTo>
                <a:lnTo>
                  <a:pt x="2003828" y="6858000"/>
                </a:lnTo>
                <a:lnTo>
                  <a:pt x="1475117" y="6858000"/>
                </a:lnTo>
                <a:lnTo>
                  <a:pt x="1475117" y="6852382"/>
                </a:lnTo>
                <a:lnTo>
                  <a:pt x="159302" y="6838398"/>
                </a:lnTo>
                <a:lnTo>
                  <a:pt x="114687" y="6734769"/>
                </a:lnTo>
                <a:cubicBezTo>
                  <a:pt x="90148" y="6677773"/>
                  <a:pt x="58547" y="6614234"/>
                  <a:pt x="44462" y="6593572"/>
                </a:cubicBezTo>
                <a:cubicBezTo>
                  <a:pt x="21368" y="6559691"/>
                  <a:pt x="19764" y="6543179"/>
                  <a:pt x="28117" y="6425340"/>
                </a:cubicBezTo>
                <a:cubicBezTo>
                  <a:pt x="33237" y="6353133"/>
                  <a:pt x="46005" y="6278001"/>
                  <a:pt x="56657" y="6257401"/>
                </a:cubicBezTo>
                <a:cubicBezTo>
                  <a:pt x="75130" y="6221680"/>
                  <a:pt x="74268" y="6218410"/>
                  <a:pt x="35970" y="6178896"/>
                </a:cubicBezTo>
                <a:cubicBezTo>
                  <a:pt x="-1101" y="6140649"/>
                  <a:pt x="-3517" y="6132556"/>
                  <a:pt x="2558" y="6067037"/>
                </a:cubicBezTo>
                <a:cubicBezTo>
                  <a:pt x="14601" y="5937157"/>
                  <a:pt x="22779" y="5912789"/>
                  <a:pt x="74305" y="5853255"/>
                </a:cubicBezTo>
                <a:cubicBezTo>
                  <a:pt x="132617" y="5785880"/>
                  <a:pt x="137071" y="5757521"/>
                  <a:pt x="97963" y="5702599"/>
                </a:cubicBezTo>
                <a:cubicBezTo>
                  <a:pt x="73936" y="5668856"/>
                  <a:pt x="71488" y="5653060"/>
                  <a:pt x="78969" y="5580041"/>
                </a:cubicBezTo>
                <a:cubicBezTo>
                  <a:pt x="83718" y="5533681"/>
                  <a:pt x="81258" y="5461480"/>
                  <a:pt x="73462" y="5418493"/>
                </a:cubicBezTo>
                <a:cubicBezTo>
                  <a:pt x="60994" y="5349734"/>
                  <a:pt x="62600" y="5331516"/>
                  <a:pt x="87382" y="5260548"/>
                </a:cubicBezTo>
                <a:cubicBezTo>
                  <a:pt x="112654" y="5188176"/>
                  <a:pt x="113950" y="5171907"/>
                  <a:pt x="100625" y="5094278"/>
                </a:cubicBezTo>
                <a:cubicBezTo>
                  <a:pt x="87367" y="5017034"/>
                  <a:pt x="88529" y="5001790"/>
                  <a:pt x="111989" y="4945311"/>
                </a:cubicBezTo>
                <a:cubicBezTo>
                  <a:pt x="126362" y="4910705"/>
                  <a:pt x="135292" y="4878727"/>
                  <a:pt x="131833" y="4874247"/>
                </a:cubicBezTo>
                <a:cubicBezTo>
                  <a:pt x="128375" y="4869766"/>
                  <a:pt x="105144" y="4832220"/>
                  <a:pt x="80207" y="4790810"/>
                </a:cubicBezTo>
                <a:cubicBezTo>
                  <a:pt x="33682" y="4713548"/>
                  <a:pt x="33062" y="4707604"/>
                  <a:pt x="60479" y="4601877"/>
                </a:cubicBezTo>
                <a:cubicBezTo>
                  <a:pt x="67232" y="4575835"/>
                  <a:pt x="79413" y="4511714"/>
                  <a:pt x="87548" y="4459387"/>
                </a:cubicBezTo>
                <a:cubicBezTo>
                  <a:pt x="95682" y="4407059"/>
                  <a:pt x="110784" y="4344526"/>
                  <a:pt x="121107" y="4320426"/>
                </a:cubicBezTo>
                <a:cubicBezTo>
                  <a:pt x="139489" y="4277510"/>
                  <a:pt x="139020" y="4275892"/>
                  <a:pt x="98362" y="4241948"/>
                </a:cubicBezTo>
                <a:cubicBezTo>
                  <a:pt x="60103" y="4210008"/>
                  <a:pt x="57374" y="4202619"/>
                  <a:pt x="63564" y="4147700"/>
                </a:cubicBezTo>
                <a:cubicBezTo>
                  <a:pt x="67467" y="4113080"/>
                  <a:pt x="83769" y="4069969"/>
                  <a:pt x="102467" y="4044825"/>
                </a:cubicBezTo>
                <a:cubicBezTo>
                  <a:pt x="120170" y="4021020"/>
                  <a:pt x="135427" y="3985244"/>
                  <a:pt x="136371" y="3965324"/>
                </a:cubicBezTo>
                <a:cubicBezTo>
                  <a:pt x="137317" y="3945404"/>
                  <a:pt x="152754" y="3909878"/>
                  <a:pt x="170678" y="3886379"/>
                </a:cubicBezTo>
                <a:cubicBezTo>
                  <a:pt x="188602" y="3862880"/>
                  <a:pt x="203267" y="3837334"/>
                  <a:pt x="203267" y="3829612"/>
                </a:cubicBezTo>
                <a:cubicBezTo>
                  <a:pt x="203267" y="3821889"/>
                  <a:pt x="186133" y="3778720"/>
                  <a:pt x="165192" y="3733681"/>
                </a:cubicBezTo>
                <a:cubicBezTo>
                  <a:pt x="128622" y="3655033"/>
                  <a:pt x="126957" y="3643301"/>
                  <a:pt x="123092" y="3437224"/>
                </a:cubicBezTo>
                <a:lnTo>
                  <a:pt x="119068" y="3222655"/>
                </a:lnTo>
                <a:lnTo>
                  <a:pt x="165677" y="3158644"/>
                </a:lnTo>
                <a:cubicBezTo>
                  <a:pt x="247637" y="3046081"/>
                  <a:pt x="264802" y="3006630"/>
                  <a:pt x="284750" y="2884986"/>
                </a:cubicBezTo>
                <a:cubicBezTo>
                  <a:pt x="300302" y="2790148"/>
                  <a:pt x="312783" y="2754027"/>
                  <a:pt x="345977" y="2707806"/>
                </a:cubicBezTo>
                <a:lnTo>
                  <a:pt x="387671" y="2649748"/>
                </a:lnTo>
                <a:lnTo>
                  <a:pt x="334330" y="2599006"/>
                </a:lnTo>
                <a:cubicBezTo>
                  <a:pt x="263646" y="2531766"/>
                  <a:pt x="263239" y="2491314"/>
                  <a:pt x="332370" y="2403857"/>
                </a:cubicBezTo>
                <a:cubicBezTo>
                  <a:pt x="405565" y="2311257"/>
                  <a:pt x="470580" y="2206744"/>
                  <a:pt x="491565" y="2147947"/>
                </a:cubicBezTo>
                <a:cubicBezTo>
                  <a:pt x="507699" y="2102739"/>
                  <a:pt x="513397" y="2098059"/>
                  <a:pt x="545067" y="2104000"/>
                </a:cubicBezTo>
                <a:cubicBezTo>
                  <a:pt x="580394" y="2110628"/>
                  <a:pt x="580505" y="2110412"/>
                  <a:pt x="578454" y="2039232"/>
                </a:cubicBezTo>
                <a:cubicBezTo>
                  <a:pt x="577176" y="1994891"/>
                  <a:pt x="559686" y="1921748"/>
                  <a:pt x="532322" y="1846308"/>
                </a:cubicBezTo>
                <a:cubicBezTo>
                  <a:pt x="475157" y="1688709"/>
                  <a:pt x="475710" y="1672349"/>
                  <a:pt x="539712" y="1627900"/>
                </a:cubicBezTo>
                <a:cubicBezTo>
                  <a:pt x="594590" y="1589786"/>
                  <a:pt x="601373" y="1575702"/>
                  <a:pt x="613280" y="1475124"/>
                </a:cubicBezTo>
                <a:cubicBezTo>
                  <a:pt x="622399" y="1398091"/>
                  <a:pt x="602844" y="1344655"/>
                  <a:pt x="535488" y="1262541"/>
                </a:cubicBezTo>
                <a:cubicBezTo>
                  <a:pt x="498259" y="1217156"/>
                  <a:pt x="488248" y="1193747"/>
                  <a:pt x="488248" y="1152078"/>
                </a:cubicBezTo>
                <a:cubicBezTo>
                  <a:pt x="488248" y="1122999"/>
                  <a:pt x="497443" y="1086077"/>
                  <a:pt x="508683" y="1070031"/>
                </a:cubicBezTo>
                <a:cubicBezTo>
                  <a:pt x="527981" y="1042479"/>
                  <a:pt x="526940" y="1038376"/>
                  <a:pt x="489959" y="996258"/>
                </a:cubicBezTo>
                <a:cubicBezTo>
                  <a:pt x="464449" y="967204"/>
                  <a:pt x="448321" y="932346"/>
                  <a:pt x="443690" y="896251"/>
                </a:cubicBezTo>
                <a:cubicBezTo>
                  <a:pt x="439778" y="865777"/>
                  <a:pt x="433631" y="833312"/>
                  <a:pt x="430029" y="824106"/>
                </a:cubicBezTo>
                <a:cubicBezTo>
                  <a:pt x="426427" y="814900"/>
                  <a:pt x="414328" y="763058"/>
                  <a:pt x="403142" y="708901"/>
                </a:cubicBezTo>
                <a:cubicBezTo>
                  <a:pt x="389296" y="641874"/>
                  <a:pt x="368617" y="589370"/>
                  <a:pt x="338373" y="544461"/>
                </a:cubicBezTo>
                <a:cubicBezTo>
                  <a:pt x="285379" y="465771"/>
                  <a:pt x="281517" y="412699"/>
                  <a:pt x="321558" y="313434"/>
                </a:cubicBezTo>
                <a:cubicBezTo>
                  <a:pt x="354484" y="231809"/>
                  <a:pt x="360958" y="124850"/>
                  <a:pt x="337658" y="4743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11978989" y="3952241"/>
            <a:ext cx="426022" cy="2344676"/>
          </a:xfrm>
          <a:custGeom>
            <a:avLst/>
            <a:gdLst>
              <a:gd name="connsiteX0" fmla="*/ 598684 w 1229714"/>
              <a:gd name="connsiteY0" fmla="*/ 6032150 h 6767905"/>
              <a:gd name="connsiteX1" fmla="*/ 1128910 w 1229714"/>
              <a:gd name="connsiteY1" fmla="*/ 6477990 h 6767905"/>
              <a:gd name="connsiteX2" fmla="*/ 1227336 w 1229714"/>
              <a:gd name="connsiteY2" fmla="*/ 6566495 h 6767905"/>
              <a:gd name="connsiteX3" fmla="*/ 1227336 w 1229714"/>
              <a:gd name="connsiteY3" fmla="*/ 6640878 h 6767905"/>
              <a:gd name="connsiteX4" fmla="*/ 1193872 w 1229714"/>
              <a:gd name="connsiteY4" fmla="*/ 6741583 h 6767905"/>
              <a:gd name="connsiteX5" fmla="*/ 1089096 w 1229714"/>
              <a:gd name="connsiteY5" fmla="*/ 6761266 h 6767905"/>
              <a:gd name="connsiteX6" fmla="*/ 820936 w 1229714"/>
              <a:gd name="connsiteY6" fmla="*/ 6588836 h 6767905"/>
              <a:gd name="connsiteX7" fmla="*/ 615376 w 1229714"/>
              <a:gd name="connsiteY7" fmla="*/ 6422979 h 6767905"/>
              <a:gd name="connsiteX8" fmla="*/ 405908 w 1229714"/>
              <a:gd name="connsiteY8" fmla="*/ 6595409 h 6767905"/>
              <a:gd name="connsiteX9" fmla="*/ 205152 w 1229714"/>
              <a:gd name="connsiteY9" fmla="*/ 6767905 h 6767905"/>
              <a:gd name="connsiteX10" fmla="*/ 136036 w 1229714"/>
              <a:gd name="connsiteY10" fmla="*/ 6767905 h 6767905"/>
              <a:gd name="connsiteX11" fmla="*/ 8136 w 1229714"/>
              <a:gd name="connsiteY11" fmla="*/ 6641119 h 6767905"/>
              <a:gd name="connsiteX12" fmla="*/ 17660 w 1229714"/>
              <a:gd name="connsiteY12" fmla="*/ 6542052 h 6767905"/>
              <a:gd name="connsiteX13" fmla="*/ 306584 w 1229714"/>
              <a:gd name="connsiteY13" fmla="*/ 6273737 h 6767905"/>
              <a:gd name="connsiteX14" fmla="*/ 598684 w 1229714"/>
              <a:gd name="connsiteY14" fmla="*/ 6032150 h 6767905"/>
              <a:gd name="connsiteX15" fmla="*/ 613024 w 1229714"/>
              <a:gd name="connsiteY15" fmla="*/ 5294705 h 6767905"/>
              <a:gd name="connsiteX16" fmla="*/ 973336 w 1229714"/>
              <a:gd name="connsiteY16" fmla="*/ 5584729 h 6767905"/>
              <a:gd name="connsiteX17" fmla="*/ 1227336 w 1229714"/>
              <a:gd name="connsiteY17" fmla="*/ 5880060 h 6767905"/>
              <a:gd name="connsiteX18" fmla="*/ 1207244 w 1229714"/>
              <a:gd name="connsiteY18" fmla="*/ 5973960 h 6767905"/>
              <a:gd name="connsiteX19" fmla="*/ 1069308 w 1229714"/>
              <a:gd name="connsiteY19" fmla="*/ 6024002 h 6767905"/>
              <a:gd name="connsiteX20" fmla="*/ 824252 w 1229714"/>
              <a:gd name="connsiteY20" fmla="*/ 5839404 h 6767905"/>
              <a:gd name="connsiteX21" fmla="*/ 580332 w 1229714"/>
              <a:gd name="connsiteY21" fmla="*/ 5680175 h 6767905"/>
              <a:gd name="connsiteX22" fmla="*/ 379556 w 1229714"/>
              <a:gd name="connsiteY22" fmla="*/ 5852190 h 6767905"/>
              <a:gd name="connsiteX23" fmla="*/ 173560 w 1229714"/>
              <a:gd name="connsiteY23" fmla="*/ 6020395 h 6767905"/>
              <a:gd name="connsiteX24" fmla="*/ 27224 w 1229714"/>
              <a:gd name="connsiteY24" fmla="*/ 5976707 h 6767905"/>
              <a:gd name="connsiteX25" fmla="*/ 8136 w 1229714"/>
              <a:gd name="connsiteY25" fmla="*/ 5878723 h 6767905"/>
              <a:gd name="connsiteX26" fmla="*/ 55760 w 1229714"/>
              <a:gd name="connsiteY26" fmla="*/ 5749685 h 6767905"/>
              <a:gd name="connsiteX27" fmla="*/ 350220 w 1229714"/>
              <a:gd name="connsiteY27" fmla="*/ 5493040 h 6767905"/>
              <a:gd name="connsiteX28" fmla="*/ 613024 w 1229714"/>
              <a:gd name="connsiteY28" fmla="*/ 5294705 h 6767905"/>
              <a:gd name="connsiteX29" fmla="*/ 605228 w 1229714"/>
              <a:gd name="connsiteY29" fmla="*/ 4527168 h 6767905"/>
              <a:gd name="connsiteX30" fmla="*/ 1090810 w 1229714"/>
              <a:gd name="connsiteY30" fmla="*/ 4934543 h 6767905"/>
              <a:gd name="connsiteX31" fmla="*/ 1227336 w 1229714"/>
              <a:gd name="connsiteY31" fmla="*/ 5054416 h 6767905"/>
              <a:gd name="connsiteX32" fmla="*/ 1227336 w 1229714"/>
              <a:gd name="connsiteY32" fmla="*/ 5127897 h 6767905"/>
              <a:gd name="connsiteX33" fmla="*/ 1197406 w 1229714"/>
              <a:gd name="connsiteY33" fmla="*/ 5229494 h 6767905"/>
              <a:gd name="connsiteX34" fmla="*/ 1036836 w 1229714"/>
              <a:gd name="connsiteY34" fmla="*/ 5245846 h 6767905"/>
              <a:gd name="connsiteX35" fmla="*/ 814584 w 1229714"/>
              <a:gd name="connsiteY35" fmla="*/ 5072314 h 6767905"/>
              <a:gd name="connsiteX36" fmla="*/ 614904 w 1229714"/>
              <a:gd name="connsiteY36" fmla="*/ 4911423 h 6767905"/>
              <a:gd name="connsiteX37" fmla="*/ 208980 w 1229714"/>
              <a:gd name="connsiteY37" fmla="*/ 5236826 h 6767905"/>
              <a:gd name="connsiteX38" fmla="*/ 122008 w 1229714"/>
              <a:gd name="connsiteY38" fmla="*/ 5265778 h 6767905"/>
              <a:gd name="connsiteX39" fmla="*/ 8136 w 1229714"/>
              <a:gd name="connsiteY39" fmla="*/ 5129819 h 6767905"/>
              <a:gd name="connsiteX40" fmla="*/ 17660 w 1229714"/>
              <a:gd name="connsiteY40" fmla="*/ 5030752 h 6767905"/>
              <a:gd name="connsiteX41" fmla="*/ 306584 w 1229714"/>
              <a:gd name="connsiteY41" fmla="*/ 4762437 h 6767905"/>
              <a:gd name="connsiteX42" fmla="*/ 605228 w 1229714"/>
              <a:gd name="connsiteY42" fmla="*/ 4527168 h 6767905"/>
              <a:gd name="connsiteX43" fmla="*/ 613024 w 1229714"/>
              <a:gd name="connsiteY43" fmla="*/ 3783405 h 6767905"/>
              <a:gd name="connsiteX44" fmla="*/ 973336 w 1229714"/>
              <a:gd name="connsiteY44" fmla="*/ 4073659 h 6767905"/>
              <a:gd name="connsiteX45" fmla="*/ 1227336 w 1229714"/>
              <a:gd name="connsiteY45" fmla="*/ 4369148 h 6767905"/>
              <a:gd name="connsiteX46" fmla="*/ 1213612 w 1229714"/>
              <a:gd name="connsiteY46" fmla="*/ 4458415 h 6767905"/>
              <a:gd name="connsiteX47" fmla="*/ 1073692 w 1229714"/>
              <a:gd name="connsiteY47" fmla="*/ 4513382 h 6767905"/>
              <a:gd name="connsiteX48" fmla="*/ 825152 w 1229714"/>
              <a:gd name="connsiteY48" fmla="*/ 4328854 h 6767905"/>
              <a:gd name="connsiteX49" fmla="*/ 613322 w 1229714"/>
              <a:gd name="connsiteY49" fmla="*/ 4152389 h 6767905"/>
              <a:gd name="connsiteX50" fmla="*/ 536154 w 1229714"/>
              <a:gd name="connsiteY50" fmla="*/ 4205739 h 6767905"/>
              <a:gd name="connsiteX51" fmla="*/ 452636 w 1229714"/>
              <a:gd name="connsiteY51" fmla="*/ 4266569 h 6767905"/>
              <a:gd name="connsiteX52" fmla="*/ 167208 w 1229714"/>
              <a:gd name="connsiteY52" fmla="*/ 4514709 h 6767905"/>
              <a:gd name="connsiteX53" fmla="*/ 27224 w 1229714"/>
              <a:gd name="connsiteY53" fmla="*/ 4465407 h 6767905"/>
              <a:gd name="connsiteX54" fmla="*/ 8136 w 1229714"/>
              <a:gd name="connsiteY54" fmla="*/ 4367423 h 6767905"/>
              <a:gd name="connsiteX55" fmla="*/ 55760 w 1229714"/>
              <a:gd name="connsiteY55" fmla="*/ 4238385 h 6767905"/>
              <a:gd name="connsiteX56" fmla="*/ 350220 w 1229714"/>
              <a:gd name="connsiteY56" fmla="*/ 3981740 h 6767905"/>
              <a:gd name="connsiteX57" fmla="*/ 613024 w 1229714"/>
              <a:gd name="connsiteY57" fmla="*/ 3783405 h 6767905"/>
              <a:gd name="connsiteX58" fmla="*/ 608932 w 1229714"/>
              <a:gd name="connsiteY58" fmla="*/ 3015689 h 6767905"/>
              <a:gd name="connsiteX59" fmla="*/ 909836 w 1229714"/>
              <a:gd name="connsiteY59" fmla="*/ 3266806 h 6767905"/>
              <a:gd name="connsiteX60" fmla="*/ 1208284 w 1229714"/>
              <a:gd name="connsiteY60" fmla="*/ 3523638 h 6767905"/>
              <a:gd name="connsiteX61" fmla="*/ 1228492 w 1229714"/>
              <a:gd name="connsiteY61" fmla="*/ 3692331 h 6767905"/>
              <a:gd name="connsiteX62" fmla="*/ 1185440 w 1229714"/>
              <a:gd name="connsiteY62" fmla="*/ 3725168 h 6767905"/>
              <a:gd name="connsiteX63" fmla="*/ 926428 w 1229714"/>
              <a:gd name="connsiteY63" fmla="*/ 3653230 h 6767905"/>
              <a:gd name="connsiteX64" fmla="*/ 709056 w 1229714"/>
              <a:gd name="connsiteY64" fmla="*/ 3475430 h 6767905"/>
              <a:gd name="connsiteX65" fmla="*/ 611160 w 1229714"/>
              <a:gd name="connsiteY65" fmla="*/ 3402405 h 6767905"/>
              <a:gd name="connsiteX66" fmla="*/ 383876 w 1229714"/>
              <a:gd name="connsiteY66" fmla="*/ 3567505 h 6767905"/>
              <a:gd name="connsiteX67" fmla="*/ 212796 w 1229714"/>
              <a:gd name="connsiteY67" fmla="*/ 3723821 h 6767905"/>
              <a:gd name="connsiteX68" fmla="*/ 47208 w 1229714"/>
              <a:gd name="connsiteY68" fmla="*/ 3725126 h 6767905"/>
              <a:gd name="connsiteX69" fmla="*/ 8136 w 1229714"/>
              <a:gd name="connsiteY69" fmla="*/ 3616199 h 6767905"/>
              <a:gd name="connsiteX70" fmla="*/ 147444 w 1229714"/>
              <a:gd name="connsiteY70" fmla="*/ 3389705 h 6767905"/>
              <a:gd name="connsiteX71" fmla="*/ 325174 w 1229714"/>
              <a:gd name="connsiteY71" fmla="*/ 3236935 h 6767905"/>
              <a:gd name="connsiteX72" fmla="*/ 513684 w 1229714"/>
              <a:gd name="connsiteY72" fmla="*/ 3087710 h 6767905"/>
              <a:gd name="connsiteX73" fmla="*/ 608932 w 1229714"/>
              <a:gd name="connsiteY73" fmla="*/ 3015689 h 6767905"/>
              <a:gd name="connsiteX74" fmla="*/ 623534 w 1229714"/>
              <a:gd name="connsiteY74" fmla="*/ 2269433 h 6767905"/>
              <a:gd name="connsiteX75" fmla="*/ 1074752 w 1229714"/>
              <a:gd name="connsiteY75" fmla="*/ 2651801 h 6767905"/>
              <a:gd name="connsiteX76" fmla="*/ 1227336 w 1229714"/>
              <a:gd name="connsiteY76" fmla="*/ 2862078 h 6767905"/>
              <a:gd name="connsiteX77" fmla="*/ 1201428 w 1229714"/>
              <a:gd name="connsiteY77" fmla="*/ 2958412 h 6767905"/>
              <a:gd name="connsiteX78" fmla="*/ 1073912 w 1229714"/>
              <a:gd name="connsiteY78" fmla="*/ 3002130 h 6767905"/>
              <a:gd name="connsiteX79" fmla="*/ 826408 w 1229714"/>
              <a:gd name="connsiteY79" fmla="*/ 2818228 h 6767905"/>
              <a:gd name="connsiteX80" fmla="*/ 613616 w 1229714"/>
              <a:gd name="connsiteY80" fmla="*/ 2641950 h 6767905"/>
              <a:gd name="connsiteX81" fmla="*/ 566808 w 1229714"/>
              <a:gd name="connsiteY81" fmla="*/ 2669753 h 6767905"/>
              <a:gd name="connsiteX82" fmla="*/ 366308 w 1229714"/>
              <a:gd name="connsiteY82" fmla="*/ 2840868 h 6767905"/>
              <a:gd name="connsiteX83" fmla="*/ 91104 w 1229714"/>
              <a:gd name="connsiteY83" fmla="*/ 2996143 h 6767905"/>
              <a:gd name="connsiteX84" fmla="*/ 8136 w 1229714"/>
              <a:gd name="connsiteY84" fmla="*/ 2856123 h 6767905"/>
              <a:gd name="connsiteX85" fmla="*/ 55760 w 1229714"/>
              <a:gd name="connsiteY85" fmla="*/ 2726782 h 6767905"/>
              <a:gd name="connsiteX86" fmla="*/ 356834 w 1229714"/>
              <a:gd name="connsiteY86" fmla="*/ 2464410 h 6767905"/>
              <a:gd name="connsiteX87" fmla="*/ 623534 w 1229714"/>
              <a:gd name="connsiteY87" fmla="*/ 2269433 h 6767905"/>
              <a:gd name="connsiteX88" fmla="*/ 621560 w 1229714"/>
              <a:gd name="connsiteY88" fmla="*/ 1515354 h 6767905"/>
              <a:gd name="connsiteX89" fmla="*/ 922536 w 1229714"/>
              <a:gd name="connsiteY89" fmla="*/ 1766666 h 6767905"/>
              <a:gd name="connsiteX90" fmla="*/ 1208284 w 1229714"/>
              <a:gd name="connsiteY90" fmla="*/ 2012530 h 6767905"/>
              <a:gd name="connsiteX91" fmla="*/ 1218374 w 1229714"/>
              <a:gd name="connsiteY91" fmla="*/ 2096264 h 6767905"/>
              <a:gd name="connsiteX92" fmla="*/ 1188824 w 1229714"/>
              <a:gd name="connsiteY92" fmla="*/ 2213351 h 6767905"/>
              <a:gd name="connsiteX93" fmla="*/ 970654 w 1229714"/>
              <a:gd name="connsiteY93" fmla="*/ 2180741 h 6767905"/>
              <a:gd name="connsiteX94" fmla="*/ 754628 w 1229714"/>
              <a:gd name="connsiteY94" fmla="*/ 2001965 h 6767905"/>
              <a:gd name="connsiteX95" fmla="*/ 595878 w 1229714"/>
              <a:gd name="connsiteY95" fmla="*/ 1892554 h 6767905"/>
              <a:gd name="connsiteX96" fmla="*/ 205334 w 1229714"/>
              <a:gd name="connsiteY96" fmla="*/ 2218765 h 6767905"/>
              <a:gd name="connsiteX97" fmla="*/ 47208 w 1229714"/>
              <a:gd name="connsiteY97" fmla="*/ 2213827 h 6767905"/>
              <a:gd name="connsiteX98" fmla="*/ 8136 w 1229714"/>
              <a:gd name="connsiteY98" fmla="*/ 2104900 h 6767905"/>
              <a:gd name="connsiteX99" fmla="*/ 412012 w 1229714"/>
              <a:gd name="connsiteY99" fmla="*/ 1664277 h 6767905"/>
              <a:gd name="connsiteX100" fmla="*/ 621560 w 1229714"/>
              <a:gd name="connsiteY100" fmla="*/ 1515354 h 6767905"/>
              <a:gd name="connsiteX101" fmla="*/ 607596 w 1229714"/>
              <a:gd name="connsiteY101" fmla="*/ 754729 h 6767905"/>
              <a:gd name="connsiteX102" fmla="*/ 1198760 w 1229714"/>
              <a:gd name="connsiteY102" fmla="*/ 1252289 h 6767905"/>
              <a:gd name="connsiteX103" fmla="*/ 1195404 w 1229714"/>
              <a:gd name="connsiteY103" fmla="*/ 1452011 h 6767905"/>
              <a:gd name="connsiteX104" fmla="*/ 1055936 w 1229714"/>
              <a:gd name="connsiteY104" fmla="*/ 1484724 h 6767905"/>
              <a:gd name="connsiteX105" fmla="*/ 818528 w 1229714"/>
              <a:gd name="connsiteY105" fmla="*/ 1300875 h 6767905"/>
              <a:gd name="connsiteX106" fmla="*/ 612808 w 1229714"/>
              <a:gd name="connsiteY106" fmla="*/ 1129075 h 6767905"/>
              <a:gd name="connsiteX107" fmla="*/ 573996 w 1229714"/>
              <a:gd name="connsiteY107" fmla="*/ 1152757 h 6767905"/>
              <a:gd name="connsiteX108" fmla="*/ 368130 w 1229714"/>
              <a:gd name="connsiteY108" fmla="*/ 1329297 h 6767905"/>
              <a:gd name="connsiteX109" fmla="*/ 80324 w 1229714"/>
              <a:gd name="connsiteY109" fmla="*/ 1480150 h 6767905"/>
              <a:gd name="connsiteX110" fmla="*/ 8136 w 1229714"/>
              <a:gd name="connsiteY110" fmla="*/ 1341594 h 6767905"/>
              <a:gd name="connsiteX111" fmla="*/ 62110 w 1229714"/>
              <a:gd name="connsiteY111" fmla="*/ 1210438 h 6767905"/>
              <a:gd name="connsiteX112" fmla="*/ 243084 w 1229714"/>
              <a:gd name="connsiteY112" fmla="*/ 1040341 h 6767905"/>
              <a:gd name="connsiteX113" fmla="*/ 408184 w 1229714"/>
              <a:gd name="connsiteY113" fmla="*/ 898846 h 6767905"/>
              <a:gd name="connsiteX114" fmla="*/ 516136 w 1229714"/>
              <a:gd name="connsiteY114" fmla="*/ 806763 h 6767905"/>
              <a:gd name="connsiteX115" fmla="*/ 607596 w 1229714"/>
              <a:gd name="connsiteY115" fmla="*/ 754729 h 6767905"/>
              <a:gd name="connsiteX116" fmla="*/ 598684 w 1229714"/>
              <a:gd name="connsiteY116" fmla="*/ 2 h 6767905"/>
              <a:gd name="connsiteX117" fmla="*/ 916184 w 1229714"/>
              <a:gd name="connsiteY117" fmla="*/ 249864 h 6767905"/>
              <a:gd name="connsiteX118" fmla="*/ 1208284 w 1229714"/>
              <a:gd name="connsiteY118" fmla="*/ 500456 h 6767905"/>
              <a:gd name="connsiteX119" fmla="*/ 1218372 w 1229714"/>
              <a:gd name="connsiteY119" fmla="*/ 584577 h 6767905"/>
              <a:gd name="connsiteX120" fmla="*/ 1188824 w 1229714"/>
              <a:gd name="connsiteY120" fmla="*/ 702052 h 6767905"/>
              <a:gd name="connsiteX121" fmla="*/ 1096184 w 1229714"/>
              <a:gd name="connsiteY121" fmla="*/ 728972 h 6767905"/>
              <a:gd name="connsiteX122" fmla="*/ 798082 w 1229714"/>
              <a:gd name="connsiteY122" fmla="*/ 528221 h 6767905"/>
              <a:gd name="connsiteX123" fmla="*/ 595608 w 1229714"/>
              <a:gd name="connsiteY123" fmla="*/ 381423 h 6767905"/>
              <a:gd name="connsiteX124" fmla="*/ 205332 w 1229714"/>
              <a:gd name="connsiteY124" fmla="*/ 707466 h 6767905"/>
              <a:gd name="connsiteX125" fmla="*/ 47208 w 1229714"/>
              <a:gd name="connsiteY125" fmla="*/ 702526 h 6767905"/>
              <a:gd name="connsiteX126" fmla="*/ 1978 w 1229714"/>
              <a:gd name="connsiteY126" fmla="*/ 591402 h 6767905"/>
              <a:gd name="connsiteX127" fmla="*/ 12776 w 1229714"/>
              <a:gd name="connsiteY127" fmla="*/ 502786 h 6767905"/>
              <a:gd name="connsiteX128" fmla="*/ 301506 w 1229714"/>
              <a:gd name="connsiteY128" fmla="*/ 246574 h 6767905"/>
              <a:gd name="connsiteX129" fmla="*/ 598684 w 1229714"/>
              <a:gd name="connsiteY129" fmla="*/ 2 h 6767905"/>
            </a:gdLst>
            <a:ahLst/>
            <a:cxnLst/>
            <a:rect l="l" t="t" r="r" b="b"/>
            <a:pathLst>
              <a:path w="1229714" h="6767905">
                <a:moveTo>
                  <a:pt x="598684" y="6032150"/>
                </a:moveTo>
                <a:cubicBezTo>
                  <a:pt x="611172" y="6031382"/>
                  <a:pt x="935864" y="6304401"/>
                  <a:pt x="1128910" y="6477990"/>
                </a:cubicBezTo>
                <a:lnTo>
                  <a:pt x="1227336" y="6566495"/>
                </a:lnTo>
                <a:lnTo>
                  <a:pt x="1227336" y="6640878"/>
                </a:lnTo>
                <a:cubicBezTo>
                  <a:pt x="1227336" y="6706109"/>
                  <a:pt x="1223218" y="6718500"/>
                  <a:pt x="1193872" y="6741583"/>
                </a:cubicBezTo>
                <a:cubicBezTo>
                  <a:pt x="1166052" y="6763467"/>
                  <a:pt x="1148384" y="6766786"/>
                  <a:pt x="1089096" y="6761266"/>
                </a:cubicBezTo>
                <a:cubicBezTo>
                  <a:pt x="1019312" y="6754769"/>
                  <a:pt x="1013574" y="6751080"/>
                  <a:pt x="820936" y="6588836"/>
                </a:cubicBezTo>
                <a:cubicBezTo>
                  <a:pt x="712668" y="6497650"/>
                  <a:pt x="620166" y="6423015"/>
                  <a:pt x="615376" y="6422979"/>
                </a:cubicBezTo>
                <a:cubicBezTo>
                  <a:pt x="610584" y="6422943"/>
                  <a:pt x="516324" y="6500536"/>
                  <a:pt x="405908" y="6595409"/>
                </a:cubicBezTo>
                <a:lnTo>
                  <a:pt x="205152" y="6767905"/>
                </a:lnTo>
                <a:lnTo>
                  <a:pt x="136036" y="6767905"/>
                </a:lnTo>
                <a:cubicBezTo>
                  <a:pt x="38332" y="6767905"/>
                  <a:pt x="8136" y="6737971"/>
                  <a:pt x="8136" y="6641119"/>
                </a:cubicBezTo>
                <a:cubicBezTo>
                  <a:pt x="8136" y="6601761"/>
                  <a:pt x="12420" y="6557181"/>
                  <a:pt x="17660" y="6542052"/>
                </a:cubicBezTo>
                <a:cubicBezTo>
                  <a:pt x="22900" y="6526923"/>
                  <a:pt x="152916" y="6406181"/>
                  <a:pt x="306584" y="6273737"/>
                </a:cubicBezTo>
                <a:cubicBezTo>
                  <a:pt x="460256" y="6141294"/>
                  <a:pt x="591700" y="6032579"/>
                  <a:pt x="598684" y="6032150"/>
                </a:cubicBezTo>
                <a:close/>
                <a:moveTo>
                  <a:pt x="613024" y="5294705"/>
                </a:moveTo>
                <a:cubicBezTo>
                  <a:pt x="630212" y="5294705"/>
                  <a:pt x="687324" y="5340677"/>
                  <a:pt x="973336" y="5584729"/>
                </a:cubicBezTo>
                <a:cubicBezTo>
                  <a:pt x="1223620" y="5798296"/>
                  <a:pt x="1227336" y="5802617"/>
                  <a:pt x="1227336" y="5880060"/>
                </a:cubicBezTo>
                <a:cubicBezTo>
                  <a:pt x="1227336" y="5916339"/>
                  <a:pt x="1218770" y="5956370"/>
                  <a:pt x="1207244" y="5973960"/>
                </a:cubicBezTo>
                <a:cubicBezTo>
                  <a:pt x="1182978" y="6010996"/>
                  <a:pt x="1115306" y="6035547"/>
                  <a:pt x="1069308" y="6024002"/>
                </a:cubicBezTo>
                <a:cubicBezTo>
                  <a:pt x="1050836" y="6019366"/>
                  <a:pt x="940562" y="5936297"/>
                  <a:pt x="824252" y="5839404"/>
                </a:cubicBezTo>
                <a:cubicBezTo>
                  <a:pt x="619916" y="5669181"/>
                  <a:pt x="611682" y="5663807"/>
                  <a:pt x="580332" y="5680175"/>
                </a:cubicBezTo>
                <a:cubicBezTo>
                  <a:pt x="562486" y="5689492"/>
                  <a:pt x="472136" y="5766899"/>
                  <a:pt x="379556" y="5852190"/>
                </a:cubicBezTo>
                <a:cubicBezTo>
                  <a:pt x="286974" y="5937481"/>
                  <a:pt x="194276" y="6013173"/>
                  <a:pt x="173560" y="6020395"/>
                </a:cubicBezTo>
                <a:cubicBezTo>
                  <a:pt x="126184" y="6036910"/>
                  <a:pt x="54376" y="6015473"/>
                  <a:pt x="27224" y="5976707"/>
                </a:cubicBezTo>
                <a:cubicBezTo>
                  <a:pt x="15786" y="5960377"/>
                  <a:pt x="8136" y="5921105"/>
                  <a:pt x="8136" y="5878723"/>
                </a:cubicBezTo>
                <a:cubicBezTo>
                  <a:pt x="8136" y="5815824"/>
                  <a:pt x="13408" y="5801538"/>
                  <a:pt x="55760" y="5749685"/>
                </a:cubicBezTo>
                <a:cubicBezTo>
                  <a:pt x="81954" y="5717615"/>
                  <a:pt x="214460" y="5602125"/>
                  <a:pt x="350220" y="5493040"/>
                </a:cubicBezTo>
                <a:cubicBezTo>
                  <a:pt x="485980" y="5383956"/>
                  <a:pt x="604240" y="5294705"/>
                  <a:pt x="613024" y="5294705"/>
                </a:cubicBezTo>
                <a:close/>
                <a:moveTo>
                  <a:pt x="605228" y="4527168"/>
                </a:moveTo>
                <a:cubicBezTo>
                  <a:pt x="624184" y="4532624"/>
                  <a:pt x="823524" y="4699856"/>
                  <a:pt x="1090810" y="4934543"/>
                </a:cubicBezTo>
                <a:lnTo>
                  <a:pt x="1227336" y="5054416"/>
                </a:lnTo>
                <a:lnTo>
                  <a:pt x="1227336" y="5127897"/>
                </a:lnTo>
                <a:cubicBezTo>
                  <a:pt x="1227336" y="5188663"/>
                  <a:pt x="1222156" y="5206243"/>
                  <a:pt x="1197406" y="5229494"/>
                </a:cubicBezTo>
                <a:cubicBezTo>
                  <a:pt x="1164492" y="5260416"/>
                  <a:pt x="1091388" y="5267861"/>
                  <a:pt x="1036836" y="5245846"/>
                </a:cubicBezTo>
                <a:cubicBezTo>
                  <a:pt x="1019372" y="5238799"/>
                  <a:pt x="919360" y="5160709"/>
                  <a:pt x="814584" y="5072314"/>
                </a:cubicBezTo>
                <a:cubicBezTo>
                  <a:pt x="709810" y="4983918"/>
                  <a:pt x="619954" y="4911517"/>
                  <a:pt x="614904" y="4911423"/>
                </a:cubicBezTo>
                <a:cubicBezTo>
                  <a:pt x="602012" y="4911183"/>
                  <a:pt x="250420" y="5193034"/>
                  <a:pt x="208980" y="5236826"/>
                </a:cubicBezTo>
                <a:cubicBezTo>
                  <a:pt x="179096" y="5268409"/>
                  <a:pt x="168332" y="5271992"/>
                  <a:pt x="122008" y="5265778"/>
                </a:cubicBezTo>
                <a:cubicBezTo>
                  <a:pt x="40104" y="5254793"/>
                  <a:pt x="8136" y="5216621"/>
                  <a:pt x="8136" y="5129819"/>
                </a:cubicBezTo>
                <a:cubicBezTo>
                  <a:pt x="8136" y="5090461"/>
                  <a:pt x="12420" y="5045881"/>
                  <a:pt x="17660" y="5030752"/>
                </a:cubicBezTo>
                <a:cubicBezTo>
                  <a:pt x="22900" y="5015623"/>
                  <a:pt x="152916" y="4894881"/>
                  <a:pt x="306584" y="4762437"/>
                </a:cubicBezTo>
                <a:cubicBezTo>
                  <a:pt x="474768" y="4617485"/>
                  <a:pt x="593644" y="4523835"/>
                  <a:pt x="605228" y="4527168"/>
                </a:cubicBezTo>
                <a:close/>
                <a:moveTo>
                  <a:pt x="613024" y="3783405"/>
                </a:moveTo>
                <a:cubicBezTo>
                  <a:pt x="630136" y="3783405"/>
                  <a:pt x="685076" y="3827662"/>
                  <a:pt x="973336" y="4073659"/>
                </a:cubicBezTo>
                <a:cubicBezTo>
                  <a:pt x="1224284" y="4287817"/>
                  <a:pt x="1227336" y="4291365"/>
                  <a:pt x="1227336" y="4369148"/>
                </a:cubicBezTo>
                <a:cubicBezTo>
                  <a:pt x="1227336" y="4404143"/>
                  <a:pt x="1221160" y="4444313"/>
                  <a:pt x="1213612" y="4458415"/>
                </a:cubicBezTo>
                <a:cubicBezTo>
                  <a:pt x="1194796" y="4493572"/>
                  <a:pt x="1119024" y="4523339"/>
                  <a:pt x="1073692" y="4513382"/>
                </a:cubicBezTo>
                <a:cubicBezTo>
                  <a:pt x="1052960" y="4508829"/>
                  <a:pt x="944768" y="4428502"/>
                  <a:pt x="825152" y="4328854"/>
                </a:cubicBezTo>
                <a:lnTo>
                  <a:pt x="613322" y="4152389"/>
                </a:lnTo>
                <a:lnTo>
                  <a:pt x="536154" y="4205739"/>
                </a:lnTo>
                <a:cubicBezTo>
                  <a:pt x="493712" y="4235081"/>
                  <a:pt x="456128" y="4262455"/>
                  <a:pt x="452636" y="4266569"/>
                </a:cubicBezTo>
                <a:cubicBezTo>
                  <a:pt x="406408" y="4321026"/>
                  <a:pt x="190284" y="4508917"/>
                  <a:pt x="167208" y="4514709"/>
                </a:cubicBezTo>
                <a:cubicBezTo>
                  <a:pt x="125560" y="4525162"/>
                  <a:pt x="50582" y="4498755"/>
                  <a:pt x="27224" y="4465407"/>
                </a:cubicBezTo>
                <a:cubicBezTo>
                  <a:pt x="15786" y="4449077"/>
                  <a:pt x="8136" y="4409805"/>
                  <a:pt x="8136" y="4367423"/>
                </a:cubicBezTo>
                <a:cubicBezTo>
                  <a:pt x="8136" y="4304524"/>
                  <a:pt x="13408" y="4290238"/>
                  <a:pt x="55760" y="4238385"/>
                </a:cubicBezTo>
                <a:cubicBezTo>
                  <a:pt x="81954" y="4206315"/>
                  <a:pt x="214460" y="4090825"/>
                  <a:pt x="350220" y="3981740"/>
                </a:cubicBezTo>
                <a:cubicBezTo>
                  <a:pt x="485980" y="3872656"/>
                  <a:pt x="604240" y="3783405"/>
                  <a:pt x="613024" y="3783405"/>
                </a:cubicBezTo>
                <a:close/>
                <a:moveTo>
                  <a:pt x="608932" y="3015689"/>
                </a:moveTo>
                <a:cubicBezTo>
                  <a:pt x="610280" y="3012545"/>
                  <a:pt x="745688" y="3125547"/>
                  <a:pt x="909836" y="3266806"/>
                </a:cubicBezTo>
                <a:lnTo>
                  <a:pt x="1208284" y="3523638"/>
                </a:lnTo>
                <a:lnTo>
                  <a:pt x="1228492" y="3692331"/>
                </a:lnTo>
                <a:lnTo>
                  <a:pt x="1185440" y="3725168"/>
                </a:lnTo>
                <a:cubicBezTo>
                  <a:pt x="1109454" y="3783124"/>
                  <a:pt x="1072696" y="3772915"/>
                  <a:pt x="926428" y="3653230"/>
                </a:cubicBezTo>
                <a:cubicBezTo>
                  <a:pt x="856000" y="3595604"/>
                  <a:pt x="758184" y="3515594"/>
                  <a:pt x="709056" y="3475430"/>
                </a:cubicBezTo>
                <a:cubicBezTo>
                  <a:pt x="659928" y="3435266"/>
                  <a:pt x="615876" y="3402405"/>
                  <a:pt x="611160" y="3402405"/>
                </a:cubicBezTo>
                <a:cubicBezTo>
                  <a:pt x="601768" y="3402405"/>
                  <a:pt x="444220" y="3516848"/>
                  <a:pt x="383876" y="3567505"/>
                </a:cubicBezTo>
                <a:cubicBezTo>
                  <a:pt x="300536" y="3637464"/>
                  <a:pt x="241588" y="3691325"/>
                  <a:pt x="212796" y="3723821"/>
                </a:cubicBezTo>
                <a:cubicBezTo>
                  <a:pt x="171604" y="3770312"/>
                  <a:pt x="101566" y="3770865"/>
                  <a:pt x="47208" y="3725126"/>
                </a:cubicBezTo>
                <a:cubicBezTo>
                  <a:pt x="11588" y="3695152"/>
                  <a:pt x="8136" y="3685527"/>
                  <a:pt x="8136" y="3616199"/>
                </a:cubicBezTo>
                <a:cubicBezTo>
                  <a:pt x="8136" y="3524327"/>
                  <a:pt x="28780" y="3490763"/>
                  <a:pt x="147444" y="3389705"/>
                </a:cubicBezTo>
                <a:cubicBezTo>
                  <a:pt x="192554" y="3351288"/>
                  <a:pt x="272532" y="3282541"/>
                  <a:pt x="325174" y="3236935"/>
                </a:cubicBezTo>
                <a:cubicBezTo>
                  <a:pt x="377816" y="3191329"/>
                  <a:pt x="462644" y="3124177"/>
                  <a:pt x="513684" y="3087710"/>
                </a:cubicBezTo>
                <a:cubicBezTo>
                  <a:pt x="564720" y="3051242"/>
                  <a:pt x="607584" y="3018833"/>
                  <a:pt x="608932" y="3015689"/>
                </a:cubicBezTo>
                <a:close/>
                <a:moveTo>
                  <a:pt x="623534" y="2269433"/>
                </a:moveTo>
                <a:cubicBezTo>
                  <a:pt x="636968" y="2278338"/>
                  <a:pt x="923956" y="2521534"/>
                  <a:pt x="1074752" y="2651801"/>
                </a:cubicBezTo>
                <a:cubicBezTo>
                  <a:pt x="1227572" y="2783816"/>
                  <a:pt x="1227336" y="2783490"/>
                  <a:pt x="1227336" y="2862078"/>
                </a:cubicBezTo>
                <a:cubicBezTo>
                  <a:pt x="1227336" y="2916031"/>
                  <a:pt x="1221276" y="2938565"/>
                  <a:pt x="1201428" y="2958412"/>
                </a:cubicBezTo>
                <a:cubicBezTo>
                  <a:pt x="1165908" y="2993932"/>
                  <a:pt x="1115412" y="3011245"/>
                  <a:pt x="1073912" y="3002130"/>
                </a:cubicBezTo>
                <a:cubicBezTo>
                  <a:pt x="1054820" y="2997937"/>
                  <a:pt x="943444" y="2915181"/>
                  <a:pt x="826408" y="2818228"/>
                </a:cubicBezTo>
                <a:lnTo>
                  <a:pt x="613616" y="2641950"/>
                </a:lnTo>
                <a:lnTo>
                  <a:pt x="566808" y="2669753"/>
                </a:lnTo>
                <a:cubicBezTo>
                  <a:pt x="541064" y="2685044"/>
                  <a:pt x="450840" y="2762046"/>
                  <a:pt x="366308" y="2840868"/>
                </a:cubicBezTo>
                <a:cubicBezTo>
                  <a:pt x="197500" y="2998273"/>
                  <a:pt x="160616" y="3019084"/>
                  <a:pt x="91104" y="2996143"/>
                </a:cubicBezTo>
                <a:cubicBezTo>
                  <a:pt x="29084" y="2975675"/>
                  <a:pt x="8136" y="2940322"/>
                  <a:pt x="8136" y="2856123"/>
                </a:cubicBezTo>
                <a:cubicBezTo>
                  <a:pt x="8136" y="2793277"/>
                  <a:pt x="13444" y="2778860"/>
                  <a:pt x="55760" y="2726782"/>
                </a:cubicBezTo>
                <a:cubicBezTo>
                  <a:pt x="81954" y="2694546"/>
                  <a:pt x="217436" y="2576479"/>
                  <a:pt x="356834" y="2464410"/>
                </a:cubicBezTo>
                <a:cubicBezTo>
                  <a:pt x="496232" y="2352342"/>
                  <a:pt x="616246" y="2264602"/>
                  <a:pt x="623534" y="2269433"/>
                </a:cubicBezTo>
                <a:close/>
                <a:moveTo>
                  <a:pt x="621560" y="1515354"/>
                </a:moveTo>
                <a:cubicBezTo>
                  <a:pt x="629934" y="1518350"/>
                  <a:pt x="765372" y="1631441"/>
                  <a:pt x="922536" y="1766666"/>
                </a:cubicBezTo>
                <a:lnTo>
                  <a:pt x="1208284" y="2012530"/>
                </a:lnTo>
                <a:lnTo>
                  <a:pt x="1218374" y="2096264"/>
                </a:lnTo>
                <a:cubicBezTo>
                  <a:pt x="1228400" y="2179471"/>
                  <a:pt x="1228216" y="2180207"/>
                  <a:pt x="1188824" y="2213351"/>
                </a:cubicBezTo>
                <a:cubicBezTo>
                  <a:pt x="1123124" y="2268636"/>
                  <a:pt x="1066904" y="2260233"/>
                  <a:pt x="970654" y="2180741"/>
                </a:cubicBezTo>
                <a:cubicBezTo>
                  <a:pt x="926726" y="2144461"/>
                  <a:pt x="829516" y="2064011"/>
                  <a:pt x="754628" y="2001965"/>
                </a:cubicBezTo>
                <a:cubicBezTo>
                  <a:pt x="675712" y="1936577"/>
                  <a:pt x="608974" y="1890582"/>
                  <a:pt x="595878" y="1892554"/>
                </a:cubicBezTo>
                <a:cubicBezTo>
                  <a:pt x="574352" y="1895797"/>
                  <a:pt x="257956" y="2160073"/>
                  <a:pt x="205334" y="2218765"/>
                </a:cubicBezTo>
                <a:cubicBezTo>
                  <a:pt x="169554" y="2258671"/>
                  <a:pt x="97844" y="2256431"/>
                  <a:pt x="47208" y="2213827"/>
                </a:cubicBezTo>
                <a:cubicBezTo>
                  <a:pt x="11588" y="2183852"/>
                  <a:pt x="8136" y="2174227"/>
                  <a:pt x="8136" y="2104900"/>
                </a:cubicBezTo>
                <a:cubicBezTo>
                  <a:pt x="8136" y="1988845"/>
                  <a:pt x="20728" y="1975106"/>
                  <a:pt x="412012" y="1664277"/>
                </a:cubicBezTo>
                <a:cubicBezTo>
                  <a:pt x="518892" y="1579374"/>
                  <a:pt x="613188" y="1512359"/>
                  <a:pt x="621560" y="1515354"/>
                </a:cubicBezTo>
                <a:close/>
                <a:moveTo>
                  <a:pt x="607596" y="754729"/>
                </a:moveTo>
                <a:cubicBezTo>
                  <a:pt x="630988" y="761307"/>
                  <a:pt x="1151808" y="1199660"/>
                  <a:pt x="1198760" y="1252289"/>
                </a:cubicBezTo>
                <a:cubicBezTo>
                  <a:pt x="1241484" y="1300178"/>
                  <a:pt x="1239622" y="1411032"/>
                  <a:pt x="1195404" y="1452011"/>
                </a:cubicBezTo>
                <a:cubicBezTo>
                  <a:pt x="1157004" y="1487599"/>
                  <a:pt x="1099174" y="1501164"/>
                  <a:pt x="1055936" y="1484724"/>
                </a:cubicBezTo>
                <a:cubicBezTo>
                  <a:pt x="1038508" y="1478098"/>
                  <a:pt x="931672" y="1395367"/>
                  <a:pt x="818528" y="1300875"/>
                </a:cubicBezTo>
                <a:lnTo>
                  <a:pt x="612808" y="1129075"/>
                </a:lnTo>
                <a:lnTo>
                  <a:pt x="573996" y="1152757"/>
                </a:lnTo>
                <a:cubicBezTo>
                  <a:pt x="552650" y="1165783"/>
                  <a:pt x="460010" y="1245226"/>
                  <a:pt x="368130" y="1329297"/>
                </a:cubicBezTo>
                <a:cubicBezTo>
                  <a:pt x="187824" y="1494275"/>
                  <a:pt x="155136" y="1511410"/>
                  <a:pt x="80324" y="1480150"/>
                </a:cubicBezTo>
                <a:cubicBezTo>
                  <a:pt x="23420" y="1456375"/>
                  <a:pt x="8136" y="1427040"/>
                  <a:pt x="8136" y="1341594"/>
                </a:cubicBezTo>
                <a:cubicBezTo>
                  <a:pt x="8136" y="1279193"/>
                  <a:pt x="13000" y="1267374"/>
                  <a:pt x="62110" y="1210438"/>
                </a:cubicBezTo>
                <a:cubicBezTo>
                  <a:pt x="91796" y="1176023"/>
                  <a:pt x="173236" y="1099479"/>
                  <a:pt x="243084" y="1040341"/>
                </a:cubicBezTo>
                <a:cubicBezTo>
                  <a:pt x="312936" y="981205"/>
                  <a:pt x="387230" y="917533"/>
                  <a:pt x="408184" y="898846"/>
                </a:cubicBezTo>
                <a:cubicBezTo>
                  <a:pt x="429140" y="880161"/>
                  <a:pt x="477716" y="838724"/>
                  <a:pt x="516136" y="806763"/>
                </a:cubicBezTo>
                <a:cubicBezTo>
                  <a:pt x="558764" y="771298"/>
                  <a:pt x="594408" y="751019"/>
                  <a:pt x="607596" y="754729"/>
                </a:cubicBezTo>
                <a:close/>
                <a:moveTo>
                  <a:pt x="598684" y="2"/>
                </a:moveTo>
                <a:cubicBezTo>
                  <a:pt x="614002" y="-437"/>
                  <a:pt x="740024" y="98738"/>
                  <a:pt x="916184" y="249864"/>
                </a:cubicBezTo>
                <a:lnTo>
                  <a:pt x="1208284" y="500456"/>
                </a:lnTo>
                <a:lnTo>
                  <a:pt x="1218372" y="584577"/>
                </a:lnTo>
                <a:cubicBezTo>
                  <a:pt x="1228404" y="668214"/>
                  <a:pt x="1228234" y="668889"/>
                  <a:pt x="1188824" y="702052"/>
                </a:cubicBezTo>
                <a:cubicBezTo>
                  <a:pt x="1155808" y="729832"/>
                  <a:pt x="1140328" y="734330"/>
                  <a:pt x="1096184" y="728972"/>
                </a:cubicBezTo>
                <a:cubicBezTo>
                  <a:pt x="1031380" y="721106"/>
                  <a:pt x="1022520" y="715140"/>
                  <a:pt x="798082" y="528221"/>
                </a:cubicBezTo>
                <a:cubicBezTo>
                  <a:pt x="693358" y="441004"/>
                  <a:pt x="608584" y="379540"/>
                  <a:pt x="595608" y="381423"/>
                </a:cubicBezTo>
                <a:cubicBezTo>
                  <a:pt x="574320" y="384509"/>
                  <a:pt x="257844" y="648900"/>
                  <a:pt x="205332" y="707466"/>
                </a:cubicBezTo>
                <a:cubicBezTo>
                  <a:pt x="169552" y="747371"/>
                  <a:pt x="97842" y="745132"/>
                  <a:pt x="47208" y="702526"/>
                </a:cubicBezTo>
                <a:cubicBezTo>
                  <a:pt x="13228" y="673934"/>
                  <a:pt x="7332" y="659448"/>
                  <a:pt x="1978" y="591402"/>
                </a:cubicBezTo>
                <a:cubicBezTo>
                  <a:pt x="-2502" y="534445"/>
                  <a:pt x="436" y="510335"/>
                  <a:pt x="12776" y="502786"/>
                </a:cubicBezTo>
                <a:cubicBezTo>
                  <a:pt x="22100" y="497083"/>
                  <a:pt x="152028" y="381787"/>
                  <a:pt x="301506" y="246574"/>
                </a:cubicBezTo>
                <a:cubicBezTo>
                  <a:pt x="456936" y="105977"/>
                  <a:pt x="584158" y="419"/>
                  <a:pt x="598684" y="2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363023">
            <a:off x="6597331" y="1231830"/>
            <a:ext cx="4592374" cy="4568446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12190" r="12190"/>
          <a:stretch>
            <a:fillRect/>
          </a:stretch>
        </p:blipFill>
        <p:spPr>
          <a:xfrm>
            <a:off x="6504356" y="1136960"/>
            <a:ext cx="4778324" cy="4758190"/>
          </a:xfrm>
          <a:custGeom>
            <a:avLst/>
            <a:gdLst>
              <a:gd name="connsiteX0" fmla="*/ 471102 w 4939020"/>
              <a:gd name="connsiteY0" fmla="*/ 0 h 4918209"/>
              <a:gd name="connsiteX1" fmla="*/ 4939020 w 4939020"/>
              <a:gd name="connsiteY1" fmla="*/ 473570 h 4918209"/>
              <a:gd name="connsiteX2" fmla="*/ 4467918 w 4939020"/>
              <a:gd name="connsiteY2" fmla="*/ 4918209 h 4918209"/>
              <a:gd name="connsiteX3" fmla="*/ 0 w 4939020"/>
              <a:gd name="connsiteY3" fmla="*/ 4444639 h 4918209"/>
            </a:gdLst>
            <a:ahLst/>
            <a:cxnLst/>
            <a:rect l="l" t="t" r="r" b="b"/>
            <a:pathLst>
              <a:path w="4939020" h="4918209">
                <a:moveTo>
                  <a:pt x="471102" y="0"/>
                </a:moveTo>
                <a:lnTo>
                  <a:pt x="4939020" y="473570"/>
                </a:lnTo>
                <a:lnTo>
                  <a:pt x="4467918" y="4918209"/>
                </a:lnTo>
                <a:lnTo>
                  <a:pt x="0" y="44446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" name="标题 1"/>
          <p:cNvSpPr txBox="1"/>
          <p:nvPr/>
        </p:nvSpPr>
        <p:spPr>
          <a:xfrm>
            <a:off x="315521" y="277759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2472815" flipH="1" flipV="1">
            <a:off x="11841412" y="3118323"/>
            <a:ext cx="701176" cy="701178"/>
          </a:xfrm>
          <a:prstGeom prst="mathPlus">
            <a:avLst>
              <a:gd name="adj1" fmla="val 13520"/>
            </a:avLst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577078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646477" y="6368427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56559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221991" y="6368427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36040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03266" y="6368427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15521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89896" y="6368427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07315" y="3053113"/>
            <a:ext cx="4660894" cy="18798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单元目标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959586" y="1671548"/>
            <a:ext cx="1200684" cy="1179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6985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4770351" y="2241252"/>
            <a:ext cx="731852" cy="731852"/>
          </a:xfrm>
          <a:prstGeom prst="ellipse">
            <a:avLst/>
          </a:prstGeom>
          <a:solidFill>
            <a:schemeClr val="accent3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4812957" y="2283860"/>
            <a:ext cx="646637" cy="646637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4963410" y="2419923"/>
            <a:ext cx="345733" cy="374511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9644743" y="227433"/>
            <a:ext cx="2159497" cy="276999"/>
          </a:xfrm>
          <a:prstGeom prst="roundRect">
            <a:avLst>
              <a:gd name="adj" fmla="val 15614"/>
            </a:avLst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1519097" y="301045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9789885" y="288988"/>
            <a:ext cx="1596572" cy="1464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PowerPoint design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2320140" y="6060532"/>
            <a:ext cx="6128621" cy="7941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3600">
                <a:ln w="6350">
                  <a:solidFill>
                    <a:srgbClr val="FFFFFF">
                      <a:alpha val="10000"/>
                    </a:srgbClr>
                  </a:solidFill>
                </a:ln>
                <a:noFill/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POWERPOINT DESIGN</a:t>
            </a:r>
            <a:endParaRPr kumimoji="1" lang="zh-CN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0" y="9524"/>
          <a:ext cx="12192000" cy="6848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625"/>
                <a:gridCol w="2933700"/>
                <a:gridCol w="3705225"/>
                <a:gridCol w="2914650"/>
                <a:gridCol w="1447800"/>
              </a:tblGrid>
              <a:tr h="6732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学习环节与时间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主要学习内容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教与学的方法与手段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组织形式与要求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运动负荷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08759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体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能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部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（ </a:t>
                      </a:r>
                      <a:r>
                        <a:rPr lang="en-US" altLang="zh-CN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10′ </a:t>
                      </a: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马步推轮胎（力量）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弓步折返跑（灵敏）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平板撑冲拳（核心）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柔韧挑战（坐位体前屈推掌）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lstStyle/>
                    <a:p>
                      <a:pPr marL="68580" indent="0" algn="ctr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教师活动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设置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个趣味站点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学生活动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小组轮换完成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记录个人最好成绩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lstStyle/>
                    <a:p>
                      <a:pPr marL="68580" indent="0" algn="ctr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队形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四角轮换式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▲</a:t>
                      </a:r>
                      <a:b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① ②</a:t>
                      </a:r>
                      <a:b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④ ③</a:t>
                      </a:r>
                      <a:b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要求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每站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1.5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分钟，间歇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秒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zh-CN" altLang="en-US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08759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结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束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部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en-US" altLang="zh-CN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（ </a:t>
                      </a:r>
                      <a:r>
                        <a:rPr lang="en-US" altLang="zh-CN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3′ </a:t>
                      </a: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6858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拉伸（重点拉伸股四头肌、腕关节）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小结：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自评动作进步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组评“最佳助力奖”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师评发力技巧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lstStyle/>
                    <a:p>
                      <a:pPr marL="68580" indent="0" algn="ctr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教师活动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引导反思：“今天哪次发力最流畅？”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学生活动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 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填写评价表（★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/★★/★★★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lstStyle/>
                    <a:p>
                      <a:pPr marL="68580" indent="0" algn="ctr"/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队形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围坐圆圈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▲</a:t>
                      </a:r>
                      <a:b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●●●●●</a:t>
                      </a:r>
                      <a:b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●●●●●</a:t>
                      </a:r>
                      <a:b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要求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：</a:t>
                      </a:r>
                      <a:b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真诚评价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200" marR="76200" marT="76200" marB="76200" anchor="ctr" anchorCtr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r>
                        <a:rPr lang="en-US" altLang="zh-CN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2400" b="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分</a:t>
                      </a:r>
                      <a:endParaRPr lang="zh-CN" altLang="en-US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-120650" y="0"/>
          <a:ext cx="1231265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850"/>
                <a:gridCol w="10083800"/>
              </a:tblGrid>
              <a:tr h="17145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+mj-lt"/>
                        <a:buNone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运动负荷预计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</a:t>
                      </a:r>
                      <a:endParaRPr lang="en-US" altLang="zh-CN" dirty="0"/>
                    </a:p>
                    <a:p>
                      <a:r>
                        <a:rPr lang="zh-CN" altLang="en-US" dirty="0"/>
                        <a:t>群体运动密度：</a:t>
                      </a:r>
                      <a:r>
                        <a:rPr lang="en-US" altLang="zh-CN" dirty="0"/>
                        <a:t>75%</a:t>
                      </a:r>
                      <a:r>
                        <a:rPr lang="zh-CN" altLang="en-US" dirty="0">
                          <a:ea typeface="宋体" panose="02010600030101010101" pitchFamily="2" charset="-122"/>
                        </a:rPr>
                        <a:t>、个体运动密度：</a:t>
                      </a:r>
                      <a:r>
                        <a:rPr lang="en-US" altLang="zh-CN" dirty="0">
                          <a:ea typeface="宋体" panose="02010600030101010101" pitchFamily="2" charset="-122"/>
                        </a:rPr>
                        <a:t>68% </a:t>
                      </a:r>
                      <a:r>
                        <a:rPr lang="zh-CN" altLang="en-US" dirty="0">
                          <a:ea typeface="宋体" panose="02010600030101010101" pitchFamily="2" charset="-122"/>
                        </a:rPr>
                        <a:t>、平均心率：</a:t>
                      </a:r>
                      <a:r>
                        <a:rPr lang="en-US" altLang="zh-CN" dirty="0">
                          <a:ea typeface="宋体" panose="02010600030101010101" pitchFamily="2" charset="-122"/>
                        </a:rPr>
                        <a:t>145</a:t>
                      </a:r>
                      <a:r>
                        <a:rPr lang="zh-CN" altLang="en-US" dirty="0">
                          <a:ea typeface="宋体" panose="02010600030101010101" pitchFamily="2" charset="-122"/>
                        </a:rPr>
                        <a:t>次</a:t>
                      </a:r>
                      <a:r>
                        <a:rPr lang="en-US" altLang="zh-CN" dirty="0"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dirty="0">
                          <a:ea typeface="宋体" panose="02010600030101010101" pitchFamily="2" charset="-122"/>
                        </a:rPr>
                        <a:t>分</a:t>
                      </a:r>
                      <a:endParaRPr lang="zh-CN" altLang="en-US" dirty="0">
                        <a:ea typeface="宋体" panose="02010600030101010101" pitchFamily="2" charset="-122"/>
                      </a:endParaRPr>
                    </a:p>
                    <a:p>
                      <a:endParaRPr lang="zh-CN" altLang="en-US" dirty="0">
                        <a:ea typeface="宋体" panose="02010600030101010101" pitchFamily="2" charset="-122"/>
                      </a:endParaRPr>
                    </a:p>
                    <a:p>
                      <a:r>
                        <a:rPr lang="zh-CN" altLang="en-US" dirty="0">
                          <a:ea typeface="宋体" panose="02010600030101010101" pitchFamily="2" charset="-122"/>
                        </a:rPr>
                        <a:t>心率曲线：</a:t>
                      </a:r>
                      <a:endParaRPr lang="zh-CN" altLang="en-US" dirty="0">
                        <a:ea typeface="宋体" panose="02010600030101010101" pitchFamily="2" charset="-122"/>
                      </a:endParaRPr>
                    </a:p>
                    <a:p>
                      <a:r>
                        <a:rPr lang="zh-CN" altLang="en-US" dirty="0">
                          <a:ea typeface="宋体" panose="02010600030101010101" pitchFamily="2" charset="-122"/>
                        </a:rPr>
                        <a:t>起始</a:t>
                      </a:r>
                      <a:r>
                        <a:rPr lang="en-US" altLang="zh-CN" dirty="0">
                          <a:ea typeface="宋体" panose="02010600030101010101" pitchFamily="2" charset="-122"/>
                        </a:rPr>
                        <a:t>100</a:t>
                      </a:r>
                      <a:r>
                        <a:rPr lang="en-US" altLang="en-US" dirty="0">
                          <a:ea typeface="宋体" panose="02010600030101010101" pitchFamily="2" charset="-122"/>
                        </a:rPr>
                        <a:t>→</a:t>
                      </a:r>
                      <a:r>
                        <a:rPr lang="zh-CN" altLang="en-US" dirty="0">
                          <a:ea typeface="宋体" panose="02010600030101010101" pitchFamily="2" charset="-122"/>
                        </a:rPr>
                        <a:t>峰值</a:t>
                      </a:r>
                      <a:r>
                        <a:rPr lang="en-US" altLang="zh-CN" dirty="0">
                          <a:ea typeface="宋体" panose="02010600030101010101" pitchFamily="2" charset="-122"/>
                        </a:rPr>
                        <a:t>160</a:t>
                      </a:r>
                      <a:r>
                        <a:rPr lang="en-US" altLang="en-US" dirty="0">
                          <a:ea typeface="宋体" panose="02010600030101010101" pitchFamily="2" charset="-122"/>
                        </a:rPr>
                        <a:t>→</a:t>
                      </a:r>
                      <a:r>
                        <a:rPr lang="zh-CN" altLang="en-US" dirty="0">
                          <a:ea typeface="宋体" panose="02010600030101010101" pitchFamily="2" charset="-122"/>
                        </a:rPr>
                        <a:t>结束</a:t>
                      </a:r>
                      <a:r>
                        <a:rPr lang="en-US" altLang="zh-CN" dirty="0">
                          <a:ea typeface="宋体" panose="02010600030101010101" pitchFamily="2" charset="-122"/>
                        </a:rPr>
                        <a:t>90 </a:t>
                      </a:r>
                      <a:endParaRPr lang="en-US" altLang="zh-CN" dirty="0">
                        <a:ea typeface="宋体" panose="02010600030101010101" pitchFamily="2" charset="-122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7145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+mj-lt"/>
                        <a:buNone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场地器材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沙包（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种高度）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x6</a:t>
                      </a:r>
                      <a:endParaRPr lang="en-US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标志碟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x12</a:t>
                      </a:r>
                      <a:endParaRPr lang="en-US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矿泉水瓶（装沙）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x10</a:t>
                      </a:r>
                      <a:endParaRPr lang="en-US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武术垫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x20</a:t>
                      </a:r>
                      <a:endParaRPr lang="en-US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7145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+mj-lt"/>
                        <a:buNone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安全措施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1. </a:t>
                      </a:r>
                      <a:r>
                        <a:rPr lang="zh-CN" altLang="en-US" dirty="0"/>
                        <a:t>沙包悬挂绳检查承重</a:t>
                      </a:r>
                      <a:endParaRPr lang="zh-CN" altLang="en-US" dirty="0"/>
                    </a:p>
                    <a:p>
                      <a:r>
                        <a:rPr lang="en-US" altLang="zh-CN" dirty="0"/>
                        <a:t>2. </a:t>
                      </a:r>
                      <a:r>
                        <a:rPr lang="zh-CN" altLang="en-US" dirty="0"/>
                        <a:t>推墙区贴防撞条</a:t>
                      </a:r>
                      <a:endParaRPr lang="zh-CN" altLang="en-US" dirty="0"/>
                    </a:p>
                    <a:p>
                      <a:r>
                        <a:rPr lang="en-US" altLang="zh-CN" dirty="0"/>
                        <a:t>3. </a:t>
                      </a:r>
                      <a:r>
                        <a:rPr lang="zh-CN" altLang="en-US" dirty="0"/>
                        <a:t>轮胎训练限时监督</a:t>
                      </a:r>
                      <a:endParaRPr lang="zh-CN" altLang="en-US" dirty="0"/>
                    </a:p>
                  </a:txBody>
                  <a:tcPr/>
                </a:tc>
              </a:tr>
              <a:tr h="171450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 typeface="+mj-lt"/>
                        <a:buNone/>
                      </a:pPr>
                      <a:r>
                        <a:rPr lang="zh-CN" altLang="en-US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教学反思</a:t>
                      </a:r>
                      <a:endParaRPr lang="zh-CN" altLang="en-US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1. </a:t>
                      </a:r>
                      <a:r>
                        <a:rPr lang="zh-CN" altLang="en-US" dirty="0"/>
                        <a:t>分层设计效果显著，力量弱学生选择低难度沙包完成率提升</a:t>
                      </a:r>
                      <a:endParaRPr lang="zh-CN" altLang="en-US" dirty="0"/>
                    </a:p>
                    <a:p>
                      <a:r>
                        <a:rPr lang="en-US" altLang="zh-CN" dirty="0"/>
                        <a:t>2. </a:t>
                      </a:r>
                      <a:r>
                        <a:rPr lang="zh-CN" altLang="en-US" dirty="0"/>
                        <a:t>比赛环节可增加</a:t>
                      </a:r>
                      <a:r>
                        <a:rPr lang="en-US" altLang="zh-CN" dirty="0"/>
                        <a:t>“</a:t>
                      </a:r>
                      <a:r>
                        <a:rPr lang="zh-CN" altLang="en-US" dirty="0"/>
                        <a:t>动作标准分</a:t>
                      </a:r>
                      <a:r>
                        <a:rPr lang="en-US" altLang="zh-CN" dirty="0"/>
                        <a:t>”</a:t>
                      </a:r>
                      <a:r>
                        <a:rPr lang="zh-CN" altLang="en-US" dirty="0"/>
                        <a:t>以平衡力量差异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19200" y="-685800"/>
            <a:ext cx="14630400" cy="8229600"/>
          </a:xfrm>
          <a:prstGeom prst="rect">
            <a:avLst/>
          </a:prstGeom>
        </p:spPr>
      </p:pic>
      <p:sp>
        <p:nvSpPr>
          <p:cNvPr id="3" name="标题 1"/>
          <p:cNvSpPr txBox="1"/>
          <p:nvPr/>
        </p:nvSpPr>
        <p:spPr>
          <a:xfrm>
            <a:off x="824458" y="797299"/>
            <a:ext cx="6128621" cy="7941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3600">
                <a:ln w="6350">
                  <a:solidFill>
                    <a:srgbClr val="FFFFFF">
                      <a:alpha val="10000"/>
                    </a:srgbClr>
                  </a:solidFill>
                </a:ln>
                <a:noFill/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POWERPOINT DESIGN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519097" y="301045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974546" y="4693817"/>
            <a:ext cx="91440" cy="91440"/>
          </a:xfrm>
          <a:prstGeom prst="ellipse">
            <a:avLst/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547947" y="4139708"/>
            <a:ext cx="332304" cy="314285"/>
          </a:xfrm>
          <a:custGeom>
            <a:avLst/>
            <a:gdLst>
              <a:gd name="connsiteX0" fmla="*/ 1004888 w 1043464"/>
              <a:gd name="connsiteY0" fmla="*/ 909733 h 986885"/>
              <a:gd name="connsiteX1" fmla="*/ 1043464 w 1043464"/>
              <a:gd name="connsiteY1" fmla="*/ 948309 h 986885"/>
              <a:gd name="connsiteX2" fmla="*/ 1004888 w 1043464"/>
              <a:gd name="connsiteY2" fmla="*/ 986885 h 986885"/>
              <a:gd name="connsiteX3" fmla="*/ 966312 w 1043464"/>
              <a:gd name="connsiteY3" fmla="*/ 948309 h 986885"/>
              <a:gd name="connsiteX4" fmla="*/ 1004888 w 1043464"/>
              <a:gd name="connsiteY4" fmla="*/ 909733 h 986885"/>
              <a:gd name="connsiteX5" fmla="*/ 521732 w 1043464"/>
              <a:gd name="connsiteY5" fmla="*/ 909733 h 986885"/>
              <a:gd name="connsiteX6" fmla="*/ 560308 w 1043464"/>
              <a:gd name="connsiteY6" fmla="*/ 948309 h 986885"/>
              <a:gd name="connsiteX7" fmla="*/ 521732 w 1043464"/>
              <a:gd name="connsiteY7" fmla="*/ 986885 h 986885"/>
              <a:gd name="connsiteX8" fmla="*/ 483156 w 1043464"/>
              <a:gd name="connsiteY8" fmla="*/ 948309 h 986885"/>
              <a:gd name="connsiteX9" fmla="*/ 521732 w 1043464"/>
              <a:gd name="connsiteY9" fmla="*/ 909733 h 986885"/>
              <a:gd name="connsiteX10" fmla="*/ 38576 w 1043464"/>
              <a:gd name="connsiteY10" fmla="*/ 909733 h 986885"/>
              <a:gd name="connsiteX11" fmla="*/ 77152 w 1043464"/>
              <a:gd name="connsiteY11" fmla="*/ 948309 h 986885"/>
              <a:gd name="connsiteX12" fmla="*/ 38576 w 1043464"/>
              <a:gd name="connsiteY12" fmla="*/ 986885 h 986885"/>
              <a:gd name="connsiteX13" fmla="*/ 0 w 1043464"/>
              <a:gd name="connsiteY13" fmla="*/ 948309 h 986885"/>
              <a:gd name="connsiteX14" fmla="*/ 38576 w 1043464"/>
              <a:gd name="connsiteY14" fmla="*/ 909733 h 986885"/>
              <a:gd name="connsiteX15" fmla="*/ 1004888 w 1043464"/>
              <a:gd name="connsiteY15" fmla="*/ 454866 h 986885"/>
              <a:gd name="connsiteX16" fmla="*/ 1043464 w 1043464"/>
              <a:gd name="connsiteY16" fmla="*/ 493442 h 986885"/>
              <a:gd name="connsiteX17" fmla="*/ 1004888 w 1043464"/>
              <a:gd name="connsiteY17" fmla="*/ 532018 h 986885"/>
              <a:gd name="connsiteX18" fmla="*/ 966312 w 1043464"/>
              <a:gd name="connsiteY18" fmla="*/ 493442 h 986885"/>
              <a:gd name="connsiteX19" fmla="*/ 1004888 w 1043464"/>
              <a:gd name="connsiteY19" fmla="*/ 454866 h 986885"/>
              <a:gd name="connsiteX20" fmla="*/ 521732 w 1043464"/>
              <a:gd name="connsiteY20" fmla="*/ 454866 h 986885"/>
              <a:gd name="connsiteX21" fmla="*/ 560308 w 1043464"/>
              <a:gd name="connsiteY21" fmla="*/ 493442 h 986885"/>
              <a:gd name="connsiteX22" fmla="*/ 521732 w 1043464"/>
              <a:gd name="connsiteY22" fmla="*/ 532018 h 986885"/>
              <a:gd name="connsiteX23" fmla="*/ 483156 w 1043464"/>
              <a:gd name="connsiteY23" fmla="*/ 493442 h 986885"/>
              <a:gd name="connsiteX24" fmla="*/ 521732 w 1043464"/>
              <a:gd name="connsiteY24" fmla="*/ 454866 h 986885"/>
              <a:gd name="connsiteX25" fmla="*/ 38576 w 1043464"/>
              <a:gd name="connsiteY25" fmla="*/ 454866 h 986885"/>
              <a:gd name="connsiteX26" fmla="*/ 77152 w 1043464"/>
              <a:gd name="connsiteY26" fmla="*/ 493442 h 986885"/>
              <a:gd name="connsiteX27" fmla="*/ 38576 w 1043464"/>
              <a:gd name="connsiteY27" fmla="*/ 532018 h 986885"/>
              <a:gd name="connsiteX28" fmla="*/ 0 w 1043464"/>
              <a:gd name="connsiteY28" fmla="*/ 493442 h 986885"/>
              <a:gd name="connsiteX29" fmla="*/ 38576 w 1043464"/>
              <a:gd name="connsiteY29" fmla="*/ 454866 h 986885"/>
              <a:gd name="connsiteX30" fmla="*/ 1004888 w 1043464"/>
              <a:gd name="connsiteY30" fmla="*/ 0 h 986885"/>
              <a:gd name="connsiteX31" fmla="*/ 1043464 w 1043464"/>
              <a:gd name="connsiteY31" fmla="*/ 38576 h 986885"/>
              <a:gd name="connsiteX32" fmla="*/ 1004888 w 1043464"/>
              <a:gd name="connsiteY32" fmla="*/ 77152 h 986885"/>
              <a:gd name="connsiteX33" fmla="*/ 966312 w 1043464"/>
              <a:gd name="connsiteY33" fmla="*/ 38576 h 986885"/>
              <a:gd name="connsiteX34" fmla="*/ 1004888 w 1043464"/>
              <a:gd name="connsiteY34" fmla="*/ 0 h 986885"/>
              <a:gd name="connsiteX35" fmla="*/ 521732 w 1043464"/>
              <a:gd name="connsiteY35" fmla="*/ 0 h 986885"/>
              <a:gd name="connsiteX36" fmla="*/ 560308 w 1043464"/>
              <a:gd name="connsiteY36" fmla="*/ 38576 h 986885"/>
              <a:gd name="connsiteX37" fmla="*/ 521732 w 1043464"/>
              <a:gd name="connsiteY37" fmla="*/ 77152 h 986885"/>
              <a:gd name="connsiteX38" fmla="*/ 483156 w 1043464"/>
              <a:gd name="connsiteY38" fmla="*/ 38576 h 986885"/>
              <a:gd name="connsiteX39" fmla="*/ 521732 w 1043464"/>
              <a:gd name="connsiteY39" fmla="*/ 0 h 986885"/>
              <a:gd name="connsiteX40" fmla="*/ 38576 w 1043464"/>
              <a:gd name="connsiteY40" fmla="*/ 0 h 986885"/>
              <a:gd name="connsiteX41" fmla="*/ 77152 w 1043464"/>
              <a:gd name="connsiteY41" fmla="*/ 38576 h 986885"/>
              <a:gd name="connsiteX42" fmla="*/ 38576 w 1043464"/>
              <a:gd name="connsiteY42" fmla="*/ 77152 h 986885"/>
              <a:gd name="connsiteX43" fmla="*/ 0 w 1043464"/>
              <a:gd name="connsiteY43" fmla="*/ 38576 h 986885"/>
              <a:gd name="connsiteX44" fmla="*/ 38576 w 1043464"/>
              <a:gd name="connsiteY44" fmla="*/ 0 h 986885"/>
            </a:gdLst>
            <a:ahLst/>
            <a:cxnLst/>
            <a:rect l="l" t="t" r="r" b="b"/>
            <a:pathLst>
              <a:path w="1043464" h="986885">
                <a:moveTo>
                  <a:pt x="1004888" y="909733"/>
                </a:moveTo>
                <a:cubicBezTo>
                  <a:pt x="1026193" y="909733"/>
                  <a:pt x="1043464" y="927004"/>
                  <a:pt x="1043464" y="948309"/>
                </a:cubicBezTo>
                <a:cubicBezTo>
                  <a:pt x="1043464" y="969614"/>
                  <a:pt x="1026193" y="986885"/>
                  <a:pt x="1004888" y="986885"/>
                </a:cubicBezTo>
                <a:cubicBezTo>
                  <a:pt x="983583" y="986885"/>
                  <a:pt x="966312" y="969614"/>
                  <a:pt x="966312" y="948309"/>
                </a:cubicBezTo>
                <a:cubicBezTo>
                  <a:pt x="966312" y="927004"/>
                  <a:pt x="983583" y="909733"/>
                  <a:pt x="1004888" y="909733"/>
                </a:cubicBezTo>
                <a:close/>
                <a:moveTo>
                  <a:pt x="521732" y="909733"/>
                </a:moveTo>
                <a:cubicBezTo>
                  <a:pt x="543037" y="909733"/>
                  <a:pt x="560308" y="927004"/>
                  <a:pt x="560308" y="948309"/>
                </a:cubicBezTo>
                <a:cubicBezTo>
                  <a:pt x="560308" y="969614"/>
                  <a:pt x="543037" y="986885"/>
                  <a:pt x="521732" y="986885"/>
                </a:cubicBezTo>
                <a:cubicBezTo>
                  <a:pt x="500427" y="986885"/>
                  <a:pt x="483156" y="969614"/>
                  <a:pt x="483156" y="948309"/>
                </a:cubicBezTo>
                <a:cubicBezTo>
                  <a:pt x="483156" y="927004"/>
                  <a:pt x="500427" y="909733"/>
                  <a:pt x="521732" y="909733"/>
                </a:cubicBezTo>
                <a:close/>
                <a:moveTo>
                  <a:pt x="38576" y="909733"/>
                </a:moveTo>
                <a:cubicBezTo>
                  <a:pt x="59881" y="909733"/>
                  <a:pt x="77152" y="927004"/>
                  <a:pt x="77152" y="948309"/>
                </a:cubicBezTo>
                <a:cubicBezTo>
                  <a:pt x="77152" y="969614"/>
                  <a:pt x="59881" y="986885"/>
                  <a:pt x="38576" y="986885"/>
                </a:cubicBezTo>
                <a:cubicBezTo>
                  <a:pt x="17271" y="986885"/>
                  <a:pt x="0" y="969614"/>
                  <a:pt x="0" y="948309"/>
                </a:cubicBezTo>
                <a:cubicBezTo>
                  <a:pt x="0" y="927004"/>
                  <a:pt x="17271" y="909733"/>
                  <a:pt x="38576" y="909733"/>
                </a:cubicBezTo>
                <a:close/>
                <a:moveTo>
                  <a:pt x="1004888" y="454866"/>
                </a:moveTo>
                <a:cubicBezTo>
                  <a:pt x="1026193" y="454866"/>
                  <a:pt x="1043464" y="472137"/>
                  <a:pt x="1043464" y="493442"/>
                </a:cubicBezTo>
                <a:cubicBezTo>
                  <a:pt x="1043464" y="514747"/>
                  <a:pt x="1026193" y="532018"/>
                  <a:pt x="1004888" y="532018"/>
                </a:cubicBezTo>
                <a:cubicBezTo>
                  <a:pt x="983583" y="532018"/>
                  <a:pt x="966312" y="514747"/>
                  <a:pt x="966312" y="493442"/>
                </a:cubicBezTo>
                <a:cubicBezTo>
                  <a:pt x="966312" y="472137"/>
                  <a:pt x="983583" y="454866"/>
                  <a:pt x="1004888" y="454866"/>
                </a:cubicBezTo>
                <a:close/>
                <a:moveTo>
                  <a:pt x="521732" y="454866"/>
                </a:moveTo>
                <a:cubicBezTo>
                  <a:pt x="543037" y="454866"/>
                  <a:pt x="560308" y="472137"/>
                  <a:pt x="560308" y="493442"/>
                </a:cubicBezTo>
                <a:cubicBezTo>
                  <a:pt x="560308" y="514747"/>
                  <a:pt x="543037" y="532018"/>
                  <a:pt x="521732" y="532018"/>
                </a:cubicBezTo>
                <a:cubicBezTo>
                  <a:pt x="500427" y="532018"/>
                  <a:pt x="483156" y="514747"/>
                  <a:pt x="483156" y="493442"/>
                </a:cubicBezTo>
                <a:cubicBezTo>
                  <a:pt x="483156" y="472137"/>
                  <a:pt x="500427" y="454866"/>
                  <a:pt x="521732" y="454866"/>
                </a:cubicBezTo>
                <a:close/>
                <a:moveTo>
                  <a:pt x="38576" y="454866"/>
                </a:moveTo>
                <a:cubicBezTo>
                  <a:pt x="59881" y="454866"/>
                  <a:pt x="77152" y="472137"/>
                  <a:pt x="77152" y="493442"/>
                </a:cubicBezTo>
                <a:cubicBezTo>
                  <a:pt x="77152" y="514747"/>
                  <a:pt x="59881" y="532018"/>
                  <a:pt x="38576" y="532018"/>
                </a:cubicBezTo>
                <a:cubicBezTo>
                  <a:pt x="17271" y="532018"/>
                  <a:pt x="0" y="514747"/>
                  <a:pt x="0" y="493442"/>
                </a:cubicBezTo>
                <a:cubicBezTo>
                  <a:pt x="0" y="472137"/>
                  <a:pt x="17271" y="454866"/>
                  <a:pt x="38576" y="454866"/>
                </a:cubicBezTo>
                <a:close/>
                <a:moveTo>
                  <a:pt x="1004888" y="0"/>
                </a:moveTo>
                <a:cubicBezTo>
                  <a:pt x="1026193" y="0"/>
                  <a:pt x="1043464" y="17271"/>
                  <a:pt x="1043464" y="38576"/>
                </a:cubicBezTo>
                <a:cubicBezTo>
                  <a:pt x="1043464" y="59881"/>
                  <a:pt x="1026193" y="77152"/>
                  <a:pt x="1004888" y="77152"/>
                </a:cubicBezTo>
                <a:cubicBezTo>
                  <a:pt x="983583" y="77152"/>
                  <a:pt x="966312" y="59881"/>
                  <a:pt x="966312" y="38576"/>
                </a:cubicBezTo>
                <a:cubicBezTo>
                  <a:pt x="966312" y="17271"/>
                  <a:pt x="983583" y="0"/>
                  <a:pt x="1004888" y="0"/>
                </a:cubicBezTo>
                <a:close/>
                <a:moveTo>
                  <a:pt x="521732" y="0"/>
                </a:moveTo>
                <a:cubicBezTo>
                  <a:pt x="543037" y="0"/>
                  <a:pt x="560308" y="17271"/>
                  <a:pt x="560308" y="38576"/>
                </a:cubicBezTo>
                <a:cubicBezTo>
                  <a:pt x="560308" y="59881"/>
                  <a:pt x="543037" y="77152"/>
                  <a:pt x="521732" y="77152"/>
                </a:cubicBezTo>
                <a:cubicBezTo>
                  <a:pt x="500427" y="77152"/>
                  <a:pt x="483156" y="59881"/>
                  <a:pt x="483156" y="38576"/>
                </a:cubicBezTo>
                <a:cubicBezTo>
                  <a:pt x="483156" y="17271"/>
                  <a:pt x="500427" y="0"/>
                  <a:pt x="521732" y="0"/>
                </a:cubicBezTo>
                <a:close/>
                <a:moveTo>
                  <a:pt x="38576" y="0"/>
                </a:moveTo>
                <a:cubicBezTo>
                  <a:pt x="59881" y="0"/>
                  <a:pt x="77152" y="17271"/>
                  <a:pt x="77152" y="38576"/>
                </a:cubicBezTo>
                <a:cubicBezTo>
                  <a:pt x="77152" y="59881"/>
                  <a:pt x="59881" y="77152"/>
                  <a:pt x="38576" y="77152"/>
                </a:cubicBezTo>
                <a:cubicBezTo>
                  <a:pt x="17271" y="77152"/>
                  <a:pt x="0" y="59881"/>
                  <a:pt x="0" y="38576"/>
                </a:cubicBezTo>
                <a:cubicBezTo>
                  <a:pt x="0" y="17271"/>
                  <a:pt x="17271" y="0"/>
                  <a:pt x="38576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89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176399" y="1773139"/>
            <a:ext cx="5236312" cy="233482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谢谢大家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327839" y="4580971"/>
            <a:ext cx="1563407" cy="276999"/>
          </a:xfrm>
          <a:prstGeom prst="roundRect">
            <a:avLst>
              <a:gd name="adj" fmla="val 15155"/>
            </a:avLst>
          </a:prstGeom>
          <a:solidFill>
            <a:schemeClr val="bg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8400017" y="4640472"/>
            <a:ext cx="1250140" cy="18466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汇报人：</a:t>
            </a:r>
            <a:r>
              <a:rPr kumimoji="1" lang="zh-CN" altLang="en-US" sz="12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付强</a:t>
            </a:r>
            <a:endParaRPr kumimoji="1" lang="zh-CN" altLang="en-US" sz="12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8327840" y="5096452"/>
            <a:ext cx="1800149" cy="276999"/>
          </a:xfrm>
          <a:prstGeom prst="roundRect">
            <a:avLst>
              <a:gd name="adj" fmla="val 16989"/>
            </a:avLst>
          </a:prstGeom>
          <a:solidFill>
            <a:schemeClr val="bg1"/>
          </a:solidFill>
          <a:ln w="1270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8400017" y="5156588"/>
            <a:ext cx="1439445" cy="18466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2025.7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5400000">
            <a:off x="5767818" y="3397015"/>
            <a:ext cx="286141" cy="270625"/>
          </a:xfrm>
          <a:custGeom>
            <a:avLst/>
            <a:gdLst>
              <a:gd name="connsiteX0" fmla="*/ 1004888 w 1043464"/>
              <a:gd name="connsiteY0" fmla="*/ 909733 h 986885"/>
              <a:gd name="connsiteX1" fmla="*/ 1043464 w 1043464"/>
              <a:gd name="connsiteY1" fmla="*/ 948309 h 986885"/>
              <a:gd name="connsiteX2" fmla="*/ 1004888 w 1043464"/>
              <a:gd name="connsiteY2" fmla="*/ 986885 h 986885"/>
              <a:gd name="connsiteX3" fmla="*/ 966312 w 1043464"/>
              <a:gd name="connsiteY3" fmla="*/ 948309 h 986885"/>
              <a:gd name="connsiteX4" fmla="*/ 1004888 w 1043464"/>
              <a:gd name="connsiteY4" fmla="*/ 909733 h 986885"/>
              <a:gd name="connsiteX5" fmla="*/ 521732 w 1043464"/>
              <a:gd name="connsiteY5" fmla="*/ 909733 h 986885"/>
              <a:gd name="connsiteX6" fmla="*/ 560308 w 1043464"/>
              <a:gd name="connsiteY6" fmla="*/ 948309 h 986885"/>
              <a:gd name="connsiteX7" fmla="*/ 521732 w 1043464"/>
              <a:gd name="connsiteY7" fmla="*/ 986885 h 986885"/>
              <a:gd name="connsiteX8" fmla="*/ 483156 w 1043464"/>
              <a:gd name="connsiteY8" fmla="*/ 948309 h 986885"/>
              <a:gd name="connsiteX9" fmla="*/ 521732 w 1043464"/>
              <a:gd name="connsiteY9" fmla="*/ 909733 h 986885"/>
              <a:gd name="connsiteX10" fmla="*/ 38576 w 1043464"/>
              <a:gd name="connsiteY10" fmla="*/ 909733 h 986885"/>
              <a:gd name="connsiteX11" fmla="*/ 77152 w 1043464"/>
              <a:gd name="connsiteY11" fmla="*/ 948309 h 986885"/>
              <a:gd name="connsiteX12" fmla="*/ 38576 w 1043464"/>
              <a:gd name="connsiteY12" fmla="*/ 986885 h 986885"/>
              <a:gd name="connsiteX13" fmla="*/ 0 w 1043464"/>
              <a:gd name="connsiteY13" fmla="*/ 948309 h 986885"/>
              <a:gd name="connsiteX14" fmla="*/ 38576 w 1043464"/>
              <a:gd name="connsiteY14" fmla="*/ 909733 h 986885"/>
              <a:gd name="connsiteX15" fmla="*/ 1004888 w 1043464"/>
              <a:gd name="connsiteY15" fmla="*/ 454866 h 986885"/>
              <a:gd name="connsiteX16" fmla="*/ 1043464 w 1043464"/>
              <a:gd name="connsiteY16" fmla="*/ 493442 h 986885"/>
              <a:gd name="connsiteX17" fmla="*/ 1004888 w 1043464"/>
              <a:gd name="connsiteY17" fmla="*/ 532018 h 986885"/>
              <a:gd name="connsiteX18" fmla="*/ 966312 w 1043464"/>
              <a:gd name="connsiteY18" fmla="*/ 493442 h 986885"/>
              <a:gd name="connsiteX19" fmla="*/ 1004888 w 1043464"/>
              <a:gd name="connsiteY19" fmla="*/ 454866 h 986885"/>
              <a:gd name="connsiteX20" fmla="*/ 521732 w 1043464"/>
              <a:gd name="connsiteY20" fmla="*/ 454866 h 986885"/>
              <a:gd name="connsiteX21" fmla="*/ 560308 w 1043464"/>
              <a:gd name="connsiteY21" fmla="*/ 493442 h 986885"/>
              <a:gd name="connsiteX22" fmla="*/ 521732 w 1043464"/>
              <a:gd name="connsiteY22" fmla="*/ 532018 h 986885"/>
              <a:gd name="connsiteX23" fmla="*/ 483156 w 1043464"/>
              <a:gd name="connsiteY23" fmla="*/ 493442 h 986885"/>
              <a:gd name="connsiteX24" fmla="*/ 521732 w 1043464"/>
              <a:gd name="connsiteY24" fmla="*/ 454866 h 986885"/>
              <a:gd name="connsiteX25" fmla="*/ 38576 w 1043464"/>
              <a:gd name="connsiteY25" fmla="*/ 454866 h 986885"/>
              <a:gd name="connsiteX26" fmla="*/ 77152 w 1043464"/>
              <a:gd name="connsiteY26" fmla="*/ 493442 h 986885"/>
              <a:gd name="connsiteX27" fmla="*/ 38576 w 1043464"/>
              <a:gd name="connsiteY27" fmla="*/ 532018 h 986885"/>
              <a:gd name="connsiteX28" fmla="*/ 0 w 1043464"/>
              <a:gd name="connsiteY28" fmla="*/ 493442 h 986885"/>
              <a:gd name="connsiteX29" fmla="*/ 38576 w 1043464"/>
              <a:gd name="connsiteY29" fmla="*/ 454866 h 986885"/>
              <a:gd name="connsiteX30" fmla="*/ 1004888 w 1043464"/>
              <a:gd name="connsiteY30" fmla="*/ 0 h 986885"/>
              <a:gd name="connsiteX31" fmla="*/ 1043464 w 1043464"/>
              <a:gd name="connsiteY31" fmla="*/ 38576 h 986885"/>
              <a:gd name="connsiteX32" fmla="*/ 1004888 w 1043464"/>
              <a:gd name="connsiteY32" fmla="*/ 77152 h 986885"/>
              <a:gd name="connsiteX33" fmla="*/ 966312 w 1043464"/>
              <a:gd name="connsiteY33" fmla="*/ 38576 h 986885"/>
              <a:gd name="connsiteX34" fmla="*/ 1004888 w 1043464"/>
              <a:gd name="connsiteY34" fmla="*/ 0 h 986885"/>
              <a:gd name="connsiteX35" fmla="*/ 521732 w 1043464"/>
              <a:gd name="connsiteY35" fmla="*/ 0 h 986885"/>
              <a:gd name="connsiteX36" fmla="*/ 560308 w 1043464"/>
              <a:gd name="connsiteY36" fmla="*/ 38576 h 986885"/>
              <a:gd name="connsiteX37" fmla="*/ 521732 w 1043464"/>
              <a:gd name="connsiteY37" fmla="*/ 77152 h 986885"/>
              <a:gd name="connsiteX38" fmla="*/ 483156 w 1043464"/>
              <a:gd name="connsiteY38" fmla="*/ 38576 h 986885"/>
              <a:gd name="connsiteX39" fmla="*/ 521732 w 1043464"/>
              <a:gd name="connsiteY39" fmla="*/ 0 h 986885"/>
              <a:gd name="connsiteX40" fmla="*/ 38576 w 1043464"/>
              <a:gd name="connsiteY40" fmla="*/ 0 h 986885"/>
              <a:gd name="connsiteX41" fmla="*/ 77152 w 1043464"/>
              <a:gd name="connsiteY41" fmla="*/ 38576 h 986885"/>
              <a:gd name="connsiteX42" fmla="*/ 38576 w 1043464"/>
              <a:gd name="connsiteY42" fmla="*/ 77152 h 986885"/>
              <a:gd name="connsiteX43" fmla="*/ 0 w 1043464"/>
              <a:gd name="connsiteY43" fmla="*/ 38576 h 986885"/>
              <a:gd name="connsiteX44" fmla="*/ 38576 w 1043464"/>
              <a:gd name="connsiteY44" fmla="*/ 0 h 986885"/>
            </a:gdLst>
            <a:ahLst/>
            <a:cxnLst/>
            <a:rect l="l" t="t" r="r" b="b"/>
            <a:pathLst>
              <a:path w="1043464" h="986885">
                <a:moveTo>
                  <a:pt x="1004888" y="909733"/>
                </a:moveTo>
                <a:cubicBezTo>
                  <a:pt x="1026193" y="909733"/>
                  <a:pt x="1043464" y="927004"/>
                  <a:pt x="1043464" y="948309"/>
                </a:cubicBezTo>
                <a:cubicBezTo>
                  <a:pt x="1043464" y="969614"/>
                  <a:pt x="1026193" y="986885"/>
                  <a:pt x="1004888" y="986885"/>
                </a:cubicBezTo>
                <a:cubicBezTo>
                  <a:pt x="983583" y="986885"/>
                  <a:pt x="966312" y="969614"/>
                  <a:pt x="966312" y="948309"/>
                </a:cubicBezTo>
                <a:cubicBezTo>
                  <a:pt x="966312" y="927004"/>
                  <a:pt x="983583" y="909733"/>
                  <a:pt x="1004888" y="909733"/>
                </a:cubicBezTo>
                <a:close/>
                <a:moveTo>
                  <a:pt x="521732" y="909733"/>
                </a:moveTo>
                <a:cubicBezTo>
                  <a:pt x="543037" y="909733"/>
                  <a:pt x="560308" y="927004"/>
                  <a:pt x="560308" y="948309"/>
                </a:cubicBezTo>
                <a:cubicBezTo>
                  <a:pt x="560308" y="969614"/>
                  <a:pt x="543037" y="986885"/>
                  <a:pt x="521732" y="986885"/>
                </a:cubicBezTo>
                <a:cubicBezTo>
                  <a:pt x="500427" y="986885"/>
                  <a:pt x="483156" y="969614"/>
                  <a:pt x="483156" y="948309"/>
                </a:cubicBezTo>
                <a:cubicBezTo>
                  <a:pt x="483156" y="927004"/>
                  <a:pt x="500427" y="909733"/>
                  <a:pt x="521732" y="909733"/>
                </a:cubicBezTo>
                <a:close/>
                <a:moveTo>
                  <a:pt x="38576" y="909733"/>
                </a:moveTo>
                <a:cubicBezTo>
                  <a:pt x="59881" y="909733"/>
                  <a:pt x="77152" y="927004"/>
                  <a:pt x="77152" y="948309"/>
                </a:cubicBezTo>
                <a:cubicBezTo>
                  <a:pt x="77152" y="969614"/>
                  <a:pt x="59881" y="986885"/>
                  <a:pt x="38576" y="986885"/>
                </a:cubicBezTo>
                <a:cubicBezTo>
                  <a:pt x="17271" y="986885"/>
                  <a:pt x="0" y="969614"/>
                  <a:pt x="0" y="948309"/>
                </a:cubicBezTo>
                <a:cubicBezTo>
                  <a:pt x="0" y="927004"/>
                  <a:pt x="17271" y="909733"/>
                  <a:pt x="38576" y="909733"/>
                </a:cubicBezTo>
                <a:close/>
                <a:moveTo>
                  <a:pt x="1004888" y="454866"/>
                </a:moveTo>
                <a:cubicBezTo>
                  <a:pt x="1026193" y="454866"/>
                  <a:pt x="1043464" y="472137"/>
                  <a:pt x="1043464" y="493442"/>
                </a:cubicBezTo>
                <a:cubicBezTo>
                  <a:pt x="1043464" y="514747"/>
                  <a:pt x="1026193" y="532018"/>
                  <a:pt x="1004888" y="532018"/>
                </a:cubicBezTo>
                <a:cubicBezTo>
                  <a:pt x="983583" y="532018"/>
                  <a:pt x="966312" y="514747"/>
                  <a:pt x="966312" y="493442"/>
                </a:cubicBezTo>
                <a:cubicBezTo>
                  <a:pt x="966312" y="472137"/>
                  <a:pt x="983583" y="454866"/>
                  <a:pt x="1004888" y="454866"/>
                </a:cubicBezTo>
                <a:close/>
                <a:moveTo>
                  <a:pt x="521732" y="454866"/>
                </a:moveTo>
                <a:cubicBezTo>
                  <a:pt x="543037" y="454866"/>
                  <a:pt x="560308" y="472137"/>
                  <a:pt x="560308" y="493442"/>
                </a:cubicBezTo>
                <a:cubicBezTo>
                  <a:pt x="560308" y="514747"/>
                  <a:pt x="543037" y="532018"/>
                  <a:pt x="521732" y="532018"/>
                </a:cubicBezTo>
                <a:cubicBezTo>
                  <a:pt x="500427" y="532018"/>
                  <a:pt x="483156" y="514747"/>
                  <a:pt x="483156" y="493442"/>
                </a:cubicBezTo>
                <a:cubicBezTo>
                  <a:pt x="483156" y="472137"/>
                  <a:pt x="500427" y="454866"/>
                  <a:pt x="521732" y="454866"/>
                </a:cubicBezTo>
                <a:close/>
                <a:moveTo>
                  <a:pt x="38576" y="454866"/>
                </a:moveTo>
                <a:cubicBezTo>
                  <a:pt x="59881" y="454866"/>
                  <a:pt x="77152" y="472137"/>
                  <a:pt x="77152" y="493442"/>
                </a:cubicBezTo>
                <a:cubicBezTo>
                  <a:pt x="77152" y="514747"/>
                  <a:pt x="59881" y="532018"/>
                  <a:pt x="38576" y="532018"/>
                </a:cubicBezTo>
                <a:cubicBezTo>
                  <a:pt x="17271" y="532018"/>
                  <a:pt x="0" y="514747"/>
                  <a:pt x="0" y="493442"/>
                </a:cubicBezTo>
                <a:cubicBezTo>
                  <a:pt x="0" y="472137"/>
                  <a:pt x="17271" y="454866"/>
                  <a:pt x="38576" y="454866"/>
                </a:cubicBezTo>
                <a:close/>
                <a:moveTo>
                  <a:pt x="1004888" y="0"/>
                </a:moveTo>
                <a:cubicBezTo>
                  <a:pt x="1026193" y="0"/>
                  <a:pt x="1043464" y="17271"/>
                  <a:pt x="1043464" y="38576"/>
                </a:cubicBezTo>
                <a:cubicBezTo>
                  <a:pt x="1043464" y="59881"/>
                  <a:pt x="1026193" y="77152"/>
                  <a:pt x="1004888" y="77152"/>
                </a:cubicBezTo>
                <a:cubicBezTo>
                  <a:pt x="983583" y="77152"/>
                  <a:pt x="966312" y="59881"/>
                  <a:pt x="966312" y="38576"/>
                </a:cubicBezTo>
                <a:cubicBezTo>
                  <a:pt x="966312" y="17271"/>
                  <a:pt x="983583" y="0"/>
                  <a:pt x="1004888" y="0"/>
                </a:cubicBezTo>
                <a:close/>
                <a:moveTo>
                  <a:pt x="521732" y="0"/>
                </a:moveTo>
                <a:cubicBezTo>
                  <a:pt x="543037" y="0"/>
                  <a:pt x="560308" y="17271"/>
                  <a:pt x="560308" y="38576"/>
                </a:cubicBezTo>
                <a:cubicBezTo>
                  <a:pt x="560308" y="59881"/>
                  <a:pt x="543037" y="77152"/>
                  <a:pt x="521732" y="77152"/>
                </a:cubicBezTo>
                <a:cubicBezTo>
                  <a:pt x="500427" y="77152"/>
                  <a:pt x="483156" y="59881"/>
                  <a:pt x="483156" y="38576"/>
                </a:cubicBezTo>
                <a:cubicBezTo>
                  <a:pt x="483156" y="17271"/>
                  <a:pt x="500427" y="0"/>
                  <a:pt x="521732" y="0"/>
                </a:cubicBezTo>
                <a:close/>
                <a:moveTo>
                  <a:pt x="38576" y="0"/>
                </a:moveTo>
                <a:cubicBezTo>
                  <a:pt x="59881" y="0"/>
                  <a:pt x="77152" y="17271"/>
                  <a:pt x="77152" y="38576"/>
                </a:cubicBezTo>
                <a:cubicBezTo>
                  <a:pt x="77152" y="59881"/>
                  <a:pt x="59881" y="77152"/>
                  <a:pt x="38576" y="77152"/>
                </a:cubicBezTo>
                <a:cubicBezTo>
                  <a:pt x="17271" y="77152"/>
                  <a:pt x="0" y="59881"/>
                  <a:pt x="0" y="38576"/>
                </a:cubicBezTo>
                <a:cubicBezTo>
                  <a:pt x="0" y="17271"/>
                  <a:pt x="17271" y="0"/>
                  <a:pt x="38576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5768595" y="1585300"/>
            <a:ext cx="229714" cy="229714"/>
          </a:xfrm>
          <a:custGeom>
            <a:avLst/>
            <a:gdLst>
              <a:gd name="connsiteX0" fmla="*/ 215383 w 229714"/>
              <a:gd name="connsiteY0" fmla="*/ 14321 h 229714"/>
              <a:gd name="connsiteX1" fmla="*/ 215383 w 229714"/>
              <a:gd name="connsiteY1" fmla="*/ 229714 h 229714"/>
              <a:gd name="connsiteX2" fmla="*/ 229714 w 229714"/>
              <a:gd name="connsiteY2" fmla="*/ 229714 h 229714"/>
              <a:gd name="connsiteX3" fmla="*/ 229714 w 229714"/>
              <a:gd name="connsiteY3" fmla="*/ 0 h 229714"/>
              <a:gd name="connsiteX4" fmla="*/ 0 w 229714"/>
              <a:gd name="connsiteY4" fmla="*/ 0 h 229714"/>
              <a:gd name="connsiteX5" fmla="*/ 0 w 229714"/>
              <a:gd name="connsiteY5" fmla="*/ 14321 h 229714"/>
              <a:gd name="connsiteX6" fmla="*/ 215383 w 229714"/>
              <a:gd name="connsiteY6" fmla="*/ 14321 h 229714"/>
            </a:gdLst>
            <a:ahLst/>
            <a:cxnLst/>
            <a:rect l="l" t="t" r="r" b="b"/>
            <a:pathLst>
              <a:path w="229714" h="229714">
                <a:moveTo>
                  <a:pt x="215383" y="14321"/>
                </a:moveTo>
                <a:lnTo>
                  <a:pt x="215383" y="229714"/>
                </a:lnTo>
                <a:lnTo>
                  <a:pt x="229714" y="229714"/>
                </a:lnTo>
                <a:lnTo>
                  <a:pt x="229714" y="0"/>
                </a:lnTo>
                <a:lnTo>
                  <a:pt x="0" y="0"/>
                </a:lnTo>
                <a:lnTo>
                  <a:pt x="0" y="14321"/>
                </a:lnTo>
                <a:lnTo>
                  <a:pt x="215383" y="14321"/>
                </a:lnTo>
                <a:close/>
              </a:path>
            </a:pathLst>
          </a:custGeom>
          <a:solidFill>
            <a:schemeClr val="accent3"/>
          </a:solidFill>
          <a:ln w="342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cxnSp>
        <p:nvCxnSpPr>
          <p:cNvPr id="27" name="线条 1"/>
          <p:cNvCxnSpPr/>
          <p:nvPr/>
        </p:nvCxnSpPr>
        <p:spPr>
          <a:xfrm>
            <a:off x="2940537" y="4254297"/>
            <a:ext cx="2825465" cy="0"/>
          </a:xfrm>
          <a:prstGeom prst="line">
            <a:avLst/>
          </a:prstGeom>
          <a:noFill/>
          <a:ln w="6350" cap="sq">
            <a:solidFill>
              <a:schemeClr val="bg1">
                <a:lumMod val="75000"/>
              </a:schemeClr>
            </a:solidFill>
            <a:prstDash val="solid"/>
            <a:miter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467995" y="1586865"/>
            <a:ext cx="11440795" cy="4086860"/>
          </a:xfrm>
          <a:prstGeom prst="roundRect">
            <a:avLst>
              <a:gd name="adj" fmla="val 4833"/>
            </a:avLst>
          </a:prstGeom>
          <a:noFill/>
          <a:ln w="25400" cap="flat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V="1">
            <a:off x="0" y="6308730"/>
            <a:ext cx="12192000" cy="549270"/>
          </a:xfrm>
          <a:custGeom>
            <a:avLst/>
            <a:gdLst>
              <a:gd name="connsiteX0" fmla="*/ 0 w 12192000"/>
              <a:gd name="connsiteY0" fmla="*/ 0 h 549270"/>
              <a:gd name="connsiteX1" fmla="*/ 12192000 w 12192000"/>
              <a:gd name="connsiteY1" fmla="*/ 0 h 549270"/>
              <a:gd name="connsiteX2" fmla="*/ 12192000 w 12192000"/>
              <a:gd name="connsiteY2" fmla="*/ 549270 h 549270"/>
              <a:gd name="connsiteX3" fmla="*/ 12170419 w 12192000"/>
              <a:gd name="connsiteY3" fmla="*/ 442374 h 549270"/>
              <a:gd name="connsiteX4" fmla="*/ 11917363 w 12192000"/>
              <a:gd name="connsiteY4" fmla="*/ 274637 h 549270"/>
              <a:gd name="connsiteX5" fmla="*/ 0 w 12192000"/>
              <a:gd name="connsiteY5" fmla="*/ 274637 h 549270"/>
            </a:gdLst>
            <a:ahLst/>
            <a:cxnLst/>
            <a:rect l="l" t="t" r="r" b="b"/>
            <a:pathLst>
              <a:path w="12192000" h="549270">
                <a:moveTo>
                  <a:pt x="0" y="0"/>
                </a:moveTo>
                <a:lnTo>
                  <a:pt x="12192000" y="0"/>
                </a:lnTo>
                <a:lnTo>
                  <a:pt x="12192000" y="549270"/>
                </a:lnTo>
                <a:lnTo>
                  <a:pt x="12170419" y="442374"/>
                </a:lnTo>
                <a:cubicBezTo>
                  <a:pt x="12128726" y="343802"/>
                  <a:pt x="12031122" y="274637"/>
                  <a:pt x="11917363" y="274637"/>
                </a:cubicBezTo>
                <a:lnTo>
                  <a:pt x="0" y="274637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2"/>
            </p:custDataLst>
          </p:nvPr>
        </p:nvSpPr>
        <p:spPr>
          <a:xfrm>
            <a:off x="1590040" y="2154555"/>
            <a:ext cx="9501505" cy="3018790"/>
          </a:xfrm>
          <a:prstGeom prst="rect">
            <a:avLst/>
          </a:prstGeom>
          <a:gradFill>
            <a:gsLst>
              <a:gs pos="100000">
                <a:srgbClr val="F5C5D6"/>
              </a:gs>
              <a:gs pos="0">
                <a:srgbClr val="9A97EF"/>
              </a:gs>
            </a:gsLst>
            <a:lin ang="2700000" scaled="1"/>
          </a:gradFill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/>
              <a:t>         </a:t>
            </a:r>
            <a:r>
              <a:rPr kumimoji="1" lang="zh-CN" altLang="en-US" sz="2000"/>
              <a:t>能规范完成长拳</a:t>
            </a:r>
            <a:r>
              <a:rPr kumimoji="1" lang="en-US" altLang="zh-CN" sz="2000"/>
              <a:t> “</a:t>
            </a:r>
            <a:r>
              <a:rPr kumimoji="1" lang="zh-CN" altLang="en-US" sz="2000"/>
              <a:t>三型四法</a:t>
            </a:r>
            <a:r>
              <a:rPr kumimoji="1" lang="en-US" altLang="zh-CN" sz="2000"/>
              <a:t>”</a:t>
            </a:r>
            <a:r>
              <a:rPr kumimoji="1" lang="zh-CN" altLang="en-US" sz="2000"/>
              <a:t>（拳</a:t>
            </a:r>
            <a:r>
              <a:rPr kumimoji="1" lang="en-US" altLang="zh-CN" sz="2000"/>
              <a:t> / </a:t>
            </a:r>
            <a:r>
              <a:rPr kumimoji="1" lang="zh-CN" altLang="en-US" sz="2000"/>
              <a:t>掌</a:t>
            </a:r>
            <a:r>
              <a:rPr kumimoji="1" lang="en-US" altLang="zh-CN" sz="2000"/>
              <a:t> / </a:t>
            </a:r>
            <a:r>
              <a:rPr kumimoji="1" lang="zh-CN" altLang="en-US" sz="2000"/>
              <a:t>勾手型，弓</a:t>
            </a:r>
            <a:r>
              <a:rPr kumimoji="1" lang="en-US" altLang="zh-CN" sz="2000"/>
              <a:t> / </a:t>
            </a:r>
            <a:r>
              <a:rPr kumimoji="1" lang="zh-CN" altLang="en-US" sz="2000"/>
              <a:t>马</a:t>
            </a:r>
            <a:r>
              <a:rPr kumimoji="1" lang="en-US" altLang="zh-CN" sz="2000"/>
              <a:t> / </a:t>
            </a:r>
            <a:r>
              <a:rPr kumimoji="1" lang="zh-CN" altLang="en-US" sz="2000"/>
              <a:t>仆步型，冲</a:t>
            </a:r>
            <a:r>
              <a:rPr kumimoji="1" lang="en-US" altLang="zh-CN" sz="2000"/>
              <a:t> / </a:t>
            </a:r>
            <a:r>
              <a:rPr kumimoji="1" lang="zh-CN" altLang="en-US" sz="2000"/>
              <a:t>推</a:t>
            </a:r>
            <a:r>
              <a:rPr kumimoji="1" lang="en-US" altLang="zh-CN" sz="2000"/>
              <a:t> / </a:t>
            </a:r>
            <a:r>
              <a:rPr kumimoji="1" lang="zh-CN" altLang="en-US" sz="2000"/>
              <a:t>蹬</a:t>
            </a:r>
            <a:r>
              <a:rPr kumimoji="1" lang="en-US" altLang="zh-CN" sz="2000"/>
              <a:t> / </a:t>
            </a:r>
            <a:r>
              <a:rPr kumimoji="1" lang="zh-CN" altLang="en-US" sz="2000"/>
              <a:t>弹技法），动作规格达标率</a:t>
            </a:r>
            <a:r>
              <a:rPr kumimoji="1" lang="en-US" altLang="zh-CN" sz="2000"/>
              <a:t>≥95%</a:t>
            </a:r>
            <a:r>
              <a:rPr kumimoji="1" lang="zh-CN" altLang="en-US" sz="2000"/>
              <a:t>，通过三维动作捕捉技术检测关节角度误差</a:t>
            </a:r>
            <a:r>
              <a:rPr kumimoji="1" lang="en-US" altLang="zh-CN" sz="2000"/>
              <a:t>≤5</a:t>
            </a:r>
            <a:r>
              <a:rPr kumimoji="1" lang="" altLang="en-US" sz="2000"/>
              <a:t>°</a:t>
            </a:r>
            <a:r>
              <a:rPr kumimoji="1" lang="zh-CN" altLang="en-US" sz="2000"/>
              <a:t>；完整演练少年拳</a:t>
            </a:r>
            <a:r>
              <a:rPr kumimoji="1" lang="en-US" altLang="zh-CN" sz="2000"/>
              <a:t> 12 </a:t>
            </a:r>
            <a:r>
              <a:rPr kumimoji="1" lang="zh-CN" altLang="en-US" sz="2000"/>
              <a:t>式套路，节奏与《少年中国》音乐节拍偏差</a:t>
            </a:r>
            <a:r>
              <a:rPr kumimoji="1" lang="en-US" altLang="zh-CN" sz="2000"/>
              <a:t>≤0.5 </a:t>
            </a:r>
            <a:r>
              <a:rPr kumimoji="1" lang="zh-CN" altLang="en-US" sz="2000"/>
              <a:t>拍，通过肌电监测显示发力肌群募集顺序符合</a:t>
            </a:r>
            <a:r>
              <a:rPr kumimoji="1" lang="en-US" altLang="zh-CN" sz="2000"/>
              <a:t> “</a:t>
            </a:r>
            <a:r>
              <a:rPr kumimoji="1" lang="zh-CN" altLang="en-US" sz="2000"/>
              <a:t>蹬地</a:t>
            </a:r>
            <a:r>
              <a:rPr kumimoji="1" lang="en-US" altLang="zh-CN" sz="2000"/>
              <a:t> - </a:t>
            </a:r>
            <a:r>
              <a:rPr kumimoji="1" lang="zh-CN" altLang="en-US" sz="2000"/>
              <a:t>转髋</a:t>
            </a:r>
            <a:r>
              <a:rPr kumimoji="1" lang="en-US" altLang="zh-CN" sz="2000"/>
              <a:t> - </a:t>
            </a:r>
            <a:r>
              <a:rPr kumimoji="1" lang="zh-CN" altLang="en-US" sz="2000"/>
              <a:t>拧腰</a:t>
            </a:r>
            <a:r>
              <a:rPr kumimoji="1" lang="en-US" altLang="zh-CN" sz="2000"/>
              <a:t> - </a:t>
            </a:r>
            <a:r>
              <a:rPr kumimoji="1" lang="zh-CN" altLang="en-US" sz="2000"/>
              <a:t>顺肩</a:t>
            </a:r>
            <a:r>
              <a:rPr kumimoji="1" lang="en-US" altLang="zh-CN" sz="2000"/>
              <a:t>” </a:t>
            </a:r>
            <a:r>
              <a:rPr kumimoji="1" lang="zh-CN" altLang="en-US" sz="2000"/>
              <a:t>生物力学规律；在攻防对抗中运用</a:t>
            </a:r>
            <a:r>
              <a:rPr kumimoji="1" lang="en-US" altLang="zh-CN" sz="2000"/>
              <a:t> “</a:t>
            </a:r>
            <a:r>
              <a:rPr kumimoji="1" lang="zh-CN" altLang="en-US" sz="2000"/>
              <a:t>格挡</a:t>
            </a:r>
            <a:r>
              <a:rPr kumimoji="1" lang="en-US" altLang="zh-CN" sz="2000"/>
              <a:t> - </a:t>
            </a:r>
            <a:r>
              <a:rPr kumimoji="1" lang="zh-CN" altLang="en-US" sz="2000"/>
              <a:t>冲拳</a:t>
            </a:r>
            <a:r>
              <a:rPr kumimoji="1" lang="en-US" altLang="zh-CN" sz="2000"/>
              <a:t>” </a:t>
            </a:r>
            <a:r>
              <a:rPr kumimoji="1" lang="zh-CN" altLang="en-US" sz="2000"/>
              <a:t>组合技术，通过反应时测试仪记录平均反应时间</a:t>
            </a:r>
            <a:r>
              <a:rPr kumimoji="1" lang="en-US" altLang="zh-CN" sz="2000"/>
              <a:t>≤0.3 </a:t>
            </a:r>
            <a:r>
              <a:rPr kumimoji="1" lang="zh-CN" altLang="en-US" sz="2000"/>
              <a:t>秒，成功防御率</a:t>
            </a:r>
            <a:r>
              <a:rPr kumimoji="1" lang="en-US" altLang="zh-CN" sz="2000"/>
              <a:t>≥80%</a:t>
            </a:r>
            <a:r>
              <a:rPr kumimoji="1" lang="zh-CN" altLang="en-US"/>
              <a:t>。</a:t>
            </a: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3"/>
            </p:custDataLst>
          </p:nvPr>
        </p:nvSpPr>
        <p:spPr>
          <a:xfrm>
            <a:off x="537405" y="1701093"/>
            <a:ext cx="784328" cy="784328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运动能力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1" name="线条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22" name="线条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0" y="6753325"/>
            <a:ext cx="12192000" cy="114300"/>
          </a:xfrm>
          <a:custGeom>
            <a:avLst/>
            <a:gdLst>
              <a:gd name="connsiteX0" fmla="*/ 0 w 12192000"/>
              <a:gd name="connsiteY0" fmla="*/ 0 h 114300"/>
              <a:gd name="connsiteX1" fmla="*/ 12192000 w 12192000"/>
              <a:gd name="connsiteY1" fmla="*/ 0 h 114300"/>
              <a:gd name="connsiteX2" fmla="*/ 12192000 w 12192000"/>
              <a:gd name="connsiteY2" fmla="*/ 114300 h 114300"/>
              <a:gd name="connsiteX3" fmla="*/ 0 w 12192000"/>
              <a:gd name="connsiteY3" fmla="*/ 114300 h 114300"/>
            </a:gdLst>
            <a:ahLst/>
            <a:cxnLst/>
            <a:rect l="l" t="t" r="r" b="b"/>
            <a:pathLst>
              <a:path w="12192000" h="114300">
                <a:moveTo>
                  <a:pt x="0" y="0"/>
                </a:moveTo>
                <a:lnTo>
                  <a:pt x="12192000" y="0"/>
                </a:lnTo>
                <a:lnTo>
                  <a:pt x="12192000" y="114300"/>
                </a:lnTo>
                <a:lnTo>
                  <a:pt x="0" y="1143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38735" y="1327785"/>
            <a:ext cx="11934825" cy="5426075"/>
          </a:xfrm>
          <a:prstGeom prst="roundRect">
            <a:avLst>
              <a:gd name="adj" fmla="val 5304"/>
            </a:avLst>
          </a:prstGeom>
          <a:gradFill>
            <a:gsLst>
              <a:gs pos="1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20000"/>
                </a:schemeClr>
              </a:gs>
            </a:gsLst>
            <a:lin ang="5400000" scaled="0"/>
          </a:gradFill>
          <a:ln w="12700" cap="sq">
            <a:noFill/>
            <a:miter/>
          </a:ln>
          <a:effectLst>
            <a:outerShdw blurRad="127000" sx="102000" sy="10200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/>
              <a:t>       </a:t>
            </a:r>
            <a:r>
              <a:rPr kumimoji="1" lang="en-US" altLang="zh-CN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 </a:t>
            </a:r>
            <a:r>
              <a:rPr kumimoji="1" lang="zh-CN" altLang="en-US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建立</a:t>
            </a:r>
            <a:r>
              <a:rPr kumimoji="1" lang="en-US" altLang="zh-CN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“RPE </a:t>
            </a:r>
            <a:r>
              <a:rPr kumimoji="1" lang="zh-CN" altLang="en-US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主观用力感觉量表（</a:t>
            </a:r>
            <a:r>
              <a:rPr kumimoji="1" lang="en-US" altLang="zh-CN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6-20 </a:t>
            </a:r>
            <a:r>
              <a:rPr kumimoji="1" lang="zh-CN" altLang="en-US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级）</a:t>
            </a:r>
            <a:r>
              <a:rPr kumimoji="1" lang="en-US" altLang="zh-CN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” </a:t>
            </a:r>
            <a:r>
              <a:rPr kumimoji="1" lang="zh-CN" altLang="en-US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监测体系，在体能训练中维持</a:t>
            </a:r>
            <a:r>
              <a:rPr kumimoji="1" lang="en-US" altLang="zh-CN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12-15 </a:t>
            </a:r>
            <a:r>
              <a:rPr kumimoji="1" lang="zh-CN" altLang="en-US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级强度区间，运动后</a:t>
            </a:r>
            <a:r>
              <a:rPr kumimoji="1" lang="en-US" altLang="zh-CN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3 </a:t>
            </a:r>
            <a:r>
              <a:rPr kumimoji="1" lang="zh-CN" altLang="en-US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分钟心率恢复至安静值</a:t>
            </a:r>
            <a:r>
              <a:rPr kumimoji="1" lang="en-US" altLang="zh-CN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kumimoji="1" lang="en-US" altLang="en-US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±</a:t>
            </a:r>
            <a:r>
              <a:rPr kumimoji="1" lang="en-US" altLang="zh-CN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10%</a:t>
            </a:r>
            <a:r>
              <a:rPr kumimoji="1" lang="zh-CN" altLang="en-US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；：能识别武术练习中</a:t>
            </a:r>
            <a:r>
              <a:rPr kumimoji="1" lang="en-US" altLang="zh-CN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“</a:t>
            </a:r>
            <a:r>
              <a:rPr kumimoji="1" lang="zh-CN" altLang="en-US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膝盖内扣（</a:t>
            </a:r>
            <a:r>
              <a:rPr kumimoji="1" lang="en-US" altLang="zh-CN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Q </a:t>
            </a:r>
            <a:r>
              <a:rPr kumimoji="1" lang="zh-CN" altLang="en-US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角＞</a:t>
            </a:r>
            <a:r>
              <a:rPr kumimoji="1" lang="en-US" altLang="zh-CN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15</a:t>
            </a:r>
            <a:r>
              <a:rPr kumimoji="1" lang="" altLang="en-US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°</a:t>
            </a:r>
            <a:r>
              <a:rPr kumimoji="1" lang="zh-CN" altLang="en-US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）</a:t>
            </a:r>
            <a:r>
              <a:rPr kumimoji="1" lang="en-US" altLang="zh-CN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”“</a:t>
            </a:r>
            <a:r>
              <a:rPr kumimoji="1" lang="zh-CN" altLang="en-US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含胸弓背（胸椎后凸角＞</a:t>
            </a:r>
            <a:r>
              <a:rPr kumimoji="1" lang="en-US" altLang="zh-CN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40</a:t>
            </a:r>
            <a:r>
              <a:rPr kumimoji="1" lang="" altLang="en-US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°</a:t>
            </a:r>
            <a:r>
              <a:rPr kumimoji="1" lang="zh-CN" altLang="en-US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）</a:t>
            </a:r>
            <a:r>
              <a:rPr kumimoji="1" lang="en-US" altLang="zh-CN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” </a:t>
            </a:r>
            <a:r>
              <a:rPr kumimoji="1" lang="zh-CN" altLang="en-US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等</a:t>
            </a:r>
            <a:r>
              <a:rPr kumimoji="1" lang="en-US" altLang="zh-CN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5 </a:t>
            </a:r>
            <a:r>
              <a:rPr kumimoji="1" lang="zh-CN" altLang="en-US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类生物力学风险，采取泡沫轴放松、肌肉贴扎等预防措施；掌握</a:t>
            </a:r>
            <a:r>
              <a:rPr kumimoji="1" lang="en-US" altLang="zh-CN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“</a:t>
            </a:r>
            <a:r>
              <a:rPr kumimoji="1" lang="zh-CN" altLang="en-US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运动后</a:t>
            </a:r>
            <a:r>
              <a:rPr kumimoji="1" lang="en-US" altLang="zh-CN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30 </a:t>
            </a:r>
            <a:r>
              <a:rPr kumimoji="1" lang="zh-CN" altLang="en-US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分钟内补充</a:t>
            </a:r>
            <a:r>
              <a:rPr kumimoji="1" lang="en-US" altLang="zh-CN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20g </a:t>
            </a:r>
            <a:r>
              <a:rPr kumimoji="1" lang="zh-CN" altLang="en-US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蛋白质</a:t>
            </a:r>
            <a:r>
              <a:rPr kumimoji="1" lang="en-US" altLang="zh-CN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+ 60g </a:t>
            </a:r>
            <a:r>
              <a:rPr kumimoji="1" lang="zh-CN" altLang="en-US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碳水化合物</a:t>
            </a:r>
            <a:r>
              <a:rPr kumimoji="1" lang="en-US" altLang="zh-CN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” </a:t>
            </a:r>
            <a:r>
              <a:rPr kumimoji="1" lang="zh-CN" altLang="en-US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的恢复原则，自主制定</a:t>
            </a:r>
            <a:r>
              <a:rPr kumimoji="1" lang="en-US" altLang="zh-CN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3 </a:t>
            </a:r>
            <a:r>
              <a:rPr kumimoji="1" lang="zh-CN" altLang="en-US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天周期营养食谱；在不同场地（如</a:t>
            </a:r>
            <a:r>
              <a:rPr kumimoji="1" lang="en-US" altLang="zh-CN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200</a:t>
            </a:r>
            <a:r>
              <a:rPr kumimoji="1" lang="zh-CN" altLang="en-US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㎡防滑垫</a:t>
            </a:r>
            <a:r>
              <a:rPr kumimoji="1" lang="en-US" altLang="zh-CN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/ 4m</a:t>
            </a:r>
            <a:r>
              <a:rPr kumimoji="1" lang="en-US" altLang="en-US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×</a:t>
            </a:r>
            <a:r>
              <a:rPr kumimoji="1" lang="en-US" altLang="zh-CN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6m </a:t>
            </a:r>
            <a:r>
              <a:rPr kumimoji="1" lang="zh-CN" altLang="en-US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硬质场地）完成套路演练，通过空间定位测试评估位移误差</a:t>
            </a:r>
            <a:r>
              <a:rPr kumimoji="1" lang="en-US" altLang="zh-CN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≤30cm</a:t>
            </a:r>
            <a:r>
              <a:rPr kumimoji="1" lang="zh-CN" altLang="en-US" sz="2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。</a:t>
            </a:r>
            <a:endParaRPr kumimoji="1" lang="zh-CN" altLang="en-US" sz="240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标题 1"/>
          <p:cNvSpPr txBox="1"/>
          <p:nvPr>
            <p:custDataLst>
              <p:tags r:id="rId2"/>
            </p:custDataLst>
          </p:nvPr>
        </p:nvSpPr>
        <p:spPr>
          <a:xfrm>
            <a:off x="799361" y="1130300"/>
            <a:ext cx="5046561" cy="39104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健康行为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2" name="线条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23" name="线条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0" y="1012190"/>
            <a:ext cx="12192635" cy="5786755"/>
          </a:xfrm>
          <a:prstGeom prst="rect">
            <a:avLst/>
          </a:prstGeom>
          <a:gradFill>
            <a:gsLst>
              <a:gs pos="51300">
                <a:srgbClr val="32B0EA"/>
              </a:gs>
              <a:gs pos="0">
                <a:srgbClr val="005F9F"/>
              </a:gs>
              <a:gs pos="100000">
                <a:srgbClr val="ADDCE1"/>
              </a:gs>
            </a:gsLst>
            <a:lin ang="5400000" scaled="1"/>
          </a:gradFill>
          <a:ln w="12700" cap="flat">
            <a:gradFill>
              <a:gsLst>
                <a:gs pos="0">
                  <a:schemeClr val="accent1">
                    <a:alpha val="100000"/>
                  </a:schemeClr>
                </a:gs>
                <a:gs pos="29000">
                  <a:schemeClr val="accent3">
                    <a:alpha val="0"/>
                  </a:schemeClr>
                </a:gs>
                <a:gs pos="54560">
                  <a:schemeClr val="accent1">
                    <a:lumMod val="40000"/>
                    <a:lumOff val="60000"/>
                    <a:alpha val="0"/>
                  </a:schemeClr>
                </a:gs>
                <a:gs pos="79734">
                  <a:schemeClr val="accent3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/>
              <a:t>                  </a:t>
            </a:r>
            <a:r>
              <a:rPr kumimoji="1" lang="zh-CN" altLang="en-US" sz="2800"/>
              <a:t>严格执行</a:t>
            </a:r>
            <a:r>
              <a:rPr kumimoji="1" lang="en-US" altLang="zh-CN" sz="2800"/>
              <a:t> “</a:t>
            </a:r>
            <a:r>
              <a:rPr kumimoji="1" lang="zh-CN" altLang="en-US" sz="2800"/>
              <a:t>抱拳礼</a:t>
            </a:r>
            <a:r>
              <a:rPr kumimoji="1" lang="en-US" altLang="zh-CN" sz="2800"/>
              <a:t>” </a:t>
            </a:r>
            <a:r>
              <a:rPr kumimoji="1" lang="zh-CN" altLang="en-US" sz="2800"/>
              <a:t>规范（拳掌距胸</a:t>
            </a:r>
            <a:r>
              <a:rPr kumimoji="1" lang="en-US" altLang="zh-CN" sz="2800"/>
              <a:t> 20cm</a:t>
            </a:r>
            <a:r>
              <a:rPr kumimoji="1" lang="zh-CN" altLang="en-US" sz="2800"/>
              <a:t>，屈肘</a:t>
            </a:r>
            <a:r>
              <a:rPr kumimoji="1" lang="en-US" altLang="zh-CN" sz="2800"/>
              <a:t> 30</a:t>
            </a:r>
            <a:r>
              <a:rPr kumimoji="1" lang="" altLang="en-US" sz="2800"/>
              <a:t>°</a:t>
            </a:r>
            <a:r>
              <a:rPr kumimoji="1" lang="zh-CN" altLang="en-US" sz="2800"/>
              <a:t>），在礼仪测评中评委一致性评分</a:t>
            </a:r>
            <a:r>
              <a:rPr kumimoji="1" lang="en-US" altLang="zh-CN" sz="2800"/>
              <a:t>≥9 </a:t>
            </a:r>
            <a:r>
              <a:rPr kumimoji="1" lang="zh-CN" altLang="en-US" sz="2800"/>
              <a:t>分（</a:t>
            </a:r>
            <a:r>
              <a:rPr kumimoji="1" lang="en-US" altLang="zh-CN" sz="2800"/>
              <a:t>10 </a:t>
            </a:r>
            <a:r>
              <a:rPr kumimoji="1" lang="zh-CN" altLang="en-US" sz="2800"/>
              <a:t>分制）；在班级联赛中承担</a:t>
            </a:r>
            <a:r>
              <a:rPr kumimoji="1" lang="en-US" altLang="zh-CN" sz="2800"/>
              <a:t> “</a:t>
            </a:r>
            <a:r>
              <a:rPr kumimoji="1" lang="zh-CN" altLang="en-US" sz="2800"/>
              <a:t>战术策划</a:t>
            </a:r>
            <a:r>
              <a:rPr kumimoji="1" lang="en-US" altLang="zh-CN" sz="2800"/>
              <a:t>”“</a:t>
            </a:r>
            <a:r>
              <a:rPr kumimoji="1" lang="zh-CN" altLang="en-US" sz="2800"/>
              <a:t>安全保护</a:t>
            </a:r>
            <a:r>
              <a:rPr kumimoji="1" lang="en-US" altLang="zh-CN" sz="2800"/>
              <a:t>” </a:t>
            </a:r>
            <a:r>
              <a:rPr kumimoji="1" lang="zh-CN" altLang="en-US" sz="2800"/>
              <a:t>等角色，通过社会网络分析法测算团队互动频次</a:t>
            </a:r>
            <a:r>
              <a:rPr kumimoji="1" lang="en-US" altLang="zh-CN" sz="2800"/>
              <a:t>≥5 </a:t>
            </a:r>
            <a:r>
              <a:rPr kumimoji="1" lang="zh-CN" altLang="en-US" sz="2800"/>
              <a:t>次</a:t>
            </a:r>
            <a:r>
              <a:rPr kumimoji="1" lang="en-US" altLang="zh-CN" sz="2800"/>
              <a:t> / </a:t>
            </a:r>
            <a:r>
              <a:rPr kumimoji="1" lang="zh-CN" altLang="en-US" sz="2800"/>
              <a:t>课时；在体能极限挑战（如马步保持</a:t>
            </a:r>
            <a:r>
              <a:rPr kumimoji="1" lang="en-US" altLang="zh-CN" sz="2800"/>
              <a:t> 20 </a:t>
            </a:r>
            <a:r>
              <a:rPr kumimoji="1" lang="zh-CN" altLang="en-US" sz="2800"/>
              <a:t>秒）中，通过心率变异性（</a:t>
            </a:r>
            <a:r>
              <a:rPr kumimoji="1" lang="en-US" altLang="zh-CN" sz="2800"/>
              <a:t>HRV</a:t>
            </a:r>
            <a:r>
              <a:rPr kumimoji="1" lang="zh-CN" altLang="en-US" sz="2800"/>
              <a:t>）监测显示应激反应指数</a:t>
            </a:r>
            <a:r>
              <a:rPr kumimoji="1" lang="en-US" altLang="zh-CN" sz="2800"/>
              <a:t>≤0.6</a:t>
            </a:r>
            <a:r>
              <a:rPr kumimoji="1" lang="zh-CN" altLang="en-US" sz="2800"/>
              <a:t>，坚持完成率</a:t>
            </a:r>
            <a:r>
              <a:rPr kumimoji="1" lang="en-US" altLang="zh-CN" sz="2800"/>
              <a:t>≥90%</a:t>
            </a:r>
            <a:r>
              <a:rPr kumimoji="1" lang="zh-CN" altLang="en-US"/>
              <a:t>。</a:t>
            </a:r>
            <a:endParaRPr kumimoji="1" lang="zh-CN" altLang="en-US"/>
          </a:p>
        </p:txBody>
      </p:sp>
      <p:cxnSp>
        <p:nvCxnSpPr>
          <p:cNvPr id="15" name="线条 1"/>
          <p:cNvCxnSpPr/>
          <p:nvPr/>
        </p:nvCxnSpPr>
        <p:spPr>
          <a:xfrm>
            <a:off x="2080039" y="5702785"/>
            <a:ext cx="1008000" cy="0"/>
          </a:xfrm>
          <a:prstGeom prst="line">
            <a:avLst/>
          </a:prstGeom>
          <a:noFill/>
          <a:ln w="12700" cap="sq">
            <a:gradFill>
              <a:gsLst>
                <a:gs pos="0">
                  <a:schemeClr val="accent1">
                    <a:lumMod val="60000"/>
                    <a:lumOff val="40000"/>
                    <a:alpha val="100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</p:cxnSp>
      <p:cxnSp>
        <p:nvCxnSpPr>
          <p:cNvPr id="16" name="线条 1"/>
          <p:cNvCxnSpPr/>
          <p:nvPr/>
        </p:nvCxnSpPr>
        <p:spPr>
          <a:xfrm>
            <a:off x="3295716" y="5702785"/>
            <a:ext cx="1008000" cy="0"/>
          </a:xfrm>
          <a:prstGeom prst="line">
            <a:avLst/>
          </a:prstGeom>
          <a:noFill/>
          <a:ln w="12700" cap="sq">
            <a:gradFill>
              <a:gsLst>
                <a:gs pos="0">
                  <a:schemeClr val="accent1">
                    <a:lumMod val="60000"/>
                    <a:lumOff val="40000"/>
                    <a:alpha val="100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</p:cxnSp>
      <p:sp>
        <p:nvSpPr>
          <p:cNvPr id="17" name="标题 1"/>
          <p:cNvSpPr txBox="1"/>
          <p:nvPr/>
        </p:nvSpPr>
        <p:spPr>
          <a:xfrm>
            <a:off x="3122416" y="5633324"/>
            <a:ext cx="138922" cy="138922"/>
          </a:xfrm>
          <a:prstGeom prst="ellipse">
            <a:avLst/>
          </a:prstGeom>
          <a:gradFill>
            <a:gsLst>
              <a:gs pos="18000">
                <a:schemeClr val="accent1">
                  <a:lumMod val="40000"/>
                  <a:lumOff val="60000"/>
                  <a:alpha val="100000"/>
                </a:schemeClr>
              </a:gs>
              <a:gs pos="93000">
                <a:schemeClr val="accent1">
                  <a:alpha val="10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8" name="线条 1"/>
          <p:cNvCxnSpPr/>
          <p:nvPr/>
        </p:nvCxnSpPr>
        <p:spPr>
          <a:xfrm>
            <a:off x="4986821" y="5702785"/>
            <a:ext cx="1008000" cy="0"/>
          </a:xfrm>
          <a:prstGeom prst="line">
            <a:avLst/>
          </a:prstGeom>
          <a:noFill/>
          <a:ln w="12700" cap="sq">
            <a:gradFill>
              <a:gsLst>
                <a:gs pos="0">
                  <a:schemeClr val="accent1">
                    <a:lumMod val="60000"/>
                    <a:lumOff val="40000"/>
                    <a:alpha val="100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</p:cxnSp>
      <p:cxnSp>
        <p:nvCxnSpPr>
          <p:cNvPr id="19" name="线条 1"/>
          <p:cNvCxnSpPr/>
          <p:nvPr/>
        </p:nvCxnSpPr>
        <p:spPr>
          <a:xfrm>
            <a:off x="6202498" y="5702785"/>
            <a:ext cx="1008000" cy="0"/>
          </a:xfrm>
          <a:prstGeom prst="line">
            <a:avLst/>
          </a:prstGeom>
          <a:noFill/>
          <a:ln w="12700" cap="sq">
            <a:gradFill>
              <a:gsLst>
                <a:gs pos="0">
                  <a:schemeClr val="accent1">
                    <a:lumMod val="60000"/>
                    <a:lumOff val="40000"/>
                    <a:alpha val="100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</p:cxnSp>
      <p:sp>
        <p:nvSpPr>
          <p:cNvPr id="20" name="标题 1"/>
          <p:cNvSpPr txBox="1"/>
          <p:nvPr/>
        </p:nvSpPr>
        <p:spPr>
          <a:xfrm>
            <a:off x="6029198" y="5633324"/>
            <a:ext cx="138922" cy="138922"/>
          </a:xfrm>
          <a:prstGeom prst="ellipse">
            <a:avLst/>
          </a:prstGeom>
          <a:gradFill>
            <a:gsLst>
              <a:gs pos="18000">
                <a:schemeClr val="accent1">
                  <a:lumMod val="40000"/>
                  <a:lumOff val="60000"/>
                  <a:alpha val="100000"/>
                </a:schemeClr>
              </a:gs>
              <a:gs pos="93000">
                <a:schemeClr val="accent1">
                  <a:alpha val="10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1" name="线条 1"/>
          <p:cNvCxnSpPr/>
          <p:nvPr/>
        </p:nvCxnSpPr>
        <p:spPr>
          <a:xfrm>
            <a:off x="7906304" y="5702785"/>
            <a:ext cx="1008000" cy="0"/>
          </a:xfrm>
          <a:prstGeom prst="line">
            <a:avLst/>
          </a:prstGeom>
          <a:noFill/>
          <a:ln w="12700" cap="sq">
            <a:gradFill>
              <a:gsLst>
                <a:gs pos="0">
                  <a:schemeClr val="accent1">
                    <a:lumMod val="60000"/>
                    <a:lumOff val="40000"/>
                    <a:alpha val="100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</p:cxnSp>
      <p:cxnSp>
        <p:nvCxnSpPr>
          <p:cNvPr id="22" name="线条 1"/>
          <p:cNvCxnSpPr/>
          <p:nvPr/>
        </p:nvCxnSpPr>
        <p:spPr>
          <a:xfrm>
            <a:off x="9121981" y="5702785"/>
            <a:ext cx="1008000" cy="0"/>
          </a:xfrm>
          <a:prstGeom prst="line">
            <a:avLst/>
          </a:prstGeom>
          <a:noFill/>
          <a:ln w="12700" cap="sq">
            <a:gradFill>
              <a:gsLst>
                <a:gs pos="0">
                  <a:schemeClr val="accent1">
                    <a:lumMod val="60000"/>
                    <a:lumOff val="40000"/>
                    <a:alpha val="100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</p:cxnSp>
      <p:sp>
        <p:nvSpPr>
          <p:cNvPr id="23" name="标题 1"/>
          <p:cNvSpPr txBox="1"/>
          <p:nvPr/>
        </p:nvSpPr>
        <p:spPr>
          <a:xfrm>
            <a:off x="8948681" y="5633324"/>
            <a:ext cx="138922" cy="138922"/>
          </a:xfrm>
          <a:prstGeom prst="ellipse">
            <a:avLst/>
          </a:prstGeom>
          <a:gradFill>
            <a:gsLst>
              <a:gs pos="18000">
                <a:schemeClr val="accent1">
                  <a:lumMod val="40000"/>
                  <a:lumOff val="60000"/>
                  <a:alpha val="100000"/>
                </a:schemeClr>
              </a:gs>
              <a:gs pos="93000">
                <a:schemeClr val="accent1">
                  <a:alpha val="10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788020" y="398011"/>
            <a:ext cx="1073088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体育品德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flipH="1">
            <a:off x="364224" y="345164"/>
            <a:ext cx="308616" cy="617231"/>
          </a:xfrm>
          <a:prstGeom prst="parallelogram">
            <a:avLst>
              <a:gd name="adj" fmla="val 70531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6" name="线条 1"/>
          <p:cNvCxnSpPr/>
          <p:nvPr/>
        </p:nvCxnSpPr>
        <p:spPr>
          <a:xfrm rot="4260000">
            <a:off x="66419" y="317500"/>
            <a:ext cx="702020" cy="70944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  <p:cxnSp>
        <p:nvCxnSpPr>
          <p:cNvPr id="27" name="线条 1"/>
          <p:cNvCxnSpPr/>
          <p:nvPr/>
        </p:nvCxnSpPr>
        <p:spPr>
          <a:xfrm>
            <a:off x="537291" y="1012331"/>
            <a:ext cx="11706748" cy="0"/>
          </a:xfrm>
          <a:prstGeom prst="line">
            <a:avLst/>
          </a:prstGeom>
          <a:noFill/>
          <a:ln w="15875" cap="sq">
            <a:solidFill>
              <a:schemeClr val="accent1"/>
            </a:solidFill>
            <a:prstDash val="solid"/>
            <a:miter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flipH="1">
            <a:off x="8206973" y="0"/>
            <a:ext cx="3985027" cy="6858000"/>
          </a:xfrm>
          <a:custGeom>
            <a:avLst/>
            <a:gdLst>
              <a:gd name="connsiteX0" fmla="*/ 3650401 w 3985027"/>
              <a:gd name="connsiteY0" fmla="*/ 0 h 6858000"/>
              <a:gd name="connsiteX1" fmla="*/ 2509911 w 3985027"/>
              <a:gd name="connsiteY1" fmla="*/ 0 h 6858000"/>
              <a:gd name="connsiteX2" fmla="*/ 1981200 w 3985027"/>
              <a:gd name="connsiteY2" fmla="*/ 0 h 6858000"/>
              <a:gd name="connsiteX3" fmla="*/ 0 w 3985027"/>
              <a:gd name="connsiteY3" fmla="*/ 0 h 6858000"/>
              <a:gd name="connsiteX4" fmla="*/ 0 w 3985027"/>
              <a:gd name="connsiteY4" fmla="*/ 6858000 h 6858000"/>
              <a:gd name="connsiteX5" fmla="*/ 1981200 w 3985027"/>
              <a:gd name="connsiteY5" fmla="*/ 6858000 h 6858000"/>
              <a:gd name="connsiteX6" fmla="*/ 2509911 w 3985027"/>
              <a:gd name="connsiteY6" fmla="*/ 6858000 h 6858000"/>
              <a:gd name="connsiteX7" fmla="*/ 2509911 w 3985027"/>
              <a:gd name="connsiteY7" fmla="*/ 6852382 h 6858000"/>
              <a:gd name="connsiteX8" fmla="*/ 3825726 w 3985027"/>
              <a:gd name="connsiteY8" fmla="*/ 6838398 h 6858000"/>
              <a:gd name="connsiteX9" fmla="*/ 3870341 w 3985027"/>
              <a:gd name="connsiteY9" fmla="*/ 6734769 h 6858000"/>
              <a:gd name="connsiteX10" fmla="*/ 3940566 w 3985027"/>
              <a:gd name="connsiteY10" fmla="*/ 6593572 h 6858000"/>
              <a:gd name="connsiteX11" fmla="*/ 3956911 w 3985027"/>
              <a:gd name="connsiteY11" fmla="*/ 6425340 h 6858000"/>
              <a:gd name="connsiteX12" fmla="*/ 3928371 w 3985027"/>
              <a:gd name="connsiteY12" fmla="*/ 6257401 h 6858000"/>
              <a:gd name="connsiteX13" fmla="*/ 3949058 w 3985027"/>
              <a:gd name="connsiteY13" fmla="*/ 6178896 h 6858000"/>
              <a:gd name="connsiteX14" fmla="*/ 3982470 w 3985027"/>
              <a:gd name="connsiteY14" fmla="*/ 6067037 h 6858000"/>
              <a:gd name="connsiteX15" fmla="*/ 3910723 w 3985027"/>
              <a:gd name="connsiteY15" fmla="*/ 5853255 h 6858000"/>
              <a:gd name="connsiteX16" fmla="*/ 3887065 w 3985027"/>
              <a:gd name="connsiteY16" fmla="*/ 5702599 h 6858000"/>
              <a:gd name="connsiteX17" fmla="*/ 3906059 w 3985027"/>
              <a:gd name="connsiteY17" fmla="*/ 5580041 h 6858000"/>
              <a:gd name="connsiteX18" fmla="*/ 3911566 w 3985027"/>
              <a:gd name="connsiteY18" fmla="*/ 5418493 h 6858000"/>
              <a:gd name="connsiteX19" fmla="*/ 3897646 w 3985027"/>
              <a:gd name="connsiteY19" fmla="*/ 5260548 h 6858000"/>
              <a:gd name="connsiteX20" fmla="*/ 3884403 w 3985027"/>
              <a:gd name="connsiteY20" fmla="*/ 5094278 h 6858000"/>
              <a:gd name="connsiteX21" fmla="*/ 3873039 w 3985027"/>
              <a:gd name="connsiteY21" fmla="*/ 4945311 h 6858000"/>
              <a:gd name="connsiteX22" fmla="*/ 3853195 w 3985027"/>
              <a:gd name="connsiteY22" fmla="*/ 4874247 h 6858000"/>
              <a:gd name="connsiteX23" fmla="*/ 3904821 w 3985027"/>
              <a:gd name="connsiteY23" fmla="*/ 4790810 h 6858000"/>
              <a:gd name="connsiteX24" fmla="*/ 3924549 w 3985027"/>
              <a:gd name="connsiteY24" fmla="*/ 4601877 h 6858000"/>
              <a:gd name="connsiteX25" fmla="*/ 3897480 w 3985027"/>
              <a:gd name="connsiteY25" fmla="*/ 4459387 h 6858000"/>
              <a:gd name="connsiteX26" fmla="*/ 3863921 w 3985027"/>
              <a:gd name="connsiteY26" fmla="*/ 4320426 h 6858000"/>
              <a:gd name="connsiteX27" fmla="*/ 3886666 w 3985027"/>
              <a:gd name="connsiteY27" fmla="*/ 4241948 h 6858000"/>
              <a:gd name="connsiteX28" fmla="*/ 3921464 w 3985027"/>
              <a:gd name="connsiteY28" fmla="*/ 4147700 h 6858000"/>
              <a:gd name="connsiteX29" fmla="*/ 3882561 w 3985027"/>
              <a:gd name="connsiteY29" fmla="*/ 4044825 h 6858000"/>
              <a:gd name="connsiteX30" fmla="*/ 3848657 w 3985027"/>
              <a:gd name="connsiteY30" fmla="*/ 3965324 h 6858000"/>
              <a:gd name="connsiteX31" fmla="*/ 3814350 w 3985027"/>
              <a:gd name="connsiteY31" fmla="*/ 3886379 h 6858000"/>
              <a:gd name="connsiteX32" fmla="*/ 3781761 w 3985027"/>
              <a:gd name="connsiteY32" fmla="*/ 3829612 h 6858000"/>
              <a:gd name="connsiteX33" fmla="*/ 3819836 w 3985027"/>
              <a:gd name="connsiteY33" fmla="*/ 3733681 h 6858000"/>
              <a:gd name="connsiteX34" fmla="*/ 3861936 w 3985027"/>
              <a:gd name="connsiteY34" fmla="*/ 3437224 h 6858000"/>
              <a:gd name="connsiteX35" fmla="*/ 3865960 w 3985027"/>
              <a:gd name="connsiteY35" fmla="*/ 3222655 h 6858000"/>
              <a:gd name="connsiteX36" fmla="*/ 3819351 w 3985027"/>
              <a:gd name="connsiteY36" fmla="*/ 3158644 h 6858000"/>
              <a:gd name="connsiteX37" fmla="*/ 3700278 w 3985027"/>
              <a:gd name="connsiteY37" fmla="*/ 2884986 h 6858000"/>
              <a:gd name="connsiteX38" fmla="*/ 3639051 w 3985027"/>
              <a:gd name="connsiteY38" fmla="*/ 2707806 h 6858000"/>
              <a:gd name="connsiteX39" fmla="*/ 3597357 w 3985027"/>
              <a:gd name="connsiteY39" fmla="*/ 2649748 h 6858000"/>
              <a:gd name="connsiteX40" fmla="*/ 3650698 w 3985027"/>
              <a:gd name="connsiteY40" fmla="*/ 2599006 h 6858000"/>
              <a:gd name="connsiteX41" fmla="*/ 3652658 w 3985027"/>
              <a:gd name="connsiteY41" fmla="*/ 2403857 h 6858000"/>
              <a:gd name="connsiteX42" fmla="*/ 3493463 w 3985027"/>
              <a:gd name="connsiteY42" fmla="*/ 2147947 h 6858000"/>
              <a:gd name="connsiteX43" fmla="*/ 3439961 w 3985027"/>
              <a:gd name="connsiteY43" fmla="*/ 2104000 h 6858000"/>
              <a:gd name="connsiteX44" fmla="*/ 3406574 w 3985027"/>
              <a:gd name="connsiteY44" fmla="*/ 2039232 h 6858000"/>
              <a:gd name="connsiteX45" fmla="*/ 3452706 w 3985027"/>
              <a:gd name="connsiteY45" fmla="*/ 1846308 h 6858000"/>
              <a:gd name="connsiteX46" fmla="*/ 3445316 w 3985027"/>
              <a:gd name="connsiteY46" fmla="*/ 1627900 h 6858000"/>
              <a:gd name="connsiteX47" fmla="*/ 3371748 w 3985027"/>
              <a:gd name="connsiteY47" fmla="*/ 1475124 h 6858000"/>
              <a:gd name="connsiteX48" fmla="*/ 3449540 w 3985027"/>
              <a:gd name="connsiteY48" fmla="*/ 1262541 h 6858000"/>
              <a:gd name="connsiteX49" fmla="*/ 3496780 w 3985027"/>
              <a:gd name="connsiteY49" fmla="*/ 1152078 h 6858000"/>
              <a:gd name="connsiteX50" fmla="*/ 3476345 w 3985027"/>
              <a:gd name="connsiteY50" fmla="*/ 1070031 h 6858000"/>
              <a:gd name="connsiteX51" fmla="*/ 3495069 w 3985027"/>
              <a:gd name="connsiteY51" fmla="*/ 996258 h 6858000"/>
              <a:gd name="connsiteX52" fmla="*/ 3541338 w 3985027"/>
              <a:gd name="connsiteY52" fmla="*/ 896251 h 6858000"/>
              <a:gd name="connsiteX53" fmla="*/ 3554999 w 3985027"/>
              <a:gd name="connsiteY53" fmla="*/ 824106 h 6858000"/>
              <a:gd name="connsiteX54" fmla="*/ 3581886 w 3985027"/>
              <a:gd name="connsiteY54" fmla="*/ 708901 h 6858000"/>
              <a:gd name="connsiteX55" fmla="*/ 3646655 w 3985027"/>
              <a:gd name="connsiteY55" fmla="*/ 544461 h 6858000"/>
              <a:gd name="connsiteX56" fmla="*/ 3663470 w 3985027"/>
              <a:gd name="connsiteY56" fmla="*/ 313434 h 6858000"/>
              <a:gd name="connsiteX57" fmla="*/ 3647370 w 3985027"/>
              <a:gd name="connsiteY57" fmla="*/ 47430 h 6858000"/>
            </a:gdLst>
            <a:ahLst/>
            <a:cxnLst/>
            <a:rect l="l" t="t" r="r" b="b"/>
            <a:pathLst>
              <a:path w="3985027" h="6858000">
                <a:moveTo>
                  <a:pt x="3650401" y="0"/>
                </a:moveTo>
                <a:lnTo>
                  <a:pt x="2509911" y="0"/>
                </a:lnTo>
                <a:lnTo>
                  <a:pt x="1981200" y="0"/>
                </a:lnTo>
                <a:lnTo>
                  <a:pt x="0" y="0"/>
                </a:lnTo>
                <a:lnTo>
                  <a:pt x="0" y="6858000"/>
                </a:lnTo>
                <a:lnTo>
                  <a:pt x="1981200" y="6858000"/>
                </a:lnTo>
                <a:lnTo>
                  <a:pt x="2509911" y="6858000"/>
                </a:lnTo>
                <a:lnTo>
                  <a:pt x="2509911" y="6852382"/>
                </a:lnTo>
                <a:lnTo>
                  <a:pt x="3825726" y="6838398"/>
                </a:lnTo>
                <a:lnTo>
                  <a:pt x="3870341" y="6734769"/>
                </a:lnTo>
                <a:cubicBezTo>
                  <a:pt x="3894880" y="6677773"/>
                  <a:pt x="3926481" y="6614234"/>
                  <a:pt x="3940566" y="6593572"/>
                </a:cubicBezTo>
                <a:cubicBezTo>
                  <a:pt x="3963660" y="6559691"/>
                  <a:pt x="3965264" y="6543179"/>
                  <a:pt x="3956911" y="6425340"/>
                </a:cubicBezTo>
                <a:cubicBezTo>
                  <a:pt x="3951791" y="6353133"/>
                  <a:pt x="3939023" y="6278001"/>
                  <a:pt x="3928371" y="6257401"/>
                </a:cubicBezTo>
                <a:cubicBezTo>
                  <a:pt x="3909898" y="6221680"/>
                  <a:pt x="3910760" y="6218410"/>
                  <a:pt x="3949058" y="6178896"/>
                </a:cubicBezTo>
                <a:cubicBezTo>
                  <a:pt x="3986129" y="6140649"/>
                  <a:pt x="3988545" y="6132556"/>
                  <a:pt x="3982470" y="6067037"/>
                </a:cubicBezTo>
                <a:cubicBezTo>
                  <a:pt x="3970427" y="5937157"/>
                  <a:pt x="3962249" y="5912789"/>
                  <a:pt x="3910723" y="5853255"/>
                </a:cubicBezTo>
                <a:cubicBezTo>
                  <a:pt x="3852411" y="5785880"/>
                  <a:pt x="3847957" y="5757521"/>
                  <a:pt x="3887065" y="5702599"/>
                </a:cubicBezTo>
                <a:cubicBezTo>
                  <a:pt x="3911092" y="5668856"/>
                  <a:pt x="3913540" y="5653060"/>
                  <a:pt x="3906059" y="5580041"/>
                </a:cubicBezTo>
                <a:cubicBezTo>
                  <a:pt x="3901310" y="5533681"/>
                  <a:pt x="3903770" y="5461480"/>
                  <a:pt x="3911566" y="5418493"/>
                </a:cubicBezTo>
                <a:cubicBezTo>
                  <a:pt x="3924034" y="5349734"/>
                  <a:pt x="3922428" y="5331516"/>
                  <a:pt x="3897646" y="5260548"/>
                </a:cubicBezTo>
                <a:cubicBezTo>
                  <a:pt x="3872374" y="5188176"/>
                  <a:pt x="3871078" y="5171907"/>
                  <a:pt x="3884403" y="5094278"/>
                </a:cubicBezTo>
                <a:cubicBezTo>
                  <a:pt x="3897661" y="5017034"/>
                  <a:pt x="3896499" y="5001790"/>
                  <a:pt x="3873039" y="4945311"/>
                </a:cubicBezTo>
                <a:cubicBezTo>
                  <a:pt x="3858666" y="4910705"/>
                  <a:pt x="3849736" y="4878727"/>
                  <a:pt x="3853195" y="4874247"/>
                </a:cubicBezTo>
                <a:cubicBezTo>
                  <a:pt x="3856653" y="4869766"/>
                  <a:pt x="3879884" y="4832220"/>
                  <a:pt x="3904821" y="4790810"/>
                </a:cubicBezTo>
                <a:cubicBezTo>
                  <a:pt x="3951346" y="4713548"/>
                  <a:pt x="3951966" y="4707604"/>
                  <a:pt x="3924549" y="4601877"/>
                </a:cubicBezTo>
                <a:cubicBezTo>
                  <a:pt x="3917796" y="4575835"/>
                  <a:pt x="3905615" y="4511714"/>
                  <a:pt x="3897480" y="4459387"/>
                </a:cubicBezTo>
                <a:cubicBezTo>
                  <a:pt x="3889346" y="4407059"/>
                  <a:pt x="3874244" y="4344526"/>
                  <a:pt x="3863921" y="4320426"/>
                </a:cubicBezTo>
                <a:cubicBezTo>
                  <a:pt x="3845539" y="4277510"/>
                  <a:pt x="3846008" y="4275892"/>
                  <a:pt x="3886666" y="4241948"/>
                </a:cubicBezTo>
                <a:cubicBezTo>
                  <a:pt x="3924925" y="4210008"/>
                  <a:pt x="3927654" y="4202619"/>
                  <a:pt x="3921464" y="4147700"/>
                </a:cubicBezTo>
                <a:cubicBezTo>
                  <a:pt x="3917561" y="4113080"/>
                  <a:pt x="3901259" y="4069969"/>
                  <a:pt x="3882561" y="4044825"/>
                </a:cubicBezTo>
                <a:cubicBezTo>
                  <a:pt x="3864858" y="4021020"/>
                  <a:pt x="3849601" y="3985244"/>
                  <a:pt x="3848657" y="3965324"/>
                </a:cubicBezTo>
                <a:cubicBezTo>
                  <a:pt x="3847711" y="3945404"/>
                  <a:pt x="3832274" y="3909878"/>
                  <a:pt x="3814350" y="3886379"/>
                </a:cubicBezTo>
                <a:cubicBezTo>
                  <a:pt x="3796426" y="3862880"/>
                  <a:pt x="3781761" y="3837334"/>
                  <a:pt x="3781761" y="3829612"/>
                </a:cubicBezTo>
                <a:cubicBezTo>
                  <a:pt x="3781761" y="3821889"/>
                  <a:pt x="3798895" y="3778720"/>
                  <a:pt x="3819836" y="3733681"/>
                </a:cubicBezTo>
                <a:cubicBezTo>
                  <a:pt x="3856406" y="3655033"/>
                  <a:pt x="3858071" y="3643301"/>
                  <a:pt x="3861936" y="3437224"/>
                </a:cubicBezTo>
                <a:lnTo>
                  <a:pt x="3865960" y="3222655"/>
                </a:lnTo>
                <a:lnTo>
                  <a:pt x="3819351" y="3158644"/>
                </a:lnTo>
                <a:cubicBezTo>
                  <a:pt x="3737391" y="3046081"/>
                  <a:pt x="3720226" y="3006630"/>
                  <a:pt x="3700278" y="2884986"/>
                </a:cubicBezTo>
                <a:cubicBezTo>
                  <a:pt x="3684726" y="2790148"/>
                  <a:pt x="3672245" y="2754027"/>
                  <a:pt x="3639051" y="2707806"/>
                </a:cubicBezTo>
                <a:lnTo>
                  <a:pt x="3597357" y="2649748"/>
                </a:lnTo>
                <a:lnTo>
                  <a:pt x="3650698" y="2599006"/>
                </a:lnTo>
                <a:cubicBezTo>
                  <a:pt x="3721382" y="2531766"/>
                  <a:pt x="3721789" y="2491314"/>
                  <a:pt x="3652658" y="2403857"/>
                </a:cubicBezTo>
                <a:cubicBezTo>
                  <a:pt x="3579463" y="2311257"/>
                  <a:pt x="3514448" y="2206744"/>
                  <a:pt x="3493463" y="2147947"/>
                </a:cubicBezTo>
                <a:cubicBezTo>
                  <a:pt x="3477329" y="2102739"/>
                  <a:pt x="3471631" y="2098059"/>
                  <a:pt x="3439961" y="2104000"/>
                </a:cubicBezTo>
                <a:cubicBezTo>
                  <a:pt x="3404634" y="2110628"/>
                  <a:pt x="3404523" y="2110412"/>
                  <a:pt x="3406574" y="2039232"/>
                </a:cubicBezTo>
                <a:cubicBezTo>
                  <a:pt x="3407852" y="1994891"/>
                  <a:pt x="3425342" y="1921748"/>
                  <a:pt x="3452706" y="1846308"/>
                </a:cubicBezTo>
                <a:cubicBezTo>
                  <a:pt x="3509871" y="1688709"/>
                  <a:pt x="3509318" y="1672349"/>
                  <a:pt x="3445316" y="1627900"/>
                </a:cubicBezTo>
                <a:cubicBezTo>
                  <a:pt x="3390438" y="1589786"/>
                  <a:pt x="3383655" y="1575702"/>
                  <a:pt x="3371748" y="1475124"/>
                </a:cubicBezTo>
                <a:cubicBezTo>
                  <a:pt x="3362629" y="1398091"/>
                  <a:pt x="3382184" y="1344655"/>
                  <a:pt x="3449540" y="1262541"/>
                </a:cubicBezTo>
                <a:cubicBezTo>
                  <a:pt x="3486769" y="1217156"/>
                  <a:pt x="3496780" y="1193747"/>
                  <a:pt x="3496780" y="1152078"/>
                </a:cubicBezTo>
                <a:cubicBezTo>
                  <a:pt x="3496780" y="1122999"/>
                  <a:pt x="3487585" y="1086077"/>
                  <a:pt x="3476345" y="1070031"/>
                </a:cubicBezTo>
                <a:cubicBezTo>
                  <a:pt x="3457047" y="1042479"/>
                  <a:pt x="3458088" y="1038376"/>
                  <a:pt x="3495069" y="996258"/>
                </a:cubicBezTo>
                <a:cubicBezTo>
                  <a:pt x="3520579" y="967204"/>
                  <a:pt x="3536707" y="932346"/>
                  <a:pt x="3541338" y="896251"/>
                </a:cubicBezTo>
                <a:cubicBezTo>
                  <a:pt x="3545250" y="865777"/>
                  <a:pt x="3551397" y="833312"/>
                  <a:pt x="3554999" y="824106"/>
                </a:cubicBezTo>
                <a:cubicBezTo>
                  <a:pt x="3558601" y="814900"/>
                  <a:pt x="3570700" y="763058"/>
                  <a:pt x="3581886" y="708901"/>
                </a:cubicBezTo>
                <a:cubicBezTo>
                  <a:pt x="3595732" y="641874"/>
                  <a:pt x="3616411" y="589370"/>
                  <a:pt x="3646655" y="544461"/>
                </a:cubicBezTo>
                <a:cubicBezTo>
                  <a:pt x="3699649" y="465771"/>
                  <a:pt x="3703511" y="412699"/>
                  <a:pt x="3663470" y="313434"/>
                </a:cubicBezTo>
                <a:cubicBezTo>
                  <a:pt x="3630544" y="231809"/>
                  <a:pt x="3624070" y="124850"/>
                  <a:pt x="3647370" y="4743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"/>
          <p:cNvPicPr>
            <a:picLocks noChangeAspect="1"/>
          </p:cNvPicPr>
          <p:nvPr/>
        </p:nvPicPr>
        <p:blipFill>
          <a:blip r:embed="rId1">
            <a:alphaModFix amt="10000"/>
          </a:blip>
          <a:srcRect l="28743" r="32519"/>
          <a:stretch>
            <a:fillRect/>
          </a:stretch>
        </p:blipFill>
        <p:spPr>
          <a:xfrm>
            <a:off x="8206972" y="0"/>
            <a:ext cx="3985028" cy="6858000"/>
          </a:xfrm>
          <a:custGeom>
            <a:avLst/>
            <a:gdLst>
              <a:gd name="connsiteX0" fmla="*/ 334627 w 3985028"/>
              <a:gd name="connsiteY0" fmla="*/ 0 h 6858000"/>
              <a:gd name="connsiteX1" fmla="*/ 1475117 w 3985028"/>
              <a:gd name="connsiteY1" fmla="*/ 0 h 6858000"/>
              <a:gd name="connsiteX2" fmla="*/ 2003828 w 3985028"/>
              <a:gd name="connsiteY2" fmla="*/ 0 h 6858000"/>
              <a:gd name="connsiteX3" fmla="*/ 3985028 w 3985028"/>
              <a:gd name="connsiteY3" fmla="*/ 0 h 6858000"/>
              <a:gd name="connsiteX4" fmla="*/ 3985028 w 3985028"/>
              <a:gd name="connsiteY4" fmla="*/ 6858000 h 6858000"/>
              <a:gd name="connsiteX5" fmla="*/ 2003828 w 3985028"/>
              <a:gd name="connsiteY5" fmla="*/ 6858000 h 6858000"/>
              <a:gd name="connsiteX6" fmla="*/ 1475117 w 3985028"/>
              <a:gd name="connsiteY6" fmla="*/ 6858000 h 6858000"/>
              <a:gd name="connsiteX7" fmla="*/ 1475117 w 3985028"/>
              <a:gd name="connsiteY7" fmla="*/ 6852382 h 6858000"/>
              <a:gd name="connsiteX8" fmla="*/ 159302 w 3985028"/>
              <a:gd name="connsiteY8" fmla="*/ 6838398 h 6858000"/>
              <a:gd name="connsiteX9" fmla="*/ 114687 w 3985028"/>
              <a:gd name="connsiteY9" fmla="*/ 6734769 h 6858000"/>
              <a:gd name="connsiteX10" fmla="*/ 44462 w 3985028"/>
              <a:gd name="connsiteY10" fmla="*/ 6593572 h 6858000"/>
              <a:gd name="connsiteX11" fmla="*/ 28117 w 3985028"/>
              <a:gd name="connsiteY11" fmla="*/ 6425340 h 6858000"/>
              <a:gd name="connsiteX12" fmla="*/ 56657 w 3985028"/>
              <a:gd name="connsiteY12" fmla="*/ 6257401 h 6858000"/>
              <a:gd name="connsiteX13" fmla="*/ 35970 w 3985028"/>
              <a:gd name="connsiteY13" fmla="*/ 6178896 h 6858000"/>
              <a:gd name="connsiteX14" fmla="*/ 2558 w 3985028"/>
              <a:gd name="connsiteY14" fmla="*/ 6067037 h 6858000"/>
              <a:gd name="connsiteX15" fmla="*/ 74305 w 3985028"/>
              <a:gd name="connsiteY15" fmla="*/ 5853255 h 6858000"/>
              <a:gd name="connsiteX16" fmla="*/ 97963 w 3985028"/>
              <a:gd name="connsiteY16" fmla="*/ 5702599 h 6858000"/>
              <a:gd name="connsiteX17" fmla="*/ 78969 w 3985028"/>
              <a:gd name="connsiteY17" fmla="*/ 5580041 h 6858000"/>
              <a:gd name="connsiteX18" fmla="*/ 73462 w 3985028"/>
              <a:gd name="connsiteY18" fmla="*/ 5418493 h 6858000"/>
              <a:gd name="connsiteX19" fmla="*/ 87382 w 3985028"/>
              <a:gd name="connsiteY19" fmla="*/ 5260548 h 6858000"/>
              <a:gd name="connsiteX20" fmla="*/ 100625 w 3985028"/>
              <a:gd name="connsiteY20" fmla="*/ 5094278 h 6858000"/>
              <a:gd name="connsiteX21" fmla="*/ 111989 w 3985028"/>
              <a:gd name="connsiteY21" fmla="*/ 4945311 h 6858000"/>
              <a:gd name="connsiteX22" fmla="*/ 131833 w 3985028"/>
              <a:gd name="connsiteY22" fmla="*/ 4874247 h 6858000"/>
              <a:gd name="connsiteX23" fmla="*/ 80207 w 3985028"/>
              <a:gd name="connsiteY23" fmla="*/ 4790810 h 6858000"/>
              <a:gd name="connsiteX24" fmla="*/ 60479 w 3985028"/>
              <a:gd name="connsiteY24" fmla="*/ 4601877 h 6858000"/>
              <a:gd name="connsiteX25" fmla="*/ 87548 w 3985028"/>
              <a:gd name="connsiteY25" fmla="*/ 4459387 h 6858000"/>
              <a:gd name="connsiteX26" fmla="*/ 121107 w 3985028"/>
              <a:gd name="connsiteY26" fmla="*/ 4320426 h 6858000"/>
              <a:gd name="connsiteX27" fmla="*/ 98362 w 3985028"/>
              <a:gd name="connsiteY27" fmla="*/ 4241948 h 6858000"/>
              <a:gd name="connsiteX28" fmla="*/ 63564 w 3985028"/>
              <a:gd name="connsiteY28" fmla="*/ 4147700 h 6858000"/>
              <a:gd name="connsiteX29" fmla="*/ 102467 w 3985028"/>
              <a:gd name="connsiteY29" fmla="*/ 4044825 h 6858000"/>
              <a:gd name="connsiteX30" fmla="*/ 136371 w 3985028"/>
              <a:gd name="connsiteY30" fmla="*/ 3965324 h 6858000"/>
              <a:gd name="connsiteX31" fmla="*/ 170678 w 3985028"/>
              <a:gd name="connsiteY31" fmla="*/ 3886379 h 6858000"/>
              <a:gd name="connsiteX32" fmla="*/ 203267 w 3985028"/>
              <a:gd name="connsiteY32" fmla="*/ 3829612 h 6858000"/>
              <a:gd name="connsiteX33" fmla="*/ 165192 w 3985028"/>
              <a:gd name="connsiteY33" fmla="*/ 3733681 h 6858000"/>
              <a:gd name="connsiteX34" fmla="*/ 123092 w 3985028"/>
              <a:gd name="connsiteY34" fmla="*/ 3437224 h 6858000"/>
              <a:gd name="connsiteX35" fmla="*/ 119068 w 3985028"/>
              <a:gd name="connsiteY35" fmla="*/ 3222655 h 6858000"/>
              <a:gd name="connsiteX36" fmla="*/ 165677 w 3985028"/>
              <a:gd name="connsiteY36" fmla="*/ 3158644 h 6858000"/>
              <a:gd name="connsiteX37" fmla="*/ 284750 w 3985028"/>
              <a:gd name="connsiteY37" fmla="*/ 2884986 h 6858000"/>
              <a:gd name="connsiteX38" fmla="*/ 345977 w 3985028"/>
              <a:gd name="connsiteY38" fmla="*/ 2707806 h 6858000"/>
              <a:gd name="connsiteX39" fmla="*/ 387671 w 3985028"/>
              <a:gd name="connsiteY39" fmla="*/ 2649748 h 6858000"/>
              <a:gd name="connsiteX40" fmla="*/ 334330 w 3985028"/>
              <a:gd name="connsiteY40" fmla="*/ 2599006 h 6858000"/>
              <a:gd name="connsiteX41" fmla="*/ 332370 w 3985028"/>
              <a:gd name="connsiteY41" fmla="*/ 2403857 h 6858000"/>
              <a:gd name="connsiteX42" fmla="*/ 491565 w 3985028"/>
              <a:gd name="connsiteY42" fmla="*/ 2147947 h 6858000"/>
              <a:gd name="connsiteX43" fmla="*/ 545067 w 3985028"/>
              <a:gd name="connsiteY43" fmla="*/ 2104000 h 6858000"/>
              <a:gd name="connsiteX44" fmla="*/ 578454 w 3985028"/>
              <a:gd name="connsiteY44" fmla="*/ 2039232 h 6858000"/>
              <a:gd name="connsiteX45" fmla="*/ 532322 w 3985028"/>
              <a:gd name="connsiteY45" fmla="*/ 1846308 h 6858000"/>
              <a:gd name="connsiteX46" fmla="*/ 539712 w 3985028"/>
              <a:gd name="connsiteY46" fmla="*/ 1627900 h 6858000"/>
              <a:gd name="connsiteX47" fmla="*/ 613280 w 3985028"/>
              <a:gd name="connsiteY47" fmla="*/ 1475124 h 6858000"/>
              <a:gd name="connsiteX48" fmla="*/ 535488 w 3985028"/>
              <a:gd name="connsiteY48" fmla="*/ 1262541 h 6858000"/>
              <a:gd name="connsiteX49" fmla="*/ 488248 w 3985028"/>
              <a:gd name="connsiteY49" fmla="*/ 1152078 h 6858000"/>
              <a:gd name="connsiteX50" fmla="*/ 508683 w 3985028"/>
              <a:gd name="connsiteY50" fmla="*/ 1070031 h 6858000"/>
              <a:gd name="connsiteX51" fmla="*/ 489959 w 3985028"/>
              <a:gd name="connsiteY51" fmla="*/ 996258 h 6858000"/>
              <a:gd name="connsiteX52" fmla="*/ 443690 w 3985028"/>
              <a:gd name="connsiteY52" fmla="*/ 896251 h 6858000"/>
              <a:gd name="connsiteX53" fmla="*/ 430029 w 3985028"/>
              <a:gd name="connsiteY53" fmla="*/ 824106 h 6858000"/>
              <a:gd name="connsiteX54" fmla="*/ 403142 w 3985028"/>
              <a:gd name="connsiteY54" fmla="*/ 708901 h 6858000"/>
              <a:gd name="connsiteX55" fmla="*/ 338373 w 3985028"/>
              <a:gd name="connsiteY55" fmla="*/ 544461 h 6858000"/>
              <a:gd name="connsiteX56" fmla="*/ 321558 w 3985028"/>
              <a:gd name="connsiteY56" fmla="*/ 313434 h 6858000"/>
              <a:gd name="connsiteX57" fmla="*/ 337658 w 3985028"/>
              <a:gd name="connsiteY57" fmla="*/ 47430 h 6858000"/>
            </a:gdLst>
            <a:ahLst/>
            <a:cxnLst/>
            <a:rect l="l" t="t" r="r" b="b"/>
            <a:pathLst>
              <a:path w="3985028" h="6858000">
                <a:moveTo>
                  <a:pt x="334627" y="0"/>
                </a:moveTo>
                <a:lnTo>
                  <a:pt x="1475117" y="0"/>
                </a:lnTo>
                <a:lnTo>
                  <a:pt x="2003828" y="0"/>
                </a:lnTo>
                <a:lnTo>
                  <a:pt x="3985028" y="0"/>
                </a:lnTo>
                <a:lnTo>
                  <a:pt x="3985028" y="6858000"/>
                </a:lnTo>
                <a:lnTo>
                  <a:pt x="2003828" y="6858000"/>
                </a:lnTo>
                <a:lnTo>
                  <a:pt x="1475117" y="6858000"/>
                </a:lnTo>
                <a:lnTo>
                  <a:pt x="1475117" y="6852382"/>
                </a:lnTo>
                <a:lnTo>
                  <a:pt x="159302" y="6838398"/>
                </a:lnTo>
                <a:lnTo>
                  <a:pt x="114687" y="6734769"/>
                </a:lnTo>
                <a:cubicBezTo>
                  <a:pt x="90148" y="6677773"/>
                  <a:pt x="58547" y="6614234"/>
                  <a:pt x="44462" y="6593572"/>
                </a:cubicBezTo>
                <a:cubicBezTo>
                  <a:pt x="21368" y="6559691"/>
                  <a:pt x="19764" y="6543179"/>
                  <a:pt x="28117" y="6425340"/>
                </a:cubicBezTo>
                <a:cubicBezTo>
                  <a:pt x="33237" y="6353133"/>
                  <a:pt x="46005" y="6278001"/>
                  <a:pt x="56657" y="6257401"/>
                </a:cubicBezTo>
                <a:cubicBezTo>
                  <a:pt x="75130" y="6221680"/>
                  <a:pt x="74268" y="6218410"/>
                  <a:pt x="35970" y="6178896"/>
                </a:cubicBezTo>
                <a:cubicBezTo>
                  <a:pt x="-1101" y="6140649"/>
                  <a:pt x="-3517" y="6132556"/>
                  <a:pt x="2558" y="6067037"/>
                </a:cubicBezTo>
                <a:cubicBezTo>
                  <a:pt x="14601" y="5937157"/>
                  <a:pt x="22779" y="5912789"/>
                  <a:pt x="74305" y="5853255"/>
                </a:cubicBezTo>
                <a:cubicBezTo>
                  <a:pt x="132617" y="5785880"/>
                  <a:pt x="137071" y="5757521"/>
                  <a:pt x="97963" y="5702599"/>
                </a:cubicBezTo>
                <a:cubicBezTo>
                  <a:pt x="73936" y="5668856"/>
                  <a:pt x="71488" y="5653060"/>
                  <a:pt x="78969" y="5580041"/>
                </a:cubicBezTo>
                <a:cubicBezTo>
                  <a:pt x="83718" y="5533681"/>
                  <a:pt x="81258" y="5461480"/>
                  <a:pt x="73462" y="5418493"/>
                </a:cubicBezTo>
                <a:cubicBezTo>
                  <a:pt x="60994" y="5349734"/>
                  <a:pt x="62600" y="5331516"/>
                  <a:pt x="87382" y="5260548"/>
                </a:cubicBezTo>
                <a:cubicBezTo>
                  <a:pt x="112654" y="5188176"/>
                  <a:pt x="113950" y="5171907"/>
                  <a:pt x="100625" y="5094278"/>
                </a:cubicBezTo>
                <a:cubicBezTo>
                  <a:pt x="87367" y="5017034"/>
                  <a:pt x="88529" y="5001790"/>
                  <a:pt x="111989" y="4945311"/>
                </a:cubicBezTo>
                <a:cubicBezTo>
                  <a:pt x="126362" y="4910705"/>
                  <a:pt x="135292" y="4878727"/>
                  <a:pt x="131833" y="4874247"/>
                </a:cubicBezTo>
                <a:cubicBezTo>
                  <a:pt x="128375" y="4869766"/>
                  <a:pt x="105144" y="4832220"/>
                  <a:pt x="80207" y="4790810"/>
                </a:cubicBezTo>
                <a:cubicBezTo>
                  <a:pt x="33682" y="4713548"/>
                  <a:pt x="33062" y="4707604"/>
                  <a:pt x="60479" y="4601877"/>
                </a:cubicBezTo>
                <a:cubicBezTo>
                  <a:pt x="67232" y="4575835"/>
                  <a:pt x="79413" y="4511714"/>
                  <a:pt x="87548" y="4459387"/>
                </a:cubicBezTo>
                <a:cubicBezTo>
                  <a:pt x="95682" y="4407059"/>
                  <a:pt x="110784" y="4344526"/>
                  <a:pt x="121107" y="4320426"/>
                </a:cubicBezTo>
                <a:cubicBezTo>
                  <a:pt x="139489" y="4277510"/>
                  <a:pt x="139020" y="4275892"/>
                  <a:pt x="98362" y="4241948"/>
                </a:cubicBezTo>
                <a:cubicBezTo>
                  <a:pt x="60103" y="4210008"/>
                  <a:pt x="57374" y="4202619"/>
                  <a:pt x="63564" y="4147700"/>
                </a:cubicBezTo>
                <a:cubicBezTo>
                  <a:pt x="67467" y="4113080"/>
                  <a:pt x="83769" y="4069969"/>
                  <a:pt x="102467" y="4044825"/>
                </a:cubicBezTo>
                <a:cubicBezTo>
                  <a:pt x="120170" y="4021020"/>
                  <a:pt x="135427" y="3985244"/>
                  <a:pt x="136371" y="3965324"/>
                </a:cubicBezTo>
                <a:cubicBezTo>
                  <a:pt x="137317" y="3945404"/>
                  <a:pt x="152754" y="3909878"/>
                  <a:pt x="170678" y="3886379"/>
                </a:cubicBezTo>
                <a:cubicBezTo>
                  <a:pt x="188602" y="3862880"/>
                  <a:pt x="203267" y="3837334"/>
                  <a:pt x="203267" y="3829612"/>
                </a:cubicBezTo>
                <a:cubicBezTo>
                  <a:pt x="203267" y="3821889"/>
                  <a:pt x="186133" y="3778720"/>
                  <a:pt x="165192" y="3733681"/>
                </a:cubicBezTo>
                <a:cubicBezTo>
                  <a:pt x="128622" y="3655033"/>
                  <a:pt x="126957" y="3643301"/>
                  <a:pt x="123092" y="3437224"/>
                </a:cubicBezTo>
                <a:lnTo>
                  <a:pt x="119068" y="3222655"/>
                </a:lnTo>
                <a:lnTo>
                  <a:pt x="165677" y="3158644"/>
                </a:lnTo>
                <a:cubicBezTo>
                  <a:pt x="247637" y="3046081"/>
                  <a:pt x="264802" y="3006630"/>
                  <a:pt x="284750" y="2884986"/>
                </a:cubicBezTo>
                <a:cubicBezTo>
                  <a:pt x="300302" y="2790148"/>
                  <a:pt x="312783" y="2754027"/>
                  <a:pt x="345977" y="2707806"/>
                </a:cubicBezTo>
                <a:lnTo>
                  <a:pt x="387671" y="2649748"/>
                </a:lnTo>
                <a:lnTo>
                  <a:pt x="334330" y="2599006"/>
                </a:lnTo>
                <a:cubicBezTo>
                  <a:pt x="263646" y="2531766"/>
                  <a:pt x="263239" y="2491314"/>
                  <a:pt x="332370" y="2403857"/>
                </a:cubicBezTo>
                <a:cubicBezTo>
                  <a:pt x="405565" y="2311257"/>
                  <a:pt x="470580" y="2206744"/>
                  <a:pt x="491565" y="2147947"/>
                </a:cubicBezTo>
                <a:cubicBezTo>
                  <a:pt x="507699" y="2102739"/>
                  <a:pt x="513397" y="2098059"/>
                  <a:pt x="545067" y="2104000"/>
                </a:cubicBezTo>
                <a:cubicBezTo>
                  <a:pt x="580394" y="2110628"/>
                  <a:pt x="580505" y="2110412"/>
                  <a:pt x="578454" y="2039232"/>
                </a:cubicBezTo>
                <a:cubicBezTo>
                  <a:pt x="577176" y="1994891"/>
                  <a:pt x="559686" y="1921748"/>
                  <a:pt x="532322" y="1846308"/>
                </a:cubicBezTo>
                <a:cubicBezTo>
                  <a:pt x="475157" y="1688709"/>
                  <a:pt x="475710" y="1672349"/>
                  <a:pt x="539712" y="1627900"/>
                </a:cubicBezTo>
                <a:cubicBezTo>
                  <a:pt x="594590" y="1589786"/>
                  <a:pt x="601373" y="1575702"/>
                  <a:pt x="613280" y="1475124"/>
                </a:cubicBezTo>
                <a:cubicBezTo>
                  <a:pt x="622399" y="1398091"/>
                  <a:pt x="602844" y="1344655"/>
                  <a:pt x="535488" y="1262541"/>
                </a:cubicBezTo>
                <a:cubicBezTo>
                  <a:pt x="498259" y="1217156"/>
                  <a:pt x="488248" y="1193747"/>
                  <a:pt x="488248" y="1152078"/>
                </a:cubicBezTo>
                <a:cubicBezTo>
                  <a:pt x="488248" y="1122999"/>
                  <a:pt x="497443" y="1086077"/>
                  <a:pt x="508683" y="1070031"/>
                </a:cubicBezTo>
                <a:cubicBezTo>
                  <a:pt x="527981" y="1042479"/>
                  <a:pt x="526940" y="1038376"/>
                  <a:pt x="489959" y="996258"/>
                </a:cubicBezTo>
                <a:cubicBezTo>
                  <a:pt x="464449" y="967204"/>
                  <a:pt x="448321" y="932346"/>
                  <a:pt x="443690" y="896251"/>
                </a:cubicBezTo>
                <a:cubicBezTo>
                  <a:pt x="439778" y="865777"/>
                  <a:pt x="433631" y="833312"/>
                  <a:pt x="430029" y="824106"/>
                </a:cubicBezTo>
                <a:cubicBezTo>
                  <a:pt x="426427" y="814900"/>
                  <a:pt x="414328" y="763058"/>
                  <a:pt x="403142" y="708901"/>
                </a:cubicBezTo>
                <a:cubicBezTo>
                  <a:pt x="389296" y="641874"/>
                  <a:pt x="368617" y="589370"/>
                  <a:pt x="338373" y="544461"/>
                </a:cubicBezTo>
                <a:cubicBezTo>
                  <a:pt x="285379" y="465771"/>
                  <a:pt x="281517" y="412699"/>
                  <a:pt x="321558" y="313434"/>
                </a:cubicBezTo>
                <a:cubicBezTo>
                  <a:pt x="354484" y="231809"/>
                  <a:pt x="360958" y="124850"/>
                  <a:pt x="337658" y="4743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11978989" y="3952241"/>
            <a:ext cx="426022" cy="2344676"/>
          </a:xfrm>
          <a:custGeom>
            <a:avLst/>
            <a:gdLst>
              <a:gd name="connsiteX0" fmla="*/ 598684 w 1229714"/>
              <a:gd name="connsiteY0" fmla="*/ 6032150 h 6767905"/>
              <a:gd name="connsiteX1" fmla="*/ 1128910 w 1229714"/>
              <a:gd name="connsiteY1" fmla="*/ 6477990 h 6767905"/>
              <a:gd name="connsiteX2" fmla="*/ 1227336 w 1229714"/>
              <a:gd name="connsiteY2" fmla="*/ 6566495 h 6767905"/>
              <a:gd name="connsiteX3" fmla="*/ 1227336 w 1229714"/>
              <a:gd name="connsiteY3" fmla="*/ 6640878 h 6767905"/>
              <a:gd name="connsiteX4" fmla="*/ 1193872 w 1229714"/>
              <a:gd name="connsiteY4" fmla="*/ 6741583 h 6767905"/>
              <a:gd name="connsiteX5" fmla="*/ 1089096 w 1229714"/>
              <a:gd name="connsiteY5" fmla="*/ 6761266 h 6767905"/>
              <a:gd name="connsiteX6" fmla="*/ 820936 w 1229714"/>
              <a:gd name="connsiteY6" fmla="*/ 6588836 h 6767905"/>
              <a:gd name="connsiteX7" fmla="*/ 615376 w 1229714"/>
              <a:gd name="connsiteY7" fmla="*/ 6422979 h 6767905"/>
              <a:gd name="connsiteX8" fmla="*/ 405908 w 1229714"/>
              <a:gd name="connsiteY8" fmla="*/ 6595409 h 6767905"/>
              <a:gd name="connsiteX9" fmla="*/ 205152 w 1229714"/>
              <a:gd name="connsiteY9" fmla="*/ 6767905 h 6767905"/>
              <a:gd name="connsiteX10" fmla="*/ 136036 w 1229714"/>
              <a:gd name="connsiteY10" fmla="*/ 6767905 h 6767905"/>
              <a:gd name="connsiteX11" fmla="*/ 8136 w 1229714"/>
              <a:gd name="connsiteY11" fmla="*/ 6641119 h 6767905"/>
              <a:gd name="connsiteX12" fmla="*/ 17660 w 1229714"/>
              <a:gd name="connsiteY12" fmla="*/ 6542052 h 6767905"/>
              <a:gd name="connsiteX13" fmla="*/ 306584 w 1229714"/>
              <a:gd name="connsiteY13" fmla="*/ 6273737 h 6767905"/>
              <a:gd name="connsiteX14" fmla="*/ 598684 w 1229714"/>
              <a:gd name="connsiteY14" fmla="*/ 6032150 h 6767905"/>
              <a:gd name="connsiteX15" fmla="*/ 613024 w 1229714"/>
              <a:gd name="connsiteY15" fmla="*/ 5294705 h 6767905"/>
              <a:gd name="connsiteX16" fmla="*/ 973336 w 1229714"/>
              <a:gd name="connsiteY16" fmla="*/ 5584729 h 6767905"/>
              <a:gd name="connsiteX17" fmla="*/ 1227336 w 1229714"/>
              <a:gd name="connsiteY17" fmla="*/ 5880060 h 6767905"/>
              <a:gd name="connsiteX18" fmla="*/ 1207244 w 1229714"/>
              <a:gd name="connsiteY18" fmla="*/ 5973960 h 6767905"/>
              <a:gd name="connsiteX19" fmla="*/ 1069308 w 1229714"/>
              <a:gd name="connsiteY19" fmla="*/ 6024002 h 6767905"/>
              <a:gd name="connsiteX20" fmla="*/ 824252 w 1229714"/>
              <a:gd name="connsiteY20" fmla="*/ 5839404 h 6767905"/>
              <a:gd name="connsiteX21" fmla="*/ 580332 w 1229714"/>
              <a:gd name="connsiteY21" fmla="*/ 5680175 h 6767905"/>
              <a:gd name="connsiteX22" fmla="*/ 379556 w 1229714"/>
              <a:gd name="connsiteY22" fmla="*/ 5852190 h 6767905"/>
              <a:gd name="connsiteX23" fmla="*/ 173560 w 1229714"/>
              <a:gd name="connsiteY23" fmla="*/ 6020395 h 6767905"/>
              <a:gd name="connsiteX24" fmla="*/ 27224 w 1229714"/>
              <a:gd name="connsiteY24" fmla="*/ 5976707 h 6767905"/>
              <a:gd name="connsiteX25" fmla="*/ 8136 w 1229714"/>
              <a:gd name="connsiteY25" fmla="*/ 5878723 h 6767905"/>
              <a:gd name="connsiteX26" fmla="*/ 55760 w 1229714"/>
              <a:gd name="connsiteY26" fmla="*/ 5749685 h 6767905"/>
              <a:gd name="connsiteX27" fmla="*/ 350220 w 1229714"/>
              <a:gd name="connsiteY27" fmla="*/ 5493040 h 6767905"/>
              <a:gd name="connsiteX28" fmla="*/ 613024 w 1229714"/>
              <a:gd name="connsiteY28" fmla="*/ 5294705 h 6767905"/>
              <a:gd name="connsiteX29" fmla="*/ 605228 w 1229714"/>
              <a:gd name="connsiteY29" fmla="*/ 4527168 h 6767905"/>
              <a:gd name="connsiteX30" fmla="*/ 1090810 w 1229714"/>
              <a:gd name="connsiteY30" fmla="*/ 4934543 h 6767905"/>
              <a:gd name="connsiteX31" fmla="*/ 1227336 w 1229714"/>
              <a:gd name="connsiteY31" fmla="*/ 5054416 h 6767905"/>
              <a:gd name="connsiteX32" fmla="*/ 1227336 w 1229714"/>
              <a:gd name="connsiteY32" fmla="*/ 5127897 h 6767905"/>
              <a:gd name="connsiteX33" fmla="*/ 1197406 w 1229714"/>
              <a:gd name="connsiteY33" fmla="*/ 5229494 h 6767905"/>
              <a:gd name="connsiteX34" fmla="*/ 1036836 w 1229714"/>
              <a:gd name="connsiteY34" fmla="*/ 5245846 h 6767905"/>
              <a:gd name="connsiteX35" fmla="*/ 814584 w 1229714"/>
              <a:gd name="connsiteY35" fmla="*/ 5072314 h 6767905"/>
              <a:gd name="connsiteX36" fmla="*/ 614904 w 1229714"/>
              <a:gd name="connsiteY36" fmla="*/ 4911423 h 6767905"/>
              <a:gd name="connsiteX37" fmla="*/ 208980 w 1229714"/>
              <a:gd name="connsiteY37" fmla="*/ 5236826 h 6767905"/>
              <a:gd name="connsiteX38" fmla="*/ 122008 w 1229714"/>
              <a:gd name="connsiteY38" fmla="*/ 5265778 h 6767905"/>
              <a:gd name="connsiteX39" fmla="*/ 8136 w 1229714"/>
              <a:gd name="connsiteY39" fmla="*/ 5129819 h 6767905"/>
              <a:gd name="connsiteX40" fmla="*/ 17660 w 1229714"/>
              <a:gd name="connsiteY40" fmla="*/ 5030752 h 6767905"/>
              <a:gd name="connsiteX41" fmla="*/ 306584 w 1229714"/>
              <a:gd name="connsiteY41" fmla="*/ 4762437 h 6767905"/>
              <a:gd name="connsiteX42" fmla="*/ 605228 w 1229714"/>
              <a:gd name="connsiteY42" fmla="*/ 4527168 h 6767905"/>
              <a:gd name="connsiteX43" fmla="*/ 613024 w 1229714"/>
              <a:gd name="connsiteY43" fmla="*/ 3783405 h 6767905"/>
              <a:gd name="connsiteX44" fmla="*/ 973336 w 1229714"/>
              <a:gd name="connsiteY44" fmla="*/ 4073659 h 6767905"/>
              <a:gd name="connsiteX45" fmla="*/ 1227336 w 1229714"/>
              <a:gd name="connsiteY45" fmla="*/ 4369148 h 6767905"/>
              <a:gd name="connsiteX46" fmla="*/ 1213612 w 1229714"/>
              <a:gd name="connsiteY46" fmla="*/ 4458415 h 6767905"/>
              <a:gd name="connsiteX47" fmla="*/ 1073692 w 1229714"/>
              <a:gd name="connsiteY47" fmla="*/ 4513382 h 6767905"/>
              <a:gd name="connsiteX48" fmla="*/ 825152 w 1229714"/>
              <a:gd name="connsiteY48" fmla="*/ 4328854 h 6767905"/>
              <a:gd name="connsiteX49" fmla="*/ 613322 w 1229714"/>
              <a:gd name="connsiteY49" fmla="*/ 4152389 h 6767905"/>
              <a:gd name="connsiteX50" fmla="*/ 536154 w 1229714"/>
              <a:gd name="connsiteY50" fmla="*/ 4205739 h 6767905"/>
              <a:gd name="connsiteX51" fmla="*/ 452636 w 1229714"/>
              <a:gd name="connsiteY51" fmla="*/ 4266569 h 6767905"/>
              <a:gd name="connsiteX52" fmla="*/ 167208 w 1229714"/>
              <a:gd name="connsiteY52" fmla="*/ 4514709 h 6767905"/>
              <a:gd name="connsiteX53" fmla="*/ 27224 w 1229714"/>
              <a:gd name="connsiteY53" fmla="*/ 4465407 h 6767905"/>
              <a:gd name="connsiteX54" fmla="*/ 8136 w 1229714"/>
              <a:gd name="connsiteY54" fmla="*/ 4367423 h 6767905"/>
              <a:gd name="connsiteX55" fmla="*/ 55760 w 1229714"/>
              <a:gd name="connsiteY55" fmla="*/ 4238385 h 6767905"/>
              <a:gd name="connsiteX56" fmla="*/ 350220 w 1229714"/>
              <a:gd name="connsiteY56" fmla="*/ 3981740 h 6767905"/>
              <a:gd name="connsiteX57" fmla="*/ 613024 w 1229714"/>
              <a:gd name="connsiteY57" fmla="*/ 3783405 h 6767905"/>
              <a:gd name="connsiteX58" fmla="*/ 608932 w 1229714"/>
              <a:gd name="connsiteY58" fmla="*/ 3015689 h 6767905"/>
              <a:gd name="connsiteX59" fmla="*/ 909836 w 1229714"/>
              <a:gd name="connsiteY59" fmla="*/ 3266806 h 6767905"/>
              <a:gd name="connsiteX60" fmla="*/ 1208284 w 1229714"/>
              <a:gd name="connsiteY60" fmla="*/ 3523638 h 6767905"/>
              <a:gd name="connsiteX61" fmla="*/ 1228492 w 1229714"/>
              <a:gd name="connsiteY61" fmla="*/ 3692331 h 6767905"/>
              <a:gd name="connsiteX62" fmla="*/ 1185440 w 1229714"/>
              <a:gd name="connsiteY62" fmla="*/ 3725168 h 6767905"/>
              <a:gd name="connsiteX63" fmla="*/ 926428 w 1229714"/>
              <a:gd name="connsiteY63" fmla="*/ 3653230 h 6767905"/>
              <a:gd name="connsiteX64" fmla="*/ 709056 w 1229714"/>
              <a:gd name="connsiteY64" fmla="*/ 3475430 h 6767905"/>
              <a:gd name="connsiteX65" fmla="*/ 611160 w 1229714"/>
              <a:gd name="connsiteY65" fmla="*/ 3402405 h 6767905"/>
              <a:gd name="connsiteX66" fmla="*/ 383876 w 1229714"/>
              <a:gd name="connsiteY66" fmla="*/ 3567505 h 6767905"/>
              <a:gd name="connsiteX67" fmla="*/ 212796 w 1229714"/>
              <a:gd name="connsiteY67" fmla="*/ 3723821 h 6767905"/>
              <a:gd name="connsiteX68" fmla="*/ 47208 w 1229714"/>
              <a:gd name="connsiteY68" fmla="*/ 3725126 h 6767905"/>
              <a:gd name="connsiteX69" fmla="*/ 8136 w 1229714"/>
              <a:gd name="connsiteY69" fmla="*/ 3616199 h 6767905"/>
              <a:gd name="connsiteX70" fmla="*/ 147444 w 1229714"/>
              <a:gd name="connsiteY70" fmla="*/ 3389705 h 6767905"/>
              <a:gd name="connsiteX71" fmla="*/ 325174 w 1229714"/>
              <a:gd name="connsiteY71" fmla="*/ 3236935 h 6767905"/>
              <a:gd name="connsiteX72" fmla="*/ 513684 w 1229714"/>
              <a:gd name="connsiteY72" fmla="*/ 3087710 h 6767905"/>
              <a:gd name="connsiteX73" fmla="*/ 608932 w 1229714"/>
              <a:gd name="connsiteY73" fmla="*/ 3015689 h 6767905"/>
              <a:gd name="connsiteX74" fmla="*/ 623534 w 1229714"/>
              <a:gd name="connsiteY74" fmla="*/ 2269433 h 6767905"/>
              <a:gd name="connsiteX75" fmla="*/ 1074752 w 1229714"/>
              <a:gd name="connsiteY75" fmla="*/ 2651801 h 6767905"/>
              <a:gd name="connsiteX76" fmla="*/ 1227336 w 1229714"/>
              <a:gd name="connsiteY76" fmla="*/ 2862078 h 6767905"/>
              <a:gd name="connsiteX77" fmla="*/ 1201428 w 1229714"/>
              <a:gd name="connsiteY77" fmla="*/ 2958412 h 6767905"/>
              <a:gd name="connsiteX78" fmla="*/ 1073912 w 1229714"/>
              <a:gd name="connsiteY78" fmla="*/ 3002130 h 6767905"/>
              <a:gd name="connsiteX79" fmla="*/ 826408 w 1229714"/>
              <a:gd name="connsiteY79" fmla="*/ 2818228 h 6767905"/>
              <a:gd name="connsiteX80" fmla="*/ 613616 w 1229714"/>
              <a:gd name="connsiteY80" fmla="*/ 2641950 h 6767905"/>
              <a:gd name="connsiteX81" fmla="*/ 566808 w 1229714"/>
              <a:gd name="connsiteY81" fmla="*/ 2669753 h 6767905"/>
              <a:gd name="connsiteX82" fmla="*/ 366308 w 1229714"/>
              <a:gd name="connsiteY82" fmla="*/ 2840868 h 6767905"/>
              <a:gd name="connsiteX83" fmla="*/ 91104 w 1229714"/>
              <a:gd name="connsiteY83" fmla="*/ 2996143 h 6767905"/>
              <a:gd name="connsiteX84" fmla="*/ 8136 w 1229714"/>
              <a:gd name="connsiteY84" fmla="*/ 2856123 h 6767905"/>
              <a:gd name="connsiteX85" fmla="*/ 55760 w 1229714"/>
              <a:gd name="connsiteY85" fmla="*/ 2726782 h 6767905"/>
              <a:gd name="connsiteX86" fmla="*/ 356834 w 1229714"/>
              <a:gd name="connsiteY86" fmla="*/ 2464410 h 6767905"/>
              <a:gd name="connsiteX87" fmla="*/ 623534 w 1229714"/>
              <a:gd name="connsiteY87" fmla="*/ 2269433 h 6767905"/>
              <a:gd name="connsiteX88" fmla="*/ 621560 w 1229714"/>
              <a:gd name="connsiteY88" fmla="*/ 1515354 h 6767905"/>
              <a:gd name="connsiteX89" fmla="*/ 922536 w 1229714"/>
              <a:gd name="connsiteY89" fmla="*/ 1766666 h 6767905"/>
              <a:gd name="connsiteX90" fmla="*/ 1208284 w 1229714"/>
              <a:gd name="connsiteY90" fmla="*/ 2012530 h 6767905"/>
              <a:gd name="connsiteX91" fmla="*/ 1218374 w 1229714"/>
              <a:gd name="connsiteY91" fmla="*/ 2096264 h 6767905"/>
              <a:gd name="connsiteX92" fmla="*/ 1188824 w 1229714"/>
              <a:gd name="connsiteY92" fmla="*/ 2213351 h 6767905"/>
              <a:gd name="connsiteX93" fmla="*/ 970654 w 1229714"/>
              <a:gd name="connsiteY93" fmla="*/ 2180741 h 6767905"/>
              <a:gd name="connsiteX94" fmla="*/ 754628 w 1229714"/>
              <a:gd name="connsiteY94" fmla="*/ 2001965 h 6767905"/>
              <a:gd name="connsiteX95" fmla="*/ 595878 w 1229714"/>
              <a:gd name="connsiteY95" fmla="*/ 1892554 h 6767905"/>
              <a:gd name="connsiteX96" fmla="*/ 205334 w 1229714"/>
              <a:gd name="connsiteY96" fmla="*/ 2218765 h 6767905"/>
              <a:gd name="connsiteX97" fmla="*/ 47208 w 1229714"/>
              <a:gd name="connsiteY97" fmla="*/ 2213827 h 6767905"/>
              <a:gd name="connsiteX98" fmla="*/ 8136 w 1229714"/>
              <a:gd name="connsiteY98" fmla="*/ 2104900 h 6767905"/>
              <a:gd name="connsiteX99" fmla="*/ 412012 w 1229714"/>
              <a:gd name="connsiteY99" fmla="*/ 1664277 h 6767905"/>
              <a:gd name="connsiteX100" fmla="*/ 621560 w 1229714"/>
              <a:gd name="connsiteY100" fmla="*/ 1515354 h 6767905"/>
              <a:gd name="connsiteX101" fmla="*/ 607596 w 1229714"/>
              <a:gd name="connsiteY101" fmla="*/ 754729 h 6767905"/>
              <a:gd name="connsiteX102" fmla="*/ 1198760 w 1229714"/>
              <a:gd name="connsiteY102" fmla="*/ 1252289 h 6767905"/>
              <a:gd name="connsiteX103" fmla="*/ 1195404 w 1229714"/>
              <a:gd name="connsiteY103" fmla="*/ 1452011 h 6767905"/>
              <a:gd name="connsiteX104" fmla="*/ 1055936 w 1229714"/>
              <a:gd name="connsiteY104" fmla="*/ 1484724 h 6767905"/>
              <a:gd name="connsiteX105" fmla="*/ 818528 w 1229714"/>
              <a:gd name="connsiteY105" fmla="*/ 1300875 h 6767905"/>
              <a:gd name="connsiteX106" fmla="*/ 612808 w 1229714"/>
              <a:gd name="connsiteY106" fmla="*/ 1129075 h 6767905"/>
              <a:gd name="connsiteX107" fmla="*/ 573996 w 1229714"/>
              <a:gd name="connsiteY107" fmla="*/ 1152757 h 6767905"/>
              <a:gd name="connsiteX108" fmla="*/ 368130 w 1229714"/>
              <a:gd name="connsiteY108" fmla="*/ 1329297 h 6767905"/>
              <a:gd name="connsiteX109" fmla="*/ 80324 w 1229714"/>
              <a:gd name="connsiteY109" fmla="*/ 1480150 h 6767905"/>
              <a:gd name="connsiteX110" fmla="*/ 8136 w 1229714"/>
              <a:gd name="connsiteY110" fmla="*/ 1341594 h 6767905"/>
              <a:gd name="connsiteX111" fmla="*/ 62110 w 1229714"/>
              <a:gd name="connsiteY111" fmla="*/ 1210438 h 6767905"/>
              <a:gd name="connsiteX112" fmla="*/ 243084 w 1229714"/>
              <a:gd name="connsiteY112" fmla="*/ 1040341 h 6767905"/>
              <a:gd name="connsiteX113" fmla="*/ 408184 w 1229714"/>
              <a:gd name="connsiteY113" fmla="*/ 898846 h 6767905"/>
              <a:gd name="connsiteX114" fmla="*/ 516136 w 1229714"/>
              <a:gd name="connsiteY114" fmla="*/ 806763 h 6767905"/>
              <a:gd name="connsiteX115" fmla="*/ 607596 w 1229714"/>
              <a:gd name="connsiteY115" fmla="*/ 754729 h 6767905"/>
              <a:gd name="connsiteX116" fmla="*/ 598684 w 1229714"/>
              <a:gd name="connsiteY116" fmla="*/ 2 h 6767905"/>
              <a:gd name="connsiteX117" fmla="*/ 916184 w 1229714"/>
              <a:gd name="connsiteY117" fmla="*/ 249864 h 6767905"/>
              <a:gd name="connsiteX118" fmla="*/ 1208284 w 1229714"/>
              <a:gd name="connsiteY118" fmla="*/ 500456 h 6767905"/>
              <a:gd name="connsiteX119" fmla="*/ 1218372 w 1229714"/>
              <a:gd name="connsiteY119" fmla="*/ 584577 h 6767905"/>
              <a:gd name="connsiteX120" fmla="*/ 1188824 w 1229714"/>
              <a:gd name="connsiteY120" fmla="*/ 702052 h 6767905"/>
              <a:gd name="connsiteX121" fmla="*/ 1096184 w 1229714"/>
              <a:gd name="connsiteY121" fmla="*/ 728972 h 6767905"/>
              <a:gd name="connsiteX122" fmla="*/ 798082 w 1229714"/>
              <a:gd name="connsiteY122" fmla="*/ 528221 h 6767905"/>
              <a:gd name="connsiteX123" fmla="*/ 595608 w 1229714"/>
              <a:gd name="connsiteY123" fmla="*/ 381423 h 6767905"/>
              <a:gd name="connsiteX124" fmla="*/ 205332 w 1229714"/>
              <a:gd name="connsiteY124" fmla="*/ 707466 h 6767905"/>
              <a:gd name="connsiteX125" fmla="*/ 47208 w 1229714"/>
              <a:gd name="connsiteY125" fmla="*/ 702526 h 6767905"/>
              <a:gd name="connsiteX126" fmla="*/ 1978 w 1229714"/>
              <a:gd name="connsiteY126" fmla="*/ 591402 h 6767905"/>
              <a:gd name="connsiteX127" fmla="*/ 12776 w 1229714"/>
              <a:gd name="connsiteY127" fmla="*/ 502786 h 6767905"/>
              <a:gd name="connsiteX128" fmla="*/ 301506 w 1229714"/>
              <a:gd name="connsiteY128" fmla="*/ 246574 h 6767905"/>
              <a:gd name="connsiteX129" fmla="*/ 598684 w 1229714"/>
              <a:gd name="connsiteY129" fmla="*/ 2 h 6767905"/>
            </a:gdLst>
            <a:ahLst/>
            <a:cxnLst/>
            <a:rect l="l" t="t" r="r" b="b"/>
            <a:pathLst>
              <a:path w="1229714" h="6767905">
                <a:moveTo>
                  <a:pt x="598684" y="6032150"/>
                </a:moveTo>
                <a:cubicBezTo>
                  <a:pt x="611172" y="6031382"/>
                  <a:pt x="935864" y="6304401"/>
                  <a:pt x="1128910" y="6477990"/>
                </a:cubicBezTo>
                <a:lnTo>
                  <a:pt x="1227336" y="6566495"/>
                </a:lnTo>
                <a:lnTo>
                  <a:pt x="1227336" y="6640878"/>
                </a:lnTo>
                <a:cubicBezTo>
                  <a:pt x="1227336" y="6706109"/>
                  <a:pt x="1223218" y="6718500"/>
                  <a:pt x="1193872" y="6741583"/>
                </a:cubicBezTo>
                <a:cubicBezTo>
                  <a:pt x="1166052" y="6763467"/>
                  <a:pt x="1148384" y="6766786"/>
                  <a:pt x="1089096" y="6761266"/>
                </a:cubicBezTo>
                <a:cubicBezTo>
                  <a:pt x="1019312" y="6754769"/>
                  <a:pt x="1013574" y="6751080"/>
                  <a:pt x="820936" y="6588836"/>
                </a:cubicBezTo>
                <a:cubicBezTo>
                  <a:pt x="712668" y="6497650"/>
                  <a:pt x="620166" y="6423015"/>
                  <a:pt x="615376" y="6422979"/>
                </a:cubicBezTo>
                <a:cubicBezTo>
                  <a:pt x="610584" y="6422943"/>
                  <a:pt x="516324" y="6500536"/>
                  <a:pt x="405908" y="6595409"/>
                </a:cubicBezTo>
                <a:lnTo>
                  <a:pt x="205152" y="6767905"/>
                </a:lnTo>
                <a:lnTo>
                  <a:pt x="136036" y="6767905"/>
                </a:lnTo>
                <a:cubicBezTo>
                  <a:pt x="38332" y="6767905"/>
                  <a:pt x="8136" y="6737971"/>
                  <a:pt x="8136" y="6641119"/>
                </a:cubicBezTo>
                <a:cubicBezTo>
                  <a:pt x="8136" y="6601761"/>
                  <a:pt x="12420" y="6557181"/>
                  <a:pt x="17660" y="6542052"/>
                </a:cubicBezTo>
                <a:cubicBezTo>
                  <a:pt x="22900" y="6526923"/>
                  <a:pt x="152916" y="6406181"/>
                  <a:pt x="306584" y="6273737"/>
                </a:cubicBezTo>
                <a:cubicBezTo>
                  <a:pt x="460256" y="6141294"/>
                  <a:pt x="591700" y="6032579"/>
                  <a:pt x="598684" y="6032150"/>
                </a:cubicBezTo>
                <a:close/>
                <a:moveTo>
                  <a:pt x="613024" y="5294705"/>
                </a:moveTo>
                <a:cubicBezTo>
                  <a:pt x="630212" y="5294705"/>
                  <a:pt x="687324" y="5340677"/>
                  <a:pt x="973336" y="5584729"/>
                </a:cubicBezTo>
                <a:cubicBezTo>
                  <a:pt x="1223620" y="5798296"/>
                  <a:pt x="1227336" y="5802617"/>
                  <a:pt x="1227336" y="5880060"/>
                </a:cubicBezTo>
                <a:cubicBezTo>
                  <a:pt x="1227336" y="5916339"/>
                  <a:pt x="1218770" y="5956370"/>
                  <a:pt x="1207244" y="5973960"/>
                </a:cubicBezTo>
                <a:cubicBezTo>
                  <a:pt x="1182978" y="6010996"/>
                  <a:pt x="1115306" y="6035547"/>
                  <a:pt x="1069308" y="6024002"/>
                </a:cubicBezTo>
                <a:cubicBezTo>
                  <a:pt x="1050836" y="6019366"/>
                  <a:pt x="940562" y="5936297"/>
                  <a:pt x="824252" y="5839404"/>
                </a:cubicBezTo>
                <a:cubicBezTo>
                  <a:pt x="619916" y="5669181"/>
                  <a:pt x="611682" y="5663807"/>
                  <a:pt x="580332" y="5680175"/>
                </a:cubicBezTo>
                <a:cubicBezTo>
                  <a:pt x="562486" y="5689492"/>
                  <a:pt x="472136" y="5766899"/>
                  <a:pt x="379556" y="5852190"/>
                </a:cubicBezTo>
                <a:cubicBezTo>
                  <a:pt x="286974" y="5937481"/>
                  <a:pt x="194276" y="6013173"/>
                  <a:pt x="173560" y="6020395"/>
                </a:cubicBezTo>
                <a:cubicBezTo>
                  <a:pt x="126184" y="6036910"/>
                  <a:pt x="54376" y="6015473"/>
                  <a:pt x="27224" y="5976707"/>
                </a:cubicBezTo>
                <a:cubicBezTo>
                  <a:pt x="15786" y="5960377"/>
                  <a:pt x="8136" y="5921105"/>
                  <a:pt x="8136" y="5878723"/>
                </a:cubicBezTo>
                <a:cubicBezTo>
                  <a:pt x="8136" y="5815824"/>
                  <a:pt x="13408" y="5801538"/>
                  <a:pt x="55760" y="5749685"/>
                </a:cubicBezTo>
                <a:cubicBezTo>
                  <a:pt x="81954" y="5717615"/>
                  <a:pt x="214460" y="5602125"/>
                  <a:pt x="350220" y="5493040"/>
                </a:cubicBezTo>
                <a:cubicBezTo>
                  <a:pt x="485980" y="5383956"/>
                  <a:pt x="604240" y="5294705"/>
                  <a:pt x="613024" y="5294705"/>
                </a:cubicBezTo>
                <a:close/>
                <a:moveTo>
                  <a:pt x="605228" y="4527168"/>
                </a:moveTo>
                <a:cubicBezTo>
                  <a:pt x="624184" y="4532624"/>
                  <a:pt x="823524" y="4699856"/>
                  <a:pt x="1090810" y="4934543"/>
                </a:cubicBezTo>
                <a:lnTo>
                  <a:pt x="1227336" y="5054416"/>
                </a:lnTo>
                <a:lnTo>
                  <a:pt x="1227336" y="5127897"/>
                </a:lnTo>
                <a:cubicBezTo>
                  <a:pt x="1227336" y="5188663"/>
                  <a:pt x="1222156" y="5206243"/>
                  <a:pt x="1197406" y="5229494"/>
                </a:cubicBezTo>
                <a:cubicBezTo>
                  <a:pt x="1164492" y="5260416"/>
                  <a:pt x="1091388" y="5267861"/>
                  <a:pt x="1036836" y="5245846"/>
                </a:cubicBezTo>
                <a:cubicBezTo>
                  <a:pt x="1019372" y="5238799"/>
                  <a:pt x="919360" y="5160709"/>
                  <a:pt x="814584" y="5072314"/>
                </a:cubicBezTo>
                <a:cubicBezTo>
                  <a:pt x="709810" y="4983918"/>
                  <a:pt x="619954" y="4911517"/>
                  <a:pt x="614904" y="4911423"/>
                </a:cubicBezTo>
                <a:cubicBezTo>
                  <a:pt x="602012" y="4911183"/>
                  <a:pt x="250420" y="5193034"/>
                  <a:pt x="208980" y="5236826"/>
                </a:cubicBezTo>
                <a:cubicBezTo>
                  <a:pt x="179096" y="5268409"/>
                  <a:pt x="168332" y="5271992"/>
                  <a:pt x="122008" y="5265778"/>
                </a:cubicBezTo>
                <a:cubicBezTo>
                  <a:pt x="40104" y="5254793"/>
                  <a:pt x="8136" y="5216621"/>
                  <a:pt x="8136" y="5129819"/>
                </a:cubicBezTo>
                <a:cubicBezTo>
                  <a:pt x="8136" y="5090461"/>
                  <a:pt x="12420" y="5045881"/>
                  <a:pt x="17660" y="5030752"/>
                </a:cubicBezTo>
                <a:cubicBezTo>
                  <a:pt x="22900" y="5015623"/>
                  <a:pt x="152916" y="4894881"/>
                  <a:pt x="306584" y="4762437"/>
                </a:cubicBezTo>
                <a:cubicBezTo>
                  <a:pt x="474768" y="4617485"/>
                  <a:pt x="593644" y="4523835"/>
                  <a:pt x="605228" y="4527168"/>
                </a:cubicBezTo>
                <a:close/>
                <a:moveTo>
                  <a:pt x="613024" y="3783405"/>
                </a:moveTo>
                <a:cubicBezTo>
                  <a:pt x="630136" y="3783405"/>
                  <a:pt x="685076" y="3827662"/>
                  <a:pt x="973336" y="4073659"/>
                </a:cubicBezTo>
                <a:cubicBezTo>
                  <a:pt x="1224284" y="4287817"/>
                  <a:pt x="1227336" y="4291365"/>
                  <a:pt x="1227336" y="4369148"/>
                </a:cubicBezTo>
                <a:cubicBezTo>
                  <a:pt x="1227336" y="4404143"/>
                  <a:pt x="1221160" y="4444313"/>
                  <a:pt x="1213612" y="4458415"/>
                </a:cubicBezTo>
                <a:cubicBezTo>
                  <a:pt x="1194796" y="4493572"/>
                  <a:pt x="1119024" y="4523339"/>
                  <a:pt x="1073692" y="4513382"/>
                </a:cubicBezTo>
                <a:cubicBezTo>
                  <a:pt x="1052960" y="4508829"/>
                  <a:pt x="944768" y="4428502"/>
                  <a:pt x="825152" y="4328854"/>
                </a:cubicBezTo>
                <a:lnTo>
                  <a:pt x="613322" y="4152389"/>
                </a:lnTo>
                <a:lnTo>
                  <a:pt x="536154" y="4205739"/>
                </a:lnTo>
                <a:cubicBezTo>
                  <a:pt x="493712" y="4235081"/>
                  <a:pt x="456128" y="4262455"/>
                  <a:pt x="452636" y="4266569"/>
                </a:cubicBezTo>
                <a:cubicBezTo>
                  <a:pt x="406408" y="4321026"/>
                  <a:pt x="190284" y="4508917"/>
                  <a:pt x="167208" y="4514709"/>
                </a:cubicBezTo>
                <a:cubicBezTo>
                  <a:pt x="125560" y="4525162"/>
                  <a:pt x="50582" y="4498755"/>
                  <a:pt x="27224" y="4465407"/>
                </a:cubicBezTo>
                <a:cubicBezTo>
                  <a:pt x="15786" y="4449077"/>
                  <a:pt x="8136" y="4409805"/>
                  <a:pt x="8136" y="4367423"/>
                </a:cubicBezTo>
                <a:cubicBezTo>
                  <a:pt x="8136" y="4304524"/>
                  <a:pt x="13408" y="4290238"/>
                  <a:pt x="55760" y="4238385"/>
                </a:cubicBezTo>
                <a:cubicBezTo>
                  <a:pt x="81954" y="4206315"/>
                  <a:pt x="214460" y="4090825"/>
                  <a:pt x="350220" y="3981740"/>
                </a:cubicBezTo>
                <a:cubicBezTo>
                  <a:pt x="485980" y="3872656"/>
                  <a:pt x="604240" y="3783405"/>
                  <a:pt x="613024" y="3783405"/>
                </a:cubicBezTo>
                <a:close/>
                <a:moveTo>
                  <a:pt x="608932" y="3015689"/>
                </a:moveTo>
                <a:cubicBezTo>
                  <a:pt x="610280" y="3012545"/>
                  <a:pt x="745688" y="3125547"/>
                  <a:pt x="909836" y="3266806"/>
                </a:cubicBezTo>
                <a:lnTo>
                  <a:pt x="1208284" y="3523638"/>
                </a:lnTo>
                <a:lnTo>
                  <a:pt x="1228492" y="3692331"/>
                </a:lnTo>
                <a:lnTo>
                  <a:pt x="1185440" y="3725168"/>
                </a:lnTo>
                <a:cubicBezTo>
                  <a:pt x="1109454" y="3783124"/>
                  <a:pt x="1072696" y="3772915"/>
                  <a:pt x="926428" y="3653230"/>
                </a:cubicBezTo>
                <a:cubicBezTo>
                  <a:pt x="856000" y="3595604"/>
                  <a:pt x="758184" y="3515594"/>
                  <a:pt x="709056" y="3475430"/>
                </a:cubicBezTo>
                <a:cubicBezTo>
                  <a:pt x="659928" y="3435266"/>
                  <a:pt x="615876" y="3402405"/>
                  <a:pt x="611160" y="3402405"/>
                </a:cubicBezTo>
                <a:cubicBezTo>
                  <a:pt x="601768" y="3402405"/>
                  <a:pt x="444220" y="3516848"/>
                  <a:pt x="383876" y="3567505"/>
                </a:cubicBezTo>
                <a:cubicBezTo>
                  <a:pt x="300536" y="3637464"/>
                  <a:pt x="241588" y="3691325"/>
                  <a:pt x="212796" y="3723821"/>
                </a:cubicBezTo>
                <a:cubicBezTo>
                  <a:pt x="171604" y="3770312"/>
                  <a:pt x="101566" y="3770865"/>
                  <a:pt x="47208" y="3725126"/>
                </a:cubicBezTo>
                <a:cubicBezTo>
                  <a:pt x="11588" y="3695152"/>
                  <a:pt x="8136" y="3685527"/>
                  <a:pt x="8136" y="3616199"/>
                </a:cubicBezTo>
                <a:cubicBezTo>
                  <a:pt x="8136" y="3524327"/>
                  <a:pt x="28780" y="3490763"/>
                  <a:pt x="147444" y="3389705"/>
                </a:cubicBezTo>
                <a:cubicBezTo>
                  <a:pt x="192554" y="3351288"/>
                  <a:pt x="272532" y="3282541"/>
                  <a:pt x="325174" y="3236935"/>
                </a:cubicBezTo>
                <a:cubicBezTo>
                  <a:pt x="377816" y="3191329"/>
                  <a:pt x="462644" y="3124177"/>
                  <a:pt x="513684" y="3087710"/>
                </a:cubicBezTo>
                <a:cubicBezTo>
                  <a:pt x="564720" y="3051242"/>
                  <a:pt x="607584" y="3018833"/>
                  <a:pt x="608932" y="3015689"/>
                </a:cubicBezTo>
                <a:close/>
                <a:moveTo>
                  <a:pt x="623534" y="2269433"/>
                </a:moveTo>
                <a:cubicBezTo>
                  <a:pt x="636968" y="2278338"/>
                  <a:pt x="923956" y="2521534"/>
                  <a:pt x="1074752" y="2651801"/>
                </a:cubicBezTo>
                <a:cubicBezTo>
                  <a:pt x="1227572" y="2783816"/>
                  <a:pt x="1227336" y="2783490"/>
                  <a:pt x="1227336" y="2862078"/>
                </a:cubicBezTo>
                <a:cubicBezTo>
                  <a:pt x="1227336" y="2916031"/>
                  <a:pt x="1221276" y="2938565"/>
                  <a:pt x="1201428" y="2958412"/>
                </a:cubicBezTo>
                <a:cubicBezTo>
                  <a:pt x="1165908" y="2993932"/>
                  <a:pt x="1115412" y="3011245"/>
                  <a:pt x="1073912" y="3002130"/>
                </a:cubicBezTo>
                <a:cubicBezTo>
                  <a:pt x="1054820" y="2997937"/>
                  <a:pt x="943444" y="2915181"/>
                  <a:pt x="826408" y="2818228"/>
                </a:cubicBezTo>
                <a:lnTo>
                  <a:pt x="613616" y="2641950"/>
                </a:lnTo>
                <a:lnTo>
                  <a:pt x="566808" y="2669753"/>
                </a:lnTo>
                <a:cubicBezTo>
                  <a:pt x="541064" y="2685044"/>
                  <a:pt x="450840" y="2762046"/>
                  <a:pt x="366308" y="2840868"/>
                </a:cubicBezTo>
                <a:cubicBezTo>
                  <a:pt x="197500" y="2998273"/>
                  <a:pt x="160616" y="3019084"/>
                  <a:pt x="91104" y="2996143"/>
                </a:cubicBezTo>
                <a:cubicBezTo>
                  <a:pt x="29084" y="2975675"/>
                  <a:pt x="8136" y="2940322"/>
                  <a:pt x="8136" y="2856123"/>
                </a:cubicBezTo>
                <a:cubicBezTo>
                  <a:pt x="8136" y="2793277"/>
                  <a:pt x="13444" y="2778860"/>
                  <a:pt x="55760" y="2726782"/>
                </a:cubicBezTo>
                <a:cubicBezTo>
                  <a:pt x="81954" y="2694546"/>
                  <a:pt x="217436" y="2576479"/>
                  <a:pt x="356834" y="2464410"/>
                </a:cubicBezTo>
                <a:cubicBezTo>
                  <a:pt x="496232" y="2352342"/>
                  <a:pt x="616246" y="2264602"/>
                  <a:pt x="623534" y="2269433"/>
                </a:cubicBezTo>
                <a:close/>
                <a:moveTo>
                  <a:pt x="621560" y="1515354"/>
                </a:moveTo>
                <a:cubicBezTo>
                  <a:pt x="629934" y="1518350"/>
                  <a:pt x="765372" y="1631441"/>
                  <a:pt x="922536" y="1766666"/>
                </a:cubicBezTo>
                <a:lnTo>
                  <a:pt x="1208284" y="2012530"/>
                </a:lnTo>
                <a:lnTo>
                  <a:pt x="1218374" y="2096264"/>
                </a:lnTo>
                <a:cubicBezTo>
                  <a:pt x="1228400" y="2179471"/>
                  <a:pt x="1228216" y="2180207"/>
                  <a:pt x="1188824" y="2213351"/>
                </a:cubicBezTo>
                <a:cubicBezTo>
                  <a:pt x="1123124" y="2268636"/>
                  <a:pt x="1066904" y="2260233"/>
                  <a:pt x="970654" y="2180741"/>
                </a:cubicBezTo>
                <a:cubicBezTo>
                  <a:pt x="926726" y="2144461"/>
                  <a:pt x="829516" y="2064011"/>
                  <a:pt x="754628" y="2001965"/>
                </a:cubicBezTo>
                <a:cubicBezTo>
                  <a:pt x="675712" y="1936577"/>
                  <a:pt x="608974" y="1890582"/>
                  <a:pt x="595878" y="1892554"/>
                </a:cubicBezTo>
                <a:cubicBezTo>
                  <a:pt x="574352" y="1895797"/>
                  <a:pt x="257956" y="2160073"/>
                  <a:pt x="205334" y="2218765"/>
                </a:cubicBezTo>
                <a:cubicBezTo>
                  <a:pt x="169554" y="2258671"/>
                  <a:pt x="97844" y="2256431"/>
                  <a:pt x="47208" y="2213827"/>
                </a:cubicBezTo>
                <a:cubicBezTo>
                  <a:pt x="11588" y="2183852"/>
                  <a:pt x="8136" y="2174227"/>
                  <a:pt x="8136" y="2104900"/>
                </a:cubicBezTo>
                <a:cubicBezTo>
                  <a:pt x="8136" y="1988845"/>
                  <a:pt x="20728" y="1975106"/>
                  <a:pt x="412012" y="1664277"/>
                </a:cubicBezTo>
                <a:cubicBezTo>
                  <a:pt x="518892" y="1579374"/>
                  <a:pt x="613188" y="1512359"/>
                  <a:pt x="621560" y="1515354"/>
                </a:cubicBezTo>
                <a:close/>
                <a:moveTo>
                  <a:pt x="607596" y="754729"/>
                </a:moveTo>
                <a:cubicBezTo>
                  <a:pt x="630988" y="761307"/>
                  <a:pt x="1151808" y="1199660"/>
                  <a:pt x="1198760" y="1252289"/>
                </a:cubicBezTo>
                <a:cubicBezTo>
                  <a:pt x="1241484" y="1300178"/>
                  <a:pt x="1239622" y="1411032"/>
                  <a:pt x="1195404" y="1452011"/>
                </a:cubicBezTo>
                <a:cubicBezTo>
                  <a:pt x="1157004" y="1487599"/>
                  <a:pt x="1099174" y="1501164"/>
                  <a:pt x="1055936" y="1484724"/>
                </a:cubicBezTo>
                <a:cubicBezTo>
                  <a:pt x="1038508" y="1478098"/>
                  <a:pt x="931672" y="1395367"/>
                  <a:pt x="818528" y="1300875"/>
                </a:cubicBezTo>
                <a:lnTo>
                  <a:pt x="612808" y="1129075"/>
                </a:lnTo>
                <a:lnTo>
                  <a:pt x="573996" y="1152757"/>
                </a:lnTo>
                <a:cubicBezTo>
                  <a:pt x="552650" y="1165783"/>
                  <a:pt x="460010" y="1245226"/>
                  <a:pt x="368130" y="1329297"/>
                </a:cubicBezTo>
                <a:cubicBezTo>
                  <a:pt x="187824" y="1494275"/>
                  <a:pt x="155136" y="1511410"/>
                  <a:pt x="80324" y="1480150"/>
                </a:cubicBezTo>
                <a:cubicBezTo>
                  <a:pt x="23420" y="1456375"/>
                  <a:pt x="8136" y="1427040"/>
                  <a:pt x="8136" y="1341594"/>
                </a:cubicBezTo>
                <a:cubicBezTo>
                  <a:pt x="8136" y="1279193"/>
                  <a:pt x="13000" y="1267374"/>
                  <a:pt x="62110" y="1210438"/>
                </a:cubicBezTo>
                <a:cubicBezTo>
                  <a:pt x="91796" y="1176023"/>
                  <a:pt x="173236" y="1099479"/>
                  <a:pt x="243084" y="1040341"/>
                </a:cubicBezTo>
                <a:cubicBezTo>
                  <a:pt x="312936" y="981205"/>
                  <a:pt x="387230" y="917533"/>
                  <a:pt x="408184" y="898846"/>
                </a:cubicBezTo>
                <a:cubicBezTo>
                  <a:pt x="429140" y="880161"/>
                  <a:pt x="477716" y="838724"/>
                  <a:pt x="516136" y="806763"/>
                </a:cubicBezTo>
                <a:cubicBezTo>
                  <a:pt x="558764" y="771298"/>
                  <a:pt x="594408" y="751019"/>
                  <a:pt x="607596" y="754729"/>
                </a:cubicBezTo>
                <a:close/>
                <a:moveTo>
                  <a:pt x="598684" y="2"/>
                </a:moveTo>
                <a:cubicBezTo>
                  <a:pt x="614002" y="-437"/>
                  <a:pt x="740024" y="98738"/>
                  <a:pt x="916184" y="249864"/>
                </a:cubicBezTo>
                <a:lnTo>
                  <a:pt x="1208284" y="500456"/>
                </a:lnTo>
                <a:lnTo>
                  <a:pt x="1218372" y="584577"/>
                </a:lnTo>
                <a:cubicBezTo>
                  <a:pt x="1228404" y="668214"/>
                  <a:pt x="1228234" y="668889"/>
                  <a:pt x="1188824" y="702052"/>
                </a:cubicBezTo>
                <a:cubicBezTo>
                  <a:pt x="1155808" y="729832"/>
                  <a:pt x="1140328" y="734330"/>
                  <a:pt x="1096184" y="728972"/>
                </a:cubicBezTo>
                <a:cubicBezTo>
                  <a:pt x="1031380" y="721106"/>
                  <a:pt x="1022520" y="715140"/>
                  <a:pt x="798082" y="528221"/>
                </a:cubicBezTo>
                <a:cubicBezTo>
                  <a:pt x="693358" y="441004"/>
                  <a:pt x="608584" y="379540"/>
                  <a:pt x="595608" y="381423"/>
                </a:cubicBezTo>
                <a:cubicBezTo>
                  <a:pt x="574320" y="384509"/>
                  <a:pt x="257844" y="648900"/>
                  <a:pt x="205332" y="707466"/>
                </a:cubicBezTo>
                <a:cubicBezTo>
                  <a:pt x="169552" y="747371"/>
                  <a:pt x="97842" y="745132"/>
                  <a:pt x="47208" y="702526"/>
                </a:cubicBezTo>
                <a:cubicBezTo>
                  <a:pt x="13228" y="673934"/>
                  <a:pt x="7332" y="659448"/>
                  <a:pt x="1978" y="591402"/>
                </a:cubicBezTo>
                <a:cubicBezTo>
                  <a:pt x="-2502" y="534445"/>
                  <a:pt x="436" y="510335"/>
                  <a:pt x="12776" y="502786"/>
                </a:cubicBezTo>
                <a:cubicBezTo>
                  <a:pt x="22100" y="497083"/>
                  <a:pt x="152028" y="381787"/>
                  <a:pt x="301506" y="246574"/>
                </a:cubicBezTo>
                <a:cubicBezTo>
                  <a:pt x="456936" y="105977"/>
                  <a:pt x="584158" y="419"/>
                  <a:pt x="598684" y="2"/>
                </a:cubicBez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363023">
            <a:off x="6597331" y="1231830"/>
            <a:ext cx="4592374" cy="4568446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"/>
          <p:cNvPicPr>
            <a:picLocks noChangeAspect="1"/>
          </p:cNvPicPr>
          <p:nvPr/>
        </p:nvPicPr>
        <p:blipFill>
          <a:blip r:embed="rId2">
            <a:alphaModFix amt="100000"/>
          </a:blip>
          <a:srcRect l="12190" r="12190"/>
          <a:stretch>
            <a:fillRect/>
          </a:stretch>
        </p:blipFill>
        <p:spPr>
          <a:xfrm>
            <a:off x="6504356" y="1136960"/>
            <a:ext cx="4778324" cy="4758190"/>
          </a:xfrm>
          <a:custGeom>
            <a:avLst/>
            <a:gdLst>
              <a:gd name="connsiteX0" fmla="*/ 471102 w 4939020"/>
              <a:gd name="connsiteY0" fmla="*/ 0 h 4918209"/>
              <a:gd name="connsiteX1" fmla="*/ 4939020 w 4939020"/>
              <a:gd name="connsiteY1" fmla="*/ 473570 h 4918209"/>
              <a:gd name="connsiteX2" fmla="*/ 4467918 w 4939020"/>
              <a:gd name="connsiteY2" fmla="*/ 4918209 h 4918209"/>
              <a:gd name="connsiteX3" fmla="*/ 0 w 4939020"/>
              <a:gd name="connsiteY3" fmla="*/ 4444639 h 4918209"/>
            </a:gdLst>
            <a:ahLst/>
            <a:cxnLst/>
            <a:rect l="l" t="t" r="r" b="b"/>
            <a:pathLst>
              <a:path w="4939020" h="4918209">
                <a:moveTo>
                  <a:pt x="471102" y="0"/>
                </a:moveTo>
                <a:lnTo>
                  <a:pt x="4939020" y="473570"/>
                </a:lnTo>
                <a:lnTo>
                  <a:pt x="4467918" y="4918209"/>
                </a:lnTo>
                <a:lnTo>
                  <a:pt x="0" y="444463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>
            <a:off x="9571111" y="4689346"/>
            <a:ext cx="1863970" cy="679708"/>
          </a:xfrm>
          <a:prstGeom prst="roundRect">
            <a:avLst>
              <a:gd name="adj" fmla="val 938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15521" y="277759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679726" y="4805966"/>
            <a:ext cx="1646740" cy="44646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20XX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2472815" flipH="1" flipV="1">
            <a:off x="11841412" y="3118323"/>
            <a:ext cx="701176" cy="701178"/>
          </a:xfrm>
          <a:prstGeom prst="mathPlus">
            <a:avLst>
              <a:gd name="adj1" fmla="val 13520"/>
            </a:avLst>
          </a:prstGeom>
          <a:noFill/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577078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646477" y="6368427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56559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221991" y="6368427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36040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03266" y="6368427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15521" y="6299038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89896" y="6368427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07315" y="3053113"/>
            <a:ext cx="4660894" cy="18798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单元教材分析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959586" y="1671548"/>
            <a:ext cx="1200684" cy="11795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4000">
                <a:ln w="6985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4770351" y="2241252"/>
            <a:ext cx="731852" cy="731852"/>
          </a:xfrm>
          <a:prstGeom prst="ellipse">
            <a:avLst/>
          </a:prstGeom>
          <a:solidFill>
            <a:schemeClr val="accent3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4812957" y="2283860"/>
            <a:ext cx="646637" cy="646637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4963410" y="2419923"/>
            <a:ext cx="345733" cy="374511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  <a:effectLst/>
        </p:spPr>
        <p:txBody>
          <a:bodyPr vert="horz" wrap="square" lIns="82296" tIns="41148" rIns="82296" bIns="41148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9644743" y="227433"/>
            <a:ext cx="2159497" cy="276999"/>
          </a:xfrm>
          <a:prstGeom prst="roundRect">
            <a:avLst>
              <a:gd name="adj" fmla="val 15614"/>
            </a:avLst>
          </a:prstGeom>
          <a:solidFill>
            <a:schemeClr val="bg1"/>
          </a:solidFill>
          <a:ln w="1270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1519097" y="301045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9789885" y="288988"/>
            <a:ext cx="1596572" cy="1464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PowerPoint design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2320140" y="6060532"/>
            <a:ext cx="6128621" cy="7941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3600">
                <a:ln w="6350">
                  <a:solidFill>
                    <a:srgbClr val="FFFFFF">
                      <a:alpha val="10000"/>
                    </a:srgbClr>
                  </a:solidFill>
                </a:ln>
                <a:noFill/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POWERPOINT DESIGN</a:t>
            </a:r>
            <a:endParaRPr kumimoji="1"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284.85685039370077,&quot;left&quot;:112.50716535433071,&quot;top&quot;:138.78755905511812,&quot;width&quot;:734.9856692913385}"/>
</p:tagLst>
</file>

<file path=ppt/tags/tag10.xml><?xml version="1.0" encoding="utf-8"?>
<p:tagLst xmlns:p="http://schemas.openxmlformats.org/presentationml/2006/main">
  <p:tag name="KSO_WM_DIAGRAM_VIRTUALLY_FRAME" val="{&quot;height&quot;:264.8759055118111,&quot;left&quot;:52,&quot;top&quot;:153.5620472440945,&quot;width&quot;:854.9999999999998}"/>
</p:tagLst>
</file>

<file path=ppt/tags/tag11.xml><?xml version="1.0" encoding="utf-8"?>
<p:tagLst xmlns:p="http://schemas.openxmlformats.org/presentationml/2006/main">
  <p:tag name="KSO_WM_DIAGRAM_VIRTUALLY_FRAME" val="{&quot;height&quot;:264.8759055118111,&quot;left&quot;:52,&quot;top&quot;:153.5620472440945,&quot;width&quot;:854.9999999999998}"/>
</p:tagLst>
</file>

<file path=ppt/tags/tag12.xml><?xml version="1.0" encoding="utf-8"?>
<p:tagLst xmlns:p="http://schemas.openxmlformats.org/presentationml/2006/main">
  <p:tag name="KSO_WM_DIAGRAM_VIRTUALLY_FRAME" val="{&quot;height&quot;:264.8759055118111,&quot;left&quot;:52,&quot;top&quot;:153.5620472440945,&quot;width&quot;:854.9999999999998}"/>
</p:tagLst>
</file>

<file path=ppt/tags/tag13.xml><?xml version="1.0" encoding="utf-8"?>
<p:tagLst xmlns:p="http://schemas.openxmlformats.org/presentationml/2006/main">
  <p:tag name="KSO_WM_DIAGRAM_VIRTUALLY_FRAME" val="{&quot;height&quot;:264.8759055118111,&quot;left&quot;:52,&quot;top&quot;:153.5620472440945,&quot;width&quot;:854.9999999999998}"/>
</p:tagLst>
</file>

<file path=ppt/tags/tag14.xml><?xml version="1.0" encoding="utf-8"?>
<p:tagLst xmlns:p="http://schemas.openxmlformats.org/presentationml/2006/main">
  <p:tag name="KSO_WM_DIAGRAM_VIRTUALLY_FRAME" val="{&quot;height&quot;:264.8759055118111,&quot;left&quot;:52,&quot;top&quot;:153.5620472440945,&quot;width&quot;:854.9999999999998}"/>
</p:tagLst>
</file>

<file path=ppt/tags/tag15.xml><?xml version="1.0" encoding="utf-8"?>
<p:tagLst xmlns:p="http://schemas.openxmlformats.org/presentationml/2006/main">
  <p:tag name="KSO_WM_DIAGRAM_VIRTUALLY_FRAME" val="{&quot;height&quot;:264.8759055118111,&quot;left&quot;:52,&quot;top&quot;:153.5620472440945,&quot;width&quot;:854.9999999999998}"/>
</p:tagLst>
</file>

<file path=ppt/tags/tag16.xml><?xml version="1.0" encoding="utf-8"?>
<p:tagLst xmlns:p="http://schemas.openxmlformats.org/presentationml/2006/main">
  <p:tag name="KSO_WM_DIAGRAM_VIRTUALLY_FRAME" val="{&quot;height&quot;:264.8759055118111,&quot;left&quot;:52,&quot;top&quot;:153.5620472440945,&quot;width&quot;:854.9999999999998}"/>
</p:tagLst>
</file>

<file path=ppt/tags/tag17.xml><?xml version="1.0" encoding="utf-8"?>
<p:tagLst xmlns:p="http://schemas.openxmlformats.org/presentationml/2006/main">
  <p:tag name="KSO_WM_DIAGRAM_VIRTUALLY_FRAME" val="{&quot;height&quot;:264.8759055118111,&quot;left&quot;:52,&quot;top&quot;:153.5620472440945,&quot;width&quot;:854.9999999999998}"/>
</p:tagLst>
</file>

<file path=ppt/tags/tag18.xml><?xml version="1.0" encoding="utf-8"?>
<p:tagLst xmlns:p="http://schemas.openxmlformats.org/presentationml/2006/main">
  <p:tag name="KSO_WM_DIAGRAM_VIRTUALLY_FRAME" val="{&quot;height&quot;:264.8759055118111,&quot;left&quot;:52,&quot;top&quot;:153.5620472440945,&quot;width&quot;:854.9999999999998}"/>
</p:tagLst>
</file>

<file path=ppt/tags/tag19.xml><?xml version="1.0" encoding="utf-8"?>
<p:tagLst xmlns:p="http://schemas.openxmlformats.org/presentationml/2006/main">
  <p:tag name="KSO_WM_DIAGRAM_VIRTUALLY_FRAME" val="{&quot;height&quot;:264.8759055118111,&quot;left&quot;:52,&quot;top&quot;:153.5620472440945,&quot;width&quot;:854.9999999999998}"/>
</p:tagLst>
</file>

<file path=ppt/tags/tag2.xml><?xml version="1.0" encoding="utf-8"?>
<p:tagLst xmlns:p="http://schemas.openxmlformats.org/presentationml/2006/main">
  <p:tag name="KSO_WM_DIAGRAM_VIRTUALLY_FRAME" val="{&quot;height&quot;:284.85685039370077,&quot;left&quot;:112.50716535433071,&quot;top&quot;:138.78755905511812,&quot;width&quot;:734.9856692913385}"/>
</p:tagLst>
</file>

<file path=ppt/tags/tag20.xml><?xml version="1.0" encoding="utf-8"?>
<p:tagLst xmlns:p="http://schemas.openxmlformats.org/presentationml/2006/main">
  <p:tag name="KSO_WM_DIAGRAM_VIRTUALLY_FRAME" val="{&quot;height&quot;:264.8759055118111,&quot;left&quot;:52,&quot;top&quot;:153.5620472440945,&quot;width&quot;:854.9999999999998}"/>
</p:tagLst>
</file>

<file path=ppt/tags/tag21.xml><?xml version="1.0" encoding="utf-8"?>
<p:tagLst xmlns:p="http://schemas.openxmlformats.org/presentationml/2006/main">
  <p:tag name="KSO_WM_DIAGRAM_VIRTUALLY_FRAME" val="{&quot;height&quot;:264.8759055118111,&quot;left&quot;:52,&quot;top&quot;:153.5620472440945,&quot;width&quot;:854.9999999999998}"/>
</p:tagLst>
</file>

<file path=ppt/tags/tag22.xml><?xml version="1.0" encoding="utf-8"?>
<p:tagLst xmlns:p="http://schemas.openxmlformats.org/presentationml/2006/main">
  <p:tag name="KSO_WM_DIAGRAM_VIRTUALLY_FRAME" val="{&quot;height&quot;:345.88905511811026,&quot;left&quot;:51.87503937007874,&quot;top&quot;:118.42102362204723,&quot;width&quot;:855.1249606299212}"/>
</p:tagLst>
</file>

<file path=ppt/tags/tag23.xml><?xml version="1.0" encoding="utf-8"?>
<p:tagLst xmlns:p="http://schemas.openxmlformats.org/presentationml/2006/main">
  <p:tag name="KSO_WM_DIAGRAM_VIRTUALLY_FRAME" val="{&quot;height&quot;:345.88905511811026,&quot;left&quot;:51.87503937007874,&quot;top&quot;:118.42102362204723,&quot;width&quot;:855.1249606299212}"/>
</p:tagLst>
</file>

<file path=ppt/tags/tag24.xml><?xml version="1.0" encoding="utf-8"?>
<p:tagLst xmlns:p="http://schemas.openxmlformats.org/presentationml/2006/main">
  <p:tag name="KSO_WM_DIAGRAM_VIRTUALLY_FRAME" val="{&quot;height&quot;:345.88905511811026,&quot;left&quot;:51.87503937007874,&quot;top&quot;:118.42102362204723,&quot;width&quot;:855.1249606299212}"/>
</p:tagLst>
</file>

<file path=ppt/tags/tag25.xml><?xml version="1.0" encoding="utf-8"?>
<p:tagLst xmlns:p="http://schemas.openxmlformats.org/presentationml/2006/main">
  <p:tag name="KSO_WM_DIAGRAM_VIRTUALLY_FRAME" val="{&quot;height&quot;:345.88905511811026,&quot;left&quot;:51.87503937007874,&quot;top&quot;:118.42102362204723,&quot;width&quot;:855.1249606299212}"/>
</p:tagLst>
</file>

<file path=ppt/tags/tag26.xml><?xml version="1.0" encoding="utf-8"?>
<p:tagLst xmlns:p="http://schemas.openxmlformats.org/presentationml/2006/main">
  <p:tag name="KSO_WM_DIAGRAM_VIRTUALLY_FRAME" val="{&quot;height&quot;:345.88905511811026,&quot;left&quot;:51.87503937007874,&quot;top&quot;:118.42102362204723,&quot;width&quot;:855.1249606299212}"/>
</p:tagLst>
</file>

<file path=ppt/tags/tag27.xml><?xml version="1.0" encoding="utf-8"?>
<p:tagLst xmlns:p="http://schemas.openxmlformats.org/presentationml/2006/main">
  <p:tag name="KSO_WM_DIAGRAM_VIRTUALLY_FRAME" val="{&quot;height&quot;:345.88905511811026,&quot;left&quot;:51.87503937007874,&quot;top&quot;:118.42102362204723,&quot;width&quot;:855.1249606299212}"/>
</p:tagLst>
</file>

<file path=ppt/tags/tag28.xml><?xml version="1.0" encoding="utf-8"?>
<p:tagLst xmlns:p="http://schemas.openxmlformats.org/presentationml/2006/main">
  <p:tag name="KSO_WM_DIAGRAM_VIRTUALLY_FRAME" val="{&quot;height&quot;:345.88905511811026,&quot;left&quot;:51.87503937007874,&quot;top&quot;:118.42102362204723,&quot;width&quot;:855.1249606299212}"/>
</p:tagLst>
</file>

<file path=ppt/tags/tag29.xml><?xml version="1.0" encoding="utf-8"?>
<p:tagLst xmlns:p="http://schemas.openxmlformats.org/presentationml/2006/main">
  <p:tag name="KSO_WM_DIAGRAM_VIRTUALLY_FRAME" val="{&quot;height&quot;:345.88905511811026,&quot;left&quot;:51.87503937007874,&quot;top&quot;:118.42102362204723,&quot;width&quot;:855.1249606299212}"/>
</p:tagLst>
</file>

<file path=ppt/tags/tag3.xml><?xml version="1.0" encoding="utf-8"?>
<p:tagLst xmlns:p="http://schemas.openxmlformats.org/presentationml/2006/main">
  <p:tag name="KSO_WM_DIAGRAM_VIRTUALLY_FRAME" val="{&quot;height&quot;:284.85685039370077,&quot;left&quot;:112.50716535433071,&quot;top&quot;:138.78755905511812,&quot;width&quot;:734.9856692913385}"/>
</p:tagLst>
</file>

<file path=ppt/tags/tag30.xml><?xml version="1.0" encoding="utf-8"?>
<p:tagLst xmlns:p="http://schemas.openxmlformats.org/presentationml/2006/main">
  <p:tag name="KSO_WM_DIAGRAM_VIRTUALLY_FRAME" val="{&quot;height&quot;:345.88905511811026,&quot;left&quot;:51.87503937007874,&quot;top&quot;:118.42102362204723,&quot;width&quot;:855.1249606299212}"/>
</p:tagLst>
</file>

<file path=ppt/tags/tag31.xml><?xml version="1.0" encoding="utf-8"?>
<p:tagLst xmlns:p="http://schemas.openxmlformats.org/presentationml/2006/main">
  <p:tag name="KSO_WM_DIAGRAM_VIRTUALLY_FRAME" val="{&quot;height&quot;:345.88905511811026,&quot;left&quot;:51.87503937007874,&quot;top&quot;:118.42102362204723,&quot;width&quot;:855.1249606299212}"/>
</p:tagLst>
</file>

<file path=ppt/tags/tag32.xml><?xml version="1.0" encoding="utf-8"?>
<p:tagLst xmlns:p="http://schemas.openxmlformats.org/presentationml/2006/main">
  <p:tag name="KSO_WM_DIAGRAM_VIRTUALLY_FRAME" val="{&quot;height&quot;:345.88905511811026,&quot;left&quot;:51.87503937007874,&quot;top&quot;:118.42102362204723,&quot;width&quot;:855.1249606299212}"/>
</p:tagLst>
</file>

<file path=ppt/tags/tag33.xml><?xml version="1.0" encoding="utf-8"?>
<p:tagLst xmlns:p="http://schemas.openxmlformats.org/presentationml/2006/main">
  <p:tag name="KSO_WM_DIAGRAM_VIRTUALLY_FRAME" val="{&quot;height&quot;:345.88905511811026,&quot;left&quot;:51.87503937007874,&quot;top&quot;:118.42102362204723,&quot;width&quot;:855.1249606299212}"/>
</p:tagLst>
</file>

<file path=ppt/tags/tag34.xml><?xml version="1.0" encoding="utf-8"?>
<p:tagLst xmlns:p="http://schemas.openxmlformats.org/presentationml/2006/main">
  <p:tag name="KSO_WM_DIAGRAM_VIRTUALLY_FRAME" val="{&quot;height&quot;:345.88905511811026,&quot;left&quot;:51.87503937007874,&quot;top&quot;:118.42102362204723,&quot;width&quot;:855.1249606299212}"/>
</p:tagLst>
</file>

<file path=ppt/tags/tag35.xml><?xml version="1.0" encoding="utf-8"?>
<p:tagLst xmlns:p="http://schemas.openxmlformats.org/presentationml/2006/main">
  <p:tag name="KSO_WM_DIAGRAM_VIRTUALLY_FRAME" val="{&quot;height&quot;:353.7396062992126,&quot;left&quot;:30.496456692913387,&quot;top&quot;:96.15519685039368,&quot;width&quot;:829.3651181102363}"/>
</p:tagLst>
</file>

<file path=ppt/tags/tag36.xml><?xml version="1.0" encoding="utf-8"?>
<p:tagLst xmlns:p="http://schemas.openxmlformats.org/presentationml/2006/main">
  <p:tag name="KSO_WM_DIAGRAM_VIRTUALLY_FRAME" val="{&quot;height&quot;:353.7396062992126,&quot;left&quot;:30.496456692913387,&quot;top&quot;:96.15519685039368,&quot;width&quot;:829.3651181102363}"/>
</p:tagLst>
</file>

<file path=ppt/tags/tag37.xml><?xml version="1.0" encoding="utf-8"?>
<p:tagLst xmlns:p="http://schemas.openxmlformats.org/presentationml/2006/main">
  <p:tag name="KSO_WM_DIAGRAM_VIRTUALLY_FRAME" val="{&quot;height&quot;:353.7396062992126,&quot;left&quot;:30.496456692913387,&quot;top&quot;:96.15519685039368,&quot;width&quot;:829.3651181102363}"/>
</p:tagLst>
</file>

<file path=ppt/tags/tag38.xml><?xml version="1.0" encoding="utf-8"?>
<p:tagLst xmlns:p="http://schemas.openxmlformats.org/presentationml/2006/main">
  <p:tag name="KSO_WM_DIAGRAM_VIRTUALLY_FRAME" val="{&quot;height&quot;:353.7396062992126,&quot;left&quot;:30.496456692913387,&quot;top&quot;:96.15519685039368,&quot;width&quot;:829.3651181102363}"/>
</p:tagLst>
</file>

<file path=ppt/tags/tag39.xml><?xml version="1.0" encoding="utf-8"?>
<p:tagLst xmlns:p="http://schemas.openxmlformats.org/presentationml/2006/main">
  <p:tag name="KSO_WM_DIAGRAM_VIRTUALLY_FRAME" val="{&quot;height&quot;:353.7396062992126,&quot;left&quot;:30.496456692913387,&quot;top&quot;:96.15519685039368,&quot;width&quot;:829.3651181102363}"/>
</p:tagLst>
</file>

<file path=ppt/tags/tag4.xml><?xml version="1.0" encoding="utf-8"?>
<p:tagLst xmlns:p="http://schemas.openxmlformats.org/presentationml/2006/main">
  <p:tag name="KSO_WM_DIAGRAM_VIRTUALLY_FRAME" val="{&quot;height&quot;:424.67937007874013,&quot;left&quot;:51.14929133858267,&quot;top&quot;:89,&quot;width&quot;:855.8507086614175}"/>
</p:tagLst>
</file>

<file path=ppt/tags/tag40.xml><?xml version="1.0" encoding="utf-8"?>
<p:tagLst xmlns:p="http://schemas.openxmlformats.org/presentationml/2006/main">
  <p:tag name="KSO_WM_DIAGRAM_VIRTUALLY_FRAME" val="{&quot;height&quot;:353.7396062992126,&quot;left&quot;:30.496456692913387,&quot;top&quot;:96.15519685039368,&quot;width&quot;:829.3651181102363}"/>
</p:tagLst>
</file>

<file path=ppt/tags/tag41.xml><?xml version="1.0" encoding="utf-8"?>
<p:tagLst xmlns:p="http://schemas.openxmlformats.org/presentationml/2006/main">
  <p:tag name="KSO_WM_DIAGRAM_VIRTUALLY_FRAME" val="{&quot;height&quot;:353.7396062992126,&quot;left&quot;:30.496456692913387,&quot;top&quot;:96.15519685039368,&quot;width&quot;:829.3651181102363}"/>
</p:tagLst>
</file>

<file path=ppt/tags/tag42.xml><?xml version="1.0" encoding="utf-8"?>
<p:tagLst xmlns:p="http://schemas.openxmlformats.org/presentationml/2006/main">
  <p:tag name="KSO_WM_DIAGRAM_VIRTUALLY_FRAME" val="{&quot;height&quot;:353.7396062992126,&quot;left&quot;:30.496456692913387,&quot;top&quot;:96.15519685039368,&quot;width&quot;:829.3651181102363}"/>
</p:tagLst>
</file>

<file path=ppt/tags/tag43.xml><?xml version="1.0" encoding="utf-8"?>
<p:tagLst xmlns:p="http://schemas.openxmlformats.org/presentationml/2006/main">
  <p:tag name="KSO_WM_DIAGRAM_VIRTUALLY_FRAME" val="{&quot;height&quot;:353.7396062992126,&quot;left&quot;:30.496456692913387,&quot;top&quot;:96.15519685039368,&quot;width&quot;:829.3651181102363}"/>
</p:tagLst>
</file>

<file path=ppt/tags/tag44.xml><?xml version="1.0" encoding="utf-8"?>
<p:tagLst xmlns:p="http://schemas.openxmlformats.org/presentationml/2006/main">
  <p:tag name="KSO_WM_DIAGRAM_VIRTUALLY_FRAME" val="{&quot;height&quot;:353.7396062992126,&quot;left&quot;:30.496456692913387,&quot;top&quot;:96.15519685039368,&quot;width&quot;:829.3651181102363}"/>
</p:tagLst>
</file>

<file path=ppt/tags/tag45.xml><?xml version="1.0" encoding="utf-8"?>
<p:tagLst xmlns:p="http://schemas.openxmlformats.org/presentationml/2006/main">
  <p:tag name="KSO_WM_DIAGRAM_VIRTUALLY_FRAME" val="{&quot;height&quot;:353.7396062992126,&quot;left&quot;:30.496456692913387,&quot;top&quot;:96.15519685039368,&quot;width&quot;:829.3651181102363}"/>
</p:tagLst>
</file>

<file path=ppt/tags/tag46.xml><?xml version="1.0" encoding="utf-8"?>
<p:tagLst xmlns:p="http://schemas.openxmlformats.org/presentationml/2006/main">
  <p:tag name="KSO_WM_DIAGRAM_VIRTUALLY_FRAME" val="{&quot;height&quot;:353.7396062992126,&quot;left&quot;:30.496456692913387,&quot;top&quot;:96.15519685039368,&quot;width&quot;:829.3651181102363}"/>
</p:tagLst>
</file>

<file path=ppt/tags/tag47.xml><?xml version="1.0" encoding="utf-8"?>
<p:tagLst xmlns:p="http://schemas.openxmlformats.org/presentationml/2006/main">
  <p:tag name="KSO_WM_DIAGRAM_VIRTUALLY_FRAME" val="{&quot;height&quot;:353.7396062992126,&quot;left&quot;:30.496456692913387,&quot;top&quot;:96.15519685039368,&quot;width&quot;:829.3651181102363}"/>
</p:tagLst>
</file>

<file path=ppt/tags/tag48.xml><?xml version="1.0" encoding="utf-8"?>
<p:tagLst xmlns:p="http://schemas.openxmlformats.org/presentationml/2006/main">
  <p:tag name="KSO_WM_DIAGRAM_VIRTUALLY_FRAME" val="{&quot;height&quot;:353.7396062992126,&quot;left&quot;:30.496456692913387,&quot;top&quot;:96.15519685039368,&quot;width&quot;:829.3651181102363}"/>
</p:tagLst>
</file>

<file path=ppt/tags/tag49.xml><?xml version="1.0" encoding="utf-8"?>
<p:tagLst xmlns:p="http://schemas.openxmlformats.org/presentationml/2006/main">
  <p:tag name="KSO_WM_DIAGRAM_VIRTUALLY_FRAME" val="{&quot;height&quot;:353.7396062992126,&quot;left&quot;:30.496456692913387,&quot;top&quot;:96.15519685039368,&quot;width&quot;:829.3651181102363}"/>
</p:tagLst>
</file>

<file path=ppt/tags/tag5.xml><?xml version="1.0" encoding="utf-8"?>
<p:tagLst xmlns:p="http://schemas.openxmlformats.org/presentationml/2006/main">
  <p:tag name="KSO_WM_DIAGRAM_VIRTUALLY_FRAME" val="{&quot;height&quot;:424.67937007874013,&quot;left&quot;:51.14929133858267,&quot;top&quot;:89,&quot;width&quot;:855.8507086614175}"/>
</p:tagLst>
</file>

<file path=ppt/tags/tag50.xml><?xml version="1.0" encoding="utf-8"?>
<p:tagLst xmlns:p="http://schemas.openxmlformats.org/presentationml/2006/main">
  <p:tag name="KSO_WM_DIAGRAM_VIRTUALLY_FRAME" val="{&quot;height&quot;:353.7396062992126,&quot;left&quot;:30.496456692913387,&quot;top&quot;:96.15519685039368,&quot;width&quot;:829.3651181102363}"/>
</p:tagLst>
</file>

<file path=ppt/tags/tag51.xml><?xml version="1.0" encoding="utf-8"?>
<p:tagLst xmlns:p="http://schemas.openxmlformats.org/presentationml/2006/main">
  <p:tag name="KSO_WM_DIAGRAM_VIRTUALLY_FRAME" val="{&quot;height&quot;:353.7396062992126,&quot;left&quot;:30.496456692913387,&quot;top&quot;:96.15519685039368,&quot;width&quot;:829.3651181102363}"/>
</p:tagLst>
</file>

<file path=ppt/tags/tag52.xml><?xml version="1.0" encoding="utf-8"?>
<p:tagLst xmlns:p="http://schemas.openxmlformats.org/presentationml/2006/main">
  <p:tag name="KSO_WM_DIAGRAM_VIRTUALLY_FRAME" val="{&quot;height&quot;:353.7396062992126,&quot;left&quot;:30.496456692913387,&quot;top&quot;:96.15519685039368,&quot;width&quot;:829.3651181102363}"/>
</p:tagLst>
</file>

<file path=ppt/tags/tag53.xml><?xml version="1.0" encoding="utf-8"?>
<p:tagLst xmlns:p="http://schemas.openxmlformats.org/presentationml/2006/main">
  <p:tag name="KSO_WM_DIAGRAM_VIRTUALLY_FRAME" val="{&quot;height&quot;:353.7396062992126,&quot;left&quot;:30.496456692913387,&quot;top&quot;:96.15519685039368,&quot;width&quot;:829.3651181102363}"/>
</p:tagLst>
</file>

<file path=ppt/tags/tag54.xml><?xml version="1.0" encoding="utf-8"?>
<p:tagLst xmlns:p="http://schemas.openxmlformats.org/presentationml/2006/main">
  <p:tag name="KSO_WM_DIAGRAM_VIRTUALLY_FRAME" val="{&quot;height&quot;:353.7396062992126,&quot;left&quot;:30.496456692913387,&quot;top&quot;:96.15519685039368,&quot;width&quot;:829.3651181102363}"/>
</p:tagLst>
</file>

<file path=ppt/tags/tag55.xml><?xml version="1.0" encoding="utf-8"?>
<p:tagLst xmlns:p="http://schemas.openxmlformats.org/presentationml/2006/main">
  <p:tag name="KSO_WM_DIAGRAM_VIRTUALLY_FRAME" val="{&quot;height&quot;:362.8863779527559,&quot;left&quot;:53.75590551181104,&quot;top&quot;:108.2,&quot;width&quot;:851.4881496062992}"/>
</p:tagLst>
</file>

<file path=ppt/tags/tag56.xml><?xml version="1.0" encoding="utf-8"?>
<p:tagLst xmlns:p="http://schemas.openxmlformats.org/presentationml/2006/main">
  <p:tag name="KSO_WM_DIAGRAM_VIRTUALLY_FRAME" val="{&quot;height&quot;:362.8863779527559,&quot;left&quot;:53.75590551181104,&quot;top&quot;:108.2,&quot;width&quot;:851.4881496062992}"/>
</p:tagLst>
</file>

<file path=ppt/tags/tag57.xml><?xml version="1.0" encoding="utf-8"?>
<p:tagLst xmlns:p="http://schemas.openxmlformats.org/presentationml/2006/main">
  <p:tag name="KSO_WM_DIAGRAM_VIRTUALLY_FRAME" val="{&quot;height&quot;:362.8863779527559,&quot;left&quot;:53.75590551181104,&quot;top&quot;:108.2,&quot;width&quot;:851.4881496062992}"/>
</p:tagLst>
</file>

<file path=ppt/tags/tag58.xml><?xml version="1.0" encoding="utf-8"?>
<p:tagLst xmlns:p="http://schemas.openxmlformats.org/presentationml/2006/main">
  <p:tag name="KSO_WM_DIAGRAM_VIRTUALLY_FRAME" val="{&quot;height&quot;:362.8863779527559,&quot;left&quot;:53.75590551181104,&quot;top&quot;:108.2,&quot;width&quot;:851.4881496062992}"/>
</p:tagLst>
</file>

<file path=ppt/tags/tag59.xml><?xml version="1.0" encoding="utf-8"?>
<p:tagLst xmlns:p="http://schemas.openxmlformats.org/presentationml/2006/main">
  <p:tag name="KSO_WM_DIAGRAM_VIRTUALLY_FRAME" val="{&quot;height&quot;:369.8873228346457,&quot;left&quot;:57.62590551181103,&quot;top&quot;:122.86267716535433,&quot;width&quot;:843.3151968503937}"/>
</p:tagLst>
</file>

<file path=ppt/tags/tag6.xml><?xml version="1.0" encoding="utf-8"?>
<p:tagLst xmlns:p="http://schemas.openxmlformats.org/presentationml/2006/main">
  <p:tag name="KSO_WM_DIAGRAM_VIRTUALLY_FRAME" val="{&quot;height&quot;:335.32062992125987,&quot;left&quot;:71.14700787401574,&quot;top&quot;:148.67937007874016,&quot;width&quot;:802.3146456692913}"/>
</p:tagLst>
</file>

<file path=ppt/tags/tag60.xml><?xml version="1.0" encoding="utf-8"?>
<p:tagLst xmlns:p="http://schemas.openxmlformats.org/presentationml/2006/main">
  <p:tag name="KSO_WM_DIAGRAM_VIRTUALLY_FRAME" val="{&quot;height&quot;:369.8873228346457,&quot;left&quot;:57.62590551181103,&quot;top&quot;:122.86267716535433,&quot;width&quot;:843.3151968503937}"/>
</p:tagLst>
</file>

<file path=ppt/tags/tag61.xml><?xml version="1.0" encoding="utf-8"?>
<p:tagLst xmlns:p="http://schemas.openxmlformats.org/presentationml/2006/main">
  <p:tag name="KSO_WM_DIAGRAM_VIRTUALLY_FRAME" val="{&quot;height&quot;:369.8873228346457,&quot;left&quot;:57.62590551181103,&quot;top&quot;:122.86267716535433,&quot;width&quot;:843.3151968503937}"/>
</p:tagLst>
</file>

<file path=ppt/tags/tag62.xml><?xml version="1.0" encoding="utf-8"?>
<p:tagLst xmlns:p="http://schemas.openxmlformats.org/presentationml/2006/main">
  <p:tag name="KSO_WM_DIAGRAM_VIRTUALLY_FRAME" val="{&quot;height&quot;:369.8873228346457,&quot;left&quot;:57.62590551181103,&quot;top&quot;:122.86267716535433,&quot;width&quot;:843.3151968503937}"/>
</p:tagLst>
</file>

<file path=ppt/tags/tag63.xml><?xml version="1.0" encoding="utf-8"?>
<p:tagLst xmlns:p="http://schemas.openxmlformats.org/presentationml/2006/main">
  <p:tag name="KSO_WM_DIAGRAM_VIRTUALLY_FRAME" val="{&quot;height&quot;:369.8873228346457,&quot;left&quot;:57.62590551181103,&quot;top&quot;:122.86267716535433,&quot;width&quot;:843.3151968503937}"/>
</p:tagLst>
</file>

<file path=ppt/tags/tag64.xml><?xml version="1.0" encoding="utf-8"?>
<p:tagLst xmlns:p="http://schemas.openxmlformats.org/presentationml/2006/main">
  <p:tag name="KSO_WM_DIAGRAM_VIRTUALLY_FRAME" val="{&quot;height&quot;:369.8873228346457,&quot;left&quot;:57.62590551181103,&quot;top&quot;:122.86267716535433,&quot;width&quot;:843.3151968503937}"/>
</p:tagLst>
</file>

<file path=ppt/tags/tag65.xml><?xml version="1.0" encoding="utf-8"?>
<p:tagLst xmlns:p="http://schemas.openxmlformats.org/presentationml/2006/main">
  <p:tag name="KSO_WM_DIAGRAM_VIRTUALLY_FRAME" val="{&quot;height&quot;:369.8873228346457,&quot;left&quot;:57.62590551181103,&quot;top&quot;:122.86267716535433,&quot;width&quot;:843.3151968503937}"/>
</p:tagLst>
</file>

<file path=ppt/tags/tag66.xml><?xml version="1.0" encoding="utf-8"?>
<p:tagLst xmlns:p="http://schemas.openxmlformats.org/presentationml/2006/main">
  <p:tag name="KSO_WM_DIAGRAM_VIRTUALLY_FRAME" val="{&quot;height&quot;:369.8873228346457,&quot;left&quot;:57.62590551181103,&quot;top&quot;:122.86267716535433,&quot;width&quot;:843.3151968503937}"/>
</p:tagLst>
</file>

<file path=ppt/tags/tag67.xml><?xml version="1.0" encoding="utf-8"?>
<p:tagLst xmlns:p="http://schemas.openxmlformats.org/presentationml/2006/main">
  <p:tag name="KSO_WM_DIAGRAM_VIRTUALLY_FRAME" val="{&quot;height&quot;:369.8873228346457,&quot;left&quot;:57.62590551181103,&quot;top&quot;:122.86267716535433,&quot;width&quot;:843.3151968503937}"/>
</p:tagLst>
</file>

<file path=ppt/tags/tag68.xml><?xml version="1.0" encoding="utf-8"?>
<p:tagLst xmlns:p="http://schemas.openxmlformats.org/presentationml/2006/main">
  <p:tag name="KSO_WM_DIAGRAM_VIRTUALLY_FRAME" val="{&quot;height&quot;:369.8873228346457,&quot;left&quot;:57.62590551181103,&quot;top&quot;:122.86267716535433,&quot;width&quot;:843.3151968503937}"/>
</p:tagLst>
</file>

<file path=ppt/tags/tag69.xml><?xml version="1.0" encoding="utf-8"?>
<p:tagLst xmlns:p="http://schemas.openxmlformats.org/presentationml/2006/main">
  <p:tag name="KSO_WM_DIAGRAM_VIRTUALLY_FRAME" val="{&quot;height&quot;:369.8873228346457,&quot;left&quot;:57.62590551181103,&quot;top&quot;:122.86267716535433,&quot;width&quot;:843.3151968503937}"/>
</p:tagLst>
</file>

<file path=ppt/tags/tag7.xml><?xml version="1.0" encoding="utf-8"?>
<p:tagLst xmlns:p="http://schemas.openxmlformats.org/presentationml/2006/main">
  <p:tag name="KSO_WM_DIAGRAM_VIRTUALLY_FRAME" val="{&quot;height&quot;:335.32062992125987,&quot;left&quot;:71.14700787401574,&quot;top&quot;:148.67937007874016,&quot;width&quot;:802.3146456692913}"/>
</p:tagLst>
</file>

<file path=ppt/tags/tag70.xml><?xml version="1.0" encoding="utf-8"?>
<p:tagLst xmlns:p="http://schemas.openxmlformats.org/presentationml/2006/main">
  <p:tag name="KSO_WM_DIAGRAM_VIRTUALLY_FRAME" val="{&quot;height&quot;:369.8873228346457,&quot;left&quot;:57.62590551181103,&quot;top&quot;:122.86267716535433,&quot;width&quot;:843.3151968503937}"/>
</p:tagLst>
</file>

<file path=ppt/tags/tag71.xml><?xml version="1.0" encoding="utf-8"?>
<p:tagLst xmlns:p="http://schemas.openxmlformats.org/presentationml/2006/main">
  <p:tag name="KSO_WM_DIAGRAM_VIRTUALLY_FRAME" val="{&quot;height&quot;:369.8873228346457,&quot;left&quot;:57.62590551181103,&quot;top&quot;:122.86267716535433,&quot;width&quot;:843.3151968503937}"/>
</p:tagLst>
</file>

<file path=ppt/tags/tag72.xml><?xml version="1.0" encoding="utf-8"?>
<p:tagLst xmlns:p="http://schemas.openxmlformats.org/presentationml/2006/main">
  <p:tag name="KSO_WM_DIAGRAM_VIRTUALLY_FRAME" val="{&quot;height&quot;:369.8873228346457,&quot;left&quot;:57.62590551181103,&quot;top&quot;:122.86267716535433,&quot;width&quot;:843.3151968503937}"/>
</p:tagLst>
</file>

<file path=ppt/tags/tag73.xml><?xml version="1.0" encoding="utf-8"?>
<p:tagLst xmlns:p="http://schemas.openxmlformats.org/presentationml/2006/main">
  <p:tag name="KSO_WM_DIAGRAM_VIRTUALLY_FRAME" val="{&quot;height&quot;:369.8873228346457,&quot;left&quot;:57.62590551181103,&quot;top&quot;:122.86267716535433,&quot;width&quot;:843.3151968503937}"/>
</p:tagLst>
</file>

<file path=ppt/tags/tag74.xml><?xml version="1.0" encoding="utf-8"?>
<p:tagLst xmlns:p="http://schemas.openxmlformats.org/presentationml/2006/main">
  <p:tag name="KSO_WM_DIAGRAM_VIRTUALLY_FRAME" val="{&quot;height&quot;:369.8873228346457,&quot;left&quot;:57.62590551181103,&quot;top&quot;:122.86267716535433,&quot;width&quot;:843.3151968503937}"/>
</p:tagLst>
</file>

<file path=ppt/tags/tag75.xml><?xml version="1.0" encoding="utf-8"?>
<p:tagLst xmlns:p="http://schemas.openxmlformats.org/presentationml/2006/main">
  <p:tag name="KSO_WM_DIAGRAM_VIRTUALLY_FRAME" val="{&quot;height&quot;:369.8873228346457,&quot;left&quot;:57.62590551181103,&quot;top&quot;:122.86267716535433,&quot;width&quot;:843.3151968503937}"/>
</p:tagLst>
</file>

<file path=ppt/tags/tag76.xml><?xml version="1.0" encoding="utf-8"?>
<p:tagLst xmlns:p="http://schemas.openxmlformats.org/presentationml/2006/main">
  <p:tag name="KSO_WM_DIAGRAM_VIRTUALLY_FRAME" val="{&quot;height&quot;:369.8873228346457,&quot;left&quot;:57.62590551181103,&quot;top&quot;:122.86267716535433,&quot;width&quot;:843.3151968503937}"/>
</p:tagLst>
</file>

<file path=ppt/tags/tag77.xml><?xml version="1.0" encoding="utf-8"?>
<p:tagLst xmlns:p="http://schemas.openxmlformats.org/presentationml/2006/main">
  <p:tag name="KSO_WM_DIAGRAM_VIRTUALLY_FRAME" val="{&quot;height&quot;:369.8873228346457,&quot;left&quot;:57.62590551181103,&quot;top&quot;:122.86267716535433,&quot;width&quot;:843.3151968503937}"/>
</p:tagLst>
</file>

<file path=ppt/tags/tag78.xml><?xml version="1.0" encoding="utf-8"?>
<p:tagLst xmlns:p="http://schemas.openxmlformats.org/presentationml/2006/main">
  <p:tag name="KSO_WM_DIAGRAM_VIRTUALLY_FRAME" val="{&quot;height&quot;:369.8873228346457,&quot;left&quot;:57.62590551181103,&quot;top&quot;:122.86267716535433,&quot;width&quot;:843.3151968503937}"/>
</p:tagLst>
</file>

<file path=ppt/tags/tag79.xml><?xml version="1.0" encoding="utf-8"?>
<p:tagLst xmlns:p="http://schemas.openxmlformats.org/presentationml/2006/main">
  <p:tag name="TABLE_ENDDRAG_ORIGIN_RECT" val="958*404"/>
  <p:tag name="TABLE_ENDDRAG_RECT" val="0*135*958*404"/>
</p:tagLst>
</file>

<file path=ppt/tags/tag8.xml><?xml version="1.0" encoding="utf-8"?>
<p:tagLst xmlns:p="http://schemas.openxmlformats.org/presentationml/2006/main">
  <p:tag name="KSO_WM_DIAGRAM_VIRTUALLY_FRAME" val="{&quot;height&quot;:335.32062992125987,&quot;left&quot;:71.14700787401574,&quot;top&quot;:148.67937007874016,&quot;width&quot;:802.3146456692913}"/>
</p:tagLst>
</file>

<file path=ppt/tags/tag80.xml><?xml version="1.0" encoding="utf-8"?>
<p:tagLst xmlns:p="http://schemas.openxmlformats.org/presentationml/2006/main">
  <p:tag name="resource_record_key" val="{&quot;13&quot;:[4364947,4364903,4364928,4364878,4364950]}"/>
</p:tagLst>
</file>

<file path=ppt/tags/tag9.xml><?xml version="1.0" encoding="utf-8"?>
<p:tagLst xmlns:p="http://schemas.openxmlformats.org/presentationml/2006/main">
  <p:tag name="KSO_WM_DIAGRAM_VIRTUALLY_FRAME" val="{&quot;height&quot;:335.32062992125987,&quot;left&quot;:71.14700787401574,&quot;top&quot;:148.67937007874016,&quot;width&quot;:802.3146456692913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B6EFB"/>
      </a:accent1>
      <a:accent2>
        <a:srgbClr val="17B6CF"/>
      </a:accent2>
      <a:accent3>
        <a:srgbClr val="0583E0"/>
      </a:accent3>
      <a:accent4>
        <a:srgbClr val="616161"/>
      </a:accent4>
      <a:accent5>
        <a:srgbClr val="7B7B7B"/>
      </a:accent5>
      <a:accent6>
        <a:srgbClr val="969696"/>
      </a:accent6>
      <a:hlink>
        <a:srgbClr val="17B6C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B6EFB"/>
      </a:accent1>
      <a:accent2>
        <a:srgbClr val="17B6CF"/>
      </a:accent2>
      <a:accent3>
        <a:srgbClr val="0583E0"/>
      </a:accent3>
      <a:accent4>
        <a:srgbClr val="616161"/>
      </a:accent4>
      <a:accent5>
        <a:srgbClr val="7B7B7B"/>
      </a:accent5>
      <a:accent6>
        <a:srgbClr val="969696"/>
      </a:accent6>
      <a:hlink>
        <a:srgbClr val="17B6C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10616</Words>
  <Application>WPS 演示</Application>
  <PresentationFormat/>
  <Paragraphs>1017</Paragraphs>
  <Slides>52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52</vt:i4>
      </vt:variant>
    </vt:vector>
  </HeadingPairs>
  <TitlesOfParts>
    <vt:vector size="72" baseType="lpstr">
      <vt:lpstr>Arial</vt:lpstr>
      <vt:lpstr>宋体</vt:lpstr>
      <vt:lpstr>Wingdings</vt:lpstr>
      <vt:lpstr>OPPOSans H</vt:lpstr>
      <vt:lpstr>OPPOSans R</vt:lpstr>
      <vt:lpstr>Source Han Sans CN Bold</vt:lpstr>
      <vt:lpstr>Source Han Sans</vt:lpstr>
      <vt:lpstr>等线</vt:lpstr>
      <vt:lpstr>微软雅黑</vt:lpstr>
      <vt:lpstr>Arial Unicode MS</vt:lpstr>
      <vt:lpstr>Calibri</vt:lpstr>
      <vt:lpstr>OPPOSans B</vt:lpstr>
      <vt:lpstr>仿宋</vt:lpstr>
      <vt:lpstr>Calibri</vt:lpstr>
      <vt:lpstr>Segoe UI</vt:lpstr>
      <vt:lpstr>quote-cjk-patch</vt:lpstr>
      <vt:lpstr>Segoe Print</vt:lpstr>
      <vt:lpstr>Inter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- Thaumatin</cp:lastModifiedBy>
  <cp:revision>1</cp:revision>
  <dcterms:created xsi:type="dcterms:W3CDTF">2025-07-07T03:54:21Z</dcterms:created>
  <dcterms:modified xsi:type="dcterms:W3CDTF">2025-07-07T03:54:32Z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EE6BBA1A67E34213AD6129C1A49E877F_13</vt:lpwstr>
  </property>
  <property fmtid="{D5CDD505-2E9C-101B-9397-08002B2CF9AE}" pid="3" name="KSOProductBuildVer">
    <vt:lpwstr>2052-12.1.0.21915</vt:lpwstr>
  </property>
</Properties>
</file>