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</p:sldMasterIdLst>
  <p:notesMasterIdLst>
    <p:notesMasterId r:id="rId58"/>
  </p:notesMasterIdLst>
  <p:sldIdLst>
    <p:sldId id="256" r:id="rId18"/>
    <p:sldId id="257" r:id="rId19"/>
    <p:sldId id="259" r:id="rId20"/>
    <p:sldId id="261" r:id="rId21"/>
    <p:sldId id="262" r:id="rId22"/>
    <p:sldId id="263" r:id="rId23"/>
    <p:sldId id="264" r:id="rId24"/>
    <p:sldId id="265" r:id="rId25"/>
    <p:sldId id="266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304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9" r:id="rId47"/>
    <p:sldId id="298" r:id="rId48"/>
    <p:sldId id="297" r:id="rId49"/>
    <p:sldId id="300" r:id="rId50"/>
    <p:sldId id="301" r:id="rId51"/>
    <p:sldId id="302" r:id="rId52"/>
    <p:sldId id="294" r:id="rId53"/>
    <p:sldId id="309" r:id="rId54"/>
    <p:sldId id="307" r:id="rId55"/>
    <p:sldId id="295" r:id="rId56"/>
    <p:sldId id="310" r:id="rId57"/>
    <p:sldId id="312" r:id="rId59"/>
    <p:sldId id="321" r:id="rId60"/>
    <p:sldId id="318" r:id="rId61"/>
    <p:sldId id="319" r:id="rId62"/>
    <p:sldId id="320" r:id="rId63"/>
    <p:sldId id="296" r:id="rId64"/>
  </p:sldIdLst>
  <p:sldSz cx="12192000" cy="6858000"/>
  <p:notesSz cx="6858000" cy="9144000"/>
  <p:embeddedFontLst>
    <p:embeddedFont>
      <p:font typeface="Source Han Sans CN Bold" panose="020B0800000000000000" charset="-122"/>
      <p:bold r:id="rId68"/>
    </p:embeddedFont>
    <p:embeddedFont>
      <p:font typeface="Source Han Sans" panose="020B0400000000000000" charset="-122"/>
      <p:regular r:id="rId69"/>
    </p:embeddedFont>
    <p:embeddedFont>
      <p:font typeface="OPPOSans H" panose="00020600040101010101" charset="-122"/>
      <p:regular r:id="rId70"/>
    </p:embeddedFont>
    <p:embeddedFont>
      <p:font typeface="HelloFont WenYiHei" panose="00020600040101010101" charset="-122"/>
      <p:regular r:id="rId71"/>
    </p:embeddedFont>
    <p:embeddedFont>
      <p:font typeface="Calibri" panose="020F0502020204030204" charset="0"/>
      <p:regular r:id="rId72"/>
      <p:bold r:id="rId73"/>
      <p:italic r:id="rId74"/>
      <p:boldItalic r:id="rId75"/>
    </p:embeddedFont>
    <p:embeddedFont>
      <p:font typeface="OPPOSans B" panose="00020600040101010101" charset="-122"/>
      <p:regular r:id="rId76"/>
    </p:embeddedFont>
    <p:embeddedFont>
      <p:font typeface="OPPOSans L" panose="00020600040101010101" charset="-122"/>
      <p:regular r:id="rId77"/>
    </p:embeddedFont>
  </p:embeddedFontLst>
  <p:custDataLst>
    <p:tags r:id="rId78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8" Type="http://schemas.openxmlformats.org/officeDocument/2006/relationships/tags" Target="tags/tag40.xml"/><Relationship Id="rId77" Type="http://schemas.openxmlformats.org/officeDocument/2006/relationships/font" Target="fonts/font10.fntdata"/><Relationship Id="rId76" Type="http://schemas.openxmlformats.org/officeDocument/2006/relationships/font" Target="fonts/font9.fntdata"/><Relationship Id="rId75" Type="http://schemas.openxmlformats.org/officeDocument/2006/relationships/font" Target="fonts/font8.fntdata"/><Relationship Id="rId74" Type="http://schemas.openxmlformats.org/officeDocument/2006/relationships/font" Target="fonts/font7.fntdata"/><Relationship Id="rId73" Type="http://schemas.openxmlformats.org/officeDocument/2006/relationships/font" Target="fonts/font6.fntdata"/><Relationship Id="rId72" Type="http://schemas.openxmlformats.org/officeDocument/2006/relationships/font" Target="fonts/font5.fntdata"/><Relationship Id="rId71" Type="http://schemas.openxmlformats.org/officeDocument/2006/relationships/font" Target="fonts/font4.fntdata"/><Relationship Id="rId70" Type="http://schemas.openxmlformats.org/officeDocument/2006/relationships/font" Target="fonts/font3.fntdata"/><Relationship Id="rId7" Type="http://schemas.openxmlformats.org/officeDocument/2006/relationships/slideMaster" Target="slideMasters/slideMaster6.xml"/><Relationship Id="rId69" Type="http://schemas.openxmlformats.org/officeDocument/2006/relationships/font" Target="fonts/font2.fntdata"/><Relationship Id="rId68" Type="http://schemas.openxmlformats.org/officeDocument/2006/relationships/font" Target="fonts/font1.fntdata"/><Relationship Id="rId67" Type="http://schemas.openxmlformats.org/officeDocument/2006/relationships/tableStyles" Target="tableStyles.xml"/><Relationship Id="rId66" Type="http://schemas.openxmlformats.org/officeDocument/2006/relationships/viewProps" Target="viewProps.xml"/><Relationship Id="rId65" Type="http://schemas.openxmlformats.org/officeDocument/2006/relationships/presProps" Target="presProps.xml"/><Relationship Id="rId64" Type="http://schemas.openxmlformats.org/officeDocument/2006/relationships/slide" Target="slides/slide46.xml"/><Relationship Id="rId63" Type="http://schemas.openxmlformats.org/officeDocument/2006/relationships/slide" Target="slides/slide45.xml"/><Relationship Id="rId62" Type="http://schemas.openxmlformats.org/officeDocument/2006/relationships/slide" Target="slides/slide44.xml"/><Relationship Id="rId61" Type="http://schemas.openxmlformats.org/officeDocument/2006/relationships/slide" Target="slides/slide43.xml"/><Relationship Id="rId60" Type="http://schemas.openxmlformats.org/officeDocument/2006/relationships/slide" Target="slides/slide42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41.xml"/><Relationship Id="rId58" Type="http://schemas.openxmlformats.org/officeDocument/2006/relationships/notesMaster" Target="notesMasters/notesMaster1.xml"/><Relationship Id="rId57" Type="http://schemas.openxmlformats.org/officeDocument/2006/relationships/slide" Target="slides/slide40.xml"/><Relationship Id="rId56" Type="http://schemas.openxmlformats.org/officeDocument/2006/relationships/slide" Target="slides/slide39.xml"/><Relationship Id="rId55" Type="http://schemas.openxmlformats.org/officeDocument/2006/relationships/slide" Target="slides/slide38.xml"/><Relationship Id="rId54" Type="http://schemas.openxmlformats.org/officeDocument/2006/relationships/slide" Target="slides/slide37.xml"/><Relationship Id="rId53" Type="http://schemas.openxmlformats.org/officeDocument/2006/relationships/slide" Target="slides/slide36.xml"/><Relationship Id="rId52" Type="http://schemas.openxmlformats.org/officeDocument/2006/relationships/slide" Target="slides/slide35.xml"/><Relationship Id="rId51" Type="http://schemas.openxmlformats.org/officeDocument/2006/relationships/slide" Target="slides/slide34.xml"/><Relationship Id="rId50" Type="http://schemas.openxmlformats.org/officeDocument/2006/relationships/slide" Target="slides/slide33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2.xml"/><Relationship Id="rId48" Type="http://schemas.openxmlformats.org/officeDocument/2006/relationships/slide" Target="slides/slide31.xml"/><Relationship Id="rId47" Type="http://schemas.openxmlformats.org/officeDocument/2006/relationships/slide" Target="slides/slide30.xml"/><Relationship Id="rId46" Type="http://schemas.openxmlformats.org/officeDocument/2006/relationships/slide" Target="slides/slide29.xml"/><Relationship Id="rId45" Type="http://schemas.openxmlformats.org/officeDocument/2006/relationships/slide" Target="slides/slide28.xml"/><Relationship Id="rId44" Type="http://schemas.openxmlformats.org/officeDocument/2006/relationships/slide" Target="slides/slide27.xml"/><Relationship Id="rId43" Type="http://schemas.openxmlformats.org/officeDocument/2006/relationships/slide" Target="slides/slide26.xml"/><Relationship Id="rId42" Type="http://schemas.openxmlformats.org/officeDocument/2006/relationships/slide" Target="slides/slide25.xml"/><Relationship Id="rId41" Type="http://schemas.openxmlformats.org/officeDocument/2006/relationships/slide" Target="slides/slide24.xml"/><Relationship Id="rId40" Type="http://schemas.openxmlformats.org/officeDocument/2006/relationships/slide" Target="slides/slide2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2.xml"/><Relationship Id="rId38" Type="http://schemas.openxmlformats.org/officeDocument/2006/relationships/slide" Target="slides/slide21.xml"/><Relationship Id="rId37" Type="http://schemas.openxmlformats.org/officeDocument/2006/relationships/slide" Target="slides/slide20.xml"/><Relationship Id="rId36" Type="http://schemas.openxmlformats.org/officeDocument/2006/relationships/slide" Target="slides/slide19.xml"/><Relationship Id="rId35" Type="http://schemas.openxmlformats.org/officeDocument/2006/relationships/slide" Target="slides/slide18.xml"/><Relationship Id="rId34" Type="http://schemas.openxmlformats.org/officeDocument/2006/relationships/slide" Target="slides/slide17.xml"/><Relationship Id="rId33" Type="http://schemas.openxmlformats.org/officeDocument/2006/relationships/slide" Target="slides/slide16.xml"/><Relationship Id="rId32" Type="http://schemas.openxmlformats.org/officeDocument/2006/relationships/slide" Target="slides/slide15.xml"/><Relationship Id="rId31" Type="http://schemas.openxmlformats.org/officeDocument/2006/relationships/slide" Target="slides/slide14.xml"/><Relationship Id="rId30" Type="http://schemas.openxmlformats.org/officeDocument/2006/relationships/slide" Target="slides/slide1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8" Type="http://schemas.openxmlformats.org/officeDocument/2006/relationships/slide" Target="slides/slide11.xml"/><Relationship Id="rId27" Type="http://schemas.openxmlformats.org/officeDocument/2006/relationships/slide" Target="slides/slide10.xml"/><Relationship Id="rId26" Type="http://schemas.openxmlformats.org/officeDocument/2006/relationships/slide" Target="slides/slide9.xml"/><Relationship Id="rId25" Type="http://schemas.openxmlformats.org/officeDocument/2006/relationships/slide" Target="slides/slide8.xml"/><Relationship Id="rId24" Type="http://schemas.openxmlformats.org/officeDocument/2006/relationships/slide" Target="slides/slide7.xml"/><Relationship Id="rId23" Type="http://schemas.openxmlformats.org/officeDocument/2006/relationships/slide" Target="slides/slide6.xml"/><Relationship Id="rId22" Type="http://schemas.openxmlformats.org/officeDocument/2006/relationships/slide" Target="slides/slide5.xml"/><Relationship Id="rId21" Type="http://schemas.openxmlformats.org/officeDocument/2006/relationships/slide" Target="slides/slide4.xml"/><Relationship Id="rId20" Type="http://schemas.openxmlformats.org/officeDocument/2006/relationships/slide" Target="slides/slide3.xml"/><Relationship Id="rId2" Type="http://schemas.openxmlformats.org/officeDocument/2006/relationships/theme" Target="theme/theme1.xml"/><Relationship Id="rId19" Type="http://schemas.openxmlformats.org/officeDocument/2006/relationships/slide" Target="slides/slide2.xml"/><Relationship Id="rId18" Type="http://schemas.openxmlformats.org/officeDocument/2006/relationships/slide" Target="slides/slide1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/>
    <p:bodyStyle/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/>
    <p:bodyStyle/>
    <p:otherStyle/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/>
    <p:bodyStyle/>
    <p:otherStyle/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/>
    <p:bodyStyle/>
    <p:otherStyle/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/>
    <p:bodyStyle/>
    <p:otherStyle/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/>
    <p:bodyStyle/>
    <p:otherStyle/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22.xml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tags" Target="../tags/tag10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tags" Target="../tags/tag33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tags" Target="../tags/tag34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tags" Target="../tags/tag35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tags" Target="../tags/tag36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tags" Target="../tags/tag37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tags" Target="../tags/tag38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3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32.xml"/><Relationship Id="rId1" Type="http://schemas.openxmlformats.org/officeDocument/2006/relationships/tags" Target="../tags/tag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6280"/>
            <a:ext cx="12192000" cy="6845440"/>
          </a:xfrm>
          <a:custGeom>
            <a:avLst/>
            <a:gdLst>
              <a:gd name="connsiteX0" fmla="*/ 0 w 12192000"/>
              <a:gd name="connsiteY0" fmla="*/ 0 h 6845440"/>
              <a:gd name="connsiteX1" fmla="*/ 12192000 w 12192000"/>
              <a:gd name="connsiteY1" fmla="*/ 0 h 6845440"/>
              <a:gd name="connsiteX2" fmla="*/ 12192000 w 12192000"/>
              <a:gd name="connsiteY2" fmla="*/ 6845440 h 6845440"/>
              <a:gd name="connsiteX3" fmla="*/ 0 w 12192000"/>
              <a:gd name="connsiteY3" fmla="*/ 6845440 h 6845440"/>
            </a:gdLst>
            <a:ahLst/>
            <a:cxnLst/>
            <a:rect l="l" t="t" r="r" b="b"/>
            <a:pathLst>
              <a:path w="12192000" h="6845440">
                <a:moveTo>
                  <a:pt x="0" y="0"/>
                </a:moveTo>
                <a:lnTo>
                  <a:pt x="12192000" y="0"/>
                </a:lnTo>
                <a:lnTo>
                  <a:pt x="12192000" y="6845440"/>
                </a:lnTo>
                <a:lnTo>
                  <a:pt x="0" y="684544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-2" y="0"/>
            <a:ext cx="11455123" cy="6858000"/>
          </a:xfrm>
          <a:prstGeom prst="rect">
            <a:avLst/>
          </a:prstGeom>
          <a:gradFill>
            <a:gsLst>
              <a:gs pos="21000">
                <a:schemeClr val="accent1">
                  <a:lumMod val="75000"/>
                  <a:alpha val="79000"/>
                </a:schemeClr>
              </a:gs>
              <a:gs pos="100000">
                <a:schemeClr val="accent2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36765" y="1891862"/>
            <a:ext cx="6368532" cy="20495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4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《武术—健身长拳》大单元教学设计PPT大纲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966023" y="5033659"/>
            <a:ext cx="1946344" cy="4971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0" cap="flat">
            <a:solidFill>
              <a:schemeClr val="bg1"/>
            </a:solidFill>
            <a:miter/>
          </a:ln>
          <a:effectLst>
            <a:outerShdw blurRad="190500" dist="63500" dir="2700000" algn="tl" rotWithShape="0">
              <a:schemeClr val="tx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46355" y="5033659"/>
            <a:ext cx="2098891" cy="497114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31750" cap="flat">
            <a:solidFill>
              <a:schemeClr val="bg1"/>
            </a:solidFill>
            <a:miter/>
          </a:ln>
          <a:effectLst>
            <a:outerShdw blurRad="190500" dist="63500" dir="2700000" algn="tl" rotWithShape="0">
              <a:schemeClr val="tx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146925" y="5052919"/>
            <a:ext cx="1498321" cy="45859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主讲人：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446894" y="5052919"/>
            <a:ext cx="1498321" cy="45859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时间：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65725" y="5126314"/>
            <a:ext cx="311804" cy="311804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40168" y="5193976"/>
            <a:ext cx="162918" cy="176479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070394" y="5123795"/>
            <a:ext cx="316843" cy="316843"/>
          </a:xfrm>
          <a:prstGeom prst="round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150784" y="5201076"/>
            <a:ext cx="156063" cy="162280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ahLst/>
            <a:cxnLst/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936066" y="5052919"/>
            <a:ext cx="1014535" cy="45859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AiPPT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010567" y="5052919"/>
            <a:ext cx="939378" cy="45859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2025.7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68657" y="4200824"/>
            <a:ext cx="1507868" cy="1615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050">
                <a:ln w="12700">
                  <a:noFill/>
                </a:ln>
                <a:solidFill>
                  <a:srgbClr val="D8F4C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PowerPoint design</a:t>
            </a:r>
            <a:endParaRPr kumimoji="1" lang="zh-CN" altLang="en-US"/>
          </a:p>
        </p:txBody>
      </p:sp>
      <p:pic>
        <p:nvPicPr>
          <p:cNvPr id="16" name="图片"/>
          <p:cNvPicPr>
            <a:picLocks noChangeAspect="1"/>
          </p:cNvPicPr>
          <p:nvPr/>
        </p:nvPicPr>
        <p:blipFill>
          <a:blip r:embed="rId2">
            <a:alphaModFix amt="42000"/>
          </a:blip>
          <a:srcRect/>
          <a:stretch>
            <a:fillRect/>
          </a:stretch>
        </p:blipFill>
        <p:spPr>
          <a:xfrm flipH="1">
            <a:off x="646355" y="6104014"/>
            <a:ext cx="1345095" cy="160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flipH="1">
            <a:off x="4504312" y="1180321"/>
            <a:ext cx="1625182" cy="19386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标题 1"/>
          <p:cNvSpPr txBox="1"/>
          <p:nvPr/>
        </p:nvSpPr>
        <p:spPr>
          <a:xfrm rot="21097566">
            <a:off x="-120717" y="858738"/>
            <a:ext cx="577449" cy="350519"/>
          </a:xfrm>
          <a:custGeom>
            <a:avLst/>
            <a:gdLst>
              <a:gd name="connsiteX0" fmla="*/ 0 w 1417320"/>
              <a:gd name="connsiteY0" fmla="*/ 657133 h 860333"/>
              <a:gd name="connsiteX1" fmla="*/ 822960 w 1417320"/>
              <a:gd name="connsiteY1" fmla="*/ 6893 h 860333"/>
              <a:gd name="connsiteX2" fmla="*/ 1417320 w 1417320"/>
              <a:gd name="connsiteY2" fmla="*/ 860333 h 860333"/>
              <a:gd name="connsiteX3" fmla="*/ 2001520 w 2001520"/>
              <a:gd name="connsiteY3" fmla="*/ 1442020 h 1442020"/>
              <a:gd name="connsiteX4" fmla="*/ 2697480 w 2697480"/>
              <a:gd name="connsiteY4" fmla="*/ 873060 h 1442042"/>
            </a:gdLst>
            <a:ahLst/>
            <a:cxnLst/>
            <a:rect l="l" t="t" r="r" b="b"/>
            <a:pathLst>
              <a:path w="1417320" h="860333">
                <a:moveTo>
                  <a:pt x="0" y="657133"/>
                </a:moveTo>
                <a:cubicBezTo>
                  <a:pt x="280670" y="255813"/>
                  <a:pt x="540051" y="-50317"/>
                  <a:pt x="822960" y="6893"/>
                </a:cubicBezTo>
                <a:cubicBezTo>
                  <a:pt x="1105869" y="64103"/>
                  <a:pt x="1261533" y="620726"/>
                  <a:pt x="1417320" y="860333"/>
                </a:cubicBezTo>
              </a:path>
            </a:pathLst>
          </a:custGeom>
          <a:noFill/>
          <a:ln w="25400" cap="rnd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15697566">
            <a:off x="1254518" y="-296005"/>
            <a:ext cx="587521" cy="2591199"/>
          </a:xfrm>
          <a:custGeom>
            <a:avLst/>
            <a:gdLst>
              <a:gd name="connsiteX0" fmla="*/ 345857 w 587521"/>
              <a:gd name="connsiteY0" fmla="*/ 220319 h 2591199"/>
              <a:gd name="connsiteX1" fmla="*/ 293771 w 587521"/>
              <a:gd name="connsiteY1" fmla="*/ 168233 h 2591199"/>
              <a:gd name="connsiteX2" fmla="*/ 241685 w 587521"/>
              <a:gd name="connsiteY2" fmla="*/ 220319 h 2591199"/>
              <a:gd name="connsiteX3" fmla="*/ 293771 w 587521"/>
              <a:gd name="connsiteY3" fmla="*/ 272405 h 2591199"/>
              <a:gd name="connsiteX4" fmla="*/ 345857 w 587521"/>
              <a:gd name="connsiteY4" fmla="*/ 220319 h 2591199"/>
              <a:gd name="connsiteX5" fmla="*/ 587520 w 587521"/>
              <a:gd name="connsiteY5" fmla="*/ 2535590 h 2591199"/>
              <a:gd name="connsiteX6" fmla="*/ 566601 w 587521"/>
              <a:gd name="connsiteY6" fmla="*/ 2564258 h 2591199"/>
              <a:gd name="connsiteX7" fmla="*/ 496202 w 587521"/>
              <a:gd name="connsiteY7" fmla="*/ 2591199 h 2591199"/>
              <a:gd name="connsiteX8" fmla="*/ 97977 w 587521"/>
              <a:gd name="connsiteY8" fmla="*/ 2591198 h 2591199"/>
              <a:gd name="connsiteX9" fmla="*/ 6242 w 587521"/>
              <a:gd name="connsiteY9" fmla="*/ 2535019 h 2591199"/>
              <a:gd name="connsiteX10" fmla="*/ 0 w 587521"/>
              <a:gd name="connsiteY10" fmla="*/ 2506456 h 2591199"/>
              <a:gd name="connsiteX11" fmla="*/ 1 w 587521"/>
              <a:gd name="connsiteY11" fmla="*/ 355238 h 2591199"/>
              <a:gd name="connsiteX12" fmla="*/ 297089 w 587521"/>
              <a:gd name="connsiteY12" fmla="*/ 0 h 2591199"/>
              <a:gd name="connsiteX13" fmla="*/ 587521 w 587521"/>
              <a:gd name="connsiteY13" fmla="*/ 347279 h 2591199"/>
            </a:gdLst>
            <a:ahLst/>
            <a:cxnLst/>
            <a:rect l="l" t="t" r="r" b="b"/>
            <a:pathLst>
              <a:path w="587521" h="2591199">
                <a:moveTo>
                  <a:pt x="345857" y="220319"/>
                </a:moveTo>
                <a:cubicBezTo>
                  <a:pt x="345857" y="191553"/>
                  <a:pt x="322537" y="168233"/>
                  <a:pt x="293771" y="168233"/>
                </a:cubicBezTo>
                <a:cubicBezTo>
                  <a:pt x="265005" y="168233"/>
                  <a:pt x="241685" y="191553"/>
                  <a:pt x="241685" y="220319"/>
                </a:cubicBezTo>
                <a:cubicBezTo>
                  <a:pt x="241685" y="249085"/>
                  <a:pt x="265005" y="272405"/>
                  <a:pt x="293771" y="272405"/>
                </a:cubicBezTo>
                <a:cubicBezTo>
                  <a:pt x="322537" y="272405"/>
                  <a:pt x="345857" y="249085"/>
                  <a:pt x="345857" y="220319"/>
                </a:cubicBezTo>
                <a:close/>
                <a:moveTo>
                  <a:pt x="587520" y="2535590"/>
                </a:moveTo>
                <a:lnTo>
                  <a:pt x="566601" y="2564258"/>
                </a:lnTo>
                <a:cubicBezTo>
                  <a:pt x="548584" y="2580903"/>
                  <a:pt x="523694" y="2591199"/>
                  <a:pt x="496202" y="2591199"/>
                </a:cubicBezTo>
                <a:lnTo>
                  <a:pt x="97977" y="2591198"/>
                </a:lnTo>
                <a:cubicBezTo>
                  <a:pt x="56738" y="2591198"/>
                  <a:pt x="21355" y="2568033"/>
                  <a:pt x="6242" y="2535019"/>
                </a:cubicBezTo>
                <a:lnTo>
                  <a:pt x="0" y="2506456"/>
                </a:lnTo>
                <a:lnTo>
                  <a:pt x="1" y="355238"/>
                </a:lnTo>
                <a:lnTo>
                  <a:pt x="297089" y="0"/>
                </a:lnTo>
                <a:lnTo>
                  <a:pt x="587521" y="347279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21097566">
            <a:off x="723584" y="857849"/>
            <a:ext cx="1939272" cy="24081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21097566">
            <a:off x="611180" y="743562"/>
            <a:ext cx="2164080" cy="469392"/>
          </a:xfrm>
          <a:prstGeom prst="roundRect">
            <a:avLst>
              <a:gd name="adj" fmla="val 16667"/>
            </a:avLst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21097566">
            <a:off x="480785" y="1070737"/>
            <a:ext cx="774446" cy="450854"/>
          </a:xfrm>
          <a:custGeom>
            <a:avLst/>
            <a:gdLst>
              <a:gd name="connsiteX0" fmla="*/ 0 w 929128"/>
              <a:gd name="connsiteY0" fmla="*/ 0 h 540903"/>
              <a:gd name="connsiteX1" fmla="*/ 523240 w 929128"/>
              <a:gd name="connsiteY1" fmla="*/ 538480 h 540903"/>
              <a:gd name="connsiteX2" fmla="*/ 929128 w 929128"/>
              <a:gd name="connsiteY2" fmla="*/ 250701 h 540903"/>
              <a:gd name="connsiteX3" fmla="*/ 1341120 w 1341120"/>
              <a:gd name="connsiteY3" fmla="*/ 55880 h 530445"/>
              <a:gd name="connsiteX4" fmla="*/ 2697480 w 2697480"/>
              <a:gd name="connsiteY4" fmla="*/ 873060 h 1442042"/>
            </a:gdLst>
            <a:ahLst/>
            <a:cxnLst/>
            <a:rect l="l" t="t" r="r" b="b"/>
            <a:pathLst>
              <a:path w="929128" h="540903">
                <a:moveTo>
                  <a:pt x="0" y="0"/>
                </a:moveTo>
                <a:cubicBezTo>
                  <a:pt x="155787" y="239607"/>
                  <a:pt x="309876" y="511324"/>
                  <a:pt x="523240" y="538480"/>
                </a:cubicBezTo>
                <a:cubicBezTo>
                  <a:pt x="736604" y="565636"/>
                  <a:pt x="859250" y="357849"/>
                  <a:pt x="929128" y="250701"/>
                </a:cubicBezTo>
              </a:path>
            </a:pathLst>
          </a:custGeom>
          <a:noFill/>
          <a:ln w="25400" cap="rnd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7160964" y="870333"/>
            <a:ext cx="4516915" cy="4516915"/>
          </a:xfrm>
          <a:prstGeom prst="ellipse">
            <a:avLst/>
          </a:prstGeom>
          <a:solidFill>
            <a:schemeClr val="accent1"/>
          </a:solidFill>
          <a:ln w="38100" cap="sq">
            <a:solidFill>
              <a:schemeClr val="bg1"/>
            </a:solidFill>
            <a:miter/>
          </a:ln>
          <a:effectLst>
            <a:outerShdw blurRad="546100" sx="102000" sy="102000" algn="ctr" rotWithShape="0">
              <a:schemeClr val="accent1">
                <a:lumMod val="75000"/>
                <a:alpha val="2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4" name="图片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>
            <a:off x="7160964" y="870333"/>
            <a:ext cx="4516916" cy="4516916"/>
          </a:xfrm>
          <a:custGeom>
            <a:avLst/>
            <a:gdLst>
              <a:gd name="connsiteX0" fmla="*/ 2258458 w 4516916"/>
              <a:gd name="connsiteY0" fmla="*/ 0 h 4516916"/>
              <a:gd name="connsiteX1" fmla="*/ 4516916 w 4516916"/>
              <a:gd name="connsiteY1" fmla="*/ 2258458 h 4516916"/>
              <a:gd name="connsiteX2" fmla="*/ 2258458 w 4516916"/>
              <a:gd name="connsiteY2" fmla="*/ 4516916 h 4516916"/>
              <a:gd name="connsiteX3" fmla="*/ 0 w 4516916"/>
              <a:gd name="connsiteY3" fmla="*/ 2258458 h 4516916"/>
              <a:gd name="connsiteX4" fmla="*/ 2258458 w 4516916"/>
              <a:gd name="connsiteY4" fmla="*/ 0 h 4516916"/>
            </a:gdLst>
            <a:ahLst/>
            <a:cxnLst/>
            <a:rect l="l" t="t" r="r" b="b"/>
            <a:pathLst>
              <a:path w="4516916" h="4516916">
                <a:moveTo>
                  <a:pt x="2258458" y="0"/>
                </a:moveTo>
                <a:cubicBezTo>
                  <a:pt x="3505770" y="0"/>
                  <a:pt x="4516916" y="1011146"/>
                  <a:pt x="4516916" y="2258458"/>
                </a:cubicBezTo>
                <a:cubicBezTo>
                  <a:pt x="4516916" y="3505770"/>
                  <a:pt x="3505770" y="4516916"/>
                  <a:pt x="2258458" y="4516916"/>
                </a:cubicBezTo>
                <a:cubicBezTo>
                  <a:pt x="1011146" y="4516916"/>
                  <a:pt x="0" y="3505770"/>
                  <a:pt x="0" y="2258458"/>
                </a:cubicBezTo>
                <a:cubicBezTo>
                  <a:pt x="0" y="1011146"/>
                  <a:pt x="1011146" y="0"/>
                  <a:pt x="22584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5" name="标题 1"/>
          <p:cNvSpPr txBox="1"/>
          <p:nvPr/>
        </p:nvSpPr>
        <p:spPr>
          <a:xfrm>
            <a:off x="1940255" y="4267215"/>
            <a:ext cx="4584032" cy="28800"/>
          </a:xfrm>
          <a:prstGeom prst="rect">
            <a:avLst/>
          </a:prstGeom>
          <a:gradFill>
            <a:gsLst>
              <a:gs pos="0">
                <a:schemeClr val="bg1"/>
              </a:gs>
              <a:gs pos="82000">
                <a:schemeClr val="bg1">
                  <a:lumMod val="9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9336" y="116632"/>
            <a:ext cx="11953328" cy="6624736"/>
          </a:xfrm>
          <a:prstGeom prst="roundRect">
            <a:avLst>
              <a:gd name="adj" fmla="val 212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27000" dist="38100" dir="270000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>
            <a:off x="8947633" y="912172"/>
            <a:ext cx="1450699" cy="18869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5400000">
            <a:off x="5503458" y="-2525854"/>
            <a:ext cx="1308217" cy="876300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5400000">
            <a:off x="1910493" y="912175"/>
            <a:ext cx="1191651" cy="18869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990779" y="1461486"/>
            <a:ext cx="925463" cy="6499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663018" y="1741804"/>
            <a:ext cx="6501062" cy="63791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1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动作结构体现“四法一站”（手法、眼法、身法、步法、站桩）的武术精髓
健身长拳的动作结构体现了“四法一站”（手法、眼法、身法、步法、站桩）的武术精髓，通过学习这些动作，可以让学生更好地掌握武术的基本技术和技巧。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663021" y="1285225"/>
            <a:ext cx="6501060" cy="45657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动作结构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5400000">
            <a:off x="8947633" y="2651059"/>
            <a:ext cx="1450699" cy="18869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5400000">
            <a:off x="5503458" y="-786966"/>
            <a:ext cx="1308217" cy="876300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5400000">
            <a:off x="1910493" y="2651062"/>
            <a:ext cx="1191651" cy="18869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990779" y="3200373"/>
            <a:ext cx="925463" cy="6499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02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663018" y="3480691"/>
            <a:ext cx="6501062" cy="63791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1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9个典型动作组成完整套路，技术要点：刚柔并济、节奏分明、劲力顺达
健身长拳由9个典型动作组成完整套路，技术要点是刚柔并济、节奏分明、劲力顺达，通过练习这些动作，可以提高学生的身体协调性和运动能力。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663021" y="3024113"/>
            <a:ext cx="6501060" cy="45657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动作组合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5400000">
            <a:off x="8947633" y="4389947"/>
            <a:ext cx="1450699" cy="18869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5400000">
            <a:off x="5503458" y="951921"/>
            <a:ext cx="1308217" cy="876300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5400000">
            <a:off x="1910493" y="4389950"/>
            <a:ext cx="1191651" cy="18869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990779" y="4939261"/>
            <a:ext cx="925463" cy="6499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03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3663018" y="5219579"/>
            <a:ext cx="6501062" cy="63791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1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每个动作名称蕴含传统文化意象（如“开天辟地”、“霸王举鼎”）
健身长拳的每个动作名称都蕴含着丰富的传统文化意象，如“开天辟地”“霸王举鼎”等，通过学习这些动作名称，可以让学生更好地了解和传承中华传统文化。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3663021" y="4763000"/>
            <a:ext cx="6501060" cy="45657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文化内涵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技能特点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9336" y="116632"/>
            <a:ext cx="11953328" cy="6624736"/>
          </a:xfrm>
          <a:prstGeom prst="roundRect">
            <a:avLst>
              <a:gd name="adj" fmla="val 212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27000" dist="38100" dir="270000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438274" y="2556315"/>
            <a:ext cx="2518412" cy="2171044"/>
          </a:xfrm>
          <a:prstGeom prst="hexagon">
            <a:avLst/>
          </a:prstGeom>
          <a:solidFill>
            <a:schemeClr val="accent1"/>
          </a:solidFill>
          <a:ln cap="sq">
            <a:noFill/>
            <a:prstDash val="solid"/>
            <a:miter/>
          </a:ln>
          <a:effectLst>
            <a:outerShdw blurRad="762000" dist="254000" dir="5400000" algn="ctr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3851911" y="2199897"/>
            <a:ext cx="1294704" cy="1116124"/>
          </a:xfrm>
          <a:prstGeom prst="hexagon">
            <a:avLst/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635000" dist="254000" dir="5400000" algn="ctr" rotWithShape="0">
              <a:schemeClr val="accent1">
                <a:lumMod val="75000"/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3851911" y="3943685"/>
            <a:ext cx="1294704" cy="1116124"/>
          </a:xfrm>
          <a:prstGeom prst="hexagon">
            <a:avLst/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635000" dist="254000" dir="5400000" algn="ctr" rotWithShape="0">
              <a:schemeClr val="accent1">
                <a:lumMod val="75000"/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264635" y="2523297"/>
            <a:ext cx="469255" cy="46932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tx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229974" y="4233757"/>
            <a:ext cx="535980" cy="535980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tx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flipH="1">
            <a:off x="3204375" y="2556317"/>
            <a:ext cx="657061" cy="2171042"/>
          </a:xfrm>
          <a:custGeom>
            <a:avLst/>
            <a:gdLst>
              <a:gd name="connsiteX0" fmla="*/ 542761 w 657061"/>
              <a:gd name="connsiteY0" fmla="*/ 0 h 2171042"/>
              <a:gd name="connsiteX1" fmla="*/ 657061 w 657061"/>
              <a:gd name="connsiteY1" fmla="*/ 0 h 2171042"/>
              <a:gd name="connsiteX2" fmla="*/ 114300 w 657061"/>
              <a:gd name="connsiteY2" fmla="*/ 1085521 h 2171042"/>
              <a:gd name="connsiteX3" fmla="*/ 657061 w 657061"/>
              <a:gd name="connsiteY3" fmla="*/ 2171042 h 2171042"/>
              <a:gd name="connsiteX4" fmla="*/ 542761 w 657061"/>
              <a:gd name="connsiteY4" fmla="*/ 2171042 h 2171042"/>
              <a:gd name="connsiteX5" fmla="*/ 0 w 657061"/>
              <a:gd name="connsiteY5" fmla="*/ 1085521 h 2171042"/>
            </a:gdLst>
            <a:ahLst/>
            <a:cxnLst/>
            <a:rect l="l" t="t" r="r" b="b"/>
            <a:pathLst>
              <a:path w="657061" h="2171042">
                <a:moveTo>
                  <a:pt x="542761" y="0"/>
                </a:moveTo>
                <a:lnTo>
                  <a:pt x="657061" y="0"/>
                </a:lnTo>
                <a:lnTo>
                  <a:pt x="114300" y="1085521"/>
                </a:lnTo>
                <a:lnTo>
                  <a:pt x="657061" y="2171042"/>
                </a:lnTo>
                <a:lnTo>
                  <a:pt x="542761" y="2171042"/>
                </a:lnTo>
                <a:lnTo>
                  <a:pt x="0" y="1085521"/>
                </a:ln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680560" y="2554656"/>
            <a:ext cx="5400000" cy="11848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遵循“分解→组合→应用→创编”的螺旋上升设计
健身长拳的教学内容遵循“分解→组合→应用→创编”的螺旋上升设计思路，通过逐步递进的教学方法，让学生更好地掌握健身长拳的技能和文化内涵。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199699" y="3227394"/>
            <a:ext cx="797130" cy="828886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ahLst/>
            <a:cxnLst/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680560" y="1945056"/>
            <a:ext cx="5400000" cy="4609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设计思路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680560" y="3773856"/>
            <a:ext cx="5400000" cy="4609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层级划分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680560" y="4319956"/>
            <a:ext cx="5400000" cy="11848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25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基础层（1 - 6课）：单式动作精学；组合层（7 - 12课）：动作串联与攻防应用；整合层（13 - 18课）：完整套路演练与创编展示
基础层（1 - 6课时）主要进行单式动作的精学，让学生掌握每个动作的基本要领和技巧；组合层（7 - 12课时）进行动作的串联和攻防应用，培养学生的实战能力和应用能力；整合层（13 - 18课时）进行完整套路的演练和创编展示，提高学生的综合能力和创新能力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内容关联性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flipH="1">
            <a:off x="0" y="6280"/>
            <a:ext cx="12192000" cy="6845440"/>
          </a:xfrm>
          <a:custGeom>
            <a:avLst/>
            <a:gdLst>
              <a:gd name="connsiteX0" fmla="*/ 0 w 12192000"/>
              <a:gd name="connsiteY0" fmla="*/ 0 h 6845440"/>
              <a:gd name="connsiteX1" fmla="*/ 12192000 w 12192000"/>
              <a:gd name="connsiteY1" fmla="*/ 0 h 6845440"/>
              <a:gd name="connsiteX2" fmla="*/ 12192000 w 12192000"/>
              <a:gd name="connsiteY2" fmla="*/ 6845440 h 6845440"/>
              <a:gd name="connsiteX3" fmla="*/ 0 w 12192000"/>
              <a:gd name="connsiteY3" fmla="*/ 6845440 h 6845440"/>
            </a:gdLst>
            <a:ahLst/>
            <a:cxnLst/>
            <a:rect l="l" t="t" r="r" b="b"/>
            <a:pathLst>
              <a:path w="12192000" h="6845440">
                <a:moveTo>
                  <a:pt x="0" y="0"/>
                </a:moveTo>
                <a:lnTo>
                  <a:pt x="12192000" y="0"/>
                </a:lnTo>
                <a:lnTo>
                  <a:pt x="12192000" y="6845440"/>
                </a:lnTo>
                <a:lnTo>
                  <a:pt x="0" y="684544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736879" y="0"/>
            <a:ext cx="11455123" cy="6858000"/>
          </a:xfrm>
          <a:prstGeom prst="rect">
            <a:avLst/>
          </a:prstGeom>
          <a:gradFill>
            <a:gsLst>
              <a:gs pos="21000">
                <a:schemeClr val="accent1">
                  <a:lumMod val="75000"/>
                  <a:alpha val="79000"/>
                </a:schemeClr>
              </a:gs>
              <a:gs pos="100000">
                <a:schemeClr val="accent2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804336" y="3411920"/>
            <a:ext cx="5743165" cy="20114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2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单元学情分析</a:t>
            </a:r>
            <a:endParaRPr kumimoji="1" lang="zh-CN" altLang="en-US"/>
          </a:p>
        </p:txBody>
      </p:sp>
      <p:pic>
        <p:nvPicPr>
          <p:cNvPr id="5" name="图片"/>
          <p:cNvPicPr>
            <a:picLocks noChangeAspect="1"/>
          </p:cNvPicPr>
          <p:nvPr/>
        </p:nvPicPr>
        <p:blipFill>
          <a:blip r:embed="rId2">
            <a:alphaModFix amt="42000"/>
          </a:blip>
          <a:srcRect/>
          <a:stretch>
            <a:fillRect/>
          </a:stretch>
        </p:blipFill>
        <p:spPr>
          <a:xfrm>
            <a:off x="10200550" y="6104014"/>
            <a:ext cx="1345095" cy="1604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flipH="1">
            <a:off x="514121" y="870333"/>
            <a:ext cx="4516915" cy="4516915"/>
          </a:xfrm>
          <a:prstGeom prst="ellipse">
            <a:avLst/>
          </a:prstGeom>
          <a:solidFill>
            <a:schemeClr val="accent1"/>
          </a:solidFill>
          <a:ln w="38100" cap="sq">
            <a:solidFill>
              <a:schemeClr val="bg1"/>
            </a:solidFill>
            <a:miter/>
          </a:ln>
          <a:effectLst>
            <a:outerShdw blurRad="546100" sx="102000" sy="102000" algn="ctr" rotWithShape="0">
              <a:schemeClr val="accent1">
                <a:lumMod val="75000"/>
                <a:alpha val="2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flipH="1">
            <a:off x="514120" y="870333"/>
            <a:ext cx="4516916" cy="4516916"/>
          </a:xfrm>
          <a:custGeom>
            <a:avLst/>
            <a:gdLst>
              <a:gd name="connsiteX0" fmla="*/ 2258458 w 4516916"/>
              <a:gd name="connsiteY0" fmla="*/ 0 h 4516916"/>
              <a:gd name="connsiteX1" fmla="*/ 4516916 w 4516916"/>
              <a:gd name="connsiteY1" fmla="*/ 2258458 h 4516916"/>
              <a:gd name="connsiteX2" fmla="*/ 2258458 w 4516916"/>
              <a:gd name="connsiteY2" fmla="*/ 4516916 h 4516916"/>
              <a:gd name="connsiteX3" fmla="*/ 0 w 4516916"/>
              <a:gd name="connsiteY3" fmla="*/ 2258458 h 4516916"/>
              <a:gd name="connsiteX4" fmla="*/ 2258458 w 4516916"/>
              <a:gd name="connsiteY4" fmla="*/ 0 h 4516916"/>
            </a:gdLst>
            <a:ahLst/>
            <a:cxnLst/>
            <a:rect l="l" t="t" r="r" b="b"/>
            <a:pathLst>
              <a:path w="4516916" h="4516916">
                <a:moveTo>
                  <a:pt x="2258458" y="0"/>
                </a:moveTo>
                <a:cubicBezTo>
                  <a:pt x="3505770" y="0"/>
                  <a:pt x="4516916" y="1011146"/>
                  <a:pt x="4516916" y="2258458"/>
                </a:cubicBezTo>
                <a:cubicBezTo>
                  <a:pt x="4516916" y="3505770"/>
                  <a:pt x="3505770" y="4516916"/>
                  <a:pt x="2258458" y="4516916"/>
                </a:cubicBezTo>
                <a:cubicBezTo>
                  <a:pt x="1011146" y="4516916"/>
                  <a:pt x="0" y="3505770"/>
                  <a:pt x="0" y="2258458"/>
                </a:cubicBezTo>
                <a:cubicBezTo>
                  <a:pt x="0" y="1011146"/>
                  <a:pt x="1011146" y="0"/>
                  <a:pt x="22584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>
            <a:off x="7467599" y="2207272"/>
            <a:ext cx="2703140" cy="10754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FFC000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Part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700436" y="904548"/>
            <a:ext cx="1772100" cy="23781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FFC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pic>
        <p:nvPicPr>
          <p:cNvPr id="10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6062506" y="1180321"/>
            <a:ext cx="1625182" cy="19386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标题 1"/>
          <p:cNvSpPr txBox="1"/>
          <p:nvPr/>
        </p:nvSpPr>
        <p:spPr>
          <a:xfrm rot="502434" flipH="1">
            <a:off x="11735268" y="858738"/>
            <a:ext cx="577449" cy="350519"/>
          </a:xfrm>
          <a:custGeom>
            <a:avLst/>
            <a:gdLst>
              <a:gd name="connsiteX0" fmla="*/ 0 w 1417320"/>
              <a:gd name="connsiteY0" fmla="*/ 657133 h 860333"/>
              <a:gd name="connsiteX1" fmla="*/ 822960 w 1417320"/>
              <a:gd name="connsiteY1" fmla="*/ 6893 h 860333"/>
              <a:gd name="connsiteX2" fmla="*/ 1417320 w 1417320"/>
              <a:gd name="connsiteY2" fmla="*/ 860333 h 860333"/>
              <a:gd name="connsiteX3" fmla="*/ 2001520 w 2001520"/>
              <a:gd name="connsiteY3" fmla="*/ 1442020 h 1442020"/>
              <a:gd name="connsiteX4" fmla="*/ 2697480 w 2697480"/>
              <a:gd name="connsiteY4" fmla="*/ 873060 h 1442042"/>
            </a:gdLst>
            <a:ahLst/>
            <a:cxnLst/>
            <a:rect l="l" t="t" r="r" b="b"/>
            <a:pathLst>
              <a:path w="1417320" h="860333">
                <a:moveTo>
                  <a:pt x="0" y="657133"/>
                </a:moveTo>
                <a:cubicBezTo>
                  <a:pt x="280670" y="255813"/>
                  <a:pt x="540051" y="-50317"/>
                  <a:pt x="822960" y="6893"/>
                </a:cubicBezTo>
                <a:cubicBezTo>
                  <a:pt x="1105869" y="64103"/>
                  <a:pt x="1261533" y="620726"/>
                  <a:pt x="1417320" y="860333"/>
                </a:cubicBezTo>
              </a:path>
            </a:pathLst>
          </a:custGeom>
          <a:noFill/>
          <a:ln w="25400" cap="rnd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5902434" flipH="1">
            <a:off x="10349961" y="-296005"/>
            <a:ext cx="587521" cy="2591199"/>
          </a:xfrm>
          <a:custGeom>
            <a:avLst/>
            <a:gdLst>
              <a:gd name="connsiteX0" fmla="*/ 345857 w 587521"/>
              <a:gd name="connsiteY0" fmla="*/ 220319 h 2591199"/>
              <a:gd name="connsiteX1" fmla="*/ 293771 w 587521"/>
              <a:gd name="connsiteY1" fmla="*/ 168233 h 2591199"/>
              <a:gd name="connsiteX2" fmla="*/ 241685 w 587521"/>
              <a:gd name="connsiteY2" fmla="*/ 220319 h 2591199"/>
              <a:gd name="connsiteX3" fmla="*/ 293771 w 587521"/>
              <a:gd name="connsiteY3" fmla="*/ 272405 h 2591199"/>
              <a:gd name="connsiteX4" fmla="*/ 345857 w 587521"/>
              <a:gd name="connsiteY4" fmla="*/ 220319 h 2591199"/>
              <a:gd name="connsiteX5" fmla="*/ 587520 w 587521"/>
              <a:gd name="connsiteY5" fmla="*/ 2535590 h 2591199"/>
              <a:gd name="connsiteX6" fmla="*/ 566601 w 587521"/>
              <a:gd name="connsiteY6" fmla="*/ 2564258 h 2591199"/>
              <a:gd name="connsiteX7" fmla="*/ 496202 w 587521"/>
              <a:gd name="connsiteY7" fmla="*/ 2591199 h 2591199"/>
              <a:gd name="connsiteX8" fmla="*/ 97977 w 587521"/>
              <a:gd name="connsiteY8" fmla="*/ 2591198 h 2591199"/>
              <a:gd name="connsiteX9" fmla="*/ 6242 w 587521"/>
              <a:gd name="connsiteY9" fmla="*/ 2535019 h 2591199"/>
              <a:gd name="connsiteX10" fmla="*/ 0 w 587521"/>
              <a:gd name="connsiteY10" fmla="*/ 2506456 h 2591199"/>
              <a:gd name="connsiteX11" fmla="*/ 1 w 587521"/>
              <a:gd name="connsiteY11" fmla="*/ 355238 h 2591199"/>
              <a:gd name="connsiteX12" fmla="*/ 297089 w 587521"/>
              <a:gd name="connsiteY12" fmla="*/ 0 h 2591199"/>
              <a:gd name="connsiteX13" fmla="*/ 587521 w 587521"/>
              <a:gd name="connsiteY13" fmla="*/ 347279 h 2591199"/>
            </a:gdLst>
            <a:ahLst/>
            <a:cxnLst/>
            <a:rect l="l" t="t" r="r" b="b"/>
            <a:pathLst>
              <a:path w="587521" h="2591199">
                <a:moveTo>
                  <a:pt x="345857" y="220319"/>
                </a:moveTo>
                <a:cubicBezTo>
                  <a:pt x="345857" y="191553"/>
                  <a:pt x="322537" y="168233"/>
                  <a:pt x="293771" y="168233"/>
                </a:cubicBezTo>
                <a:cubicBezTo>
                  <a:pt x="265005" y="168233"/>
                  <a:pt x="241685" y="191553"/>
                  <a:pt x="241685" y="220319"/>
                </a:cubicBezTo>
                <a:cubicBezTo>
                  <a:pt x="241685" y="249085"/>
                  <a:pt x="265005" y="272405"/>
                  <a:pt x="293771" y="272405"/>
                </a:cubicBezTo>
                <a:cubicBezTo>
                  <a:pt x="322537" y="272405"/>
                  <a:pt x="345857" y="249085"/>
                  <a:pt x="345857" y="220319"/>
                </a:cubicBezTo>
                <a:close/>
                <a:moveTo>
                  <a:pt x="587520" y="2535590"/>
                </a:moveTo>
                <a:lnTo>
                  <a:pt x="566601" y="2564258"/>
                </a:lnTo>
                <a:cubicBezTo>
                  <a:pt x="548584" y="2580903"/>
                  <a:pt x="523694" y="2591199"/>
                  <a:pt x="496202" y="2591199"/>
                </a:cubicBezTo>
                <a:lnTo>
                  <a:pt x="97977" y="2591198"/>
                </a:lnTo>
                <a:cubicBezTo>
                  <a:pt x="56738" y="2591198"/>
                  <a:pt x="21355" y="2568033"/>
                  <a:pt x="6242" y="2535019"/>
                </a:cubicBezTo>
                <a:lnTo>
                  <a:pt x="0" y="2506456"/>
                </a:lnTo>
                <a:lnTo>
                  <a:pt x="1" y="355238"/>
                </a:lnTo>
                <a:lnTo>
                  <a:pt x="297089" y="0"/>
                </a:lnTo>
                <a:lnTo>
                  <a:pt x="587521" y="347279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525971">
            <a:off x="9529144" y="857849"/>
            <a:ext cx="1939272" cy="24081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502434" flipH="1">
            <a:off x="9416740" y="743562"/>
            <a:ext cx="2164080" cy="469392"/>
          </a:xfrm>
          <a:prstGeom prst="roundRect">
            <a:avLst>
              <a:gd name="adj" fmla="val 16667"/>
            </a:avLst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502434" flipH="1">
            <a:off x="10936769" y="1070737"/>
            <a:ext cx="774446" cy="450854"/>
          </a:xfrm>
          <a:custGeom>
            <a:avLst/>
            <a:gdLst>
              <a:gd name="connsiteX0" fmla="*/ 0 w 929128"/>
              <a:gd name="connsiteY0" fmla="*/ 0 h 540903"/>
              <a:gd name="connsiteX1" fmla="*/ 523240 w 929128"/>
              <a:gd name="connsiteY1" fmla="*/ 538480 h 540903"/>
              <a:gd name="connsiteX2" fmla="*/ 929128 w 929128"/>
              <a:gd name="connsiteY2" fmla="*/ 250701 h 540903"/>
              <a:gd name="connsiteX3" fmla="*/ 1341120 w 1341120"/>
              <a:gd name="connsiteY3" fmla="*/ 55880 h 530445"/>
              <a:gd name="connsiteX4" fmla="*/ 2697480 w 2697480"/>
              <a:gd name="connsiteY4" fmla="*/ 873060 h 1442042"/>
            </a:gdLst>
            <a:ahLst/>
            <a:cxnLst/>
            <a:rect l="l" t="t" r="r" b="b"/>
            <a:pathLst>
              <a:path w="929128" h="540903">
                <a:moveTo>
                  <a:pt x="0" y="0"/>
                </a:moveTo>
                <a:cubicBezTo>
                  <a:pt x="155787" y="239607"/>
                  <a:pt x="309876" y="511324"/>
                  <a:pt x="523240" y="538480"/>
                </a:cubicBezTo>
                <a:cubicBezTo>
                  <a:pt x="736604" y="565636"/>
                  <a:pt x="859250" y="357849"/>
                  <a:pt x="929128" y="250701"/>
                </a:cubicBezTo>
              </a:path>
            </a:pathLst>
          </a:custGeom>
          <a:noFill/>
          <a:ln w="25400" cap="rnd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9336" y="116632"/>
            <a:ext cx="11953328" cy="6624736"/>
          </a:xfrm>
          <a:prstGeom prst="roundRect">
            <a:avLst>
              <a:gd name="adj" fmla="val 212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27000" dist="38100" dir="270000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306262" y="2531199"/>
            <a:ext cx="1919129" cy="516890"/>
          </a:xfrm>
          <a:custGeom>
            <a:avLst/>
            <a:gdLst>
              <a:gd name="T0" fmla="*/ 1099 w 1099"/>
              <a:gd name="T1" fmla="*/ 148 h 296"/>
              <a:gd name="T2" fmla="*/ 952 w 1099"/>
              <a:gd name="T3" fmla="*/ 296 h 296"/>
              <a:gd name="T4" fmla="*/ 0 w 1099"/>
              <a:gd name="T5" fmla="*/ 296 h 296"/>
              <a:gd name="T6" fmla="*/ 148 w 1099"/>
              <a:gd name="T7" fmla="*/ 148 h 296"/>
              <a:gd name="T8" fmla="*/ 0 w 1099"/>
              <a:gd name="T9" fmla="*/ 0 h 296"/>
              <a:gd name="T10" fmla="*/ 952 w 1099"/>
              <a:gd name="T11" fmla="*/ 0 h 296"/>
              <a:gd name="T12" fmla="*/ 1099 w 1099"/>
              <a:gd name="T13" fmla="*/ 148 h 296"/>
            </a:gdLst>
            <a:ahLst/>
            <a:cxnLst/>
            <a:rect l="0" t="0" r="r" b="b"/>
            <a:pathLst>
              <a:path w="1099" h="296">
                <a:moveTo>
                  <a:pt x="1099" y="148"/>
                </a:moveTo>
                <a:lnTo>
                  <a:pt x="952" y="296"/>
                </a:lnTo>
                <a:lnTo>
                  <a:pt x="0" y="296"/>
                </a:lnTo>
                <a:lnTo>
                  <a:pt x="148" y="148"/>
                </a:lnTo>
                <a:lnTo>
                  <a:pt x="0" y="0"/>
                </a:lnTo>
                <a:lnTo>
                  <a:pt x="952" y="0"/>
                </a:lnTo>
                <a:lnTo>
                  <a:pt x="1099" y="148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306262" y="2374036"/>
            <a:ext cx="1919129" cy="593725"/>
          </a:xfrm>
          <a:custGeom>
            <a:avLst/>
            <a:gdLst>
              <a:gd name="T0" fmla="*/ 1099 w 1099"/>
              <a:gd name="T1" fmla="*/ 148 h 340"/>
              <a:gd name="T2" fmla="*/ 1099 w 1099"/>
              <a:gd name="T3" fmla="*/ 192 h 340"/>
              <a:gd name="T4" fmla="*/ 952 w 1099"/>
              <a:gd name="T5" fmla="*/ 340 h 340"/>
              <a:gd name="T6" fmla="*/ 0 w 1099"/>
              <a:gd name="T7" fmla="*/ 340 h 340"/>
              <a:gd name="T8" fmla="*/ 0 w 1099"/>
              <a:gd name="T9" fmla="*/ 294 h 340"/>
              <a:gd name="T10" fmla="*/ 148 w 1099"/>
              <a:gd name="T11" fmla="*/ 148 h 340"/>
              <a:gd name="T12" fmla="*/ 124 w 1099"/>
              <a:gd name="T13" fmla="*/ 170 h 340"/>
              <a:gd name="T14" fmla="*/ 0 w 1099"/>
              <a:gd name="T15" fmla="*/ 46 h 340"/>
              <a:gd name="T16" fmla="*/ 0 w 1099"/>
              <a:gd name="T17" fmla="*/ 0 h 340"/>
              <a:gd name="T18" fmla="*/ 952 w 1099"/>
              <a:gd name="T19" fmla="*/ 0 h 340"/>
              <a:gd name="T20" fmla="*/ 1099 w 1099"/>
              <a:gd name="T21" fmla="*/ 148 h 340"/>
            </a:gdLst>
            <a:ahLst/>
            <a:cxnLst/>
            <a:rect l="0" t="0" r="r" b="b"/>
            <a:pathLst>
              <a:path w="1099" h="340">
                <a:moveTo>
                  <a:pt x="1099" y="148"/>
                </a:moveTo>
                <a:lnTo>
                  <a:pt x="1099" y="192"/>
                </a:lnTo>
                <a:lnTo>
                  <a:pt x="952" y="340"/>
                </a:lnTo>
                <a:lnTo>
                  <a:pt x="0" y="340"/>
                </a:lnTo>
                <a:lnTo>
                  <a:pt x="0" y="294"/>
                </a:lnTo>
                <a:lnTo>
                  <a:pt x="148" y="148"/>
                </a:lnTo>
                <a:lnTo>
                  <a:pt x="124" y="170"/>
                </a:lnTo>
                <a:lnTo>
                  <a:pt x="0" y="46"/>
                </a:lnTo>
                <a:lnTo>
                  <a:pt x="0" y="0"/>
                </a:lnTo>
                <a:lnTo>
                  <a:pt x="952" y="0"/>
                </a:lnTo>
                <a:lnTo>
                  <a:pt x="1099" y="148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306262" y="2887435"/>
            <a:ext cx="1662430" cy="80327"/>
          </a:xfrm>
          <a:prstGeom prst="rect">
            <a:avLst/>
          </a:prstGeom>
          <a:solidFill>
            <a:schemeClr val="accent1">
              <a:lumMod val="50000"/>
              <a:alpha val="3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968690" y="2632482"/>
            <a:ext cx="256699" cy="335280"/>
          </a:xfrm>
          <a:custGeom>
            <a:avLst/>
            <a:gdLst>
              <a:gd name="T0" fmla="*/ 0 w 147"/>
              <a:gd name="T1" fmla="*/ 192 h 192"/>
              <a:gd name="T2" fmla="*/ 0 w 147"/>
              <a:gd name="T3" fmla="*/ 146 h 192"/>
              <a:gd name="T4" fmla="*/ 147 w 147"/>
              <a:gd name="T5" fmla="*/ 0 h 192"/>
              <a:gd name="T6" fmla="*/ 147 w 147"/>
              <a:gd name="T7" fmla="*/ 44 h 192"/>
              <a:gd name="T8" fmla="*/ 0 w 147"/>
              <a:gd name="T9" fmla="*/ 192 h 192"/>
            </a:gdLst>
            <a:ahLst/>
            <a:cxnLst/>
            <a:rect l="0" t="0" r="r" b="b"/>
            <a:pathLst>
              <a:path w="147" h="192">
                <a:moveTo>
                  <a:pt x="0" y="192"/>
                </a:moveTo>
                <a:lnTo>
                  <a:pt x="0" y="146"/>
                </a:lnTo>
                <a:lnTo>
                  <a:pt x="147" y="0"/>
                </a:lnTo>
                <a:lnTo>
                  <a:pt x="147" y="44"/>
                </a:lnTo>
                <a:lnTo>
                  <a:pt x="0" y="192"/>
                </a:lnTo>
                <a:close/>
              </a:path>
            </a:pathLst>
          </a:custGeom>
          <a:solidFill>
            <a:schemeClr val="accent1">
              <a:lumMod val="50000"/>
              <a:alpha val="3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306262" y="2374036"/>
            <a:ext cx="258445" cy="296863"/>
          </a:xfrm>
          <a:custGeom>
            <a:avLst/>
            <a:gdLst>
              <a:gd name="T0" fmla="*/ 0 w 148"/>
              <a:gd name="T1" fmla="*/ 46 h 170"/>
              <a:gd name="T2" fmla="*/ 0 w 148"/>
              <a:gd name="T3" fmla="*/ 0 h 170"/>
              <a:gd name="T4" fmla="*/ 148 w 148"/>
              <a:gd name="T5" fmla="*/ 148 h 170"/>
              <a:gd name="T6" fmla="*/ 124 w 148"/>
              <a:gd name="T7" fmla="*/ 170 h 170"/>
              <a:gd name="T8" fmla="*/ 0 w 148"/>
              <a:gd name="T9" fmla="*/ 46 h 170"/>
            </a:gdLst>
            <a:ahLst/>
            <a:cxnLst/>
            <a:rect l="0" t="0" r="r" b="b"/>
            <a:pathLst>
              <a:path w="148" h="170">
                <a:moveTo>
                  <a:pt x="0" y="46"/>
                </a:moveTo>
                <a:lnTo>
                  <a:pt x="0" y="0"/>
                </a:lnTo>
                <a:lnTo>
                  <a:pt x="148" y="148"/>
                </a:lnTo>
                <a:lnTo>
                  <a:pt x="124" y="170"/>
                </a:lnTo>
                <a:lnTo>
                  <a:pt x="0" y="46"/>
                </a:lnTo>
                <a:close/>
              </a:path>
            </a:pathLst>
          </a:custGeom>
          <a:solidFill>
            <a:schemeClr val="accent1">
              <a:lumMod val="50000"/>
              <a:alpha val="3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711391" y="2506752"/>
            <a:ext cx="1110615" cy="247967"/>
          </a:xfrm>
          <a:prstGeom prst="ellipse">
            <a:avLst/>
          </a:prstGeom>
          <a:solidFill>
            <a:schemeClr val="accent1">
              <a:lumMod val="50000"/>
              <a:alpha val="3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852431" y="1791336"/>
            <a:ext cx="828536" cy="828534"/>
          </a:xfrm>
          <a:prstGeom prst="ellipse">
            <a:avLst/>
          </a:pr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842009" y="1780913"/>
            <a:ext cx="849380" cy="849378"/>
          </a:xfrm>
          <a:custGeom>
            <a:avLst/>
            <a:gdLst>
              <a:gd name="T0" fmla="*/ 163 w 326"/>
              <a:gd name="T1" fmla="*/ 326 h 326"/>
              <a:gd name="T2" fmla="*/ 0 w 326"/>
              <a:gd name="T3" fmla="*/ 163 h 326"/>
              <a:gd name="T4" fmla="*/ 163 w 326"/>
              <a:gd name="T5" fmla="*/ 0 h 326"/>
              <a:gd name="T6" fmla="*/ 326 w 326"/>
              <a:gd name="T7" fmla="*/ 163 h 326"/>
              <a:gd name="T8" fmla="*/ 163 w 326"/>
              <a:gd name="T9" fmla="*/ 326 h 326"/>
              <a:gd name="T10" fmla="*/ 163 w 326"/>
              <a:gd name="T11" fmla="*/ 8 h 326"/>
              <a:gd name="T12" fmla="*/ 8 w 326"/>
              <a:gd name="T13" fmla="*/ 163 h 326"/>
              <a:gd name="T14" fmla="*/ 163 w 326"/>
              <a:gd name="T15" fmla="*/ 318 h 326"/>
              <a:gd name="T16" fmla="*/ 318 w 326"/>
              <a:gd name="T17" fmla="*/ 163 h 326"/>
              <a:gd name="T18" fmla="*/ 163 w 326"/>
              <a:gd name="T19" fmla="*/ 8 h 326"/>
            </a:gdLst>
            <a:ahLst/>
            <a:cxnLst/>
            <a:rect l="0" t="0" r="r" b="b"/>
            <a:pathLst>
              <a:path w="326" h="326">
                <a:moveTo>
                  <a:pt x="163" y="326"/>
                </a:moveTo>
                <a:cubicBezTo>
                  <a:pt x="73" y="326"/>
                  <a:pt x="0" y="253"/>
                  <a:pt x="0" y="163"/>
                </a:cubicBezTo>
                <a:cubicBezTo>
                  <a:pt x="0" y="73"/>
                  <a:pt x="73" y="0"/>
                  <a:pt x="163" y="0"/>
                </a:cubicBezTo>
                <a:cubicBezTo>
                  <a:pt x="253" y="0"/>
                  <a:pt x="326" y="73"/>
                  <a:pt x="326" y="163"/>
                </a:cubicBezTo>
                <a:cubicBezTo>
                  <a:pt x="326" y="253"/>
                  <a:pt x="253" y="326"/>
                  <a:pt x="163" y="326"/>
                </a:cubicBezTo>
                <a:close/>
                <a:moveTo>
                  <a:pt x="163" y="8"/>
                </a:moveTo>
                <a:cubicBezTo>
                  <a:pt x="78" y="8"/>
                  <a:pt x="8" y="78"/>
                  <a:pt x="8" y="163"/>
                </a:cubicBezTo>
                <a:cubicBezTo>
                  <a:pt x="8" y="248"/>
                  <a:pt x="78" y="318"/>
                  <a:pt x="163" y="318"/>
                </a:cubicBezTo>
                <a:cubicBezTo>
                  <a:pt x="248" y="318"/>
                  <a:pt x="318" y="248"/>
                  <a:pt x="318" y="163"/>
                </a:cubicBezTo>
                <a:cubicBezTo>
                  <a:pt x="318" y="78"/>
                  <a:pt x="248" y="8"/>
                  <a:pt x="163" y="8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036087" y="2003868"/>
            <a:ext cx="461224" cy="403794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306259" y="3863487"/>
            <a:ext cx="4320000" cy="16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具备初步武术概念（90%接触过武术影视）抽象思维发展，能理解动作攻防含义
初中生大多具备初步的武术概念，90%的学生接触过武术影视，抽象思维发展较好，能够理解动作的攻防含义，这为学习健身长拳奠定了良好的基础。</a:t>
            </a:r>
            <a:endParaRPr kumimoji="1" lang="zh-CN" altLang="en-US"/>
          </a:p>
        </p:txBody>
      </p:sp>
      <p:cxnSp>
        <p:nvCxnSpPr>
          <p:cNvPr id="14" name="线条 1"/>
          <p:cNvCxnSpPr/>
          <p:nvPr/>
        </p:nvCxnSpPr>
        <p:spPr>
          <a:xfrm>
            <a:off x="1306262" y="3744830"/>
            <a:ext cx="198000" cy="0"/>
          </a:xfrm>
          <a:prstGeom prst="line">
            <a:avLst/>
          </a:prstGeom>
          <a:noFill/>
          <a:ln w="27940" cap="rnd">
            <a:solidFill>
              <a:schemeClr val="accent1"/>
            </a:solidFill>
            <a:miter/>
          </a:ln>
        </p:spPr>
      </p:cxnSp>
      <p:sp>
        <p:nvSpPr>
          <p:cNvPr id="15" name="标题 1"/>
          <p:cNvSpPr txBox="1"/>
          <p:nvPr/>
        </p:nvSpPr>
        <p:spPr>
          <a:xfrm>
            <a:off x="1294074" y="2993887"/>
            <a:ext cx="4320000" cy="6532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初步概念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565229" y="2534691"/>
            <a:ext cx="1920875" cy="513397"/>
          </a:xfrm>
          <a:custGeom>
            <a:avLst/>
            <a:gdLst>
              <a:gd name="T0" fmla="*/ 1100 w 1100"/>
              <a:gd name="T1" fmla="*/ 148 h 294"/>
              <a:gd name="T2" fmla="*/ 952 w 1100"/>
              <a:gd name="T3" fmla="*/ 294 h 294"/>
              <a:gd name="T4" fmla="*/ 0 w 1100"/>
              <a:gd name="T5" fmla="*/ 294 h 294"/>
              <a:gd name="T6" fmla="*/ 146 w 1100"/>
              <a:gd name="T7" fmla="*/ 148 h 294"/>
              <a:gd name="T8" fmla="*/ 0 w 1100"/>
              <a:gd name="T9" fmla="*/ 0 h 294"/>
              <a:gd name="T10" fmla="*/ 952 w 1100"/>
              <a:gd name="T11" fmla="*/ 0 h 294"/>
              <a:gd name="T12" fmla="*/ 1100 w 1100"/>
              <a:gd name="T13" fmla="*/ 148 h 294"/>
            </a:gdLst>
            <a:ahLst/>
            <a:cxnLst/>
            <a:rect l="0" t="0" r="r" b="b"/>
            <a:pathLst>
              <a:path w="1100" h="294">
                <a:moveTo>
                  <a:pt x="1100" y="148"/>
                </a:moveTo>
                <a:lnTo>
                  <a:pt x="952" y="294"/>
                </a:lnTo>
                <a:lnTo>
                  <a:pt x="0" y="294"/>
                </a:lnTo>
                <a:lnTo>
                  <a:pt x="146" y="148"/>
                </a:lnTo>
                <a:lnTo>
                  <a:pt x="0" y="0"/>
                </a:lnTo>
                <a:lnTo>
                  <a:pt x="952" y="0"/>
                </a:lnTo>
                <a:lnTo>
                  <a:pt x="1100" y="148"/>
                </a:lnTo>
                <a:close/>
              </a:path>
            </a:pathLst>
          </a:custGeom>
          <a:solidFill>
            <a:schemeClr val="accent2">
              <a:lumMod val="50000"/>
              <a:alpha val="3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565229" y="2377529"/>
            <a:ext cx="1920875" cy="593725"/>
          </a:xfrm>
          <a:custGeom>
            <a:avLst/>
            <a:gdLst>
              <a:gd name="T0" fmla="*/ 1100 w 1100"/>
              <a:gd name="T1" fmla="*/ 146 h 340"/>
              <a:gd name="T2" fmla="*/ 1100 w 1100"/>
              <a:gd name="T3" fmla="*/ 192 h 340"/>
              <a:gd name="T4" fmla="*/ 952 w 1100"/>
              <a:gd name="T5" fmla="*/ 340 h 340"/>
              <a:gd name="T6" fmla="*/ 0 w 1100"/>
              <a:gd name="T7" fmla="*/ 340 h 340"/>
              <a:gd name="T8" fmla="*/ 0 w 1100"/>
              <a:gd name="T9" fmla="*/ 294 h 340"/>
              <a:gd name="T10" fmla="*/ 124 w 1100"/>
              <a:gd name="T11" fmla="*/ 170 h 340"/>
              <a:gd name="T12" fmla="*/ 0 w 1100"/>
              <a:gd name="T13" fmla="*/ 44 h 340"/>
              <a:gd name="T14" fmla="*/ 0 w 1100"/>
              <a:gd name="T15" fmla="*/ 0 h 340"/>
              <a:gd name="T16" fmla="*/ 952 w 1100"/>
              <a:gd name="T17" fmla="*/ 0 h 340"/>
              <a:gd name="T18" fmla="*/ 1100 w 1100"/>
              <a:gd name="T19" fmla="*/ 146 h 340"/>
            </a:gdLst>
            <a:ahLst/>
            <a:cxnLst/>
            <a:rect l="0" t="0" r="r" b="b"/>
            <a:pathLst>
              <a:path w="1100" h="340">
                <a:moveTo>
                  <a:pt x="1100" y="146"/>
                </a:moveTo>
                <a:lnTo>
                  <a:pt x="1100" y="192"/>
                </a:lnTo>
                <a:lnTo>
                  <a:pt x="952" y="340"/>
                </a:lnTo>
                <a:lnTo>
                  <a:pt x="0" y="340"/>
                </a:lnTo>
                <a:lnTo>
                  <a:pt x="0" y="294"/>
                </a:lnTo>
                <a:lnTo>
                  <a:pt x="124" y="170"/>
                </a:lnTo>
                <a:lnTo>
                  <a:pt x="0" y="44"/>
                </a:lnTo>
                <a:lnTo>
                  <a:pt x="0" y="0"/>
                </a:lnTo>
                <a:lnTo>
                  <a:pt x="952" y="0"/>
                </a:lnTo>
                <a:lnTo>
                  <a:pt x="1100" y="146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565229" y="2890927"/>
            <a:ext cx="1662430" cy="80327"/>
          </a:xfrm>
          <a:prstGeom prst="rect">
            <a:avLst/>
          </a:prstGeom>
          <a:solidFill>
            <a:schemeClr val="tx1">
              <a:alpha val="1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227661" y="2632482"/>
            <a:ext cx="258445" cy="338772"/>
          </a:xfrm>
          <a:custGeom>
            <a:avLst/>
            <a:gdLst>
              <a:gd name="T0" fmla="*/ 0 w 148"/>
              <a:gd name="T1" fmla="*/ 194 h 194"/>
              <a:gd name="T2" fmla="*/ 0 w 148"/>
              <a:gd name="T3" fmla="*/ 148 h 194"/>
              <a:gd name="T4" fmla="*/ 148 w 148"/>
              <a:gd name="T5" fmla="*/ 0 h 194"/>
              <a:gd name="T6" fmla="*/ 148 w 148"/>
              <a:gd name="T7" fmla="*/ 46 h 194"/>
              <a:gd name="T8" fmla="*/ 0 w 148"/>
              <a:gd name="T9" fmla="*/ 194 h 194"/>
            </a:gdLst>
            <a:ahLst/>
            <a:cxnLst/>
            <a:rect l="0" t="0" r="r" b="b"/>
            <a:pathLst>
              <a:path w="148" h="194">
                <a:moveTo>
                  <a:pt x="0" y="194"/>
                </a:moveTo>
                <a:lnTo>
                  <a:pt x="0" y="148"/>
                </a:lnTo>
                <a:lnTo>
                  <a:pt x="148" y="0"/>
                </a:lnTo>
                <a:lnTo>
                  <a:pt x="148" y="46"/>
                </a:lnTo>
                <a:lnTo>
                  <a:pt x="0" y="194"/>
                </a:lnTo>
                <a:close/>
              </a:path>
            </a:pathLst>
          </a:custGeom>
          <a:solidFill>
            <a:schemeClr val="accent2">
              <a:lumMod val="50000"/>
              <a:alpha val="3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565229" y="2377529"/>
            <a:ext cx="254953" cy="296863"/>
          </a:xfrm>
          <a:custGeom>
            <a:avLst/>
            <a:gdLst>
              <a:gd name="T0" fmla="*/ 0 w 146"/>
              <a:gd name="T1" fmla="*/ 44 h 170"/>
              <a:gd name="T2" fmla="*/ 0 w 146"/>
              <a:gd name="T3" fmla="*/ 0 h 170"/>
              <a:gd name="T4" fmla="*/ 146 w 146"/>
              <a:gd name="T5" fmla="*/ 146 h 170"/>
              <a:gd name="T6" fmla="*/ 124 w 146"/>
              <a:gd name="T7" fmla="*/ 170 h 170"/>
              <a:gd name="T8" fmla="*/ 0 w 146"/>
              <a:gd name="T9" fmla="*/ 44 h 170"/>
            </a:gdLst>
            <a:ahLst/>
            <a:cxnLst/>
            <a:rect l="0" t="0" r="r" b="b"/>
            <a:pathLst>
              <a:path w="146" h="170">
                <a:moveTo>
                  <a:pt x="0" y="44"/>
                </a:moveTo>
                <a:lnTo>
                  <a:pt x="0" y="0"/>
                </a:lnTo>
                <a:lnTo>
                  <a:pt x="146" y="146"/>
                </a:lnTo>
                <a:lnTo>
                  <a:pt x="124" y="170"/>
                </a:lnTo>
                <a:lnTo>
                  <a:pt x="0" y="44"/>
                </a:lnTo>
                <a:close/>
              </a:path>
            </a:pathLst>
          </a:custGeom>
          <a:solidFill>
            <a:schemeClr val="accent2">
              <a:lumMod val="50000"/>
              <a:alpha val="3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970361" y="2510244"/>
            <a:ext cx="1107123" cy="247967"/>
          </a:xfrm>
          <a:prstGeom prst="ellipse">
            <a:avLst/>
          </a:prstGeom>
          <a:solidFill>
            <a:schemeClr val="accent2">
              <a:lumMod val="50000"/>
              <a:alpha val="3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7110957" y="1794387"/>
            <a:ext cx="825930" cy="825928"/>
          </a:xfrm>
          <a:prstGeom prst="ellipse">
            <a:avLst/>
          </a:pr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7100536" y="1783964"/>
            <a:ext cx="846774" cy="846772"/>
          </a:xfrm>
          <a:custGeom>
            <a:avLst/>
            <a:gdLst>
              <a:gd name="T0" fmla="*/ 163 w 325"/>
              <a:gd name="T1" fmla="*/ 325 h 325"/>
              <a:gd name="T2" fmla="*/ 0 w 325"/>
              <a:gd name="T3" fmla="*/ 163 h 325"/>
              <a:gd name="T4" fmla="*/ 163 w 325"/>
              <a:gd name="T5" fmla="*/ 0 h 325"/>
              <a:gd name="T6" fmla="*/ 325 w 325"/>
              <a:gd name="T7" fmla="*/ 163 h 325"/>
              <a:gd name="T8" fmla="*/ 163 w 325"/>
              <a:gd name="T9" fmla="*/ 325 h 325"/>
              <a:gd name="T10" fmla="*/ 163 w 325"/>
              <a:gd name="T11" fmla="*/ 8 h 325"/>
              <a:gd name="T12" fmla="*/ 8 w 325"/>
              <a:gd name="T13" fmla="*/ 163 h 325"/>
              <a:gd name="T14" fmla="*/ 163 w 325"/>
              <a:gd name="T15" fmla="*/ 317 h 325"/>
              <a:gd name="T16" fmla="*/ 317 w 325"/>
              <a:gd name="T17" fmla="*/ 163 h 325"/>
              <a:gd name="T18" fmla="*/ 163 w 325"/>
              <a:gd name="T19" fmla="*/ 8 h 325"/>
            </a:gdLst>
            <a:ahLst/>
            <a:cxnLst/>
            <a:rect l="0" t="0" r="r" b="b"/>
            <a:pathLst>
              <a:path w="325" h="325">
                <a:moveTo>
                  <a:pt x="163" y="325"/>
                </a:moveTo>
                <a:cubicBezTo>
                  <a:pt x="73" y="325"/>
                  <a:pt x="0" y="252"/>
                  <a:pt x="0" y="163"/>
                </a:cubicBezTo>
                <a:cubicBezTo>
                  <a:pt x="0" y="73"/>
                  <a:pt x="73" y="0"/>
                  <a:pt x="163" y="0"/>
                </a:cubicBezTo>
                <a:cubicBezTo>
                  <a:pt x="252" y="0"/>
                  <a:pt x="325" y="73"/>
                  <a:pt x="325" y="163"/>
                </a:cubicBezTo>
                <a:cubicBezTo>
                  <a:pt x="325" y="252"/>
                  <a:pt x="252" y="325"/>
                  <a:pt x="163" y="325"/>
                </a:cubicBezTo>
                <a:close/>
                <a:moveTo>
                  <a:pt x="163" y="8"/>
                </a:moveTo>
                <a:cubicBezTo>
                  <a:pt x="77" y="8"/>
                  <a:pt x="8" y="77"/>
                  <a:pt x="8" y="163"/>
                </a:cubicBezTo>
                <a:cubicBezTo>
                  <a:pt x="8" y="248"/>
                  <a:pt x="77" y="317"/>
                  <a:pt x="163" y="317"/>
                </a:cubicBezTo>
                <a:cubicBezTo>
                  <a:pt x="248" y="317"/>
                  <a:pt x="317" y="248"/>
                  <a:pt x="317" y="163"/>
                </a:cubicBezTo>
                <a:cubicBezTo>
                  <a:pt x="317" y="77"/>
                  <a:pt x="248" y="8"/>
                  <a:pt x="163" y="8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7307490" y="2030664"/>
            <a:ext cx="436354" cy="395604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6565226" y="3863487"/>
            <a:ext cx="4320000" cy="16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对传统文化有探索兴趣但理解不深
学生对传统文化有一定的探索兴趣，但理解程度相对较浅，需要通过教学引导学生深入理解和传承中华传统文化。</a:t>
            </a:r>
            <a:endParaRPr kumimoji="1" lang="zh-CN" altLang="en-US"/>
          </a:p>
        </p:txBody>
      </p:sp>
      <p:cxnSp>
        <p:nvCxnSpPr>
          <p:cNvPr id="26" name="线条 1"/>
          <p:cNvCxnSpPr/>
          <p:nvPr/>
        </p:nvCxnSpPr>
        <p:spPr>
          <a:xfrm>
            <a:off x="6565229" y="3744830"/>
            <a:ext cx="198000" cy="0"/>
          </a:xfrm>
          <a:prstGeom prst="line">
            <a:avLst/>
          </a:prstGeom>
          <a:noFill/>
          <a:ln w="27940" cap="rnd">
            <a:solidFill>
              <a:schemeClr val="accent2"/>
            </a:solidFill>
            <a:miter/>
          </a:ln>
        </p:spPr>
      </p:cxnSp>
      <p:sp>
        <p:nvSpPr>
          <p:cNvPr id="27" name="标题 1"/>
          <p:cNvSpPr txBox="1"/>
          <p:nvPr/>
        </p:nvSpPr>
        <p:spPr>
          <a:xfrm>
            <a:off x="6553043" y="2993887"/>
            <a:ext cx="4320000" cy="6532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兴趣与理解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认知特点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9336" y="116632"/>
            <a:ext cx="11953328" cy="6624736"/>
          </a:xfrm>
          <a:prstGeom prst="roundRect">
            <a:avLst>
              <a:gd name="adj" fmla="val 212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27000" dist="38100" dir="270000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 flipH="1">
            <a:off x="5807446" y="-330496"/>
            <a:ext cx="2197043" cy="5885849"/>
          </a:xfrm>
          <a:prstGeom prst="uturnArrow">
            <a:avLst>
              <a:gd name="adj1" fmla="val 14474"/>
              <a:gd name="adj2" fmla="val 18135"/>
              <a:gd name="adj3" fmla="val 28662"/>
              <a:gd name="adj4" fmla="val 43750"/>
              <a:gd name="adj5" fmla="val 44860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18900000" scaled="0"/>
          </a:gra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215631" y="2457472"/>
            <a:ext cx="720000" cy="652770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5400000" flipH="1">
            <a:off x="959500" y="-330496"/>
            <a:ext cx="2197043" cy="5885849"/>
          </a:xfrm>
          <a:prstGeom prst="uturnArrow">
            <a:avLst>
              <a:gd name="adj1" fmla="val 14474"/>
              <a:gd name="adj2" fmla="val 18135"/>
              <a:gd name="adj3" fmla="val 28662"/>
              <a:gd name="adj4" fmla="val 43750"/>
              <a:gd name="adj5" fmla="val 4486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18900000" scaled="0"/>
          </a:gra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342370" y="2372366"/>
            <a:ext cx="720000" cy="720000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722370" y="4562961"/>
            <a:ext cx="3960000" cy="11405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力量、协调性快速发展关键期
初中阶段是学生力量和协调性快速发展的关键期，通过学习健身长拳，可以有效锻炼学生的身体素质和运动能力。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722370" y="3736350"/>
            <a:ext cx="3960000" cy="75600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发展关键期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595631" y="4562961"/>
            <a:ext cx="3960000" cy="11405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3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注重同伴认同，小组学习效果佳，表现欲强，渴望展示机会
学生注重同伴认同，小组学习效果较好，表现欲强，渴望展示机会，因此在教学中可以多采用小组合作学习和展示活动，激发学生的学习积极性和主动性。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595631" y="3736350"/>
            <a:ext cx="3960000" cy="75600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社交需求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身心发展特点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9336" y="116632"/>
            <a:ext cx="11953328" cy="6624736"/>
          </a:xfrm>
          <a:prstGeom prst="roundRect">
            <a:avLst>
              <a:gd name="adj" fmla="val 212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27000" dist="38100" dir="270000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670200" y="2535107"/>
            <a:ext cx="3936780" cy="3126740"/>
          </a:xfrm>
          <a:prstGeom prst="rect">
            <a:avLst/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blurRad="190500" sx="102000" sy="102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572321" y="2535107"/>
            <a:ext cx="3936780" cy="3126740"/>
          </a:xfrm>
          <a:prstGeom prst="rect">
            <a:avLst/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blurRad="190500" sx="102000" sy="102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670200" y="2535107"/>
            <a:ext cx="3936780" cy="162560"/>
          </a:xfrm>
          <a:prstGeom prst="rect">
            <a:avLst/>
          </a:prstGeom>
          <a:solidFill>
            <a:schemeClr val="accent1"/>
          </a:solidFill>
          <a:ln w="3175" cap="sq">
            <a:solidFill>
              <a:schemeClr val="accent1"/>
            </a:solidFill>
            <a:miter/>
          </a:ln>
          <a:effectLst/>
        </p:spPr>
        <p:txBody>
          <a:bodyPr vert="horz" wrap="square" lIns="180000" tIns="1728000" rIns="180000" bIns="4572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100666" y="2965251"/>
            <a:ext cx="1075848" cy="1075846"/>
          </a:xfrm>
          <a:prstGeom prst="ellipse">
            <a:avLst/>
          </a:prstGeom>
          <a:noFill/>
          <a:ln w="9525" cap="rnd">
            <a:solidFill>
              <a:schemeClr val="bg1">
                <a:lumMod val="75000"/>
              </a:schemeClr>
            </a:solidFill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572321" y="2535107"/>
            <a:ext cx="3936780" cy="157293"/>
          </a:xfrm>
          <a:prstGeom prst="rect">
            <a:avLst/>
          </a:prstGeom>
          <a:solidFill>
            <a:schemeClr val="accent1"/>
          </a:solidFill>
          <a:ln w="3175" cap="sq">
            <a:solidFill>
              <a:schemeClr val="accent1"/>
            </a:solidFill>
            <a:miter/>
          </a:ln>
          <a:effectLst/>
        </p:spPr>
        <p:txBody>
          <a:bodyPr vert="horz" wrap="square" lIns="180000" tIns="1728000" rIns="180000" bIns="4572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676400" y="1121208"/>
            <a:ext cx="8826500" cy="11082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基本功掌握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218344" y="3082930"/>
            <a:ext cx="840492" cy="84048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002787" y="2965251"/>
            <a:ext cx="1075848" cy="1075846"/>
          </a:xfrm>
          <a:prstGeom prst="ellipse">
            <a:avLst/>
          </a:prstGeom>
          <a:noFill/>
          <a:ln w="9525" cap="rnd">
            <a:solidFill>
              <a:schemeClr val="bg1">
                <a:lumMod val="75000"/>
              </a:schemeClr>
            </a:solidFill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449105" y="3324582"/>
            <a:ext cx="378970" cy="357186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776795" y="4241803"/>
            <a:ext cx="3723588" cy="11524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60%掌握武术基本功（手型、步型），30%接触过简单武术套路，柔韧性与动作规格有待提高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120465" y="3082930"/>
            <a:ext cx="840492" cy="84048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365786" y="3303067"/>
            <a:ext cx="349850" cy="378972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678917" y="4241800"/>
            <a:ext cx="3723588" cy="11524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1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学生的技能基础参差不齐，60%的学生掌握了一定的武术基本功，如手型、步型等，30%的学生接触过简单的武术套路，但整体柔韧性和动作规格还有待提高，需要在教学中加强针对性训练。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技能基础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flipH="1">
            <a:off x="0" y="6280"/>
            <a:ext cx="12192000" cy="6845440"/>
          </a:xfrm>
          <a:custGeom>
            <a:avLst/>
            <a:gdLst>
              <a:gd name="connsiteX0" fmla="*/ 0 w 12192000"/>
              <a:gd name="connsiteY0" fmla="*/ 0 h 6845440"/>
              <a:gd name="connsiteX1" fmla="*/ 12192000 w 12192000"/>
              <a:gd name="connsiteY1" fmla="*/ 0 h 6845440"/>
              <a:gd name="connsiteX2" fmla="*/ 12192000 w 12192000"/>
              <a:gd name="connsiteY2" fmla="*/ 6845440 h 6845440"/>
              <a:gd name="connsiteX3" fmla="*/ 0 w 12192000"/>
              <a:gd name="connsiteY3" fmla="*/ 6845440 h 6845440"/>
            </a:gdLst>
            <a:ahLst/>
            <a:cxnLst/>
            <a:rect l="l" t="t" r="r" b="b"/>
            <a:pathLst>
              <a:path w="12192000" h="6845440">
                <a:moveTo>
                  <a:pt x="0" y="0"/>
                </a:moveTo>
                <a:lnTo>
                  <a:pt x="12192000" y="0"/>
                </a:lnTo>
                <a:lnTo>
                  <a:pt x="12192000" y="6845440"/>
                </a:lnTo>
                <a:lnTo>
                  <a:pt x="0" y="684544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736879" y="0"/>
            <a:ext cx="11455123" cy="6858000"/>
          </a:xfrm>
          <a:prstGeom prst="rect">
            <a:avLst/>
          </a:prstGeom>
          <a:gradFill>
            <a:gsLst>
              <a:gs pos="21000">
                <a:schemeClr val="accent1">
                  <a:lumMod val="75000"/>
                  <a:alpha val="79000"/>
                </a:schemeClr>
              </a:gs>
              <a:gs pos="100000">
                <a:schemeClr val="accent2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804336" y="3411920"/>
            <a:ext cx="5743165" cy="20114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2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单元主要学习内容</a:t>
            </a:r>
            <a:endParaRPr kumimoji="1" lang="zh-CN" altLang="en-US"/>
          </a:p>
        </p:txBody>
      </p:sp>
      <p:pic>
        <p:nvPicPr>
          <p:cNvPr id="5" name="图片"/>
          <p:cNvPicPr>
            <a:picLocks noChangeAspect="1"/>
          </p:cNvPicPr>
          <p:nvPr/>
        </p:nvPicPr>
        <p:blipFill>
          <a:blip r:embed="rId2">
            <a:alphaModFix amt="42000"/>
          </a:blip>
          <a:srcRect/>
          <a:stretch>
            <a:fillRect/>
          </a:stretch>
        </p:blipFill>
        <p:spPr>
          <a:xfrm>
            <a:off x="10200550" y="6104014"/>
            <a:ext cx="1345095" cy="1604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flipH="1">
            <a:off x="514121" y="870333"/>
            <a:ext cx="4516915" cy="4516915"/>
          </a:xfrm>
          <a:prstGeom prst="ellipse">
            <a:avLst/>
          </a:prstGeom>
          <a:solidFill>
            <a:schemeClr val="accent1"/>
          </a:solidFill>
          <a:ln w="38100" cap="sq">
            <a:solidFill>
              <a:schemeClr val="bg1"/>
            </a:solidFill>
            <a:miter/>
          </a:ln>
          <a:effectLst>
            <a:outerShdw blurRad="546100" sx="102000" sy="102000" algn="ctr" rotWithShape="0">
              <a:schemeClr val="accent1">
                <a:lumMod val="75000"/>
                <a:alpha val="2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flipH="1">
            <a:off x="514120" y="870333"/>
            <a:ext cx="4516916" cy="4516916"/>
          </a:xfrm>
          <a:custGeom>
            <a:avLst/>
            <a:gdLst>
              <a:gd name="connsiteX0" fmla="*/ 2258458 w 4516916"/>
              <a:gd name="connsiteY0" fmla="*/ 0 h 4516916"/>
              <a:gd name="connsiteX1" fmla="*/ 4516916 w 4516916"/>
              <a:gd name="connsiteY1" fmla="*/ 2258458 h 4516916"/>
              <a:gd name="connsiteX2" fmla="*/ 2258458 w 4516916"/>
              <a:gd name="connsiteY2" fmla="*/ 4516916 h 4516916"/>
              <a:gd name="connsiteX3" fmla="*/ 0 w 4516916"/>
              <a:gd name="connsiteY3" fmla="*/ 2258458 h 4516916"/>
              <a:gd name="connsiteX4" fmla="*/ 2258458 w 4516916"/>
              <a:gd name="connsiteY4" fmla="*/ 0 h 4516916"/>
            </a:gdLst>
            <a:ahLst/>
            <a:cxnLst/>
            <a:rect l="l" t="t" r="r" b="b"/>
            <a:pathLst>
              <a:path w="4516916" h="4516916">
                <a:moveTo>
                  <a:pt x="2258458" y="0"/>
                </a:moveTo>
                <a:cubicBezTo>
                  <a:pt x="3505770" y="0"/>
                  <a:pt x="4516916" y="1011146"/>
                  <a:pt x="4516916" y="2258458"/>
                </a:cubicBezTo>
                <a:cubicBezTo>
                  <a:pt x="4516916" y="3505770"/>
                  <a:pt x="3505770" y="4516916"/>
                  <a:pt x="2258458" y="4516916"/>
                </a:cubicBezTo>
                <a:cubicBezTo>
                  <a:pt x="1011146" y="4516916"/>
                  <a:pt x="0" y="3505770"/>
                  <a:pt x="0" y="2258458"/>
                </a:cubicBezTo>
                <a:cubicBezTo>
                  <a:pt x="0" y="1011146"/>
                  <a:pt x="1011146" y="0"/>
                  <a:pt x="22584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>
            <a:off x="7467599" y="2207272"/>
            <a:ext cx="2703140" cy="10754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FFC000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Part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700436" y="904548"/>
            <a:ext cx="1772100" cy="23781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FFC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05</a:t>
            </a:r>
            <a:endParaRPr kumimoji="1" lang="zh-CN" altLang="en-US"/>
          </a:p>
        </p:txBody>
      </p:sp>
      <p:pic>
        <p:nvPicPr>
          <p:cNvPr id="10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6062506" y="1180321"/>
            <a:ext cx="1625182" cy="19386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标题 1"/>
          <p:cNvSpPr txBox="1"/>
          <p:nvPr/>
        </p:nvSpPr>
        <p:spPr>
          <a:xfrm rot="502434" flipH="1">
            <a:off x="11735268" y="858738"/>
            <a:ext cx="577449" cy="350519"/>
          </a:xfrm>
          <a:custGeom>
            <a:avLst/>
            <a:gdLst>
              <a:gd name="connsiteX0" fmla="*/ 0 w 1417320"/>
              <a:gd name="connsiteY0" fmla="*/ 657133 h 860333"/>
              <a:gd name="connsiteX1" fmla="*/ 822960 w 1417320"/>
              <a:gd name="connsiteY1" fmla="*/ 6893 h 860333"/>
              <a:gd name="connsiteX2" fmla="*/ 1417320 w 1417320"/>
              <a:gd name="connsiteY2" fmla="*/ 860333 h 860333"/>
              <a:gd name="connsiteX3" fmla="*/ 2001520 w 2001520"/>
              <a:gd name="connsiteY3" fmla="*/ 1442020 h 1442020"/>
              <a:gd name="connsiteX4" fmla="*/ 2697480 w 2697480"/>
              <a:gd name="connsiteY4" fmla="*/ 873060 h 1442042"/>
            </a:gdLst>
            <a:ahLst/>
            <a:cxnLst/>
            <a:rect l="l" t="t" r="r" b="b"/>
            <a:pathLst>
              <a:path w="1417320" h="860333">
                <a:moveTo>
                  <a:pt x="0" y="657133"/>
                </a:moveTo>
                <a:cubicBezTo>
                  <a:pt x="280670" y="255813"/>
                  <a:pt x="540051" y="-50317"/>
                  <a:pt x="822960" y="6893"/>
                </a:cubicBezTo>
                <a:cubicBezTo>
                  <a:pt x="1105869" y="64103"/>
                  <a:pt x="1261533" y="620726"/>
                  <a:pt x="1417320" y="860333"/>
                </a:cubicBezTo>
              </a:path>
            </a:pathLst>
          </a:custGeom>
          <a:noFill/>
          <a:ln w="25400" cap="rnd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5902434" flipH="1">
            <a:off x="10349961" y="-296005"/>
            <a:ext cx="587521" cy="2591199"/>
          </a:xfrm>
          <a:custGeom>
            <a:avLst/>
            <a:gdLst>
              <a:gd name="connsiteX0" fmla="*/ 345857 w 587521"/>
              <a:gd name="connsiteY0" fmla="*/ 220319 h 2591199"/>
              <a:gd name="connsiteX1" fmla="*/ 293771 w 587521"/>
              <a:gd name="connsiteY1" fmla="*/ 168233 h 2591199"/>
              <a:gd name="connsiteX2" fmla="*/ 241685 w 587521"/>
              <a:gd name="connsiteY2" fmla="*/ 220319 h 2591199"/>
              <a:gd name="connsiteX3" fmla="*/ 293771 w 587521"/>
              <a:gd name="connsiteY3" fmla="*/ 272405 h 2591199"/>
              <a:gd name="connsiteX4" fmla="*/ 345857 w 587521"/>
              <a:gd name="connsiteY4" fmla="*/ 220319 h 2591199"/>
              <a:gd name="connsiteX5" fmla="*/ 587520 w 587521"/>
              <a:gd name="connsiteY5" fmla="*/ 2535590 h 2591199"/>
              <a:gd name="connsiteX6" fmla="*/ 566601 w 587521"/>
              <a:gd name="connsiteY6" fmla="*/ 2564258 h 2591199"/>
              <a:gd name="connsiteX7" fmla="*/ 496202 w 587521"/>
              <a:gd name="connsiteY7" fmla="*/ 2591199 h 2591199"/>
              <a:gd name="connsiteX8" fmla="*/ 97977 w 587521"/>
              <a:gd name="connsiteY8" fmla="*/ 2591198 h 2591199"/>
              <a:gd name="connsiteX9" fmla="*/ 6242 w 587521"/>
              <a:gd name="connsiteY9" fmla="*/ 2535019 h 2591199"/>
              <a:gd name="connsiteX10" fmla="*/ 0 w 587521"/>
              <a:gd name="connsiteY10" fmla="*/ 2506456 h 2591199"/>
              <a:gd name="connsiteX11" fmla="*/ 1 w 587521"/>
              <a:gd name="connsiteY11" fmla="*/ 355238 h 2591199"/>
              <a:gd name="connsiteX12" fmla="*/ 297089 w 587521"/>
              <a:gd name="connsiteY12" fmla="*/ 0 h 2591199"/>
              <a:gd name="connsiteX13" fmla="*/ 587521 w 587521"/>
              <a:gd name="connsiteY13" fmla="*/ 347279 h 2591199"/>
            </a:gdLst>
            <a:ahLst/>
            <a:cxnLst/>
            <a:rect l="l" t="t" r="r" b="b"/>
            <a:pathLst>
              <a:path w="587521" h="2591199">
                <a:moveTo>
                  <a:pt x="345857" y="220319"/>
                </a:moveTo>
                <a:cubicBezTo>
                  <a:pt x="345857" y="191553"/>
                  <a:pt x="322537" y="168233"/>
                  <a:pt x="293771" y="168233"/>
                </a:cubicBezTo>
                <a:cubicBezTo>
                  <a:pt x="265005" y="168233"/>
                  <a:pt x="241685" y="191553"/>
                  <a:pt x="241685" y="220319"/>
                </a:cubicBezTo>
                <a:cubicBezTo>
                  <a:pt x="241685" y="249085"/>
                  <a:pt x="265005" y="272405"/>
                  <a:pt x="293771" y="272405"/>
                </a:cubicBezTo>
                <a:cubicBezTo>
                  <a:pt x="322537" y="272405"/>
                  <a:pt x="345857" y="249085"/>
                  <a:pt x="345857" y="220319"/>
                </a:cubicBezTo>
                <a:close/>
                <a:moveTo>
                  <a:pt x="587520" y="2535590"/>
                </a:moveTo>
                <a:lnTo>
                  <a:pt x="566601" y="2564258"/>
                </a:lnTo>
                <a:cubicBezTo>
                  <a:pt x="548584" y="2580903"/>
                  <a:pt x="523694" y="2591199"/>
                  <a:pt x="496202" y="2591199"/>
                </a:cubicBezTo>
                <a:lnTo>
                  <a:pt x="97977" y="2591198"/>
                </a:lnTo>
                <a:cubicBezTo>
                  <a:pt x="56738" y="2591198"/>
                  <a:pt x="21355" y="2568033"/>
                  <a:pt x="6242" y="2535019"/>
                </a:cubicBezTo>
                <a:lnTo>
                  <a:pt x="0" y="2506456"/>
                </a:lnTo>
                <a:lnTo>
                  <a:pt x="1" y="355238"/>
                </a:lnTo>
                <a:lnTo>
                  <a:pt x="297089" y="0"/>
                </a:lnTo>
                <a:lnTo>
                  <a:pt x="587521" y="347279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525971">
            <a:off x="9529144" y="857849"/>
            <a:ext cx="1939272" cy="24081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502434" flipH="1">
            <a:off x="9416740" y="743562"/>
            <a:ext cx="2164080" cy="469392"/>
          </a:xfrm>
          <a:prstGeom prst="roundRect">
            <a:avLst>
              <a:gd name="adj" fmla="val 16667"/>
            </a:avLst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502434" flipH="1">
            <a:off x="10936769" y="1070737"/>
            <a:ext cx="774446" cy="450854"/>
          </a:xfrm>
          <a:custGeom>
            <a:avLst/>
            <a:gdLst>
              <a:gd name="connsiteX0" fmla="*/ 0 w 929128"/>
              <a:gd name="connsiteY0" fmla="*/ 0 h 540903"/>
              <a:gd name="connsiteX1" fmla="*/ 523240 w 929128"/>
              <a:gd name="connsiteY1" fmla="*/ 538480 h 540903"/>
              <a:gd name="connsiteX2" fmla="*/ 929128 w 929128"/>
              <a:gd name="connsiteY2" fmla="*/ 250701 h 540903"/>
              <a:gd name="connsiteX3" fmla="*/ 1341120 w 1341120"/>
              <a:gd name="connsiteY3" fmla="*/ 55880 h 530445"/>
              <a:gd name="connsiteX4" fmla="*/ 2697480 w 2697480"/>
              <a:gd name="connsiteY4" fmla="*/ 873060 h 1442042"/>
            </a:gdLst>
            <a:ahLst/>
            <a:cxnLst/>
            <a:rect l="l" t="t" r="r" b="b"/>
            <a:pathLst>
              <a:path w="929128" h="540903">
                <a:moveTo>
                  <a:pt x="0" y="0"/>
                </a:moveTo>
                <a:cubicBezTo>
                  <a:pt x="155787" y="239607"/>
                  <a:pt x="309876" y="511324"/>
                  <a:pt x="523240" y="538480"/>
                </a:cubicBezTo>
                <a:cubicBezTo>
                  <a:pt x="736604" y="565636"/>
                  <a:pt x="859250" y="357849"/>
                  <a:pt x="929128" y="250701"/>
                </a:cubicBezTo>
              </a:path>
            </a:pathLst>
          </a:custGeom>
          <a:noFill/>
          <a:ln w="25400" cap="rnd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9336" y="116632"/>
            <a:ext cx="11953328" cy="6624736"/>
          </a:xfrm>
          <a:prstGeom prst="roundRect">
            <a:avLst>
              <a:gd name="adj" fmla="val 212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27000" dist="38100" dir="270000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0" y="476885"/>
            <a:ext cx="10903585" cy="77914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56030"/>
            <a:ext cx="10867390" cy="45516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9336" y="116632"/>
            <a:ext cx="11953328" cy="6624736"/>
          </a:xfrm>
          <a:prstGeom prst="roundRect">
            <a:avLst>
              <a:gd name="adj" fmla="val 212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27000" dist="38100" dir="270000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9285" y="452120"/>
            <a:ext cx="10933430" cy="762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1214120"/>
            <a:ext cx="10963275" cy="484949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flipH="1">
            <a:off x="0" y="6280"/>
            <a:ext cx="12192000" cy="6845440"/>
          </a:xfrm>
          <a:custGeom>
            <a:avLst/>
            <a:gdLst>
              <a:gd name="connsiteX0" fmla="*/ 0 w 12192000"/>
              <a:gd name="connsiteY0" fmla="*/ 0 h 6845440"/>
              <a:gd name="connsiteX1" fmla="*/ 12192000 w 12192000"/>
              <a:gd name="connsiteY1" fmla="*/ 0 h 6845440"/>
              <a:gd name="connsiteX2" fmla="*/ 12192000 w 12192000"/>
              <a:gd name="connsiteY2" fmla="*/ 6845440 h 6845440"/>
              <a:gd name="connsiteX3" fmla="*/ 0 w 12192000"/>
              <a:gd name="connsiteY3" fmla="*/ 6845440 h 6845440"/>
            </a:gdLst>
            <a:ahLst/>
            <a:cxnLst/>
            <a:rect l="l" t="t" r="r" b="b"/>
            <a:pathLst>
              <a:path w="12192000" h="6845440">
                <a:moveTo>
                  <a:pt x="0" y="0"/>
                </a:moveTo>
                <a:lnTo>
                  <a:pt x="12192000" y="0"/>
                </a:lnTo>
                <a:lnTo>
                  <a:pt x="12192000" y="6845440"/>
                </a:lnTo>
                <a:lnTo>
                  <a:pt x="0" y="684544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736879" y="0"/>
            <a:ext cx="11455123" cy="6858000"/>
          </a:xfrm>
          <a:prstGeom prst="rect">
            <a:avLst/>
          </a:prstGeom>
          <a:gradFill>
            <a:gsLst>
              <a:gs pos="21000">
                <a:schemeClr val="accent1">
                  <a:lumMod val="75000"/>
                  <a:alpha val="79000"/>
                </a:schemeClr>
              </a:gs>
              <a:gs pos="100000">
                <a:schemeClr val="accent2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804336" y="3411920"/>
            <a:ext cx="5743165" cy="20114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2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单元教学重难点</a:t>
            </a:r>
            <a:endParaRPr kumimoji="1" lang="zh-CN" altLang="en-US"/>
          </a:p>
        </p:txBody>
      </p:sp>
      <p:pic>
        <p:nvPicPr>
          <p:cNvPr id="5" name="图片"/>
          <p:cNvPicPr>
            <a:picLocks noChangeAspect="1"/>
          </p:cNvPicPr>
          <p:nvPr/>
        </p:nvPicPr>
        <p:blipFill>
          <a:blip r:embed="rId2">
            <a:alphaModFix amt="42000"/>
          </a:blip>
          <a:srcRect/>
          <a:stretch>
            <a:fillRect/>
          </a:stretch>
        </p:blipFill>
        <p:spPr>
          <a:xfrm>
            <a:off x="10200550" y="6104014"/>
            <a:ext cx="1345095" cy="1604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flipH="1">
            <a:off x="514121" y="870333"/>
            <a:ext cx="4516915" cy="4516915"/>
          </a:xfrm>
          <a:prstGeom prst="ellipse">
            <a:avLst/>
          </a:prstGeom>
          <a:solidFill>
            <a:schemeClr val="accent1"/>
          </a:solidFill>
          <a:ln w="38100" cap="sq">
            <a:solidFill>
              <a:schemeClr val="bg1"/>
            </a:solidFill>
            <a:miter/>
          </a:ln>
          <a:effectLst>
            <a:outerShdw blurRad="546100" sx="102000" sy="102000" algn="ctr" rotWithShape="0">
              <a:schemeClr val="accent1">
                <a:lumMod val="75000"/>
                <a:alpha val="2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flipH="1">
            <a:off x="514120" y="870333"/>
            <a:ext cx="4516916" cy="4516916"/>
          </a:xfrm>
          <a:custGeom>
            <a:avLst/>
            <a:gdLst>
              <a:gd name="connsiteX0" fmla="*/ 2258458 w 4516916"/>
              <a:gd name="connsiteY0" fmla="*/ 0 h 4516916"/>
              <a:gd name="connsiteX1" fmla="*/ 4516916 w 4516916"/>
              <a:gd name="connsiteY1" fmla="*/ 2258458 h 4516916"/>
              <a:gd name="connsiteX2" fmla="*/ 2258458 w 4516916"/>
              <a:gd name="connsiteY2" fmla="*/ 4516916 h 4516916"/>
              <a:gd name="connsiteX3" fmla="*/ 0 w 4516916"/>
              <a:gd name="connsiteY3" fmla="*/ 2258458 h 4516916"/>
              <a:gd name="connsiteX4" fmla="*/ 2258458 w 4516916"/>
              <a:gd name="connsiteY4" fmla="*/ 0 h 4516916"/>
            </a:gdLst>
            <a:ahLst/>
            <a:cxnLst/>
            <a:rect l="l" t="t" r="r" b="b"/>
            <a:pathLst>
              <a:path w="4516916" h="4516916">
                <a:moveTo>
                  <a:pt x="2258458" y="0"/>
                </a:moveTo>
                <a:cubicBezTo>
                  <a:pt x="3505770" y="0"/>
                  <a:pt x="4516916" y="1011146"/>
                  <a:pt x="4516916" y="2258458"/>
                </a:cubicBezTo>
                <a:cubicBezTo>
                  <a:pt x="4516916" y="3505770"/>
                  <a:pt x="3505770" y="4516916"/>
                  <a:pt x="2258458" y="4516916"/>
                </a:cubicBezTo>
                <a:cubicBezTo>
                  <a:pt x="1011146" y="4516916"/>
                  <a:pt x="0" y="3505770"/>
                  <a:pt x="0" y="2258458"/>
                </a:cubicBezTo>
                <a:cubicBezTo>
                  <a:pt x="0" y="1011146"/>
                  <a:pt x="1011146" y="0"/>
                  <a:pt x="22584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>
            <a:off x="7467599" y="2207272"/>
            <a:ext cx="2703140" cy="10754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FFC000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Part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700436" y="904548"/>
            <a:ext cx="1772100" cy="23781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FFC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06</a:t>
            </a:r>
            <a:endParaRPr kumimoji="1" lang="zh-CN" altLang="en-US"/>
          </a:p>
        </p:txBody>
      </p:sp>
      <p:pic>
        <p:nvPicPr>
          <p:cNvPr id="10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6062506" y="1180321"/>
            <a:ext cx="1625182" cy="19386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标题 1"/>
          <p:cNvSpPr txBox="1"/>
          <p:nvPr/>
        </p:nvSpPr>
        <p:spPr>
          <a:xfrm rot="502434" flipH="1">
            <a:off x="11735268" y="858738"/>
            <a:ext cx="577449" cy="350519"/>
          </a:xfrm>
          <a:custGeom>
            <a:avLst/>
            <a:gdLst>
              <a:gd name="connsiteX0" fmla="*/ 0 w 1417320"/>
              <a:gd name="connsiteY0" fmla="*/ 657133 h 860333"/>
              <a:gd name="connsiteX1" fmla="*/ 822960 w 1417320"/>
              <a:gd name="connsiteY1" fmla="*/ 6893 h 860333"/>
              <a:gd name="connsiteX2" fmla="*/ 1417320 w 1417320"/>
              <a:gd name="connsiteY2" fmla="*/ 860333 h 860333"/>
              <a:gd name="connsiteX3" fmla="*/ 2001520 w 2001520"/>
              <a:gd name="connsiteY3" fmla="*/ 1442020 h 1442020"/>
              <a:gd name="connsiteX4" fmla="*/ 2697480 w 2697480"/>
              <a:gd name="connsiteY4" fmla="*/ 873060 h 1442042"/>
            </a:gdLst>
            <a:ahLst/>
            <a:cxnLst/>
            <a:rect l="l" t="t" r="r" b="b"/>
            <a:pathLst>
              <a:path w="1417320" h="860333">
                <a:moveTo>
                  <a:pt x="0" y="657133"/>
                </a:moveTo>
                <a:cubicBezTo>
                  <a:pt x="280670" y="255813"/>
                  <a:pt x="540051" y="-50317"/>
                  <a:pt x="822960" y="6893"/>
                </a:cubicBezTo>
                <a:cubicBezTo>
                  <a:pt x="1105869" y="64103"/>
                  <a:pt x="1261533" y="620726"/>
                  <a:pt x="1417320" y="860333"/>
                </a:cubicBezTo>
              </a:path>
            </a:pathLst>
          </a:custGeom>
          <a:noFill/>
          <a:ln w="25400" cap="rnd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5902434" flipH="1">
            <a:off x="10349961" y="-296005"/>
            <a:ext cx="587521" cy="2591199"/>
          </a:xfrm>
          <a:custGeom>
            <a:avLst/>
            <a:gdLst>
              <a:gd name="connsiteX0" fmla="*/ 345857 w 587521"/>
              <a:gd name="connsiteY0" fmla="*/ 220319 h 2591199"/>
              <a:gd name="connsiteX1" fmla="*/ 293771 w 587521"/>
              <a:gd name="connsiteY1" fmla="*/ 168233 h 2591199"/>
              <a:gd name="connsiteX2" fmla="*/ 241685 w 587521"/>
              <a:gd name="connsiteY2" fmla="*/ 220319 h 2591199"/>
              <a:gd name="connsiteX3" fmla="*/ 293771 w 587521"/>
              <a:gd name="connsiteY3" fmla="*/ 272405 h 2591199"/>
              <a:gd name="connsiteX4" fmla="*/ 345857 w 587521"/>
              <a:gd name="connsiteY4" fmla="*/ 220319 h 2591199"/>
              <a:gd name="connsiteX5" fmla="*/ 587520 w 587521"/>
              <a:gd name="connsiteY5" fmla="*/ 2535590 h 2591199"/>
              <a:gd name="connsiteX6" fmla="*/ 566601 w 587521"/>
              <a:gd name="connsiteY6" fmla="*/ 2564258 h 2591199"/>
              <a:gd name="connsiteX7" fmla="*/ 496202 w 587521"/>
              <a:gd name="connsiteY7" fmla="*/ 2591199 h 2591199"/>
              <a:gd name="connsiteX8" fmla="*/ 97977 w 587521"/>
              <a:gd name="connsiteY8" fmla="*/ 2591198 h 2591199"/>
              <a:gd name="connsiteX9" fmla="*/ 6242 w 587521"/>
              <a:gd name="connsiteY9" fmla="*/ 2535019 h 2591199"/>
              <a:gd name="connsiteX10" fmla="*/ 0 w 587521"/>
              <a:gd name="connsiteY10" fmla="*/ 2506456 h 2591199"/>
              <a:gd name="connsiteX11" fmla="*/ 1 w 587521"/>
              <a:gd name="connsiteY11" fmla="*/ 355238 h 2591199"/>
              <a:gd name="connsiteX12" fmla="*/ 297089 w 587521"/>
              <a:gd name="connsiteY12" fmla="*/ 0 h 2591199"/>
              <a:gd name="connsiteX13" fmla="*/ 587521 w 587521"/>
              <a:gd name="connsiteY13" fmla="*/ 347279 h 2591199"/>
            </a:gdLst>
            <a:ahLst/>
            <a:cxnLst/>
            <a:rect l="l" t="t" r="r" b="b"/>
            <a:pathLst>
              <a:path w="587521" h="2591199">
                <a:moveTo>
                  <a:pt x="345857" y="220319"/>
                </a:moveTo>
                <a:cubicBezTo>
                  <a:pt x="345857" y="191553"/>
                  <a:pt x="322537" y="168233"/>
                  <a:pt x="293771" y="168233"/>
                </a:cubicBezTo>
                <a:cubicBezTo>
                  <a:pt x="265005" y="168233"/>
                  <a:pt x="241685" y="191553"/>
                  <a:pt x="241685" y="220319"/>
                </a:cubicBezTo>
                <a:cubicBezTo>
                  <a:pt x="241685" y="249085"/>
                  <a:pt x="265005" y="272405"/>
                  <a:pt x="293771" y="272405"/>
                </a:cubicBezTo>
                <a:cubicBezTo>
                  <a:pt x="322537" y="272405"/>
                  <a:pt x="345857" y="249085"/>
                  <a:pt x="345857" y="220319"/>
                </a:cubicBezTo>
                <a:close/>
                <a:moveTo>
                  <a:pt x="587520" y="2535590"/>
                </a:moveTo>
                <a:lnTo>
                  <a:pt x="566601" y="2564258"/>
                </a:lnTo>
                <a:cubicBezTo>
                  <a:pt x="548584" y="2580903"/>
                  <a:pt x="523694" y="2591199"/>
                  <a:pt x="496202" y="2591199"/>
                </a:cubicBezTo>
                <a:lnTo>
                  <a:pt x="97977" y="2591198"/>
                </a:lnTo>
                <a:cubicBezTo>
                  <a:pt x="56738" y="2591198"/>
                  <a:pt x="21355" y="2568033"/>
                  <a:pt x="6242" y="2535019"/>
                </a:cubicBezTo>
                <a:lnTo>
                  <a:pt x="0" y="2506456"/>
                </a:lnTo>
                <a:lnTo>
                  <a:pt x="1" y="355238"/>
                </a:lnTo>
                <a:lnTo>
                  <a:pt x="297089" y="0"/>
                </a:lnTo>
                <a:lnTo>
                  <a:pt x="587521" y="347279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525971">
            <a:off x="9529144" y="857849"/>
            <a:ext cx="1939272" cy="24081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502434" flipH="1">
            <a:off x="9416740" y="743562"/>
            <a:ext cx="2164080" cy="469392"/>
          </a:xfrm>
          <a:prstGeom prst="roundRect">
            <a:avLst>
              <a:gd name="adj" fmla="val 16667"/>
            </a:avLst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502434" flipH="1">
            <a:off x="10936769" y="1070737"/>
            <a:ext cx="774446" cy="450854"/>
          </a:xfrm>
          <a:custGeom>
            <a:avLst/>
            <a:gdLst>
              <a:gd name="connsiteX0" fmla="*/ 0 w 929128"/>
              <a:gd name="connsiteY0" fmla="*/ 0 h 540903"/>
              <a:gd name="connsiteX1" fmla="*/ 523240 w 929128"/>
              <a:gd name="connsiteY1" fmla="*/ 538480 h 540903"/>
              <a:gd name="connsiteX2" fmla="*/ 929128 w 929128"/>
              <a:gd name="connsiteY2" fmla="*/ 250701 h 540903"/>
              <a:gd name="connsiteX3" fmla="*/ 1341120 w 1341120"/>
              <a:gd name="connsiteY3" fmla="*/ 55880 h 530445"/>
              <a:gd name="connsiteX4" fmla="*/ 2697480 w 2697480"/>
              <a:gd name="connsiteY4" fmla="*/ 873060 h 1442042"/>
            </a:gdLst>
            <a:ahLst/>
            <a:cxnLst/>
            <a:rect l="l" t="t" r="r" b="b"/>
            <a:pathLst>
              <a:path w="929128" h="540903">
                <a:moveTo>
                  <a:pt x="0" y="0"/>
                </a:moveTo>
                <a:cubicBezTo>
                  <a:pt x="155787" y="239607"/>
                  <a:pt x="309876" y="511324"/>
                  <a:pt x="523240" y="538480"/>
                </a:cubicBezTo>
                <a:cubicBezTo>
                  <a:pt x="736604" y="565636"/>
                  <a:pt x="859250" y="357849"/>
                  <a:pt x="929128" y="250701"/>
                </a:cubicBezTo>
              </a:path>
            </a:pathLst>
          </a:custGeom>
          <a:noFill/>
          <a:ln w="25400" cap="rnd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9336" y="116632"/>
            <a:ext cx="11953328" cy="6624736"/>
          </a:xfrm>
          <a:prstGeom prst="roundRect">
            <a:avLst>
              <a:gd name="adj" fmla="val 212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27000" dist="38100" dir="270000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381000" y="69215"/>
            <a:ext cx="11811000" cy="6551930"/>
          </a:xfrm>
          <a:prstGeom prst="roundRect">
            <a:avLst>
              <a:gd name="adj" fmla="val 2962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39700" dist="38100" dir="270000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  <a:sym typeface="+mn-ea"/>
              </a:rPr>
              <a:t>OPPOSans H</a:t>
            </a:r>
            <a:endParaRPr kumimoji="1" lang="en-US" altLang="zh-CN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  <a:sym typeface="+mn-ea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4617390" y="892075"/>
            <a:ext cx="2914307" cy="8386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单元教学设计概述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4091201" y="1084598"/>
            <a:ext cx="478912" cy="478912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081974" y="1161877"/>
            <a:ext cx="497366" cy="3243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617390" y="1950865"/>
            <a:ext cx="2914307" cy="8386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单元教材分析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4091201" y="2130755"/>
            <a:ext cx="478912" cy="478912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081974" y="2208034"/>
            <a:ext cx="497366" cy="3243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</a:t>
            </a: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3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617390" y="3009655"/>
            <a:ext cx="2914307" cy="8386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单元主要学习内容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>
            <a:off x="4091201" y="3189545"/>
            <a:ext cx="478912" cy="478912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081974" y="3266824"/>
            <a:ext cx="497366" cy="3243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</a:t>
            </a: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5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617390" y="4068445"/>
            <a:ext cx="2914307" cy="8386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单元开放式学习环境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H="1">
            <a:off x="4091201" y="4248335"/>
            <a:ext cx="478912" cy="478912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081974" y="4325614"/>
            <a:ext cx="497366" cy="3243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</a:t>
            </a: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7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656125" y="5013569"/>
            <a:ext cx="2914307" cy="8386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单元检测内容及评价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>
            <a:off x="4091201" y="5307124"/>
            <a:ext cx="478912" cy="478912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4081974" y="5384403"/>
            <a:ext cx="497366" cy="3243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</a:t>
            </a: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9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17180384" flipH="1">
            <a:off x="2013886" y="766162"/>
            <a:ext cx="2240884" cy="482350"/>
          </a:xfrm>
          <a:custGeom>
            <a:avLst/>
            <a:gdLst>
              <a:gd name="connsiteX0" fmla="*/ 0 w 2240884"/>
              <a:gd name="connsiteY0" fmla="*/ 482349 h 482350"/>
              <a:gd name="connsiteX1" fmla="*/ 141412 w 2240884"/>
              <a:gd name="connsiteY1" fmla="*/ 0 h 482350"/>
              <a:gd name="connsiteX2" fmla="*/ 1999709 w 2240884"/>
              <a:gd name="connsiteY2" fmla="*/ 0 h 482350"/>
              <a:gd name="connsiteX3" fmla="*/ 2240884 w 2240884"/>
              <a:gd name="connsiteY3" fmla="*/ 241175 h 482350"/>
              <a:gd name="connsiteX4" fmla="*/ 2240883 w 2240884"/>
              <a:gd name="connsiteY4" fmla="*/ 241175 h 482350"/>
              <a:gd name="connsiteX5" fmla="*/ 1999708 w 2240884"/>
              <a:gd name="connsiteY5" fmla="*/ 482350 h 482350"/>
            </a:gdLst>
            <a:ahLst/>
            <a:cxnLst/>
            <a:rect l="l" t="t" r="r" b="b"/>
            <a:pathLst>
              <a:path w="2240884" h="482350">
                <a:moveTo>
                  <a:pt x="0" y="482349"/>
                </a:moveTo>
                <a:lnTo>
                  <a:pt x="141412" y="0"/>
                </a:lnTo>
                <a:lnTo>
                  <a:pt x="1999709" y="0"/>
                </a:lnTo>
                <a:cubicBezTo>
                  <a:pt x="2132906" y="0"/>
                  <a:pt x="2240884" y="107978"/>
                  <a:pt x="2240884" y="241175"/>
                </a:cubicBezTo>
                <a:lnTo>
                  <a:pt x="2240883" y="241175"/>
                </a:lnTo>
                <a:cubicBezTo>
                  <a:pt x="2240883" y="374372"/>
                  <a:pt x="2132905" y="482350"/>
                  <a:pt x="1999708" y="48235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11823981">
            <a:off x="-2545653" y="-847546"/>
            <a:ext cx="4678500" cy="6048770"/>
          </a:xfrm>
          <a:custGeom>
            <a:avLst/>
            <a:gdLst>
              <a:gd name="connsiteX0" fmla="*/ 4678500 w 4678500"/>
              <a:gd name="connsiteY0" fmla="*/ 4612483 h 6048770"/>
              <a:gd name="connsiteX1" fmla="*/ 0 w 4678500"/>
              <a:gd name="connsiteY1" fmla="*/ 6048770 h 6048770"/>
              <a:gd name="connsiteX2" fmla="*/ 0 w 4678500"/>
              <a:gd name="connsiteY2" fmla="*/ 2339250 h 6048770"/>
              <a:gd name="connsiteX3" fmla="*/ 2339250 w 4678500"/>
              <a:gd name="connsiteY3" fmla="*/ 0 h 6048770"/>
              <a:gd name="connsiteX4" fmla="*/ 4678500 w 4678500"/>
              <a:gd name="connsiteY4" fmla="*/ 2339250 h 6048770"/>
              <a:gd name="connsiteX5" fmla="*/ 4678500 w 4678500"/>
              <a:gd name="connsiteY5" fmla="*/ 4612483 h 6048770"/>
            </a:gdLst>
            <a:ahLst/>
            <a:cxnLst/>
            <a:rect l="l" t="t" r="r" b="b"/>
            <a:pathLst>
              <a:path w="4678500" h="6048770">
                <a:moveTo>
                  <a:pt x="4678500" y="4612483"/>
                </a:moveTo>
                <a:lnTo>
                  <a:pt x="0" y="6048770"/>
                </a:lnTo>
                <a:lnTo>
                  <a:pt x="0" y="2339250"/>
                </a:lnTo>
                <a:cubicBezTo>
                  <a:pt x="0" y="1047318"/>
                  <a:pt x="1047318" y="0"/>
                  <a:pt x="2339250" y="0"/>
                </a:cubicBezTo>
                <a:cubicBezTo>
                  <a:pt x="3631182" y="0"/>
                  <a:pt x="4678500" y="1047318"/>
                  <a:pt x="4678500" y="2339250"/>
                </a:cubicBezTo>
                <a:lnTo>
                  <a:pt x="4678500" y="4612483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20148929">
            <a:off x="-2750331" y="1183941"/>
            <a:ext cx="5729582" cy="7308772"/>
          </a:xfrm>
          <a:custGeom>
            <a:avLst/>
            <a:gdLst>
              <a:gd name="connsiteX0" fmla="*/ 3979897 w 5729582"/>
              <a:gd name="connsiteY0" fmla="*/ 225129 h 7308772"/>
              <a:gd name="connsiteX1" fmla="*/ 5729582 w 5729582"/>
              <a:gd name="connsiteY1" fmla="*/ 2864791 h 7308772"/>
              <a:gd name="connsiteX2" fmla="*/ 5729582 w 5729582"/>
              <a:gd name="connsiteY2" fmla="*/ 7308772 h 7308772"/>
              <a:gd name="connsiteX3" fmla="*/ 0 w 5729582"/>
              <a:gd name="connsiteY3" fmla="*/ 4735657 h 7308772"/>
              <a:gd name="connsiteX4" fmla="*/ 0 w 5729582"/>
              <a:gd name="connsiteY4" fmla="*/ 2864791 h 7308772"/>
              <a:gd name="connsiteX5" fmla="*/ 2864791 w 5729582"/>
              <a:gd name="connsiteY5" fmla="*/ 0 h 7308772"/>
              <a:gd name="connsiteX6" fmla="*/ 3979897 w 5729582"/>
              <a:gd name="connsiteY6" fmla="*/ 225129 h 7308772"/>
            </a:gdLst>
            <a:ahLst/>
            <a:cxnLst/>
            <a:rect l="l" t="t" r="r" b="b"/>
            <a:pathLst>
              <a:path w="5729582" h="7308772">
                <a:moveTo>
                  <a:pt x="3979897" y="225129"/>
                </a:moveTo>
                <a:cubicBezTo>
                  <a:pt x="5008113" y="660029"/>
                  <a:pt x="5729582" y="1678156"/>
                  <a:pt x="5729582" y="2864791"/>
                </a:cubicBezTo>
                <a:lnTo>
                  <a:pt x="5729582" y="7308772"/>
                </a:lnTo>
                <a:lnTo>
                  <a:pt x="0" y="4735657"/>
                </a:lnTo>
                <a:lnTo>
                  <a:pt x="0" y="2864791"/>
                </a:lnTo>
                <a:cubicBezTo>
                  <a:pt x="0" y="1282611"/>
                  <a:pt x="1282611" y="0"/>
                  <a:pt x="2864791" y="0"/>
                </a:cubicBezTo>
                <a:cubicBezTo>
                  <a:pt x="3260336" y="0"/>
                  <a:pt x="3637158" y="80163"/>
                  <a:pt x="3979897" y="225129"/>
                </a:cubicBezTo>
                <a:close/>
              </a:path>
            </a:pathLst>
          </a:custGeom>
          <a:solidFill>
            <a:schemeClr val="accent1"/>
          </a:solidFill>
          <a:ln w="254000" cap="sq">
            <a:solidFill>
              <a:schemeClr val="accent1">
                <a:lumMod val="20000"/>
                <a:lumOff val="8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3960000" flipH="1" flipV="1">
            <a:off x="1885033" y="5813772"/>
            <a:ext cx="2471583" cy="532008"/>
          </a:xfrm>
          <a:custGeom>
            <a:avLst/>
            <a:gdLst>
              <a:gd name="connsiteX0" fmla="*/ 0 w 2240884"/>
              <a:gd name="connsiteY0" fmla="*/ 482349 h 482350"/>
              <a:gd name="connsiteX1" fmla="*/ 141412 w 2240884"/>
              <a:gd name="connsiteY1" fmla="*/ 0 h 482350"/>
              <a:gd name="connsiteX2" fmla="*/ 1999709 w 2240884"/>
              <a:gd name="connsiteY2" fmla="*/ 0 h 482350"/>
              <a:gd name="connsiteX3" fmla="*/ 2240884 w 2240884"/>
              <a:gd name="connsiteY3" fmla="*/ 241175 h 482350"/>
              <a:gd name="connsiteX4" fmla="*/ 2240883 w 2240884"/>
              <a:gd name="connsiteY4" fmla="*/ 241175 h 482350"/>
              <a:gd name="connsiteX5" fmla="*/ 1999708 w 2240884"/>
              <a:gd name="connsiteY5" fmla="*/ 482350 h 482350"/>
            </a:gdLst>
            <a:ahLst/>
            <a:cxnLst/>
            <a:rect l="l" t="t" r="r" b="b"/>
            <a:pathLst>
              <a:path w="2240884" h="482350">
                <a:moveTo>
                  <a:pt x="0" y="482349"/>
                </a:moveTo>
                <a:lnTo>
                  <a:pt x="141412" y="0"/>
                </a:lnTo>
                <a:lnTo>
                  <a:pt x="1999709" y="0"/>
                </a:lnTo>
                <a:cubicBezTo>
                  <a:pt x="2132906" y="0"/>
                  <a:pt x="2240884" y="107978"/>
                  <a:pt x="2240884" y="241175"/>
                </a:cubicBezTo>
                <a:lnTo>
                  <a:pt x="2240883" y="241175"/>
                </a:lnTo>
                <a:cubicBezTo>
                  <a:pt x="2240883" y="374372"/>
                  <a:pt x="2132905" y="482350"/>
                  <a:pt x="1999708" y="48235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8467943" y="892075"/>
            <a:ext cx="2914307" cy="8386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单元教学目标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flipH="1">
            <a:off x="7941754" y="1084598"/>
            <a:ext cx="478912" cy="478912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7932527" y="1161877"/>
            <a:ext cx="497366" cy="3243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8467943" y="1950865"/>
            <a:ext cx="2914307" cy="8386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单元学情分析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flipH="1">
            <a:off x="7941754" y="2130755"/>
            <a:ext cx="478912" cy="478912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7932527" y="2208034"/>
            <a:ext cx="497366" cy="3243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</a:t>
            </a: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4</a:t>
            </a: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8467943" y="3009655"/>
            <a:ext cx="2914307" cy="8386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单元教学重难点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flipH="1">
            <a:off x="7941754" y="3189545"/>
            <a:ext cx="478912" cy="478912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7932527" y="3266824"/>
            <a:ext cx="497366" cy="3243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</a:t>
            </a: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6</a:t>
            </a: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8531443" y="4004945"/>
            <a:ext cx="2914307" cy="8386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单元过程结构图</a:t>
            </a: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 flipH="1">
            <a:off x="7941754" y="4248335"/>
            <a:ext cx="478912" cy="478912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7319752" y="3789039"/>
            <a:ext cx="497366" cy="3243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</a:t>
            </a: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8</a:t>
            </a: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647700" y="3383219"/>
            <a:ext cx="2203656" cy="8905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55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目录</a:t>
            </a: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>
            <a:off x="711200" y="4243707"/>
            <a:ext cx="1727405" cy="7035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65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Contents</a:t>
            </a: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 rot="5400000" flipH="1">
            <a:off x="1210160" y="713917"/>
            <a:ext cx="548506" cy="1236256"/>
          </a:xfrm>
          <a:custGeom>
            <a:avLst/>
            <a:gdLst>
              <a:gd name="connsiteX0" fmla="*/ 23174 w 457675"/>
              <a:gd name="connsiteY0" fmla="*/ 989788 h 1031536"/>
              <a:gd name="connsiteX1" fmla="*/ 0 w 457675"/>
              <a:gd name="connsiteY1" fmla="*/ 1010662 h 1031536"/>
              <a:gd name="connsiteX2" fmla="*/ 23174 w 457675"/>
              <a:gd name="connsiteY2" fmla="*/ 1031536 h 1031536"/>
              <a:gd name="connsiteX3" fmla="*/ 46346 w 457675"/>
              <a:gd name="connsiteY3" fmla="*/ 1010662 h 1031536"/>
              <a:gd name="connsiteX4" fmla="*/ 23174 w 457675"/>
              <a:gd name="connsiteY4" fmla="*/ 989788 h 1031536"/>
              <a:gd name="connsiteX5" fmla="*/ 160283 w 457675"/>
              <a:gd name="connsiteY5" fmla="*/ 989788 h 1031536"/>
              <a:gd name="connsiteX6" fmla="*/ 137109 w 457675"/>
              <a:gd name="connsiteY6" fmla="*/ 1010662 h 1031536"/>
              <a:gd name="connsiteX7" fmla="*/ 160283 w 457675"/>
              <a:gd name="connsiteY7" fmla="*/ 1031536 h 1031536"/>
              <a:gd name="connsiteX8" fmla="*/ 183457 w 457675"/>
              <a:gd name="connsiteY8" fmla="*/ 1010662 h 1031536"/>
              <a:gd name="connsiteX9" fmla="*/ 160283 w 457675"/>
              <a:gd name="connsiteY9" fmla="*/ 989788 h 1031536"/>
              <a:gd name="connsiteX10" fmla="*/ 297392 w 457675"/>
              <a:gd name="connsiteY10" fmla="*/ 989788 h 1031536"/>
              <a:gd name="connsiteX11" fmla="*/ 274219 w 457675"/>
              <a:gd name="connsiteY11" fmla="*/ 1010662 h 1031536"/>
              <a:gd name="connsiteX12" fmla="*/ 297392 w 457675"/>
              <a:gd name="connsiteY12" fmla="*/ 1031536 h 1031536"/>
              <a:gd name="connsiteX13" fmla="*/ 320566 w 457675"/>
              <a:gd name="connsiteY13" fmla="*/ 1010662 h 1031536"/>
              <a:gd name="connsiteX14" fmla="*/ 297392 w 457675"/>
              <a:gd name="connsiteY14" fmla="*/ 989788 h 1031536"/>
              <a:gd name="connsiteX15" fmla="*/ 434502 w 457675"/>
              <a:gd name="connsiteY15" fmla="*/ 989788 h 1031536"/>
              <a:gd name="connsiteX16" fmla="*/ 411329 w 457675"/>
              <a:gd name="connsiteY16" fmla="*/ 1010662 h 1031536"/>
              <a:gd name="connsiteX17" fmla="*/ 434502 w 457675"/>
              <a:gd name="connsiteY17" fmla="*/ 1031536 h 1031536"/>
              <a:gd name="connsiteX18" fmla="*/ 457675 w 457675"/>
              <a:gd name="connsiteY18" fmla="*/ 1010662 h 1031536"/>
              <a:gd name="connsiteX19" fmla="*/ 434502 w 457675"/>
              <a:gd name="connsiteY19" fmla="*/ 989788 h 1031536"/>
              <a:gd name="connsiteX20" fmla="*/ 23174 w 457675"/>
              <a:gd name="connsiteY20" fmla="*/ 868021 h 1031536"/>
              <a:gd name="connsiteX21" fmla="*/ 0 w 457675"/>
              <a:gd name="connsiteY21" fmla="*/ 888896 h 1031536"/>
              <a:gd name="connsiteX22" fmla="*/ 23174 w 457675"/>
              <a:gd name="connsiteY22" fmla="*/ 909770 h 1031536"/>
              <a:gd name="connsiteX23" fmla="*/ 46346 w 457675"/>
              <a:gd name="connsiteY23" fmla="*/ 888896 h 1031536"/>
              <a:gd name="connsiteX24" fmla="*/ 23174 w 457675"/>
              <a:gd name="connsiteY24" fmla="*/ 868021 h 1031536"/>
              <a:gd name="connsiteX25" fmla="*/ 160283 w 457675"/>
              <a:gd name="connsiteY25" fmla="*/ 866282 h 1031536"/>
              <a:gd name="connsiteX26" fmla="*/ 137109 w 457675"/>
              <a:gd name="connsiteY26" fmla="*/ 887156 h 1031536"/>
              <a:gd name="connsiteX27" fmla="*/ 160283 w 457675"/>
              <a:gd name="connsiteY27" fmla="*/ 908030 h 1031536"/>
              <a:gd name="connsiteX28" fmla="*/ 183457 w 457675"/>
              <a:gd name="connsiteY28" fmla="*/ 887156 h 1031536"/>
              <a:gd name="connsiteX29" fmla="*/ 160283 w 457675"/>
              <a:gd name="connsiteY29" fmla="*/ 866282 h 1031536"/>
              <a:gd name="connsiteX30" fmla="*/ 297392 w 457675"/>
              <a:gd name="connsiteY30" fmla="*/ 866282 h 1031536"/>
              <a:gd name="connsiteX31" fmla="*/ 274219 w 457675"/>
              <a:gd name="connsiteY31" fmla="*/ 887156 h 1031536"/>
              <a:gd name="connsiteX32" fmla="*/ 297392 w 457675"/>
              <a:gd name="connsiteY32" fmla="*/ 908030 h 1031536"/>
              <a:gd name="connsiteX33" fmla="*/ 320566 w 457675"/>
              <a:gd name="connsiteY33" fmla="*/ 887156 h 1031536"/>
              <a:gd name="connsiteX34" fmla="*/ 297392 w 457675"/>
              <a:gd name="connsiteY34" fmla="*/ 866282 h 1031536"/>
              <a:gd name="connsiteX35" fmla="*/ 434502 w 457675"/>
              <a:gd name="connsiteY35" fmla="*/ 866282 h 1031536"/>
              <a:gd name="connsiteX36" fmla="*/ 411329 w 457675"/>
              <a:gd name="connsiteY36" fmla="*/ 887156 h 1031536"/>
              <a:gd name="connsiteX37" fmla="*/ 434502 w 457675"/>
              <a:gd name="connsiteY37" fmla="*/ 908030 h 1031536"/>
              <a:gd name="connsiteX38" fmla="*/ 457675 w 457675"/>
              <a:gd name="connsiteY38" fmla="*/ 887156 h 1031536"/>
              <a:gd name="connsiteX39" fmla="*/ 434502 w 457675"/>
              <a:gd name="connsiteY39" fmla="*/ 866282 h 1031536"/>
              <a:gd name="connsiteX40" fmla="*/ 23174 w 457675"/>
              <a:gd name="connsiteY40" fmla="*/ 742776 h 1031536"/>
              <a:gd name="connsiteX41" fmla="*/ 0 w 457675"/>
              <a:gd name="connsiteY41" fmla="*/ 763650 h 1031536"/>
              <a:gd name="connsiteX42" fmla="*/ 23174 w 457675"/>
              <a:gd name="connsiteY42" fmla="*/ 784524 h 1031536"/>
              <a:gd name="connsiteX43" fmla="*/ 46346 w 457675"/>
              <a:gd name="connsiteY43" fmla="*/ 763650 h 1031536"/>
              <a:gd name="connsiteX44" fmla="*/ 23174 w 457675"/>
              <a:gd name="connsiteY44" fmla="*/ 742776 h 1031536"/>
              <a:gd name="connsiteX45" fmla="*/ 160283 w 457675"/>
              <a:gd name="connsiteY45" fmla="*/ 742776 h 1031536"/>
              <a:gd name="connsiteX46" fmla="*/ 137109 w 457675"/>
              <a:gd name="connsiteY46" fmla="*/ 763650 h 1031536"/>
              <a:gd name="connsiteX47" fmla="*/ 160283 w 457675"/>
              <a:gd name="connsiteY47" fmla="*/ 784524 h 1031536"/>
              <a:gd name="connsiteX48" fmla="*/ 183457 w 457675"/>
              <a:gd name="connsiteY48" fmla="*/ 763650 h 1031536"/>
              <a:gd name="connsiteX49" fmla="*/ 160283 w 457675"/>
              <a:gd name="connsiteY49" fmla="*/ 742776 h 1031536"/>
              <a:gd name="connsiteX50" fmla="*/ 297392 w 457675"/>
              <a:gd name="connsiteY50" fmla="*/ 742776 h 1031536"/>
              <a:gd name="connsiteX51" fmla="*/ 274219 w 457675"/>
              <a:gd name="connsiteY51" fmla="*/ 763650 h 1031536"/>
              <a:gd name="connsiteX52" fmla="*/ 297392 w 457675"/>
              <a:gd name="connsiteY52" fmla="*/ 784524 h 1031536"/>
              <a:gd name="connsiteX53" fmla="*/ 320566 w 457675"/>
              <a:gd name="connsiteY53" fmla="*/ 763650 h 1031536"/>
              <a:gd name="connsiteX54" fmla="*/ 297392 w 457675"/>
              <a:gd name="connsiteY54" fmla="*/ 742776 h 1031536"/>
              <a:gd name="connsiteX55" fmla="*/ 434502 w 457675"/>
              <a:gd name="connsiteY55" fmla="*/ 742776 h 1031536"/>
              <a:gd name="connsiteX56" fmla="*/ 411329 w 457675"/>
              <a:gd name="connsiteY56" fmla="*/ 763650 h 1031536"/>
              <a:gd name="connsiteX57" fmla="*/ 434502 w 457675"/>
              <a:gd name="connsiteY57" fmla="*/ 784524 h 1031536"/>
              <a:gd name="connsiteX58" fmla="*/ 457675 w 457675"/>
              <a:gd name="connsiteY58" fmla="*/ 763650 h 1031536"/>
              <a:gd name="connsiteX59" fmla="*/ 434502 w 457675"/>
              <a:gd name="connsiteY59" fmla="*/ 742776 h 1031536"/>
              <a:gd name="connsiteX60" fmla="*/ 23174 w 457675"/>
              <a:gd name="connsiteY60" fmla="*/ 619270 h 1031536"/>
              <a:gd name="connsiteX61" fmla="*/ 0 w 457675"/>
              <a:gd name="connsiteY61" fmla="*/ 640144 h 1031536"/>
              <a:gd name="connsiteX62" fmla="*/ 23174 w 457675"/>
              <a:gd name="connsiteY62" fmla="*/ 661018 h 1031536"/>
              <a:gd name="connsiteX63" fmla="*/ 46346 w 457675"/>
              <a:gd name="connsiteY63" fmla="*/ 640144 h 1031536"/>
              <a:gd name="connsiteX64" fmla="*/ 23174 w 457675"/>
              <a:gd name="connsiteY64" fmla="*/ 619270 h 1031536"/>
              <a:gd name="connsiteX65" fmla="*/ 160283 w 457675"/>
              <a:gd name="connsiteY65" fmla="*/ 619270 h 1031536"/>
              <a:gd name="connsiteX66" fmla="*/ 137109 w 457675"/>
              <a:gd name="connsiteY66" fmla="*/ 640144 h 1031536"/>
              <a:gd name="connsiteX67" fmla="*/ 160283 w 457675"/>
              <a:gd name="connsiteY67" fmla="*/ 661018 h 1031536"/>
              <a:gd name="connsiteX68" fmla="*/ 183457 w 457675"/>
              <a:gd name="connsiteY68" fmla="*/ 640144 h 1031536"/>
              <a:gd name="connsiteX69" fmla="*/ 160283 w 457675"/>
              <a:gd name="connsiteY69" fmla="*/ 619270 h 1031536"/>
              <a:gd name="connsiteX70" fmla="*/ 297392 w 457675"/>
              <a:gd name="connsiteY70" fmla="*/ 619270 h 1031536"/>
              <a:gd name="connsiteX71" fmla="*/ 274219 w 457675"/>
              <a:gd name="connsiteY71" fmla="*/ 640144 h 1031536"/>
              <a:gd name="connsiteX72" fmla="*/ 297392 w 457675"/>
              <a:gd name="connsiteY72" fmla="*/ 661018 h 1031536"/>
              <a:gd name="connsiteX73" fmla="*/ 320566 w 457675"/>
              <a:gd name="connsiteY73" fmla="*/ 640144 h 1031536"/>
              <a:gd name="connsiteX74" fmla="*/ 297392 w 457675"/>
              <a:gd name="connsiteY74" fmla="*/ 619270 h 1031536"/>
              <a:gd name="connsiteX75" fmla="*/ 434502 w 457675"/>
              <a:gd name="connsiteY75" fmla="*/ 619270 h 1031536"/>
              <a:gd name="connsiteX76" fmla="*/ 411329 w 457675"/>
              <a:gd name="connsiteY76" fmla="*/ 640144 h 1031536"/>
              <a:gd name="connsiteX77" fmla="*/ 434502 w 457675"/>
              <a:gd name="connsiteY77" fmla="*/ 661018 h 1031536"/>
              <a:gd name="connsiteX78" fmla="*/ 457675 w 457675"/>
              <a:gd name="connsiteY78" fmla="*/ 640144 h 1031536"/>
              <a:gd name="connsiteX79" fmla="*/ 434502 w 457675"/>
              <a:gd name="connsiteY79" fmla="*/ 619270 h 1031536"/>
              <a:gd name="connsiteX80" fmla="*/ 23174 w 457675"/>
              <a:gd name="connsiteY80" fmla="*/ 495764 h 1031536"/>
              <a:gd name="connsiteX81" fmla="*/ 0 w 457675"/>
              <a:gd name="connsiteY81" fmla="*/ 516638 h 1031536"/>
              <a:gd name="connsiteX82" fmla="*/ 23174 w 457675"/>
              <a:gd name="connsiteY82" fmla="*/ 537512 h 1031536"/>
              <a:gd name="connsiteX83" fmla="*/ 46346 w 457675"/>
              <a:gd name="connsiteY83" fmla="*/ 516638 h 1031536"/>
              <a:gd name="connsiteX84" fmla="*/ 23174 w 457675"/>
              <a:gd name="connsiteY84" fmla="*/ 495764 h 1031536"/>
              <a:gd name="connsiteX85" fmla="*/ 160283 w 457675"/>
              <a:gd name="connsiteY85" fmla="*/ 495764 h 1031536"/>
              <a:gd name="connsiteX86" fmla="*/ 137109 w 457675"/>
              <a:gd name="connsiteY86" fmla="*/ 516638 h 1031536"/>
              <a:gd name="connsiteX87" fmla="*/ 160283 w 457675"/>
              <a:gd name="connsiteY87" fmla="*/ 537512 h 1031536"/>
              <a:gd name="connsiteX88" fmla="*/ 183457 w 457675"/>
              <a:gd name="connsiteY88" fmla="*/ 516638 h 1031536"/>
              <a:gd name="connsiteX89" fmla="*/ 160283 w 457675"/>
              <a:gd name="connsiteY89" fmla="*/ 495764 h 1031536"/>
              <a:gd name="connsiteX90" fmla="*/ 297392 w 457675"/>
              <a:gd name="connsiteY90" fmla="*/ 495764 h 1031536"/>
              <a:gd name="connsiteX91" fmla="*/ 274219 w 457675"/>
              <a:gd name="connsiteY91" fmla="*/ 516638 h 1031536"/>
              <a:gd name="connsiteX92" fmla="*/ 297392 w 457675"/>
              <a:gd name="connsiteY92" fmla="*/ 537512 h 1031536"/>
              <a:gd name="connsiteX93" fmla="*/ 320566 w 457675"/>
              <a:gd name="connsiteY93" fmla="*/ 516638 h 1031536"/>
              <a:gd name="connsiteX94" fmla="*/ 297392 w 457675"/>
              <a:gd name="connsiteY94" fmla="*/ 495764 h 1031536"/>
              <a:gd name="connsiteX95" fmla="*/ 434502 w 457675"/>
              <a:gd name="connsiteY95" fmla="*/ 495764 h 1031536"/>
              <a:gd name="connsiteX96" fmla="*/ 411329 w 457675"/>
              <a:gd name="connsiteY96" fmla="*/ 516638 h 1031536"/>
              <a:gd name="connsiteX97" fmla="*/ 434502 w 457675"/>
              <a:gd name="connsiteY97" fmla="*/ 537512 h 1031536"/>
              <a:gd name="connsiteX98" fmla="*/ 457675 w 457675"/>
              <a:gd name="connsiteY98" fmla="*/ 516638 h 1031536"/>
              <a:gd name="connsiteX99" fmla="*/ 434502 w 457675"/>
              <a:gd name="connsiteY99" fmla="*/ 495764 h 1031536"/>
              <a:gd name="connsiteX100" fmla="*/ 23174 w 457675"/>
              <a:gd name="connsiteY100" fmla="*/ 372258 h 1031536"/>
              <a:gd name="connsiteX101" fmla="*/ 0 w 457675"/>
              <a:gd name="connsiteY101" fmla="*/ 393132 h 1031536"/>
              <a:gd name="connsiteX102" fmla="*/ 23174 w 457675"/>
              <a:gd name="connsiteY102" fmla="*/ 414006 h 1031536"/>
              <a:gd name="connsiteX103" fmla="*/ 46346 w 457675"/>
              <a:gd name="connsiteY103" fmla="*/ 393132 h 1031536"/>
              <a:gd name="connsiteX104" fmla="*/ 23174 w 457675"/>
              <a:gd name="connsiteY104" fmla="*/ 372258 h 1031536"/>
              <a:gd name="connsiteX105" fmla="*/ 160283 w 457675"/>
              <a:gd name="connsiteY105" fmla="*/ 372258 h 1031536"/>
              <a:gd name="connsiteX106" fmla="*/ 137109 w 457675"/>
              <a:gd name="connsiteY106" fmla="*/ 393132 h 1031536"/>
              <a:gd name="connsiteX107" fmla="*/ 160283 w 457675"/>
              <a:gd name="connsiteY107" fmla="*/ 414006 h 1031536"/>
              <a:gd name="connsiteX108" fmla="*/ 183457 w 457675"/>
              <a:gd name="connsiteY108" fmla="*/ 393132 h 1031536"/>
              <a:gd name="connsiteX109" fmla="*/ 160283 w 457675"/>
              <a:gd name="connsiteY109" fmla="*/ 372258 h 1031536"/>
              <a:gd name="connsiteX110" fmla="*/ 297392 w 457675"/>
              <a:gd name="connsiteY110" fmla="*/ 372258 h 1031536"/>
              <a:gd name="connsiteX111" fmla="*/ 274219 w 457675"/>
              <a:gd name="connsiteY111" fmla="*/ 393132 h 1031536"/>
              <a:gd name="connsiteX112" fmla="*/ 297392 w 457675"/>
              <a:gd name="connsiteY112" fmla="*/ 414006 h 1031536"/>
              <a:gd name="connsiteX113" fmla="*/ 320566 w 457675"/>
              <a:gd name="connsiteY113" fmla="*/ 393132 h 1031536"/>
              <a:gd name="connsiteX114" fmla="*/ 297392 w 457675"/>
              <a:gd name="connsiteY114" fmla="*/ 372258 h 1031536"/>
              <a:gd name="connsiteX115" fmla="*/ 434502 w 457675"/>
              <a:gd name="connsiteY115" fmla="*/ 372258 h 1031536"/>
              <a:gd name="connsiteX116" fmla="*/ 411329 w 457675"/>
              <a:gd name="connsiteY116" fmla="*/ 393132 h 1031536"/>
              <a:gd name="connsiteX117" fmla="*/ 434502 w 457675"/>
              <a:gd name="connsiteY117" fmla="*/ 414006 h 1031536"/>
              <a:gd name="connsiteX118" fmla="*/ 457675 w 457675"/>
              <a:gd name="connsiteY118" fmla="*/ 393132 h 1031536"/>
              <a:gd name="connsiteX119" fmla="*/ 434502 w 457675"/>
              <a:gd name="connsiteY119" fmla="*/ 372258 h 1031536"/>
              <a:gd name="connsiteX120" fmla="*/ 23174 w 457675"/>
              <a:gd name="connsiteY120" fmla="*/ 248752 h 1031536"/>
              <a:gd name="connsiteX121" fmla="*/ 0 w 457675"/>
              <a:gd name="connsiteY121" fmla="*/ 269626 h 1031536"/>
              <a:gd name="connsiteX122" fmla="*/ 23174 w 457675"/>
              <a:gd name="connsiteY122" fmla="*/ 290501 h 1031536"/>
              <a:gd name="connsiteX123" fmla="*/ 46346 w 457675"/>
              <a:gd name="connsiteY123" fmla="*/ 269626 h 1031536"/>
              <a:gd name="connsiteX124" fmla="*/ 23174 w 457675"/>
              <a:gd name="connsiteY124" fmla="*/ 248752 h 1031536"/>
              <a:gd name="connsiteX125" fmla="*/ 160283 w 457675"/>
              <a:gd name="connsiteY125" fmla="*/ 248752 h 1031536"/>
              <a:gd name="connsiteX126" fmla="*/ 137109 w 457675"/>
              <a:gd name="connsiteY126" fmla="*/ 269626 h 1031536"/>
              <a:gd name="connsiteX127" fmla="*/ 160283 w 457675"/>
              <a:gd name="connsiteY127" fmla="*/ 290501 h 1031536"/>
              <a:gd name="connsiteX128" fmla="*/ 183457 w 457675"/>
              <a:gd name="connsiteY128" fmla="*/ 269626 h 1031536"/>
              <a:gd name="connsiteX129" fmla="*/ 160283 w 457675"/>
              <a:gd name="connsiteY129" fmla="*/ 248752 h 1031536"/>
              <a:gd name="connsiteX130" fmla="*/ 297392 w 457675"/>
              <a:gd name="connsiteY130" fmla="*/ 248752 h 1031536"/>
              <a:gd name="connsiteX131" fmla="*/ 274219 w 457675"/>
              <a:gd name="connsiteY131" fmla="*/ 269626 h 1031536"/>
              <a:gd name="connsiteX132" fmla="*/ 297392 w 457675"/>
              <a:gd name="connsiteY132" fmla="*/ 290501 h 1031536"/>
              <a:gd name="connsiteX133" fmla="*/ 320566 w 457675"/>
              <a:gd name="connsiteY133" fmla="*/ 269626 h 1031536"/>
              <a:gd name="connsiteX134" fmla="*/ 297392 w 457675"/>
              <a:gd name="connsiteY134" fmla="*/ 248752 h 1031536"/>
              <a:gd name="connsiteX135" fmla="*/ 434502 w 457675"/>
              <a:gd name="connsiteY135" fmla="*/ 248752 h 1031536"/>
              <a:gd name="connsiteX136" fmla="*/ 411329 w 457675"/>
              <a:gd name="connsiteY136" fmla="*/ 269626 h 1031536"/>
              <a:gd name="connsiteX137" fmla="*/ 434502 w 457675"/>
              <a:gd name="connsiteY137" fmla="*/ 290501 h 1031536"/>
              <a:gd name="connsiteX138" fmla="*/ 457675 w 457675"/>
              <a:gd name="connsiteY138" fmla="*/ 269626 h 1031536"/>
              <a:gd name="connsiteX139" fmla="*/ 434502 w 457675"/>
              <a:gd name="connsiteY139" fmla="*/ 248752 h 1031536"/>
              <a:gd name="connsiteX140" fmla="*/ 23174 w 457675"/>
              <a:gd name="connsiteY140" fmla="*/ 125246 h 1031536"/>
              <a:gd name="connsiteX141" fmla="*/ 0 w 457675"/>
              <a:gd name="connsiteY141" fmla="*/ 146120 h 1031536"/>
              <a:gd name="connsiteX142" fmla="*/ 23174 w 457675"/>
              <a:gd name="connsiteY142" fmla="*/ 166994 h 1031536"/>
              <a:gd name="connsiteX143" fmla="*/ 46346 w 457675"/>
              <a:gd name="connsiteY143" fmla="*/ 146120 h 1031536"/>
              <a:gd name="connsiteX144" fmla="*/ 23174 w 457675"/>
              <a:gd name="connsiteY144" fmla="*/ 125246 h 1031536"/>
              <a:gd name="connsiteX145" fmla="*/ 160283 w 457675"/>
              <a:gd name="connsiteY145" fmla="*/ 123506 h 1031536"/>
              <a:gd name="connsiteX146" fmla="*/ 137109 w 457675"/>
              <a:gd name="connsiteY146" fmla="*/ 144380 h 1031536"/>
              <a:gd name="connsiteX147" fmla="*/ 160283 w 457675"/>
              <a:gd name="connsiteY147" fmla="*/ 165255 h 1031536"/>
              <a:gd name="connsiteX148" fmla="*/ 183457 w 457675"/>
              <a:gd name="connsiteY148" fmla="*/ 144380 h 1031536"/>
              <a:gd name="connsiteX149" fmla="*/ 160283 w 457675"/>
              <a:gd name="connsiteY149" fmla="*/ 123506 h 1031536"/>
              <a:gd name="connsiteX150" fmla="*/ 297392 w 457675"/>
              <a:gd name="connsiteY150" fmla="*/ 123506 h 1031536"/>
              <a:gd name="connsiteX151" fmla="*/ 274219 w 457675"/>
              <a:gd name="connsiteY151" fmla="*/ 144380 h 1031536"/>
              <a:gd name="connsiteX152" fmla="*/ 297392 w 457675"/>
              <a:gd name="connsiteY152" fmla="*/ 165255 h 1031536"/>
              <a:gd name="connsiteX153" fmla="*/ 320566 w 457675"/>
              <a:gd name="connsiteY153" fmla="*/ 144380 h 1031536"/>
              <a:gd name="connsiteX154" fmla="*/ 297392 w 457675"/>
              <a:gd name="connsiteY154" fmla="*/ 123506 h 1031536"/>
              <a:gd name="connsiteX155" fmla="*/ 434502 w 457675"/>
              <a:gd name="connsiteY155" fmla="*/ 123506 h 1031536"/>
              <a:gd name="connsiteX156" fmla="*/ 411329 w 457675"/>
              <a:gd name="connsiteY156" fmla="*/ 144380 h 1031536"/>
              <a:gd name="connsiteX157" fmla="*/ 434502 w 457675"/>
              <a:gd name="connsiteY157" fmla="*/ 165255 h 1031536"/>
              <a:gd name="connsiteX158" fmla="*/ 457675 w 457675"/>
              <a:gd name="connsiteY158" fmla="*/ 144380 h 1031536"/>
              <a:gd name="connsiteX159" fmla="*/ 434502 w 457675"/>
              <a:gd name="connsiteY159" fmla="*/ 123506 h 1031536"/>
              <a:gd name="connsiteX160" fmla="*/ 23174 w 457675"/>
              <a:gd name="connsiteY160" fmla="*/ 1739 h 1031536"/>
              <a:gd name="connsiteX161" fmla="*/ 0 w 457675"/>
              <a:gd name="connsiteY161" fmla="*/ 22614 h 1031536"/>
              <a:gd name="connsiteX162" fmla="*/ 23174 w 457675"/>
              <a:gd name="connsiteY162" fmla="*/ 43488 h 1031536"/>
              <a:gd name="connsiteX163" fmla="*/ 46346 w 457675"/>
              <a:gd name="connsiteY163" fmla="*/ 22614 h 1031536"/>
              <a:gd name="connsiteX164" fmla="*/ 23174 w 457675"/>
              <a:gd name="connsiteY164" fmla="*/ 1739 h 1031536"/>
              <a:gd name="connsiteX165" fmla="*/ 160283 w 457675"/>
              <a:gd name="connsiteY165" fmla="*/ 0 h 1031536"/>
              <a:gd name="connsiteX166" fmla="*/ 137109 w 457675"/>
              <a:gd name="connsiteY166" fmla="*/ 20874 h 1031536"/>
              <a:gd name="connsiteX167" fmla="*/ 160283 w 457675"/>
              <a:gd name="connsiteY167" fmla="*/ 41748 h 1031536"/>
              <a:gd name="connsiteX168" fmla="*/ 183457 w 457675"/>
              <a:gd name="connsiteY168" fmla="*/ 20874 h 1031536"/>
              <a:gd name="connsiteX169" fmla="*/ 160283 w 457675"/>
              <a:gd name="connsiteY169" fmla="*/ 0 h 1031536"/>
              <a:gd name="connsiteX170" fmla="*/ 297392 w 457675"/>
              <a:gd name="connsiteY170" fmla="*/ 0 h 1031536"/>
              <a:gd name="connsiteX171" fmla="*/ 274219 w 457675"/>
              <a:gd name="connsiteY171" fmla="*/ 20874 h 1031536"/>
              <a:gd name="connsiteX172" fmla="*/ 297392 w 457675"/>
              <a:gd name="connsiteY172" fmla="*/ 41748 h 1031536"/>
              <a:gd name="connsiteX173" fmla="*/ 320566 w 457675"/>
              <a:gd name="connsiteY173" fmla="*/ 20874 h 1031536"/>
              <a:gd name="connsiteX174" fmla="*/ 297392 w 457675"/>
              <a:gd name="connsiteY174" fmla="*/ 0 h 1031536"/>
              <a:gd name="connsiteX175" fmla="*/ 434502 w 457675"/>
              <a:gd name="connsiteY175" fmla="*/ 0 h 1031536"/>
              <a:gd name="connsiteX176" fmla="*/ 411329 w 457675"/>
              <a:gd name="connsiteY176" fmla="*/ 20874 h 1031536"/>
              <a:gd name="connsiteX177" fmla="*/ 434502 w 457675"/>
              <a:gd name="connsiteY177" fmla="*/ 41748 h 1031536"/>
              <a:gd name="connsiteX178" fmla="*/ 457675 w 457675"/>
              <a:gd name="connsiteY178" fmla="*/ 20874 h 1031536"/>
              <a:gd name="connsiteX179" fmla="*/ 434502 w 457675"/>
              <a:gd name="connsiteY179" fmla="*/ 0 h 1031536"/>
            </a:gdLst>
            <a:ahLst/>
            <a:cxnLst/>
            <a:rect l="l" t="t" r="r" b="b"/>
            <a:pathLst>
              <a:path w="457675" h="1031536">
                <a:moveTo>
                  <a:pt x="23174" y="989788"/>
                </a:moveTo>
                <a:cubicBezTo>
                  <a:pt x="9655" y="989788"/>
                  <a:pt x="0" y="1000225"/>
                  <a:pt x="0" y="1010662"/>
                </a:cubicBezTo>
                <a:cubicBezTo>
                  <a:pt x="0" y="1022839"/>
                  <a:pt x="11587" y="1031536"/>
                  <a:pt x="23174" y="1031536"/>
                </a:cubicBezTo>
                <a:cubicBezTo>
                  <a:pt x="36691" y="1031536"/>
                  <a:pt x="46346" y="1021099"/>
                  <a:pt x="46346" y="1010662"/>
                </a:cubicBezTo>
                <a:cubicBezTo>
                  <a:pt x="46346" y="1000225"/>
                  <a:pt x="34760" y="989788"/>
                  <a:pt x="23174" y="989788"/>
                </a:cubicBezTo>
                <a:close/>
                <a:moveTo>
                  <a:pt x="160283" y="989788"/>
                </a:moveTo>
                <a:cubicBezTo>
                  <a:pt x="146765" y="989788"/>
                  <a:pt x="137109" y="1000225"/>
                  <a:pt x="137109" y="1010662"/>
                </a:cubicBezTo>
                <a:cubicBezTo>
                  <a:pt x="137109" y="1022839"/>
                  <a:pt x="148697" y="1031536"/>
                  <a:pt x="160283" y="1031536"/>
                </a:cubicBezTo>
                <a:cubicBezTo>
                  <a:pt x="173800" y="1031536"/>
                  <a:pt x="183457" y="1021099"/>
                  <a:pt x="183457" y="1010662"/>
                </a:cubicBezTo>
                <a:cubicBezTo>
                  <a:pt x="183457" y="1000225"/>
                  <a:pt x="171869" y="989788"/>
                  <a:pt x="160283" y="989788"/>
                </a:cubicBezTo>
                <a:close/>
                <a:moveTo>
                  <a:pt x="297392" y="989788"/>
                </a:moveTo>
                <a:cubicBezTo>
                  <a:pt x="283875" y="989788"/>
                  <a:pt x="274219" y="1000225"/>
                  <a:pt x="274219" y="1010662"/>
                </a:cubicBezTo>
                <a:cubicBezTo>
                  <a:pt x="274219" y="1022839"/>
                  <a:pt x="285806" y="1031536"/>
                  <a:pt x="297392" y="1031536"/>
                </a:cubicBezTo>
                <a:cubicBezTo>
                  <a:pt x="310911" y="1031536"/>
                  <a:pt x="320566" y="1021099"/>
                  <a:pt x="320566" y="1010662"/>
                </a:cubicBezTo>
                <a:cubicBezTo>
                  <a:pt x="320566" y="1000225"/>
                  <a:pt x="308979" y="989788"/>
                  <a:pt x="297392" y="989788"/>
                </a:cubicBezTo>
                <a:close/>
                <a:moveTo>
                  <a:pt x="434502" y="989788"/>
                </a:moveTo>
                <a:cubicBezTo>
                  <a:pt x="420984" y="989788"/>
                  <a:pt x="411329" y="1000225"/>
                  <a:pt x="411329" y="1010662"/>
                </a:cubicBezTo>
                <a:cubicBezTo>
                  <a:pt x="411329" y="1022839"/>
                  <a:pt x="422915" y="1031536"/>
                  <a:pt x="434502" y="1031536"/>
                </a:cubicBezTo>
                <a:cubicBezTo>
                  <a:pt x="448020" y="1031536"/>
                  <a:pt x="457675" y="1021099"/>
                  <a:pt x="457675" y="1010662"/>
                </a:cubicBezTo>
                <a:cubicBezTo>
                  <a:pt x="457675" y="1000225"/>
                  <a:pt x="446089" y="989788"/>
                  <a:pt x="434502" y="989788"/>
                </a:cubicBezTo>
                <a:close/>
                <a:moveTo>
                  <a:pt x="23174" y="868021"/>
                </a:moveTo>
                <a:cubicBezTo>
                  <a:pt x="9655" y="868021"/>
                  <a:pt x="0" y="878459"/>
                  <a:pt x="0" y="888896"/>
                </a:cubicBezTo>
                <a:cubicBezTo>
                  <a:pt x="0" y="899333"/>
                  <a:pt x="9655" y="909770"/>
                  <a:pt x="23174" y="909770"/>
                </a:cubicBezTo>
                <a:cubicBezTo>
                  <a:pt x="36691" y="909770"/>
                  <a:pt x="46346" y="899333"/>
                  <a:pt x="46346" y="888896"/>
                </a:cubicBezTo>
                <a:cubicBezTo>
                  <a:pt x="46346" y="876719"/>
                  <a:pt x="34760" y="868021"/>
                  <a:pt x="23174" y="868021"/>
                </a:cubicBezTo>
                <a:close/>
                <a:moveTo>
                  <a:pt x="160283" y="866282"/>
                </a:moveTo>
                <a:cubicBezTo>
                  <a:pt x="146765" y="866282"/>
                  <a:pt x="137109" y="874979"/>
                  <a:pt x="137109" y="887156"/>
                </a:cubicBezTo>
                <a:cubicBezTo>
                  <a:pt x="137109" y="899333"/>
                  <a:pt x="148697" y="908030"/>
                  <a:pt x="160283" y="908030"/>
                </a:cubicBezTo>
                <a:cubicBezTo>
                  <a:pt x="173800" y="908030"/>
                  <a:pt x="183457" y="897593"/>
                  <a:pt x="183457" y="887156"/>
                </a:cubicBezTo>
                <a:cubicBezTo>
                  <a:pt x="183457" y="874979"/>
                  <a:pt x="171869" y="866282"/>
                  <a:pt x="160283" y="866282"/>
                </a:cubicBezTo>
                <a:close/>
                <a:moveTo>
                  <a:pt x="297392" y="866282"/>
                </a:moveTo>
                <a:cubicBezTo>
                  <a:pt x="283875" y="866282"/>
                  <a:pt x="274219" y="874979"/>
                  <a:pt x="274219" y="887156"/>
                </a:cubicBezTo>
                <a:cubicBezTo>
                  <a:pt x="274219" y="899333"/>
                  <a:pt x="285806" y="908030"/>
                  <a:pt x="297392" y="908030"/>
                </a:cubicBezTo>
                <a:cubicBezTo>
                  <a:pt x="310911" y="908030"/>
                  <a:pt x="320566" y="897593"/>
                  <a:pt x="320566" y="887156"/>
                </a:cubicBezTo>
                <a:cubicBezTo>
                  <a:pt x="320566" y="874979"/>
                  <a:pt x="308979" y="866282"/>
                  <a:pt x="297392" y="866282"/>
                </a:cubicBezTo>
                <a:close/>
                <a:moveTo>
                  <a:pt x="434502" y="866282"/>
                </a:moveTo>
                <a:cubicBezTo>
                  <a:pt x="420984" y="866282"/>
                  <a:pt x="411329" y="874979"/>
                  <a:pt x="411329" y="887156"/>
                </a:cubicBezTo>
                <a:cubicBezTo>
                  <a:pt x="411329" y="899333"/>
                  <a:pt x="422915" y="908030"/>
                  <a:pt x="434502" y="908030"/>
                </a:cubicBezTo>
                <a:cubicBezTo>
                  <a:pt x="448020" y="908030"/>
                  <a:pt x="457675" y="897593"/>
                  <a:pt x="457675" y="887156"/>
                </a:cubicBezTo>
                <a:cubicBezTo>
                  <a:pt x="457675" y="874979"/>
                  <a:pt x="446089" y="866282"/>
                  <a:pt x="434502" y="866282"/>
                </a:cubicBezTo>
                <a:close/>
                <a:moveTo>
                  <a:pt x="23174" y="742776"/>
                </a:moveTo>
                <a:cubicBezTo>
                  <a:pt x="9655" y="742776"/>
                  <a:pt x="0" y="753213"/>
                  <a:pt x="0" y="763650"/>
                </a:cubicBezTo>
                <a:cubicBezTo>
                  <a:pt x="0" y="775827"/>
                  <a:pt x="9655" y="784524"/>
                  <a:pt x="23174" y="784524"/>
                </a:cubicBezTo>
                <a:cubicBezTo>
                  <a:pt x="36691" y="784524"/>
                  <a:pt x="46346" y="774087"/>
                  <a:pt x="46346" y="763650"/>
                </a:cubicBezTo>
                <a:cubicBezTo>
                  <a:pt x="46346" y="751474"/>
                  <a:pt x="34760" y="742776"/>
                  <a:pt x="23174" y="742776"/>
                </a:cubicBezTo>
                <a:close/>
                <a:moveTo>
                  <a:pt x="160283" y="742776"/>
                </a:moveTo>
                <a:cubicBezTo>
                  <a:pt x="146765" y="742776"/>
                  <a:pt x="137109" y="751474"/>
                  <a:pt x="137109" y="763650"/>
                </a:cubicBezTo>
                <a:cubicBezTo>
                  <a:pt x="137109" y="775827"/>
                  <a:pt x="148697" y="784524"/>
                  <a:pt x="160283" y="784524"/>
                </a:cubicBezTo>
                <a:cubicBezTo>
                  <a:pt x="173800" y="784524"/>
                  <a:pt x="183457" y="774087"/>
                  <a:pt x="183457" y="763650"/>
                </a:cubicBezTo>
                <a:cubicBezTo>
                  <a:pt x="183457" y="751474"/>
                  <a:pt x="171869" y="742776"/>
                  <a:pt x="160283" y="742776"/>
                </a:cubicBezTo>
                <a:close/>
                <a:moveTo>
                  <a:pt x="297392" y="742776"/>
                </a:moveTo>
                <a:cubicBezTo>
                  <a:pt x="283875" y="742776"/>
                  <a:pt x="274219" y="751474"/>
                  <a:pt x="274219" y="763650"/>
                </a:cubicBezTo>
                <a:cubicBezTo>
                  <a:pt x="274219" y="775827"/>
                  <a:pt x="285806" y="784524"/>
                  <a:pt x="297392" y="784524"/>
                </a:cubicBezTo>
                <a:cubicBezTo>
                  <a:pt x="310911" y="784524"/>
                  <a:pt x="320566" y="774087"/>
                  <a:pt x="320566" y="763650"/>
                </a:cubicBezTo>
                <a:cubicBezTo>
                  <a:pt x="320566" y="751474"/>
                  <a:pt x="308979" y="742776"/>
                  <a:pt x="297392" y="742776"/>
                </a:cubicBezTo>
                <a:close/>
                <a:moveTo>
                  <a:pt x="434502" y="742776"/>
                </a:moveTo>
                <a:cubicBezTo>
                  <a:pt x="420984" y="742776"/>
                  <a:pt x="411329" y="751474"/>
                  <a:pt x="411329" y="763650"/>
                </a:cubicBezTo>
                <a:cubicBezTo>
                  <a:pt x="411329" y="775827"/>
                  <a:pt x="422915" y="784524"/>
                  <a:pt x="434502" y="784524"/>
                </a:cubicBezTo>
                <a:cubicBezTo>
                  <a:pt x="448020" y="784524"/>
                  <a:pt x="457675" y="774087"/>
                  <a:pt x="457675" y="763650"/>
                </a:cubicBezTo>
                <a:cubicBezTo>
                  <a:pt x="457675" y="751474"/>
                  <a:pt x="446089" y="742776"/>
                  <a:pt x="434502" y="742776"/>
                </a:cubicBezTo>
                <a:close/>
                <a:moveTo>
                  <a:pt x="23174" y="619270"/>
                </a:moveTo>
                <a:cubicBezTo>
                  <a:pt x="9655" y="619270"/>
                  <a:pt x="0" y="629707"/>
                  <a:pt x="0" y="640144"/>
                </a:cubicBezTo>
                <a:cubicBezTo>
                  <a:pt x="0" y="652321"/>
                  <a:pt x="9655" y="661018"/>
                  <a:pt x="23174" y="661018"/>
                </a:cubicBezTo>
                <a:cubicBezTo>
                  <a:pt x="36691" y="661018"/>
                  <a:pt x="46346" y="650581"/>
                  <a:pt x="46346" y="640144"/>
                </a:cubicBezTo>
                <a:cubicBezTo>
                  <a:pt x="46346" y="627968"/>
                  <a:pt x="34760" y="619270"/>
                  <a:pt x="23174" y="619270"/>
                </a:cubicBezTo>
                <a:close/>
                <a:moveTo>
                  <a:pt x="160283" y="619270"/>
                </a:moveTo>
                <a:cubicBezTo>
                  <a:pt x="146765" y="619270"/>
                  <a:pt x="137109" y="627968"/>
                  <a:pt x="137109" y="640144"/>
                </a:cubicBezTo>
                <a:cubicBezTo>
                  <a:pt x="137109" y="652321"/>
                  <a:pt x="148697" y="661018"/>
                  <a:pt x="160283" y="661018"/>
                </a:cubicBezTo>
                <a:cubicBezTo>
                  <a:pt x="173800" y="661018"/>
                  <a:pt x="183457" y="650581"/>
                  <a:pt x="183457" y="640144"/>
                </a:cubicBezTo>
                <a:cubicBezTo>
                  <a:pt x="183457" y="627968"/>
                  <a:pt x="171869" y="619270"/>
                  <a:pt x="160283" y="619270"/>
                </a:cubicBezTo>
                <a:close/>
                <a:moveTo>
                  <a:pt x="297392" y="619270"/>
                </a:moveTo>
                <a:cubicBezTo>
                  <a:pt x="283875" y="619270"/>
                  <a:pt x="274219" y="627968"/>
                  <a:pt x="274219" y="640144"/>
                </a:cubicBezTo>
                <a:cubicBezTo>
                  <a:pt x="274219" y="652321"/>
                  <a:pt x="285806" y="661018"/>
                  <a:pt x="297392" y="661018"/>
                </a:cubicBezTo>
                <a:cubicBezTo>
                  <a:pt x="310911" y="661018"/>
                  <a:pt x="320566" y="650581"/>
                  <a:pt x="320566" y="640144"/>
                </a:cubicBezTo>
                <a:cubicBezTo>
                  <a:pt x="320566" y="627968"/>
                  <a:pt x="308979" y="619270"/>
                  <a:pt x="297392" y="619270"/>
                </a:cubicBezTo>
                <a:close/>
                <a:moveTo>
                  <a:pt x="434502" y="619270"/>
                </a:moveTo>
                <a:cubicBezTo>
                  <a:pt x="420984" y="619270"/>
                  <a:pt x="411329" y="627968"/>
                  <a:pt x="411329" y="640144"/>
                </a:cubicBezTo>
                <a:cubicBezTo>
                  <a:pt x="411329" y="652321"/>
                  <a:pt x="422915" y="661018"/>
                  <a:pt x="434502" y="661018"/>
                </a:cubicBezTo>
                <a:cubicBezTo>
                  <a:pt x="448020" y="661018"/>
                  <a:pt x="457675" y="650581"/>
                  <a:pt x="457675" y="640144"/>
                </a:cubicBezTo>
                <a:cubicBezTo>
                  <a:pt x="457675" y="627968"/>
                  <a:pt x="446089" y="619270"/>
                  <a:pt x="434502" y="619270"/>
                </a:cubicBezTo>
                <a:close/>
                <a:moveTo>
                  <a:pt x="23174" y="495764"/>
                </a:moveTo>
                <a:cubicBezTo>
                  <a:pt x="9655" y="495764"/>
                  <a:pt x="0" y="506201"/>
                  <a:pt x="0" y="516638"/>
                </a:cubicBezTo>
                <a:cubicBezTo>
                  <a:pt x="0" y="528815"/>
                  <a:pt x="9655" y="537512"/>
                  <a:pt x="23174" y="537512"/>
                </a:cubicBezTo>
                <a:cubicBezTo>
                  <a:pt x="36691" y="537512"/>
                  <a:pt x="46346" y="527075"/>
                  <a:pt x="46346" y="516638"/>
                </a:cubicBezTo>
                <a:cubicBezTo>
                  <a:pt x="46346" y="504462"/>
                  <a:pt x="34760" y="495764"/>
                  <a:pt x="23174" y="495764"/>
                </a:cubicBezTo>
                <a:close/>
                <a:moveTo>
                  <a:pt x="160283" y="495764"/>
                </a:moveTo>
                <a:cubicBezTo>
                  <a:pt x="146765" y="495764"/>
                  <a:pt x="137109" y="504462"/>
                  <a:pt x="137109" y="516638"/>
                </a:cubicBezTo>
                <a:cubicBezTo>
                  <a:pt x="137109" y="528815"/>
                  <a:pt x="148697" y="537512"/>
                  <a:pt x="160283" y="537512"/>
                </a:cubicBezTo>
                <a:cubicBezTo>
                  <a:pt x="173800" y="537512"/>
                  <a:pt x="183457" y="527075"/>
                  <a:pt x="183457" y="516638"/>
                </a:cubicBezTo>
                <a:cubicBezTo>
                  <a:pt x="183457" y="504462"/>
                  <a:pt x="171869" y="495764"/>
                  <a:pt x="160283" y="495764"/>
                </a:cubicBezTo>
                <a:close/>
                <a:moveTo>
                  <a:pt x="297392" y="495764"/>
                </a:moveTo>
                <a:cubicBezTo>
                  <a:pt x="283875" y="495764"/>
                  <a:pt x="274219" y="504462"/>
                  <a:pt x="274219" y="516638"/>
                </a:cubicBezTo>
                <a:cubicBezTo>
                  <a:pt x="274219" y="528815"/>
                  <a:pt x="285806" y="537512"/>
                  <a:pt x="297392" y="537512"/>
                </a:cubicBezTo>
                <a:cubicBezTo>
                  <a:pt x="310911" y="537512"/>
                  <a:pt x="320566" y="527075"/>
                  <a:pt x="320566" y="516638"/>
                </a:cubicBezTo>
                <a:cubicBezTo>
                  <a:pt x="320566" y="504462"/>
                  <a:pt x="308979" y="495764"/>
                  <a:pt x="297392" y="495764"/>
                </a:cubicBezTo>
                <a:close/>
                <a:moveTo>
                  <a:pt x="434502" y="495764"/>
                </a:moveTo>
                <a:cubicBezTo>
                  <a:pt x="420984" y="495764"/>
                  <a:pt x="411329" y="504462"/>
                  <a:pt x="411329" y="516638"/>
                </a:cubicBezTo>
                <a:cubicBezTo>
                  <a:pt x="411329" y="528815"/>
                  <a:pt x="422915" y="537512"/>
                  <a:pt x="434502" y="537512"/>
                </a:cubicBezTo>
                <a:cubicBezTo>
                  <a:pt x="448020" y="537512"/>
                  <a:pt x="457675" y="527075"/>
                  <a:pt x="457675" y="516638"/>
                </a:cubicBezTo>
                <a:cubicBezTo>
                  <a:pt x="457675" y="504462"/>
                  <a:pt x="446089" y="495764"/>
                  <a:pt x="434502" y="495764"/>
                </a:cubicBezTo>
                <a:close/>
                <a:moveTo>
                  <a:pt x="23174" y="372258"/>
                </a:moveTo>
                <a:cubicBezTo>
                  <a:pt x="9655" y="372258"/>
                  <a:pt x="0" y="382695"/>
                  <a:pt x="0" y="393132"/>
                </a:cubicBezTo>
                <a:cubicBezTo>
                  <a:pt x="0" y="403570"/>
                  <a:pt x="9655" y="414006"/>
                  <a:pt x="23174" y="414006"/>
                </a:cubicBezTo>
                <a:cubicBezTo>
                  <a:pt x="36691" y="414006"/>
                  <a:pt x="46346" y="403570"/>
                  <a:pt x="46346" y="393132"/>
                </a:cubicBezTo>
                <a:cubicBezTo>
                  <a:pt x="46346" y="382695"/>
                  <a:pt x="34760" y="372258"/>
                  <a:pt x="23174" y="372258"/>
                </a:cubicBezTo>
                <a:close/>
                <a:moveTo>
                  <a:pt x="160283" y="372258"/>
                </a:moveTo>
                <a:cubicBezTo>
                  <a:pt x="146765" y="370518"/>
                  <a:pt x="137109" y="380955"/>
                  <a:pt x="137109" y="393132"/>
                </a:cubicBezTo>
                <a:cubicBezTo>
                  <a:pt x="137109" y="405309"/>
                  <a:pt x="148697" y="414006"/>
                  <a:pt x="160283" y="414006"/>
                </a:cubicBezTo>
                <a:cubicBezTo>
                  <a:pt x="173800" y="414006"/>
                  <a:pt x="183457" y="403570"/>
                  <a:pt x="183457" y="393132"/>
                </a:cubicBezTo>
                <a:cubicBezTo>
                  <a:pt x="183457" y="382695"/>
                  <a:pt x="171869" y="372258"/>
                  <a:pt x="160283" y="372258"/>
                </a:cubicBezTo>
                <a:close/>
                <a:moveTo>
                  <a:pt x="297392" y="372258"/>
                </a:moveTo>
                <a:cubicBezTo>
                  <a:pt x="283875" y="370518"/>
                  <a:pt x="274219" y="380955"/>
                  <a:pt x="274219" y="393132"/>
                </a:cubicBezTo>
                <a:cubicBezTo>
                  <a:pt x="274219" y="405309"/>
                  <a:pt x="285806" y="414006"/>
                  <a:pt x="297392" y="414006"/>
                </a:cubicBezTo>
                <a:cubicBezTo>
                  <a:pt x="310911" y="414006"/>
                  <a:pt x="320566" y="403570"/>
                  <a:pt x="320566" y="393132"/>
                </a:cubicBezTo>
                <a:cubicBezTo>
                  <a:pt x="320566" y="382695"/>
                  <a:pt x="308979" y="372258"/>
                  <a:pt x="297392" y="372258"/>
                </a:cubicBezTo>
                <a:close/>
                <a:moveTo>
                  <a:pt x="434502" y="372258"/>
                </a:moveTo>
                <a:cubicBezTo>
                  <a:pt x="420984" y="370518"/>
                  <a:pt x="411329" y="380955"/>
                  <a:pt x="411329" y="393132"/>
                </a:cubicBezTo>
                <a:cubicBezTo>
                  <a:pt x="411329" y="405309"/>
                  <a:pt x="422915" y="414006"/>
                  <a:pt x="434502" y="414006"/>
                </a:cubicBezTo>
                <a:cubicBezTo>
                  <a:pt x="448020" y="414006"/>
                  <a:pt x="457675" y="403570"/>
                  <a:pt x="457675" y="393132"/>
                </a:cubicBezTo>
                <a:cubicBezTo>
                  <a:pt x="457675" y="382695"/>
                  <a:pt x="446089" y="372258"/>
                  <a:pt x="434502" y="372258"/>
                </a:cubicBezTo>
                <a:close/>
                <a:moveTo>
                  <a:pt x="23174" y="248752"/>
                </a:moveTo>
                <a:cubicBezTo>
                  <a:pt x="9655" y="248752"/>
                  <a:pt x="0" y="259189"/>
                  <a:pt x="0" y="269626"/>
                </a:cubicBezTo>
                <a:cubicBezTo>
                  <a:pt x="0" y="280063"/>
                  <a:pt x="9655" y="290501"/>
                  <a:pt x="23174" y="290501"/>
                </a:cubicBezTo>
                <a:cubicBezTo>
                  <a:pt x="36691" y="290501"/>
                  <a:pt x="46346" y="280063"/>
                  <a:pt x="46346" y="269626"/>
                </a:cubicBezTo>
                <a:cubicBezTo>
                  <a:pt x="46346" y="257449"/>
                  <a:pt x="34760" y="248752"/>
                  <a:pt x="23174" y="248752"/>
                </a:cubicBezTo>
                <a:close/>
                <a:moveTo>
                  <a:pt x="160283" y="248752"/>
                </a:moveTo>
                <a:cubicBezTo>
                  <a:pt x="146765" y="247012"/>
                  <a:pt x="137109" y="257449"/>
                  <a:pt x="137109" y="269626"/>
                </a:cubicBezTo>
                <a:cubicBezTo>
                  <a:pt x="137109" y="281803"/>
                  <a:pt x="148697" y="290501"/>
                  <a:pt x="160283" y="290501"/>
                </a:cubicBezTo>
                <a:cubicBezTo>
                  <a:pt x="173800" y="290501"/>
                  <a:pt x="183457" y="280063"/>
                  <a:pt x="183457" y="269626"/>
                </a:cubicBezTo>
                <a:cubicBezTo>
                  <a:pt x="183457" y="257449"/>
                  <a:pt x="171869" y="248752"/>
                  <a:pt x="160283" y="248752"/>
                </a:cubicBezTo>
                <a:close/>
                <a:moveTo>
                  <a:pt x="297392" y="248752"/>
                </a:moveTo>
                <a:cubicBezTo>
                  <a:pt x="283875" y="247012"/>
                  <a:pt x="274219" y="257449"/>
                  <a:pt x="274219" y="269626"/>
                </a:cubicBezTo>
                <a:cubicBezTo>
                  <a:pt x="274219" y="281803"/>
                  <a:pt x="285806" y="290501"/>
                  <a:pt x="297392" y="290501"/>
                </a:cubicBezTo>
                <a:cubicBezTo>
                  <a:pt x="310911" y="290501"/>
                  <a:pt x="320566" y="280063"/>
                  <a:pt x="320566" y="269626"/>
                </a:cubicBezTo>
                <a:cubicBezTo>
                  <a:pt x="320566" y="257449"/>
                  <a:pt x="308979" y="248752"/>
                  <a:pt x="297392" y="248752"/>
                </a:cubicBezTo>
                <a:close/>
                <a:moveTo>
                  <a:pt x="434502" y="248752"/>
                </a:moveTo>
                <a:cubicBezTo>
                  <a:pt x="420984" y="247012"/>
                  <a:pt x="411329" y="257449"/>
                  <a:pt x="411329" y="269626"/>
                </a:cubicBezTo>
                <a:cubicBezTo>
                  <a:pt x="411329" y="281803"/>
                  <a:pt x="422915" y="290501"/>
                  <a:pt x="434502" y="290501"/>
                </a:cubicBezTo>
                <a:cubicBezTo>
                  <a:pt x="448020" y="290501"/>
                  <a:pt x="457675" y="280063"/>
                  <a:pt x="457675" y="269626"/>
                </a:cubicBezTo>
                <a:cubicBezTo>
                  <a:pt x="457675" y="257449"/>
                  <a:pt x="446089" y="248752"/>
                  <a:pt x="434502" y="248752"/>
                </a:cubicBezTo>
                <a:close/>
                <a:moveTo>
                  <a:pt x="23174" y="125246"/>
                </a:moveTo>
                <a:cubicBezTo>
                  <a:pt x="9655" y="125246"/>
                  <a:pt x="0" y="135683"/>
                  <a:pt x="0" y="146120"/>
                </a:cubicBezTo>
                <a:cubicBezTo>
                  <a:pt x="0" y="156557"/>
                  <a:pt x="9655" y="166994"/>
                  <a:pt x="23174" y="166994"/>
                </a:cubicBezTo>
                <a:cubicBezTo>
                  <a:pt x="36691" y="166994"/>
                  <a:pt x="46346" y="156557"/>
                  <a:pt x="46346" y="146120"/>
                </a:cubicBezTo>
                <a:cubicBezTo>
                  <a:pt x="46346" y="133943"/>
                  <a:pt x="34760" y="125246"/>
                  <a:pt x="23174" y="125246"/>
                </a:cubicBezTo>
                <a:close/>
                <a:moveTo>
                  <a:pt x="160283" y="123506"/>
                </a:moveTo>
                <a:cubicBezTo>
                  <a:pt x="146765" y="123506"/>
                  <a:pt x="137109" y="133943"/>
                  <a:pt x="137109" y="144380"/>
                </a:cubicBezTo>
                <a:cubicBezTo>
                  <a:pt x="137109" y="156557"/>
                  <a:pt x="148697" y="165255"/>
                  <a:pt x="160283" y="165255"/>
                </a:cubicBezTo>
                <a:cubicBezTo>
                  <a:pt x="173800" y="165255"/>
                  <a:pt x="183457" y="154817"/>
                  <a:pt x="183457" y="144380"/>
                </a:cubicBezTo>
                <a:cubicBezTo>
                  <a:pt x="183457" y="132203"/>
                  <a:pt x="171869" y="123506"/>
                  <a:pt x="160283" y="123506"/>
                </a:cubicBezTo>
                <a:close/>
                <a:moveTo>
                  <a:pt x="297392" y="123506"/>
                </a:moveTo>
                <a:cubicBezTo>
                  <a:pt x="283875" y="123506"/>
                  <a:pt x="274219" y="133943"/>
                  <a:pt x="274219" y="144380"/>
                </a:cubicBezTo>
                <a:cubicBezTo>
                  <a:pt x="274219" y="156557"/>
                  <a:pt x="285806" y="165255"/>
                  <a:pt x="297392" y="165255"/>
                </a:cubicBezTo>
                <a:cubicBezTo>
                  <a:pt x="310911" y="165255"/>
                  <a:pt x="320566" y="154817"/>
                  <a:pt x="320566" y="144380"/>
                </a:cubicBezTo>
                <a:cubicBezTo>
                  <a:pt x="320566" y="132203"/>
                  <a:pt x="308979" y="123506"/>
                  <a:pt x="297392" y="123506"/>
                </a:cubicBezTo>
                <a:close/>
                <a:moveTo>
                  <a:pt x="434502" y="123506"/>
                </a:moveTo>
                <a:cubicBezTo>
                  <a:pt x="420984" y="123506"/>
                  <a:pt x="411329" y="133943"/>
                  <a:pt x="411329" y="144380"/>
                </a:cubicBezTo>
                <a:cubicBezTo>
                  <a:pt x="411329" y="156557"/>
                  <a:pt x="422915" y="165255"/>
                  <a:pt x="434502" y="165255"/>
                </a:cubicBezTo>
                <a:cubicBezTo>
                  <a:pt x="448020" y="165255"/>
                  <a:pt x="457675" y="154817"/>
                  <a:pt x="457675" y="144380"/>
                </a:cubicBezTo>
                <a:cubicBezTo>
                  <a:pt x="457675" y="132203"/>
                  <a:pt x="446089" y="123506"/>
                  <a:pt x="434502" y="123506"/>
                </a:cubicBezTo>
                <a:close/>
                <a:moveTo>
                  <a:pt x="23174" y="1739"/>
                </a:moveTo>
                <a:cubicBezTo>
                  <a:pt x="9655" y="1739"/>
                  <a:pt x="0" y="12177"/>
                  <a:pt x="0" y="22614"/>
                </a:cubicBezTo>
                <a:cubicBezTo>
                  <a:pt x="0" y="33051"/>
                  <a:pt x="9655" y="43488"/>
                  <a:pt x="23174" y="43488"/>
                </a:cubicBezTo>
                <a:cubicBezTo>
                  <a:pt x="36691" y="43488"/>
                  <a:pt x="46346" y="33051"/>
                  <a:pt x="46346" y="22614"/>
                </a:cubicBezTo>
                <a:cubicBezTo>
                  <a:pt x="46346" y="12177"/>
                  <a:pt x="34760" y="1739"/>
                  <a:pt x="23174" y="1739"/>
                </a:cubicBezTo>
                <a:close/>
                <a:moveTo>
                  <a:pt x="160283" y="0"/>
                </a:moveTo>
                <a:cubicBezTo>
                  <a:pt x="146765" y="0"/>
                  <a:pt x="137109" y="10437"/>
                  <a:pt x="137109" y="20874"/>
                </a:cubicBezTo>
                <a:cubicBezTo>
                  <a:pt x="137109" y="33051"/>
                  <a:pt x="148697" y="41748"/>
                  <a:pt x="160283" y="41748"/>
                </a:cubicBezTo>
                <a:cubicBezTo>
                  <a:pt x="173800" y="41748"/>
                  <a:pt x="183457" y="31311"/>
                  <a:pt x="183457" y="20874"/>
                </a:cubicBezTo>
                <a:cubicBezTo>
                  <a:pt x="183457" y="10437"/>
                  <a:pt x="171869" y="0"/>
                  <a:pt x="160283" y="0"/>
                </a:cubicBezTo>
                <a:close/>
                <a:moveTo>
                  <a:pt x="297392" y="0"/>
                </a:moveTo>
                <a:cubicBezTo>
                  <a:pt x="283875" y="0"/>
                  <a:pt x="274219" y="10437"/>
                  <a:pt x="274219" y="20874"/>
                </a:cubicBezTo>
                <a:cubicBezTo>
                  <a:pt x="274219" y="33051"/>
                  <a:pt x="285806" y="41748"/>
                  <a:pt x="297392" y="41748"/>
                </a:cubicBezTo>
                <a:cubicBezTo>
                  <a:pt x="310911" y="41748"/>
                  <a:pt x="320566" y="31311"/>
                  <a:pt x="320566" y="20874"/>
                </a:cubicBezTo>
                <a:cubicBezTo>
                  <a:pt x="320566" y="10437"/>
                  <a:pt x="308979" y="0"/>
                  <a:pt x="297392" y="0"/>
                </a:cubicBezTo>
                <a:close/>
                <a:moveTo>
                  <a:pt x="434502" y="0"/>
                </a:moveTo>
                <a:cubicBezTo>
                  <a:pt x="420984" y="0"/>
                  <a:pt x="411329" y="10437"/>
                  <a:pt x="411329" y="20874"/>
                </a:cubicBezTo>
                <a:cubicBezTo>
                  <a:pt x="411329" y="33051"/>
                  <a:pt x="422915" y="41748"/>
                  <a:pt x="434502" y="41748"/>
                </a:cubicBezTo>
                <a:cubicBezTo>
                  <a:pt x="448020" y="41748"/>
                  <a:pt x="457675" y="31311"/>
                  <a:pt x="457675" y="20874"/>
                </a:cubicBezTo>
                <a:cubicBezTo>
                  <a:pt x="457675" y="10437"/>
                  <a:pt x="446089" y="0"/>
                  <a:pt x="434502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8100000" scaled="0"/>
          </a:gradFill>
          <a:ln w="26366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 rot="17180384" flipH="1">
            <a:off x="257285" y="8573"/>
            <a:ext cx="670267" cy="482350"/>
          </a:xfrm>
          <a:custGeom>
            <a:avLst/>
            <a:gdLst>
              <a:gd name="connsiteX0" fmla="*/ 0 w 670267"/>
              <a:gd name="connsiteY0" fmla="*/ 482350 h 482350"/>
              <a:gd name="connsiteX1" fmla="*/ 141412 w 670267"/>
              <a:gd name="connsiteY1" fmla="*/ 0 h 482350"/>
              <a:gd name="connsiteX2" fmla="*/ 429092 w 670267"/>
              <a:gd name="connsiteY2" fmla="*/ 0 h 482350"/>
              <a:gd name="connsiteX3" fmla="*/ 670267 w 670267"/>
              <a:gd name="connsiteY3" fmla="*/ 241175 h 482350"/>
              <a:gd name="connsiteX4" fmla="*/ 670266 w 670267"/>
              <a:gd name="connsiteY4" fmla="*/ 241175 h 482350"/>
              <a:gd name="connsiteX5" fmla="*/ 429091 w 670267"/>
              <a:gd name="connsiteY5" fmla="*/ 482350 h 482350"/>
            </a:gdLst>
            <a:ahLst/>
            <a:cxnLst/>
            <a:rect l="l" t="t" r="r" b="b"/>
            <a:pathLst>
              <a:path w="670267" h="482350">
                <a:moveTo>
                  <a:pt x="0" y="482350"/>
                </a:moveTo>
                <a:lnTo>
                  <a:pt x="141412" y="0"/>
                </a:lnTo>
                <a:lnTo>
                  <a:pt x="429092" y="0"/>
                </a:lnTo>
                <a:cubicBezTo>
                  <a:pt x="562289" y="0"/>
                  <a:pt x="670267" y="107978"/>
                  <a:pt x="670267" y="241175"/>
                </a:cubicBezTo>
                <a:lnTo>
                  <a:pt x="670266" y="241175"/>
                </a:lnTo>
                <a:cubicBezTo>
                  <a:pt x="670266" y="374372"/>
                  <a:pt x="562288" y="482350"/>
                  <a:pt x="429091" y="48235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2" name="标题 1"/>
          <p:cNvSpPr txBox="1"/>
          <p:nvPr>
            <p:custDataLst>
              <p:tags r:id="rId1"/>
            </p:custDataLst>
          </p:nvPr>
        </p:nvSpPr>
        <p:spPr>
          <a:xfrm flipH="1">
            <a:off x="7925244" y="5164640"/>
            <a:ext cx="478912" cy="478912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3" name="标题 1"/>
          <p:cNvSpPr txBox="1"/>
          <p:nvPr>
            <p:custDataLst>
              <p:tags r:id="rId2"/>
            </p:custDataLst>
          </p:nvPr>
        </p:nvSpPr>
        <p:spPr>
          <a:xfrm>
            <a:off x="7916017" y="4326639"/>
            <a:ext cx="497366" cy="3243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08</a:t>
            </a:r>
            <a:endParaRPr kumimoji="1" lang="zh-CN" altLang="en-US"/>
          </a:p>
        </p:txBody>
      </p:sp>
      <p:sp>
        <p:nvSpPr>
          <p:cNvPr id="44" name="标题 1"/>
          <p:cNvSpPr txBox="1"/>
          <p:nvPr>
            <p:custDataLst>
              <p:tags r:id="rId3"/>
            </p:custDataLst>
          </p:nvPr>
        </p:nvSpPr>
        <p:spPr>
          <a:xfrm>
            <a:off x="7916017" y="5259454"/>
            <a:ext cx="497366" cy="3243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10</a:t>
            </a:r>
            <a:endParaRPr kumimoji="1" lang="zh-CN" altLang="en-US"/>
          </a:p>
        </p:txBody>
      </p:sp>
      <p:sp>
        <p:nvSpPr>
          <p:cNvPr id="45" name="标题 1"/>
          <p:cNvSpPr txBox="1"/>
          <p:nvPr>
            <p:custDataLst>
              <p:tags r:id="rId4"/>
            </p:custDataLst>
          </p:nvPr>
        </p:nvSpPr>
        <p:spPr>
          <a:xfrm flipH="1">
            <a:off x="7908734" y="6009190"/>
            <a:ext cx="478912" cy="478912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p>
            <a:pPr algn="ctr">
              <a:lnSpc>
                <a:spcPct val="11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  <a:sym typeface="+mn-ea"/>
              </a:rPr>
              <a:t>12</a:t>
            </a:r>
            <a:endParaRPr kumimoji="1" lang="zh-CN" altLang="en-US"/>
          </a:p>
        </p:txBody>
      </p:sp>
      <p:sp>
        <p:nvSpPr>
          <p:cNvPr id="48" name="标题 1"/>
          <p:cNvSpPr txBox="1"/>
          <p:nvPr>
            <p:custDataLst>
              <p:tags r:id="rId5"/>
            </p:custDataLst>
          </p:nvPr>
        </p:nvSpPr>
        <p:spPr>
          <a:xfrm>
            <a:off x="8443178" y="4993005"/>
            <a:ext cx="2914307" cy="8386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</a:t>
            </a:r>
            <a:r>
              <a:rPr kumimoji="1" lang="zh-CN" altLang="en-US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教学</a:t>
            </a:r>
            <a:r>
              <a:rPr kumimoji="1" lang="zh-CN" altLang="en-US" sz="1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反思</a:t>
            </a:r>
            <a:endParaRPr kumimoji="1" lang="zh-CN" altLang="en-US" sz="1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49" name="标题 1"/>
          <p:cNvSpPr txBox="1"/>
          <p:nvPr>
            <p:custDataLst>
              <p:tags r:id="rId6"/>
            </p:custDataLst>
          </p:nvPr>
        </p:nvSpPr>
        <p:spPr>
          <a:xfrm>
            <a:off x="8658443" y="5782310"/>
            <a:ext cx="2914307" cy="8386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1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课时计划</a:t>
            </a:r>
            <a:endParaRPr kumimoji="1" lang="zh-CN" altLang="en-US" sz="1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50" name="标题 1"/>
          <p:cNvSpPr txBox="1"/>
          <p:nvPr>
            <p:custDataLst>
              <p:tags r:id="rId7"/>
            </p:custDataLst>
          </p:nvPr>
        </p:nvSpPr>
        <p:spPr>
          <a:xfrm flipH="1">
            <a:off x="4100639" y="6142050"/>
            <a:ext cx="478912" cy="478912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4" name="标题 1"/>
          <p:cNvSpPr txBox="1"/>
          <p:nvPr>
            <p:custDataLst>
              <p:tags r:id="rId8"/>
            </p:custDataLst>
          </p:nvPr>
        </p:nvSpPr>
        <p:spPr>
          <a:xfrm>
            <a:off x="4100937" y="6237109"/>
            <a:ext cx="497366" cy="3243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11</a:t>
            </a:r>
            <a:endParaRPr kumimoji="1" lang="zh-CN" altLang="en-US"/>
          </a:p>
        </p:txBody>
      </p:sp>
      <p:sp>
        <p:nvSpPr>
          <p:cNvPr id="56" name="标题 1"/>
          <p:cNvSpPr txBox="1"/>
          <p:nvPr>
            <p:custDataLst>
              <p:tags r:id="rId9"/>
            </p:custDataLst>
          </p:nvPr>
        </p:nvSpPr>
        <p:spPr>
          <a:xfrm>
            <a:off x="4711370" y="5929874"/>
            <a:ext cx="2914307" cy="8386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</a:t>
            </a:r>
            <a:r>
              <a:rPr kumimoji="1" lang="zh-CN" altLang="en-US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作业设计</a:t>
            </a:r>
            <a:endParaRPr kumimoji="1" lang="zh-CN" altLang="en-US" sz="1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9336" y="116632"/>
            <a:ext cx="11953328" cy="6624736"/>
          </a:xfrm>
          <a:prstGeom prst="roundRect">
            <a:avLst>
              <a:gd name="adj" fmla="val 212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27000" dist="38100" dir="270000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178490" y="2585439"/>
            <a:ext cx="1354464" cy="1354464"/>
          </a:xfrm>
          <a:prstGeom prst="roundRect">
            <a:avLst>
              <a:gd name="adj" fmla="val 7500"/>
            </a:avLst>
          </a:prstGeom>
          <a:gradFill>
            <a:gsLst>
              <a:gs pos="1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330200" dist="190500" dir="5400000" sx="90000" sy="90000" algn="t" rotWithShape="0">
              <a:schemeClr val="accent2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617530" y="2990646"/>
            <a:ext cx="476384" cy="544048"/>
          </a:xfrm>
          <a:custGeom>
            <a:avLst/>
            <a:gdLst>
              <a:gd name="connsiteX0" fmla="*/ 361901 w 630455"/>
              <a:gd name="connsiteY0" fmla="*/ 82589 h 720001"/>
              <a:gd name="connsiteX1" fmla="*/ 361901 w 630455"/>
              <a:gd name="connsiteY1" fmla="*/ 203034 h 720001"/>
              <a:gd name="connsiteX2" fmla="*/ 427179 w 630455"/>
              <a:gd name="connsiteY2" fmla="*/ 268312 h 720001"/>
              <a:gd name="connsiteX3" fmla="*/ 547624 w 630455"/>
              <a:gd name="connsiteY3" fmla="*/ 268312 h 720001"/>
              <a:gd name="connsiteX4" fmla="*/ 113812 w 630455"/>
              <a:gd name="connsiteY4" fmla="*/ 0 h 720001"/>
              <a:gd name="connsiteX5" fmla="*/ 338847 w 630455"/>
              <a:gd name="connsiteY5" fmla="*/ 0 h 720001"/>
              <a:gd name="connsiteX6" fmla="*/ 340465 w 630455"/>
              <a:gd name="connsiteY6" fmla="*/ 162 h 720001"/>
              <a:gd name="connsiteX7" fmla="*/ 340789 w 630455"/>
              <a:gd name="connsiteY7" fmla="*/ 162 h 720001"/>
              <a:gd name="connsiteX8" fmla="*/ 344106 w 630455"/>
              <a:gd name="connsiteY8" fmla="*/ 809 h 720001"/>
              <a:gd name="connsiteX9" fmla="*/ 344186 w 630455"/>
              <a:gd name="connsiteY9" fmla="*/ 809 h 720001"/>
              <a:gd name="connsiteX10" fmla="*/ 347422 w 630455"/>
              <a:gd name="connsiteY10" fmla="*/ 1942 h 720001"/>
              <a:gd name="connsiteX11" fmla="*/ 347503 w 630455"/>
              <a:gd name="connsiteY11" fmla="*/ 1942 h 720001"/>
              <a:gd name="connsiteX12" fmla="*/ 349040 w 630455"/>
              <a:gd name="connsiteY12" fmla="*/ 2670 h 720001"/>
              <a:gd name="connsiteX13" fmla="*/ 349121 w 630455"/>
              <a:gd name="connsiteY13" fmla="*/ 2670 h 720001"/>
              <a:gd name="connsiteX14" fmla="*/ 350576 w 630455"/>
              <a:gd name="connsiteY14" fmla="*/ 3479 h 720001"/>
              <a:gd name="connsiteX15" fmla="*/ 350819 w 630455"/>
              <a:gd name="connsiteY15" fmla="*/ 3640 h 720001"/>
              <a:gd name="connsiteX16" fmla="*/ 352033 w 630455"/>
              <a:gd name="connsiteY16" fmla="*/ 4449 h 720001"/>
              <a:gd name="connsiteX17" fmla="*/ 352194 w 630455"/>
              <a:gd name="connsiteY17" fmla="*/ 4530 h 720001"/>
              <a:gd name="connsiteX18" fmla="*/ 353408 w 630455"/>
              <a:gd name="connsiteY18" fmla="*/ 5501 h 720001"/>
              <a:gd name="connsiteX19" fmla="*/ 353651 w 630455"/>
              <a:gd name="connsiteY19" fmla="*/ 5743 h 720001"/>
              <a:gd name="connsiteX20" fmla="*/ 354864 w 630455"/>
              <a:gd name="connsiteY20" fmla="*/ 6876 h 720001"/>
              <a:gd name="connsiteX21" fmla="*/ 623418 w 630455"/>
              <a:gd name="connsiteY21" fmla="*/ 275430 h 720001"/>
              <a:gd name="connsiteX22" fmla="*/ 624551 w 630455"/>
              <a:gd name="connsiteY22" fmla="*/ 276643 h 720001"/>
              <a:gd name="connsiteX23" fmla="*/ 624793 w 630455"/>
              <a:gd name="connsiteY23" fmla="*/ 276886 h 720001"/>
              <a:gd name="connsiteX24" fmla="*/ 625764 w 630455"/>
              <a:gd name="connsiteY24" fmla="*/ 278180 h 720001"/>
              <a:gd name="connsiteX25" fmla="*/ 625845 w 630455"/>
              <a:gd name="connsiteY25" fmla="*/ 278342 h 720001"/>
              <a:gd name="connsiteX26" fmla="*/ 626734 w 630455"/>
              <a:gd name="connsiteY26" fmla="*/ 279637 h 720001"/>
              <a:gd name="connsiteX27" fmla="*/ 626896 w 630455"/>
              <a:gd name="connsiteY27" fmla="*/ 279798 h 720001"/>
              <a:gd name="connsiteX28" fmla="*/ 627705 w 630455"/>
              <a:gd name="connsiteY28" fmla="*/ 281254 h 720001"/>
              <a:gd name="connsiteX29" fmla="*/ 628433 w 630455"/>
              <a:gd name="connsiteY29" fmla="*/ 282791 h 720001"/>
              <a:gd name="connsiteX30" fmla="*/ 629646 w 630455"/>
              <a:gd name="connsiteY30" fmla="*/ 286107 h 720001"/>
              <a:gd name="connsiteX31" fmla="*/ 630293 w 630455"/>
              <a:gd name="connsiteY31" fmla="*/ 289424 h 720001"/>
              <a:gd name="connsiteX32" fmla="*/ 630293 w 630455"/>
              <a:gd name="connsiteY32" fmla="*/ 289667 h 720001"/>
              <a:gd name="connsiteX33" fmla="*/ 630455 w 630455"/>
              <a:gd name="connsiteY33" fmla="*/ 291285 h 720001"/>
              <a:gd name="connsiteX34" fmla="*/ 630455 w 630455"/>
              <a:gd name="connsiteY34" fmla="*/ 292579 h 720001"/>
              <a:gd name="connsiteX35" fmla="*/ 630455 w 630455"/>
              <a:gd name="connsiteY35" fmla="*/ 606189 h 720001"/>
              <a:gd name="connsiteX36" fmla="*/ 516644 w 630455"/>
              <a:gd name="connsiteY36" fmla="*/ 720001 h 720001"/>
              <a:gd name="connsiteX37" fmla="*/ 113812 w 630455"/>
              <a:gd name="connsiteY37" fmla="*/ 720001 h 720001"/>
              <a:gd name="connsiteX38" fmla="*/ 0 w 630455"/>
              <a:gd name="connsiteY38" fmla="*/ 606189 h 720001"/>
              <a:gd name="connsiteX39" fmla="*/ 0 w 630455"/>
              <a:gd name="connsiteY39" fmla="*/ 113812 h 720001"/>
              <a:gd name="connsiteX40" fmla="*/ 113812 w 630455"/>
              <a:gd name="connsiteY40" fmla="*/ 0 h 720001"/>
            </a:gdLst>
            <a:ahLst/>
            <a:cxnLst/>
            <a:rect l="l" t="t" r="r" b="b"/>
            <a:pathLst>
              <a:path w="630455" h="720001">
                <a:moveTo>
                  <a:pt x="361901" y="82589"/>
                </a:moveTo>
                <a:lnTo>
                  <a:pt x="361901" y="203034"/>
                </a:lnTo>
                <a:cubicBezTo>
                  <a:pt x="361901" y="239030"/>
                  <a:pt x="391183" y="268312"/>
                  <a:pt x="427179" y="268312"/>
                </a:cubicBezTo>
                <a:lnTo>
                  <a:pt x="547624" y="268312"/>
                </a:lnTo>
                <a:close/>
                <a:moveTo>
                  <a:pt x="113812" y="0"/>
                </a:moveTo>
                <a:lnTo>
                  <a:pt x="338847" y="0"/>
                </a:lnTo>
                <a:cubicBezTo>
                  <a:pt x="339414" y="81"/>
                  <a:pt x="339899" y="81"/>
                  <a:pt x="340465" y="162"/>
                </a:cubicBezTo>
                <a:lnTo>
                  <a:pt x="340789" y="162"/>
                </a:lnTo>
                <a:cubicBezTo>
                  <a:pt x="341922" y="324"/>
                  <a:pt x="343054" y="485"/>
                  <a:pt x="344106" y="809"/>
                </a:cubicBezTo>
                <a:lnTo>
                  <a:pt x="344186" y="809"/>
                </a:lnTo>
                <a:cubicBezTo>
                  <a:pt x="345238" y="1052"/>
                  <a:pt x="346371" y="1456"/>
                  <a:pt x="347422" y="1942"/>
                </a:cubicBezTo>
                <a:lnTo>
                  <a:pt x="347503" y="1942"/>
                </a:lnTo>
                <a:cubicBezTo>
                  <a:pt x="348069" y="2184"/>
                  <a:pt x="348555" y="2427"/>
                  <a:pt x="349040" y="2670"/>
                </a:cubicBezTo>
                <a:lnTo>
                  <a:pt x="349121" y="2670"/>
                </a:lnTo>
                <a:cubicBezTo>
                  <a:pt x="349606" y="2912"/>
                  <a:pt x="350091" y="3155"/>
                  <a:pt x="350576" y="3479"/>
                </a:cubicBezTo>
                <a:cubicBezTo>
                  <a:pt x="350657" y="3560"/>
                  <a:pt x="350739" y="3560"/>
                  <a:pt x="350819" y="3640"/>
                </a:cubicBezTo>
                <a:cubicBezTo>
                  <a:pt x="351224" y="3883"/>
                  <a:pt x="351628" y="4126"/>
                  <a:pt x="352033" y="4449"/>
                </a:cubicBezTo>
                <a:cubicBezTo>
                  <a:pt x="352113" y="4449"/>
                  <a:pt x="352113" y="4530"/>
                  <a:pt x="352194" y="4530"/>
                </a:cubicBezTo>
                <a:lnTo>
                  <a:pt x="353408" y="5501"/>
                </a:lnTo>
                <a:lnTo>
                  <a:pt x="353651" y="5743"/>
                </a:lnTo>
                <a:cubicBezTo>
                  <a:pt x="354055" y="6148"/>
                  <a:pt x="354459" y="6472"/>
                  <a:pt x="354864" y="6876"/>
                </a:cubicBezTo>
                <a:lnTo>
                  <a:pt x="623418" y="275430"/>
                </a:lnTo>
                <a:cubicBezTo>
                  <a:pt x="623822" y="275835"/>
                  <a:pt x="624227" y="276239"/>
                  <a:pt x="624551" y="276643"/>
                </a:cubicBezTo>
                <a:lnTo>
                  <a:pt x="624793" y="276886"/>
                </a:lnTo>
                <a:cubicBezTo>
                  <a:pt x="625117" y="277291"/>
                  <a:pt x="625440" y="277776"/>
                  <a:pt x="625764" y="278180"/>
                </a:cubicBezTo>
                <a:cubicBezTo>
                  <a:pt x="625764" y="278261"/>
                  <a:pt x="625845" y="278342"/>
                  <a:pt x="625845" y="278342"/>
                </a:cubicBezTo>
                <a:cubicBezTo>
                  <a:pt x="626168" y="278747"/>
                  <a:pt x="626491" y="279232"/>
                  <a:pt x="626734" y="279637"/>
                </a:cubicBezTo>
                <a:cubicBezTo>
                  <a:pt x="626815" y="279637"/>
                  <a:pt x="626815" y="279717"/>
                  <a:pt x="626896" y="279798"/>
                </a:cubicBezTo>
                <a:cubicBezTo>
                  <a:pt x="627139" y="280284"/>
                  <a:pt x="627462" y="280769"/>
                  <a:pt x="627705" y="281254"/>
                </a:cubicBezTo>
                <a:cubicBezTo>
                  <a:pt x="627948" y="281739"/>
                  <a:pt x="628190" y="282225"/>
                  <a:pt x="628433" y="282791"/>
                </a:cubicBezTo>
                <a:cubicBezTo>
                  <a:pt x="628918" y="283843"/>
                  <a:pt x="629323" y="284975"/>
                  <a:pt x="629646" y="286107"/>
                </a:cubicBezTo>
                <a:cubicBezTo>
                  <a:pt x="629889" y="287159"/>
                  <a:pt x="630132" y="288291"/>
                  <a:pt x="630293" y="289424"/>
                </a:cubicBezTo>
                <a:lnTo>
                  <a:pt x="630293" y="289667"/>
                </a:lnTo>
                <a:cubicBezTo>
                  <a:pt x="630374" y="290152"/>
                  <a:pt x="630455" y="290718"/>
                  <a:pt x="630455" y="291285"/>
                </a:cubicBezTo>
                <a:lnTo>
                  <a:pt x="630455" y="292579"/>
                </a:lnTo>
                <a:lnTo>
                  <a:pt x="630455" y="606189"/>
                </a:lnTo>
                <a:cubicBezTo>
                  <a:pt x="630455" y="668959"/>
                  <a:pt x="579414" y="720001"/>
                  <a:pt x="516644" y="720001"/>
                </a:cubicBezTo>
                <a:lnTo>
                  <a:pt x="113812" y="720001"/>
                </a:lnTo>
                <a:cubicBezTo>
                  <a:pt x="51042" y="720001"/>
                  <a:pt x="0" y="668959"/>
                  <a:pt x="0" y="606189"/>
                </a:cubicBezTo>
                <a:lnTo>
                  <a:pt x="0" y="113812"/>
                </a:lnTo>
                <a:cubicBezTo>
                  <a:pt x="0" y="51042"/>
                  <a:pt x="51042" y="0"/>
                  <a:pt x="113812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780606" y="2585439"/>
            <a:ext cx="1354464" cy="1354464"/>
          </a:xfrm>
          <a:prstGeom prst="roundRect">
            <a:avLst>
              <a:gd name="adj" fmla="val 7500"/>
            </a:avLst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164190" y="2969023"/>
            <a:ext cx="587297" cy="587297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60400" y="2210577"/>
            <a:ext cx="3765332" cy="8047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98E1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重点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891503" y="2210577"/>
            <a:ext cx="3627397" cy="804714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C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难点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60400" y="3121870"/>
            <a:ext cx="3765332" cy="19319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掌握健身长拳基本动作、套路及攻防含义；提升身体素质，增强协调性与力量；培养对武术的兴趣与自主锻炼习惯
学生学习的重点是掌握健身长拳的基本动作、套路及攻防含义，通过学习提升身体素质，增强协调性与力量，同时培养对武术的兴趣和自主锻炼习惯，为学生的终身体育发展奠定基础。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891504" y="3121870"/>
            <a:ext cx="3627397" cy="19319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65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实现手眼身法步高度协调，尤其是复杂动作组合时的配合；在实战情境中灵活运用长拳技战术；克服畏难情绪，保持长期学习热情与毅力
学生学习的难点在于实现手眼身法步的高度协调，特别是在复杂动作组合时的配合，以及在实战情境中灵活运用长拳技战术。此外，克服畏难情绪，保持长期的学习热情和毅力也是学生面临的重要挑战。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学生学习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9336" y="116632"/>
            <a:ext cx="11953328" cy="6624736"/>
          </a:xfrm>
          <a:prstGeom prst="roundRect">
            <a:avLst>
              <a:gd name="adj" fmla="val 212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27000" dist="38100" dir="270000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>
            <a:off x="8711865" y="1527012"/>
            <a:ext cx="1796718" cy="18869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5400000">
            <a:off x="5249782" y="-1911014"/>
            <a:ext cx="1620251" cy="876300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5400000">
            <a:off x="1670717" y="1527015"/>
            <a:ext cx="1475880" cy="18869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893119" y="2067989"/>
            <a:ext cx="925463" cy="80500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565358" y="2374231"/>
            <a:ext cx="6501062" cy="79007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4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掌握健身长拳典型动作规范与发力技巧；把握套路连贯性和节奏感；领悟武术礼仪与文化内涵
学习内容的重点是掌握健身长拳典型动作的规范与发力技巧，把握套路的连贯性和节奏感，同时领悟武术礼仪与文化内涵，让学生在学习技能的同时，深入了解武术的文化底蕴。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565361" y="1945103"/>
            <a:ext cx="6501060" cy="4291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重点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5400000">
            <a:off x="8711865" y="3680656"/>
            <a:ext cx="1796718" cy="18869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5400000">
            <a:off x="5249782" y="242630"/>
            <a:ext cx="1620251" cy="876300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5400000">
            <a:off x="1670717" y="3680659"/>
            <a:ext cx="1475880" cy="18869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893119" y="4221633"/>
            <a:ext cx="925463" cy="80500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565358" y="4527875"/>
            <a:ext cx="6501062" cy="79007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4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精准掌握动作细节与微妙发力变化；在不同情境下自如运用攻防技术；将武术文化与武德精神深度内化并践行
学习内容的难点在于精准掌握动作细节与微妙的发力变化，能够在不同情境下自如地运用攻防技术。此外，将武术文化与武德精神深度内化并践行也是一个较高的要求，需要学生在学习过程中不断感悟和实践。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565361" y="4098747"/>
            <a:ext cx="6501060" cy="4291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难点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学习内容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9336" y="116632"/>
            <a:ext cx="11953328" cy="6624736"/>
          </a:xfrm>
          <a:prstGeom prst="roundRect">
            <a:avLst>
              <a:gd name="adj" fmla="val 212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27000" dist="38100" dir="270000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6494578"/>
            <a:ext cx="12192000" cy="363422"/>
          </a:xfrm>
          <a:prstGeom prst="rect">
            <a:avLst/>
          </a:prstGeom>
          <a:gradFill>
            <a:gsLst>
              <a:gs pos="29000">
                <a:schemeClr val="accent1">
                  <a:alpha val="67000"/>
                </a:schemeClr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06699" y="1564182"/>
            <a:ext cx="5354576" cy="4447268"/>
          </a:xfrm>
          <a:prstGeom prst="roundRect">
            <a:avLst>
              <a:gd name="adj" fmla="val 1226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9525" cap="sq">
            <a:solidFill>
              <a:schemeClr val="accent1">
                <a:lumMod val="40000"/>
                <a:lumOff val="6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141174" y="1564182"/>
            <a:ext cx="5354576" cy="4447268"/>
          </a:xfrm>
          <a:prstGeom prst="roundRect">
            <a:avLst>
              <a:gd name="adj" fmla="val 1226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9525" cap="sq">
            <a:solidFill>
              <a:schemeClr val="accent1">
                <a:lumMod val="40000"/>
                <a:lumOff val="6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69165" y="2134245"/>
            <a:ext cx="5198054" cy="3521872"/>
          </a:xfrm>
          <a:prstGeom prst="rect">
            <a:avLst/>
          </a:prstGeom>
          <a:noFill/>
          <a:ln>
            <a:noFill/>
          </a:ln>
        </p:spPr>
        <p:txBody>
          <a:bodyPr vert="horz" wrap="square" lIns="3600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合理规划教学场地与器材使用；科学分组，促进学生合作学习；设计丰富多样、衔接紧密的教学活动
教学组织的重点是合理规划教学场地与器材的使用，确保教学资源的有效利用。同时，科学分组，促进学生之间的合作学习，提高学习效果。此外，设计丰富多样且衔接紧密的教学活动，能够激发学生的学习兴趣和积极性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215709" y="2134245"/>
            <a:ext cx="5198054" cy="3521872"/>
          </a:xfrm>
          <a:prstGeom prst="rect">
            <a:avLst/>
          </a:prstGeom>
          <a:noFill/>
          <a:ln>
            <a:noFill/>
          </a:ln>
        </p:spPr>
        <p:txBody>
          <a:bodyPr vert="horz" wrap="square" lIns="3600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在大班额情况下关注每个学生，及时纠正动作；满足不同学习进度学生的需求，实施分层教学；安全、有序组织大型展示或比赛活动
教学组织的难点在于大班额情况下如何关注每个学生，及时纠正动作，确保每个学生都能正确掌握技能。同时，满足不同学习进度学生的需求，实施分层教学，是一个较大的挑战。此外，安全、有序地组织大型展示或比赛活动，需要教师具备较强的组织能力和应变能力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56465" y="1564182"/>
            <a:ext cx="5198054" cy="47652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3600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498E1B">
                        <a:alpha val="100000"/>
                      </a:srgbClr>
                    </a:gs>
                    <a:gs pos="100000">
                      <a:srgbClr val="376B14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重点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215361" y="1564182"/>
            <a:ext cx="5198054" cy="46382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3600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498E1B">
                        <a:alpha val="100000"/>
                      </a:srgbClr>
                    </a:gs>
                    <a:gs pos="100000">
                      <a:srgbClr val="376B14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难点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教学组织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9336" y="116632"/>
            <a:ext cx="11953328" cy="6624736"/>
          </a:xfrm>
          <a:prstGeom prst="roundRect">
            <a:avLst>
              <a:gd name="adj" fmla="val 212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27000" dist="38100" dir="270000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586133" y="3005175"/>
            <a:ext cx="1697146" cy="648183"/>
          </a:xfrm>
          <a:prstGeom prst="parallelogram">
            <a:avLst>
              <a:gd name="adj" fmla="val 55357"/>
            </a:avLst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5400000">
            <a:off x="6674996" y="2926178"/>
            <a:ext cx="1294052" cy="806176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902119" y="3650152"/>
            <a:ext cx="1697146" cy="648183"/>
          </a:xfrm>
          <a:prstGeom prst="parallelogram">
            <a:avLst>
              <a:gd name="adj" fmla="val 55357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6200000" flipH="1">
            <a:off x="4210252" y="3571155"/>
            <a:ext cx="1294052" cy="806176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7082526" y="3140004"/>
            <a:ext cx="281778" cy="305236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flipH="1">
            <a:off x="4862318" y="3847447"/>
            <a:ext cx="288450" cy="271870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923041" y="3119303"/>
            <a:ext cx="433645" cy="3654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solidFill>
                    <a:srgbClr val="FFFFFF">
                      <a:alpha val="100000"/>
                    </a:srgbClr>
                  </a:solidFill>
                </a:ln>
                <a:noFill/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923041" y="3764280"/>
            <a:ext cx="433645" cy="3654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solidFill>
                    <a:srgbClr val="FFFFFF">
                      <a:alpha val="100000"/>
                    </a:srgbClr>
                  </a:solidFill>
                </a:ln>
                <a:noFill/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878626" y="1762664"/>
            <a:ext cx="3635203" cy="151638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难点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878626" y="3266920"/>
            <a:ext cx="3640274" cy="22093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9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根据学生个体差异因材施教；有机融合多种教学方法，发挥最大效能；确保信息技术辅助教学过程稳定、流畅
教学方法的难点在于根据学生的个体差异进行因材施教，满足不同学生的学习需求。同时，有机融合多种教学方法，发挥其最大的效能，需要教师具备较高的教学智慧和教学技巧。此外，确保信息技术辅助教学过程的稳定和流畅，也是教学中需要注意的问题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65471" y="1749964"/>
            <a:ext cx="3635203" cy="152908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重点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60400" y="3266920"/>
            <a:ext cx="3640274" cy="22093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运用直观演示法、分解练习法、游戏竞赛法等提升教学效果；结合信息技术辅助教学
教学方法的重点是运用直观演示法、分解练习法、游戏竞赛法等多种教学方法，提升教学效果，激发学生的学习兴趣和积极性。同时，结合信息技术辅助教学，能够丰富教学手段，提高教学效率。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教学方法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flipH="1">
            <a:off x="0" y="6280"/>
            <a:ext cx="12192000" cy="6845440"/>
          </a:xfrm>
          <a:custGeom>
            <a:avLst/>
            <a:gdLst>
              <a:gd name="connsiteX0" fmla="*/ 0 w 12192000"/>
              <a:gd name="connsiteY0" fmla="*/ 0 h 6845440"/>
              <a:gd name="connsiteX1" fmla="*/ 12192000 w 12192000"/>
              <a:gd name="connsiteY1" fmla="*/ 0 h 6845440"/>
              <a:gd name="connsiteX2" fmla="*/ 12192000 w 12192000"/>
              <a:gd name="connsiteY2" fmla="*/ 6845440 h 6845440"/>
              <a:gd name="connsiteX3" fmla="*/ 0 w 12192000"/>
              <a:gd name="connsiteY3" fmla="*/ 6845440 h 6845440"/>
            </a:gdLst>
            <a:ahLst/>
            <a:cxnLst/>
            <a:rect l="l" t="t" r="r" b="b"/>
            <a:pathLst>
              <a:path w="12192000" h="6845440">
                <a:moveTo>
                  <a:pt x="0" y="0"/>
                </a:moveTo>
                <a:lnTo>
                  <a:pt x="12192000" y="0"/>
                </a:lnTo>
                <a:lnTo>
                  <a:pt x="12192000" y="6845440"/>
                </a:lnTo>
                <a:lnTo>
                  <a:pt x="0" y="684544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736879" y="0"/>
            <a:ext cx="11455123" cy="6858000"/>
          </a:xfrm>
          <a:prstGeom prst="rect">
            <a:avLst/>
          </a:prstGeom>
          <a:gradFill>
            <a:gsLst>
              <a:gs pos="21000">
                <a:schemeClr val="accent1">
                  <a:lumMod val="75000"/>
                  <a:alpha val="79000"/>
                </a:schemeClr>
              </a:gs>
              <a:gs pos="100000">
                <a:schemeClr val="accent2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804336" y="3411920"/>
            <a:ext cx="5743165" cy="20114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2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单元开放式学习环境</a:t>
            </a:r>
            <a:endParaRPr kumimoji="1" lang="zh-CN" altLang="en-US"/>
          </a:p>
        </p:txBody>
      </p:sp>
      <p:pic>
        <p:nvPicPr>
          <p:cNvPr id="5" name="图片"/>
          <p:cNvPicPr>
            <a:picLocks noChangeAspect="1"/>
          </p:cNvPicPr>
          <p:nvPr/>
        </p:nvPicPr>
        <p:blipFill>
          <a:blip r:embed="rId2">
            <a:alphaModFix amt="42000"/>
          </a:blip>
          <a:srcRect/>
          <a:stretch>
            <a:fillRect/>
          </a:stretch>
        </p:blipFill>
        <p:spPr>
          <a:xfrm>
            <a:off x="10200550" y="6104014"/>
            <a:ext cx="1345095" cy="1604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flipH="1">
            <a:off x="514121" y="870333"/>
            <a:ext cx="4516915" cy="4516915"/>
          </a:xfrm>
          <a:prstGeom prst="ellipse">
            <a:avLst/>
          </a:prstGeom>
          <a:solidFill>
            <a:schemeClr val="accent1"/>
          </a:solidFill>
          <a:ln w="38100" cap="sq">
            <a:solidFill>
              <a:schemeClr val="bg1"/>
            </a:solidFill>
            <a:miter/>
          </a:ln>
          <a:effectLst>
            <a:outerShdw blurRad="546100" sx="102000" sy="102000" algn="ctr" rotWithShape="0">
              <a:schemeClr val="accent1">
                <a:lumMod val="75000"/>
                <a:alpha val="2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flipH="1">
            <a:off x="514120" y="870333"/>
            <a:ext cx="4516916" cy="4516916"/>
          </a:xfrm>
          <a:custGeom>
            <a:avLst/>
            <a:gdLst>
              <a:gd name="connsiteX0" fmla="*/ 2258458 w 4516916"/>
              <a:gd name="connsiteY0" fmla="*/ 0 h 4516916"/>
              <a:gd name="connsiteX1" fmla="*/ 4516916 w 4516916"/>
              <a:gd name="connsiteY1" fmla="*/ 2258458 h 4516916"/>
              <a:gd name="connsiteX2" fmla="*/ 2258458 w 4516916"/>
              <a:gd name="connsiteY2" fmla="*/ 4516916 h 4516916"/>
              <a:gd name="connsiteX3" fmla="*/ 0 w 4516916"/>
              <a:gd name="connsiteY3" fmla="*/ 2258458 h 4516916"/>
              <a:gd name="connsiteX4" fmla="*/ 2258458 w 4516916"/>
              <a:gd name="connsiteY4" fmla="*/ 0 h 4516916"/>
            </a:gdLst>
            <a:ahLst/>
            <a:cxnLst/>
            <a:rect l="l" t="t" r="r" b="b"/>
            <a:pathLst>
              <a:path w="4516916" h="4516916">
                <a:moveTo>
                  <a:pt x="2258458" y="0"/>
                </a:moveTo>
                <a:cubicBezTo>
                  <a:pt x="3505770" y="0"/>
                  <a:pt x="4516916" y="1011146"/>
                  <a:pt x="4516916" y="2258458"/>
                </a:cubicBezTo>
                <a:cubicBezTo>
                  <a:pt x="4516916" y="3505770"/>
                  <a:pt x="3505770" y="4516916"/>
                  <a:pt x="2258458" y="4516916"/>
                </a:cubicBezTo>
                <a:cubicBezTo>
                  <a:pt x="1011146" y="4516916"/>
                  <a:pt x="0" y="3505770"/>
                  <a:pt x="0" y="2258458"/>
                </a:cubicBezTo>
                <a:cubicBezTo>
                  <a:pt x="0" y="1011146"/>
                  <a:pt x="1011146" y="0"/>
                  <a:pt x="22584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>
            <a:off x="7467599" y="2207272"/>
            <a:ext cx="2703140" cy="10754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FFC000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Part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700436" y="904548"/>
            <a:ext cx="1772100" cy="23781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FFC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07</a:t>
            </a:r>
            <a:endParaRPr kumimoji="1" lang="zh-CN" altLang="en-US"/>
          </a:p>
        </p:txBody>
      </p:sp>
      <p:pic>
        <p:nvPicPr>
          <p:cNvPr id="10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6062506" y="1180321"/>
            <a:ext cx="1625182" cy="19386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标题 1"/>
          <p:cNvSpPr txBox="1"/>
          <p:nvPr/>
        </p:nvSpPr>
        <p:spPr>
          <a:xfrm rot="502434" flipH="1">
            <a:off x="11735268" y="858738"/>
            <a:ext cx="577449" cy="350519"/>
          </a:xfrm>
          <a:custGeom>
            <a:avLst/>
            <a:gdLst>
              <a:gd name="connsiteX0" fmla="*/ 0 w 1417320"/>
              <a:gd name="connsiteY0" fmla="*/ 657133 h 860333"/>
              <a:gd name="connsiteX1" fmla="*/ 822960 w 1417320"/>
              <a:gd name="connsiteY1" fmla="*/ 6893 h 860333"/>
              <a:gd name="connsiteX2" fmla="*/ 1417320 w 1417320"/>
              <a:gd name="connsiteY2" fmla="*/ 860333 h 860333"/>
              <a:gd name="connsiteX3" fmla="*/ 2001520 w 2001520"/>
              <a:gd name="connsiteY3" fmla="*/ 1442020 h 1442020"/>
              <a:gd name="connsiteX4" fmla="*/ 2697480 w 2697480"/>
              <a:gd name="connsiteY4" fmla="*/ 873060 h 1442042"/>
            </a:gdLst>
            <a:ahLst/>
            <a:cxnLst/>
            <a:rect l="l" t="t" r="r" b="b"/>
            <a:pathLst>
              <a:path w="1417320" h="860333">
                <a:moveTo>
                  <a:pt x="0" y="657133"/>
                </a:moveTo>
                <a:cubicBezTo>
                  <a:pt x="280670" y="255813"/>
                  <a:pt x="540051" y="-50317"/>
                  <a:pt x="822960" y="6893"/>
                </a:cubicBezTo>
                <a:cubicBezTo>
                  <a:pt x="1105869" y="64103"/>
                  <a:pt x="1261533" y="620726"/>
                  <a:pt x="1417320" y="860333"/>
                </a:cubicBezTo>
              </a:path>
            </a:pathLst>
          </a:custGeom>
          <a:noFill/>
          <a:ln w="25400" cap="rnd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5902434" flipH="1">
            <a:off x="10349961" y="-296005"/>
            <a:ext cx="587521" cy="2591199"/>
          </a:xfrm>
          <a:custGeom>
            <a:avLst/>
            <a:gdLst>
              <a:gd name="connsiteX0" fmla="*/ 345857 w 587521"/>
              <a:gd name="connsiteY0" fmla="*/ 220319 h 2591199"/>
              <a:gd name="connsiteX1" fmla="*/ 293771 w 587521"/>
              <a:gd name="connsiteY1" fmla="*/ 168233 h 2591199"/>
              <a:gd name="connsiteX2" fmla="*/ 241685 w 587521"/>
              <a:gd name="connsiteY2" fmla="*/ 220319 h 2591199"/>
              <a:gd name="connsiteX3" fmla="*/ 293771 w 587521"/>
              <a:gd name="connsiteY3" fmla="*/ 272405 h 2591199"/>
              <a:gd name="connsiteX4" fmla="*/ 345857 w 587521"/>
              <a:gd name="connsiteY4" fmla="*/ 220319 h 2591199"/>
              <a:gd name="connsiteX5" fmla="*/ 587520 w 587521"/>
              <a:gd name="connsiteY5" fmla="*/ 2535590 h 2591199"/>
              <a:gd name="connsiteX6" fmla="*/ 566601 w 587521"/>
              <a:gd name="connsiteY6" fmla="*/ 2564258 h 2591199"/>
              <a:gd name="connsiteX7" fmla="*/ 496202 w 587521"/>
              <a:gd name="connsiteY7" fmla="*/ 2591199 h 2591199"/>
              <a:gd name="connsiteX8" fmla="*/ 97977 w 587521"/>
              <a:gd name="connsiteY8" fmla="*/ 2591198 h 2591199"/>
              <a:gd name="connsiteX9" fmla="*/ 6242 w 587521"/>
              <a:gd name="connsiteY9" fmla="*/ 2535019 h 2591199"/>
              <a:gd name="connsiteX10" fmla="*/ 0 w 587521"/>
              <a:gd name="connsiteY10" fmla="*/ 2506456 h 2591199"/>
              <a:gd name="connsiteX11" fmla="*/ 1 w 587521"/>
              <a:gd name="connsiteY11" fmla="*/ 355238 h 2591199"/>
              <a:gd name="connsiteX12" fmla="*/ 297089 w 587521"/>
              <a:gd name="connsiteY12" fmla="*/ 0 h 2591199"/>
              <a:gd name="connsiteX13" fmla="*/ 587521 w 587521"/>
              <a:gd name="connsiteY13" fmla="*/ 347279 h 2591199"/>
            </a:gdLst>
            <a:ahLst/>
            <a:cxnLst/>
            <a:rect l="l" t="t" r="r" b="b"/>
            <a:pathLst>
              <a:path w="587521" h="2591199">
                <a:moveTo>
                  <a:pt x="345857" y="220319"/>
                </a:moveTo>
                <a:cubicBezTo>
                  <a:pt x="345857" y="191553"/>
                  <a:pt x="322537" y="168233"/>
                  <a:pt x="293771" y="168233"/>
                </a:cubicBezTo>
                <a:cubicBezTo>
                  <a:pt x="265005" y="168233"/>
                  <a:pt x="241685" y="191553"/>
                  <a:pt x="241685" y="220319"/>
                </a:cubicBezTo>
                <a:cubicBezTo>
                  <a:pt x="241685" y="249085"/>
                  <a:pt x="265005" y="272405"/>
                  <a:pt x="293771" y="272405"/>
                </a:cubicBezTo>
                <a:cubicBezTo>
                  <a:pt x="322537" y="272405"/>
                  <a:pt x="345857" y="249085"/>
                  <a:pt x="345857" y="220319"/>
                </a:cubicBezTo>
                <a:close/>
                <a:moveTo>
                  <a:pt x="587520" y="2535590"/>
                </a:moveTo>
                <a:lnTo>
                  <a:pt x="566601" y="2564258"/>
                </a:lnTo>
                <a:cubicBezTo>
                  <a:pt x="548584" y="2580903"/>
                  <a:pt x="523694" y="2591199"/>
                  <a:pt x="496202" y="2591199"/>
                </a:cubicBezTo>
                <a:lnTo>
                  <a:pt x="97977" y="2591198"/>
                </a:lnTo>
                <a:cubicBezTo>
                  <a:pt x="56738" y="2591198"/>
                  <a:pt x="21355" y="2568033"/>
                  <a:pt x="6242" y="2535019"/>
                </a:cubicBezTo>
                <a:lnTo>
                  <a:pt x="0" y="2506456"/>
                </a:lnTo>
                <a:lnTo>
                  <a:pt x="1" y="355238"/>
                </a:lnTo>
                <a:lnTo>
                  <a:pt x="297089" y="0"/>
                </a:lnTo>
                <a:lnTo>
                  <a:pt x="587521" y="347279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525971">
            <a:off x="9529144" y="857849"/>
            <a:ext cx="1939272" cy="24081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502434" flipH="1">
            <a:off x="9416740" y="743562"/>
            <a:ext cx="2164080" cy="469392"/>
          </a:xfrm>
          <a:prstGeom prst="roundRect">
            <a:avLst>
              <a:gd name="adj" fmla="val 16667"/>
            </a:avLst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502434" flipH="1">
            <a:off x="10936769" y="1070737"/>
            <a:ext cx="774446" cy="450854"/>
          </a:xfrm>
          <a:custGeom>
            <a:avLst/>
            <a:gdLst>
              <a:gd name="connsiteX0" fmla="*/ 0 w 929128"/>
              <a:gd name="connsiteY0" fmla="*/ 0 h 540903"/>
              <a:gd name="connsiteX1" fmla="*/ 523240 w 929128"/>
              <a:gd name="connsiteY1" fmla="*/ 538480 h 540903"/>
              <a:gd name="connsiteX2" fmla="*/ 929128 w 929128"/>
              <a:gd name="connsiteY2" fmla="*/ 250701 h 540903"/>
              <a:gd name="connsiteX3" fmla="*/ 1341120 w 1341120"/>
              <a:gd name="connsiteY3" fmla="*/ 55880 h 530445"/>
              <a:gd name="connsiteX4" fmla="*/ 2697480 w 2697480"/>
              <a:gd name="connsiteY4" fmla="*/ 873060 h 1442042"/>
            </a:gdLst>
            <a:ahLst/>
            <a:cxnLst/>
            <a:rect l="l" t="t" r="r" b="b"/>
            <a:pathLst>
              <a:path w="929128" h="540903">
                <a:moveTo>
                  <a:pt x="0" y="0"/>
                </a:moveTo>
                <a:cubicBezTo>
                  <a:pt x="155787" y="239607"/>
                  <a:pt x="309876" y="511324"/>
                  <a:pt x="523240" y="538480"/>
                </a:cubicBezTo>
                <a:cubicBezTo>
                  <a:pt x="736604" y="565636"/>
                  <a:pt x="859250" y="357849"/>
                  <a:pt x="929128" y="250701"/>
                </a:cubicBezTo>
              </a:path>
            </a:pathLst>
          </a:custGeom>
          <a:noFill/>
          <a:ln w="25400" cap="rnd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9336" y="116632"/>
            <a:ext cx="11953328" cy="6624736"/>
          </a:xfrm>
          <a:prstGeom prst="roundRect">
            <a:avLst>
              <a:gd name="adj" fmla="val 212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27000" dist="38100" dir="270000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691922" y="2264171"/>
            <a:ext cx="795455" cy="45782"/>
          </a:xfrm>
          <a:custGeom>
            <a:avLst/>
            <a:gdLst>
              <a:gd name="connsiteX0" fmla="*/ 772564 w 795455"/>
              <a:gd name="connsiteY0" fmla="*/ 0 h 45782"/>
              <a:gd name="connsiteX1" fmla="*/ 795455 w 795455"/>
              <a:gd name="connsiteY1" fmla="*/ 22891 h 45782"/>
              <a:gd name="connsiteX2" fmla="*/ 772564 w 795455"/>
              <a:gd name="connsiteY2" fmla="*/ 45782 h 45782"/>
              <a:gd name="connsiteX3" fmla="*/ 749673 w 795455"/>
              <a:gd name="connsiteY3" fmla="*/ 22891 h 45782"/>
              <a:gd name="connsiteX4" fmla="*/ 772564 w 795455"/>
              <a:gd name="connsiteY4" fmla="*/ 0 h 45782"/>
              <a:gd name="connsiteX5" fmla="*/ 646665 w 795455"/>
              <a:gd name="connsiteY5" fmla="*/ 0 h 45782"/>
              <a:gd name="connsiteX6" fmla="*/ 669556 w 795455"/>
              <a:gd name="connsiteY6" fmla="*/ 22891 h 45782"/>
              <a:gd name="connsiteX7" fmla="*/ 646665 w 795455"/>
              <a:gd name="connsiteY7" fmla="*/ 45782 h 45782"/>
              <a:gd name="connsiteX8" fmla="*/ 623774 w 795455"/>
              <a:gd name="connsiteY8" fmla="*/ 22891 h 45782"/>
              <a:gd name="connsiteX9" fmla="*/ 646665 w 795455"/>
              <a:gd name="connsiteY9" fmla="*/ 0 h 45782"/>
              <a:gd name="connsiteX10" fmla="*/ 520766 w 795455"/>
              <a:gd name="connsiteY10" fmla="*/ 0 h 45782"/>
              <a:gd name="connsiteX11" fmla="*/ 543657 w 795455"/>
              <a:gd name="connsiteY11" fmla="*/ 22891 h 45782"/>
              <a:gd name="connsiteX12" fmla="*/ 520766 w 795455"/>
              <a:gd name="connsiteY12" fmla="*/ 45782 h 45782"/>
              <a:gd name="connsiteX13" fmla="*/ 497875 w 795455"/>
              <a:gd name="connsiteY13" fmla="*/ 22891 h 45782"/>
              <a:gd name="connsiteX14" fmla="*/ 520766 w 795455"/>
              <a:gd name="connsiteY14" fmla="*/ 0 h 45782"/>
              <a:gd name="connsiteX15" fmla="*/ 400589 w 795455"/>
              <a:gd name="connsiteY15" fmla="*/ 0 h 45782"/>
              <a:gd name="connsiteX16" fmla="*/ 423480 w 795455"/>
              <a:gd name="connsiteY16" fmla="*/ 22891 h 45782"/>
              <a:gd name="connsiteX17" fmla="*/ 400589 w 795455"/>
              <a:gd name="connsiteY17" fmla="*/ 45782 h 45782"/>
              <a:gd name="connsiteX18" fmla="*/ 377698 w 795455"/>
              <a:gd name="connsiteY18" fmla="*/ 22891 h 45782"/>
              <a:gd name="connsiteX19" fmla="*/ 400589 w 795455"/>
              <a:gd name="connsiteY19" fmla="*/ 0 h 45782"/>
              <a:gd name="connsiteX20" fmla="*/ 274690 w 795455"/>
              <a:gd name="connsiteY20" fmla="*/ 0 h 45782"/>
              <a:gd name="connsiteX21" fmla="*/ 297581 w 795455"/>
              <a:gd name="connsiteY21" fmla="*/ 22891 h 45782"/>
              <a:gd name="connsiteX22" fmla="*/ 274690 w 795455"/>
              <a:gd name="connsiteY22" fmla="*/ 45782 h 45782"/>
              <a:gd name="connsiteX23" fmla="*/ 251799 w 795455"/>
              <a:gd name="connsiteY23" fmla="*/ 22891 h 45782"/>
              <a:gd name="connsiteX24" fmla="*/ 274690 w 795455"/>
              <a:gd name="connsiteY24" fmla="*/ 0 h 45782"/>
              <a:gd name="connsiteX25" fmla="*/ 148790 w 795455"/>
              <a:gd name="connsiteY25" fmla="*/ 0 h 45782"/>
              <a:gd name="connsiteX26" fmla="*/ 171681 w 795455"/>
              <a:gd name="connsiteY26" fmla="*/ 22891 h 45782"/>
              <a:gd name="connsiteX27" fmla="*/ 148790 w 795455"/>
              <a:gd name="connsiteY27" fmla="*/ 45782 h 45782"/>
              <a:gd name="connsiteX28" fmla="*/ 125899 w 795455"/>
              <a:gd name="connsiteY28" fmla="*/ 22891 h 45782"/>
              <a:gd name="connsiteX29" fmla="*/ 148790 w 795455"/>
              <a:gd name="connsiteY29" fmla="*/ 0 h 45782"/>
              <a:gd name="connsiteX30" fmla="*/ 22891 w 795455"/>
              <a:gd name="connsiteY30" fmla="*/ 0 h 45782"/>
              <a:gd name="connsiteX31" fmla="*/ 45782 w 795455"/>
              <a:gd name="connsiteY31" fmla="*/ 22891 h 45782"/>
              <a:gd name="connsiteX32" fmla="*/ 22891 w 795455"/>
              <a:gd name="connsiteY32" fmla="*/ 45782 h 45782"/>
              <a:gd name="connsiteX33" fmla="*/ 0 w 795455"/>
              <a:gd name="connsiteY33" fmla="*/ 22891 h 45782"/>
              <a:gd name="connsiteX34" fmla="*/ 22891 w 795455"/>
              <a:gd name="connsiteY34" fmla="*/ 0 h 45782"/>
            </a:gdLst>
            <a:ahLst/>
            <a:cxnLst/>
            <a:rect l="l" t="t" r="r" b="b"/>
            <a:pathLst>
              <a:path w="795455" h="45782">
                <a:moveTo>
                  <a:pt x="772564" y="0"/>
                </a:moveTo>
                <a:cubicBezTo>
                  <a:pt x="785206" y="0"/>
                  <a:pt x="795455" y="10249"/>
                  <a:pt x="795455" y="22891"/>
                </a:cubicBezTo>
                <a:cubicBezTo>
                  <a:pt x="795455" y="35533"/>
                  <a:pt x="785206" y="45782"/>
                  <a:pt x="772564" y="45782"/>
                </a:cubicBezTo>
                <a:cubicBezTo>
                  <a:pt x="759922" y="45782"/>
                  <a:pt x="749673" y="35533"/>
                  <a:pt x="749673" y="22891"/>
                </a:cubicBezTo>
                <a:cubicBezTo>
                  <a:pt x="749673" y="10249"/>
                  <a:pt x="759922" y="0"/>
                  <a:pt x="772564" y="0"/>
                </a:cubicBezTo>
                <a:close/>
                <a:moveTo>
                  <a:pt x="646665" y="0"/>
                </a:moveTo>
                <a:cubicBezTo>
                  <a:pt x="659307" y="0"/>
                  <a:pt x="669556" y="10249"/>
                  <a:pt x="669556" y="22891"/>
                </a:cubicBezTo>
                <a:cubicBezTo>
                  <a:pt x="669556" y="35533"/>
                  <a:pt x="659307" y="45782"/>
                  <a:pt x="646665" y="45782"/>
                </a:cubicBezTo>
                <a:cubicBezTo>
                  <a:pt x="634023" y="45782"/>
                  <a:pt x="623774" y="35533"/>
                  <a:pt x="623774" y="22891"/>
                </a:cubicBezTo>
                <a:cubicBezTo>
                  <a:pt x="623774" y="10249"/>
                  <a:pt x="634023" y="0"/>
                  <a:pt x="646665" y="0"/>
                </a:cubicBezTo>
                <a:close/>
                <a:moveTo>
                  <a:pt x="520766" y="0"/>
                </a:moveTo>
                <a:cubicBezTo>
                  <a:pt x="533408" y="0"/>
                  <a:pt x="543657" y="10249"/>
                  <a:pt x="543657" y="22891"/>
                </a:cubicBezTo>
                <a:cubicBezTo>
                  <a:pt x="543657" y="35533"/>
                  <a:pt x="533408" y="45782"/>
                  <a:pt x="520766" y="45782"/>
                </a:cubicBezTo>
                <a:cubicBezTo>
                  <a:pt x="508124" y="45782"/>
                  <a:pt x="497875" y="35533"/>
                  <a:pt x="497875" y="22891"/>
                </a:cubicBezTo>
                <a:cubicBezTo>
                  <a:pt x="497875" y="10249"/>
                  <a:pt x="508124" y="0"/>
                  <a:pt x="520766" y="0"/>
                </a:cubicBezTo>
                <a:close/>
                <a:moveTo>
                  <a:pt x="400589" y="0"/>
                </a:moveTo>
                <a:cubicBezTo>
                  <a:pt x="413231" y="0"/>
                  <a:pt x="423480" y="10249"/>
                  <a:pt x="423480" y="22891"/>
                </a:cubicBezTo>
                <a:cubicBezTo>
                  <a:pt x="423480" y="35533"/>
                  <a:pt x="413231" y="45782"/>
                  <a:pt x="400589" y="45782"/>
                </a:cubicBezTo>
                <a:cubicBezTo>
                  <a:pt x="387947" y="45782"/>
                  <a:pt x="377698" y="35533"/>
                  <a:pt x="377698" y="22891"/>
                </a:cubicBezTo>
                <a:cubicBezTo>
                  <a:pt x="377698" y="10249"/>
                  <a:pt x="387947" y="0"/>
                  <a:pt x="400589" y="0"/>
                </a:cubicBezTo>
                <a:close/>
                <a:moveTo>
                  <a:pt x="274690" y="0"/>
                </a:moveTo>
                <a:cubicBezTo>
                  <a:pt x="287332" y="0"/>
                  <a:pt x="297581" y="10249"/>
                  <a:pt x="297581" y="22891"/>
                </a:cubicBezTo>
                <a:cubicBezTo>
                  <a:pt x="297581" y="35533"/>
                  <a:pt x="287332" y="45782"/>
                  <a:pt x="274690" y="45782"/>
                </a:cubicBezTo>
                <a:cubicBezTo>
                  <a:pt x="262048" y="45782"/>
                  <a:pt x="251799" y="35533"/>
                  <a:pt x="251799" y="22891"/>
                </a:cubicBezTo>
                <a:cubicBezTo>
                  <a:pt x="251799" y="10249"/>
                  <a:pt x="262048" y="0"/>
                  <a:pt x="274690" y="0"/>
                </a:cubicBezTo>
                <a:close/>
                <a:moveTo>
                  <a:pt x="148790" y="0"/>
                </a:moveTo>
                <a:cubicBezTo>
                  <a:pt x="161432" y="0"/>
                  <a:pt x="171681" y="10249"/>
                  <a:pt x="171681" y="22891"/>
                </a:cubicBezTo>
                <a:cubicBezTo>
                  <a:pt x="171681" y="35533"/>
                  <a:pt x="161432" y="45782"/>
                  <a:pt x="148790" y="45782"/>
                </a:cubicBezTo>
                <a:cubicBezTo>
                  <a:pt x="136148" y="45782"/>
                  <a:pt x="125899" y="35533"/>
                  <a:pt x="125899" y="22891"/>
                </a:cubicBezTo>
                <a:cubicBezTo>
                  <a:pt x="125899" y="10249"/>
                  <a:pt x="136148" y="0"/>
                  <a:pt x="148790" y="0"/>
                </a:cubicBezTo>
                <a:close/>
                <a:moveTo>
                  <a:pt x="22891" y="0"/>
                </a:moveTo>
                <a:cubicBezTo>
                  <a:pt x="35533" y="0"/>
                  <a:pt x="45782" y="10249"/>
                  <a:pt x="45782" y="22891"/>
                </a:cubicBezTo>
                <a:cubicBezTo>
                  <a:pt x="45782" y="35533"/>
                  <a:pt x="35533" y="45782"/>
                  <a:pt x="22891" y="45782"/>
                </a:cubicBezTo>
                <a:cubicBezTo>
                  <a:pt x="10249" y="45782"/>
                  <a:pt x="0" y="35533"/>
                  <a:pt x="0" y="22891"/>
                </a:cubicBezTo>
                <a:cubicBezTo>
                  <a:pt x="0" y="10249"/>
                  <a:pt x="10249" y="0"/>
                  <a:pt x="2289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919631" y="1783062"/>
            <a:ext cx="1008000" cy="1008000"/>
          </a:xfrm>
          <a:custGeom>
            <a:avLst/>
            <a:gdLst>
              <a:gd name="connsiteX0" fmla="*/ 723900 w 723900"/>
              <a:gd name="connsiteY0" fmla="*/ 361950 h 723900"/>
              <a:gd name="connsiteX1" fmla="*/ 361950 w 723900"/>
              <a:gd name="connsiteY1" fmla="*/ 723900 h 723900"/>
              <a:gd name="connsiteX2" fmla="*/ 0 w 723900"/>
              <a:gd name="connsiteY2" fmla="*/ 361950 h 723900"/>
              <a:gd name="connsiteX3" fmla="*/ 361950 w 723900"/>
              <a:gd name="connsiteY3" fmla="*/ 0 h 723900"/>
              <a:gd name="connsiteX4" fmla="*/ 723900 w 723900"/>
              <a:gd name="connsiteY4" fmla="*/ 361950 h 723900"/>
            </a:gdLst>
            <a:ahLst/>
            <a:cxnLst/>
            <a:rect l="l" t="t" r="r" b="b"/>
            <a:pathLst>
              <a:path w="723900" h="723900">
                <a:moveTo>
                  <a:pt x="723900" y="361950"/>
                </a:moveTo>
                <a:cubicBezTo>
                  <a:pt x="723900" y="561849"/>
                  <a:pt x="561849" y="723900"/>
                  <a:pt x="361950" y="723900"/>
                </a:cubicBezTo>
                <a:cubicBezTo>
                  <a:pt x="162051" y="723900"/>
                  <a:pt x="0" y="561849"/>
                  <a:pt x="0" y="361950"/>
                </a:cubicBezTo>
                <a:cubicBezTo>
                  <a:pt x="0" y="162051"/>
                  <a:pt x="162051" y="0"/>
                  <a:pt x="361950" y="0"/>
                </a:cubicBezTo>
                <a:cubicBezTo>
                  <a:pt x="561849" y="0"/>
                  <a:pt x="723900" y="162051"/>
                  <a:pt x="723900" y="361950"/>
                </a:cubicBezTo>
                <a:close/>
              </a:path>
            </a:pathLst>
          </a:custGeom>
          <a:solidFill>
            <a:schemeClr val="accent1">
              <a:alpha val="8000"/>
            </a:schemeClr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3009630" y="1873062"/>
            <a:ext cx="828000" cy="828000"/>
          </a:xfrm>
          <a:custGeom>
            <a:avLst/>
            <a:gdLst>
              <a:gd name="connsiteX0" fmla="*/ 723900 w 723900"/>
              <a:gd name="connsiteY0" fmla="*/ 361950 h 723900"/>
              <a:gd name="connsiteX1" fmla="*/ 361950 w 723900"/>
              <a:gd name="connsiteY1" fmla="*/ 723900 h 723900"/>
              <a:gd name="connsiteX2" fmla="*/ 0 w 723900"/>
              <a:gd name="connsiteY2" fmla="*/ 361950 h 723900"/>
              <a:gd name="connsiteX3" fmla="*/ 361950 w 723900"/>
              <a:gd name="connsiteY3" fmla="*/ 0 h 723900"/>
              <a:gd name="connsiteX4" fmla="*/ 723900 w 723900"/>
              <a:gd name="connsiteY4" fmla="*/ 361950 h 723900"/>
            </a:gdLst>
            <a:ahLst/>
            <a:cxnLst/>
            <a:rect l="l" t="t" r="r" b="b"/>
            <a:pathLst>
              <a:path w="723900" h="723900">
                <a:moveTo>
                  <a:pt x="723900" y="361950"/>
                </a:moveTo>
                <a:cubicBezTo>
                  <a:pt x="723900" y="561849"/>
                  <a:pt x="561849" y="723900"/>
                  <a:pt x="361950" y="723900"/>
                </a:cubicBezTo>
                <a:cubicBezTo>
                  <a:pt x="162051" y="723900"/>
                  <a:pt x="0" y="561849"/>
                  <a:pt x="0" y="361950"/>
                </a:cubicBezTo>
                <a:cubicBezTo>
                  <a:pt x="0" y="162051"/>
                  <a:pt x="162051" y="0"/>
                  <a:pt x="361950" y="0"/>
                </a:cubicBezTo>
                <a:cubicBezTo>
                  <a:pt x="561849" y="0"/>
                  <a:pt x="723900" y="162051"/>
                  <a:pt x="723900" y="36195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225630" y="2089062"/>
            <a:ext cx="396000" cy="396000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251670" y="1783062"/>
            <a:ext cx="1008000" cy="1008000"/>
          </a:xfrm>
          <a:custGeom>
            <a:avLst/>
            <a:gdLst>
              <a:gd name="connsiteX0" fmla="*/ 723900 w 723900"/>
              <a:gd name="connsiteY0" fmla="*/ 361950 h 723900"/>
              <a:gd name="connsiteX1" fmla="*/ 361950 w 723900"/>
              <a:gd name="connsiteY1" fmla="*/ 723900 h 723900"/>
              <a:gd name="connsiteX2" fmla="*/ 0 w 723900"/>
              <a:gd name="connsiteY2" fmla="*/ 361950 h 723900"/>
              <a:gd name="connsiteX3" fmla="*/ 361950 w 723900"/>
              <a:gd name="connsiteY3" fmla="*/ 0 h 723900"/>
              <a:gd name="connsiteX4" fmla="*/ 723900 w 723900"/>
              <a:gd name="connsiteY4" fmla="*/ 361950 h 723900"/>
            </a:gdLst>
            <a:ahLst/>
            <a:cxnLst/>
            <a:rect l="l" t="t" r="r" b="b"/>
            <a:pathLst>
              <a:path w="723900" h="723900">
                <a:moveTo>
                  <a:pt x="723900" y="361950"/>
                </a:moveTo>
                <a:cubicBezTo>
                  <a:pt x="723900" y="561849"/>
                  <a:pt x="561849" y="723900"/>
                  <a:pt x="361950" y="723900"/>
                </a:cubicBezTo>
                <a:cubicBezTo>
                  <a:pt x="162051" y="723900"/>
                  <a:pt x="0" y="561849"/>
                  <a:pt x="0" y="361950"/>
                </a:cubicBezTo>
                <a:cubicBezTo>
                  <a:pt x="0" y="162051"/>
                  <a:pt x="162051" y="0"/>
                  <a:pt x="361950" y="0"/>
                </a:cubicBezTo>
                <a:cubicBezTo>
                  <a:pt x="561849" y="0"/>
                  <a:pt x="723900" y="162051"/>
                  <a:pt x="723900" y="361950"/>
                </a:cubicBezTo>
                <a:close/>
              </a:path>
            </a:pathLst>
          </a:custGeom>
          <a:solidFill>
            <a:schemeClr val="accent2">
              <a:alpha val="8000"/>
            </a:schemeClr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341670" y="1873062"/>
            <a:ext cx="828000" cy="828000"/>
          </a:xfrm>
          <a:custGeom>
            <a:avLst/>
            <a:gdLst>
              <a:gd name="connsiteX0" fmla="*/ 723900 w 723900"/>
              <a:gd name="connsiteY0" fmla="*/ 361950 h 723900"/>
              <a:gd name="connsiteX1" fmla="*/ 361950 w 723900"/>
              <a:gd name="connsiteY1" fmla="*/ 723900 h 723900"/>
              <a:gd name="connsiteX2" fmla="*/ 0 w 723900"/>
              <a:gd name="connsiteY2" fmla="*/ 361950 h 723900"/>
              <a:gd name="connsiteX3" fmla="*/ 361950 w 723900"/>
              <a:gd name="connsiteY3" fmla="*/ 0 h 723900"/>
              <a:gd name="connsiteX4" fmla="*/ 723900 w 723900"/>
              <a:gd name="connsiteY4" fmla="*/ 361950 h 723900"/>
            </a:gdLst>
            <a:ahLst/>
            <a:cxnLst/>
            <a:rect l="l" t="t" r="r" b="b"/>
            <a:pathLst>
              <a:path w="723900" h="723900">
                <a:moveTo>
                  <a:pt x="723900" y="361950"/>
                </a:moveTo>
                <a:cubicBezTo>
                  <a:pt x="723900" y="561849"/>
                  <a:pt x="561849" y="723900"/>
                  <a:pt x="361950" y="723900"/>
                </a:cubicBezTo>
                <a:cubicBezTo>
                  <a:pt x="162051" y="723900"/>
                  <a:pt x="0" y="561849"/>
                  <a:pt x="0" y="361950"/>
                </a:cubicBezTo>
                <a:cubicBezTo>
                  <a:pt x="0" y="162051"/>
                  <a:pt x="162051" y="0"/>
                  <a:pt x="361950" y="0"/>
                </a:cubicBezTo>
                <a:cubicBezTo>
                  <a:pt x="561849" y="0"/>
                  <a:pt x="723900" y="162051"/>
                  <a:pt x="723900" y="361950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557699" y="2089062"/>
            <a:ext cx="395942" cy="396000"/>
          </a:xfrm>
          <a:custGeom>
            <a:avLst/>
            <a:gdLst>
              <a:gd name="connsiteX0" fmla="*/ 579031 w 719895"/>
              <a:gd name="connsiteY0" fmla="*/ 554022 h 720000"/>
              <a:gd name="connsiteX1" fmla="*/ 596778 w 719895"/>
              <a:gd name="connsiteY1" fmla="*/ 561368 h 720000"/>
              <a:gd name="connsiteX2" fmla="*/ 712550 w 719895"/>
              <a:gd name="connsiteY2" fmla="*/ 677140 h 720000"/>
              <a:gd name="connsiteX3" fmla="*/ 712550 w 719895"/>
              <a:gd name="connsiteY3" fmla="*/ 712634 h 720000"/>
              <a:gd name="connsiteX4" fmla="*/ 694887 w 719895"/>
              <a:gd name="connsiteY4" fmla="*/ 720000 h 720000"/>
              <a:gd name="connsiteX5" fmla="*/ 677140 w 719895"/>
              <a:gd name="connsiteY5" fmla="*/ 712634 h 720000"/>
              <a:gd name="connsiteX6" fmla="*/ 561284 w 719895"/>
              <a:gd name="connsiteY6" fmla="*/ 596861 h 720000"/>
              <a:gd name="connsiteX7" fmla="*/ 561284 w 719895"/>
              <a:gd name="connsiteY7" fmla="*/ 561368 h 720000"/>
              <a:gd name="connsiteX8" fmla="*/ 579031 w 719895"/>
              <a:gd name="connsiteY8" fmla="*/ 554022 h 720000"/>
              <a:gd name="connsiteX9" fmla="*/ 301109 w 719895"/>
              <a:gd name="connsiteY9" fmla="*/ 0 h 720000"/>
              <a:gd name="connsiteX10" fmla="*/ 602219 w 719895"/>
              <a:gd name="connsiteY10" fmla="*/ 301109 h 720000"/>
              <a:gd name="connsiteX11" fmla="*/ 301109 w 719895"/>
              <a:gd name="connsiteY11" fmla="*/ 602219 h 720000"/>
              <a:gd name="connsiteX12" fmla="*/ 0 w 719895"/>
              <a:gd name="connsiteY12" fmla="*/ 301109 h 720000"/>
              <a:gd name="connsiteX13" fmla="*/ 301109 w 719895"/>
              <a:gd name="connsiteY13" fmla="*/ 0 h 720000"/>
            </a:gdLst>
            <a:ahLst/>
            <a:cxnLst/>
            <a:rect l="l" t="t" r="r" b="b"/>
            <a:pathLst>
              <a:path w="719895" h="720000">
                <a:moveTo>
                  <a:pt x="579031" y="554022"/>
                </a:moveTo>
                <a:cubicBezTo>
                  <a:pt x="585456" y="554022"/>
                  <a:pt x="591880" y="556471"/>
                  <a:pt x="596778" y="561368"/>
                </a:cubicBezTo>
                <a:lnTo>
                  <a:pt x="712550" y="677140"/>
                </a:lnTo>
                <a:cubicBezTo>
                  <a:pt x="722344" y="686935"/>
                  <a:pt x="722344" y="702840"/>
                  <a:pt x="712550" y="712634"/>
                </a:cubicBezTo>
                <a:cubicBezTo>
                  <a:pt x="707778" y="717573"/>
                  <a:pt x="701333" y="720000"/>
                  <a:pt x="694887" y="720000"/>
                </a:cubicBezTo>
                <a:cubicBezTo>
                  <a:pt x="688441" y="720000"/>
                  <a:pt x="681995" y="717573"/>
                  <a:pt x="677140" y="712634"/>
                </a:cubicBezTo>
                <a:lnTo>
                  <a:pt x="561284" y="596861"/>
                </a:lnTo>
                <a:cubicBezTo>
                  <a:pt x="551490" y="587067"/>
                  <a:pt x="551490" y="571162"/>
                  <a:pt x="561284" y="561368"/>
                </a:cubicBezTo>
                <a:cubicBezTo>
                  <a:pt x="566181" y="556471"/>
                  <a:pt x="572606" y="554022"/>
                  <a:pt x="579031" y="554022"/>
                </a:cubicBezTo>
                <a:close/>
                <a:moveTo>
                  <a:pt x="301109" y="0"/>
                </a:moveTo>
                <a:cubicBezTo>
                  <a:pt x="467443" y="0"/>
                  <a:pt x="602219" y="134859"/>
                  <a:pt x="602219" y="301109"/>
                </a:cubicBezTo>
                <a:cubicBezTo>
                  <a:pt x="602219" y="467443"/>
                  <a:pt x="467443" y="602219"/>
                  <a:pt x="301109" y="602219"/>
                </a:cubicBezTo>
                <a:cubicBezTo>
                  <a:pt x="134775" y="602219"/>
                  <a:pt x="0" y="467443"/>
                  <a:pt x="0" y="301109"/>
                </a:cubicBezTo>
                <a:cubicBezTo>
                  <a:pt x="0" y="134775"/>
                  <a:pt x="134775" y="0"/>
                  <a:pt x="301109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057258" y="2881062"/>
            <a:ext cx="4732746" cy="86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98E1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场地与设施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057258" y="3833962"/>
            <a:ext cx="4732746" cy="17362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武术专用场地（镜墙、地垫）
提供武术专用场地，如镜墙、地垫等设施，为学生创造良好的学习环境，确保学生在安全、舒适的环境中进行学习和练习。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389296" y="2881062"/>
            <a:ext cx="4732746" cy="86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C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辅助装置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389296" y="3833962"/>
            <a:ext cx="4732746" cy="17362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动作轨迹标记辅助装置
利用动作轨迹标记辅助装置，帮助学生更好地理解和掌握动作的轨迹和要领，提高学习效果。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物理环境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9336" y="116632"/>
            <a:ext cx="11953328" cy="6624736"/>
          </a:xfrm>
          <a:prstGeom prst="roundRect">
            <a:avLst>
              <a:gd name="adj" fmla="val 212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27000" dist="38100" dir="270000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3624856"/>
            <a:ext cx="12192000" cy="3233144"/>
          </a:xfrm>
          <a:custGeom>
            <a:avLst/>
            <a:gdLst>
              <a:gd name="connsiteX0" fmla="*/ 9375494 w 12192000"/>
              <a:gd name="connsiteY0" fmla="*/ 209 h 3233144"/>
              <a:gd name="connsiteX1" fmla="*/ 12192000 w 12192000"/>
              <a:gd name="connsiteY1" fmla="*/ 327194 h 3233144"/>
              <a:gd name="connsiteX2" fmla="*/ 12192000 w 12192000"/>
              <a:gd name="connsiteY2" fmla="*/ 3233144 h 3233144"/>
              <a:gd name="connsiteX3" fmla="*/ 0 w 12192000"/>
              <a:gd name="connsiteY3" fmla="*/ 3233144 h 3233144"/>
              <a:gd name="connsiteX4" fmla="*/ 0 w 12192000"/>
              <a:gd name="connsiteY4" fmla="*/ 327194 h 3233144"/>
              <a:gd name="connsiteX5" fmla="*/ 2731625 w 12192000"/>
              <a:gd name="connsiteY5" fmla="*/ 486346 h 3233144"/>
              <a:gd name="connsiteX6" fmla="*/ 9375494 w 12192000"/>
              <a:gd name="connsiteY6" fmla="*/ 209 h 3233144"/>
            </a:gdLst>
            <a:ahLst/>
            <a:cxnLst/>
            <a:rect l="l" t="t" r="r" b="b"/>
            <a:pathLst>
              <a:path w="12192000" h="3233144">
                <a:moveTo>
                  <a:pt x="9375494" y="209"/>
                </a:moveTo>
                <a:cubicBezTo>
                  <a:pt x="10349053" y="12748"/>
                  <a:pt x="11484659" y="71586"/>
                  <a:pt x="12192000" y="327194"/>
                </a:cubicBezTo>
                <a:lnTo>
                  <a:pt x="12192000" y="3233144"/>
                </a:lnTo>
                <a:lnTo>
                  <a:pt x="0" y="3233144"/>
                </a:lnTo>
                <a:lnTo>
                  <a:pt x="0" y="327194"/>
                </a:lnTo>
                <a:cubicBezTo>
                  <a:pt x="910542" y="418826"/>
                  <a:pt x="740779" y="428473"/>
                  <a:pt x="2731625" y="486346"/>
                </a:cubicBezTo>
                <a:cubicBezTo>
                  <a:pt x="4722471" y="544219"/>
                  <a:pt x="8401935" y="-12330"/>
                  <a:pt x="9375494" y="209"/>
                </a:cubicBezTo>
                <a:close/>
              </a:path>
            </a:pathLst>
          </a:cu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0" y="3416393"/>
            <a:ext cx="12192000" cy="617887"/>
          </a:xfrm>
          <a:custGeom>
            <a:avLst/>
            <a:gdLst>
              <a:gd name="connsiteX0" fmla="*/ 9375494 w 12192000"/>
              <a:gd name="connsiteY0" fmla="*/ 209 h 617887"/>
              <a:gd name="connsiteX1" fmla="*/ 12192000 w 12192000"/>
              <a:gd name="connsiteY1" fmla="*/ 454514 h 617887"/>
              <a:gd name="connsiteX2" fmla="*/ 9375494 w 12192000"/>
              <a:gd name="connsiteY2" fmla="*/ 127529 h 617887"/>
              <a:gd name="connsiteX3" fmla="*/ 2731625 w 12192000"/>
              <a:gd name="connsiteY3" fmla="*/ 613666 h 617887"/>
              <a:gd name="connsiteX4" fmla="*/ 0 w 12192000"/>
              <a:gd name="connsiteY4" fmla="*/ 454514 h 617887"/>
              <a:gd name="connsiteX5" fmla="*/ 2731625 w 12192000"/>
              <a:gd name="connsiteY5" fmla="*/ 486346 h 617887"/>
              <a:gd name="connsiteX6" fmla="*/ 9375494 w 12192000"/>
              <a:gd name="connsiteY6" fmla="*/ 209 h 617887"/>
              <a:gd name="connsiteX7" fmla="*/ 9375494 w 12192000"/>
              <a:gd name="connsiteY7" fmla="*/ 209 h 617887"/>
              <a:gd name="connsiteX8" fmla="*/ 9375494 w 12192000"/>
              <a:gd name="connsiteY8" fmla="*/ 209 h 617887"/>
            </a:gdLst>
            <a:ahLst/>
            <a:cxnLst/>
            <a:rect l="l" t="t" r="r" b="b"/>
            <a:pathLst>
              <a:path w="12192000" h="617887">
                <a:moveTo>
                  <a:pt x="9375494" y="209"/>
                </a:moveTo>
                <a:cubicBezTo>
                  <a:pt x="10952223" y="-5096"/>
                  <a:pt x="12192000" y="433294"/>
                  <a:pt x="12192000" y="454514"/>
                </a:cubicBezTo>
                <a:cubicBezTo>
                  <a:pt x="10888980" y="165854"/>
                  <a:pt x="10349053" y="140068"/>
                  <a:pt x="9375494" y="127529"/>
                </a:cubicBezTo>
                <a:cubicBezTo>
                  <a:pt x="8401935" y="114990"/>
                  <a:pt x="4722471" y="671539"/>
                  <a:pt x="2731625" y="613666"/>
                </a:cubicBezTo>
                <a:cubicBezTo>
                  <a:pt x="740779" y="555793"/>
                  <a:pt x="910542" y="546146"/>
                  <a:pt x="0" y="454514"/>
                </a:cubicBezTo>
                <a:cubicBezTo>
                  <a:pt x="910542" y="487985"/>
                  <a:pt x="1821083" y="475735"/>
                  <a:pt x="2731625" y="486346"/>
                </a:cubicBezTo>
                <a:cubicBezTo>
                  <a:pt x="4722471" y="544219"/>
                  <a:pt x="8401935" y="-12330"/>
                  <a:pt x="9375494" y="209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60030" y="1721887"/>
            <a:ext cx="4648136" cy="5900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学习工具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960031" y="2414557"/>
            <a:ext cx="4648136" cy="115375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武术AR学习APP（动作拆解）
利用武术AR学习APP进行动作拆解学习，让学生能够更加直观地了解动作的细节和要领，提高学习的趣味性和效果。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432239" y="1483540"/>
            <a:ext cx="4648136" cy="5900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评价系统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432240" y="2176211"/>
            <a:ext cx="4648136" cy="115375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AI动作捕捉评价系统
采用AI动作捕捉评价系统，对学生的动作进行实时捕捉和评价，及时发现学生的动作问题，为学生提供个性化的反馈和指导，提高学生的学习效果。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771932" y="4239124"/>
            <a:ext cx="4648136" cy="5900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资源库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771933" y="4949037"/>
            <a:ext cx="4648136" cy="115375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云端视频资源库
建立云端视频资源库，收集丰富的武术教学视频和经典赛事视频，为学生提供丰富的学习资源，拓宽学生的学习视野。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432241" y="3586979"/>
            <a:ext cx="242395" cy="242395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518332" y="3673070"/>
            <a:ext cx="70213" cy="70213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771934" y="3806322"/>
            <a:ext cx="242395" cy="242395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858025" y="3892413"/>
            <a:ext cx="70213" cy="70213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60032" y="3786791"/>
            <a:ext cx="242395" cy="242395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046123" y="3872882"/>
            <a:ext cx="70213" cy="70213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虚拟环境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9336" y="116632"/>
            <a:ext cx="11953328" cy="6624736"/>
          </a:xfrm>
          <a:prstGeom prst="roundRect">
            <a:avLst>
              <a:gd name="adj" fmla="val 212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27000" dist="38100" dir="270000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800000">
            <a:off x="4203946" y="1775116"/>
            <a:ext cx="1080000" cy="1944000"/>
          </a:xfrm>
          <a:prstGeom prst="round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800000">
            <a:off x="6895354" y="1775115"/>
            <a:ext cx="1080000" cy="1944000"/>
          </a:xfrm>
          <a:prstGeom prst="round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800000">
            <a:off x="9591276" y="1775113"/>
            <a:ext cx="1080000" cy="1944000"/>
          </a:xfrm>
          <a:prstGeom prst="round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800000">
            <a:off x="1431061" y="1775115"/>
            <a:ext cx="1080000" cy="1944000"/>
          </a:xfrm>
          <a:prstGeom prst="round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16000" y="2709627"/>
            <a:ext cx="11160000" cy="2520000"/>
          </a:xfrm>
          <a:prstGeom prst="rect">
            <a:avLst/>
          </a:prstGeom>
          <a:gradFill>
            <a:gsLst>
              <a:gs pos="40000">
                <a:schemeClr val="bg1"/>
              </a:gs>
              <a:gs pos="75000">
                <a:schemeClr val="bg1">
                  <a:lumMod val="95000"/>
                </a:schemeClr>
              </a:gs>
            </a:gsLst>
            <a:lin ang="16200000" scaled="0"/>
          </a:gra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9" name="线条 1"/>
          <p:cNvCxnSpPr/>
          <p:nvPr/>
        </p:nvCxnSpPr>
        <p:spPr>
          <a:xfrm>
            <a:off x="516000" y="2709627"/>
            <a:ext cx="11160000" cy="0"/>
          </a:xfrm>
          <a:prstGeom prst="line">
            <a:avLst/>
          </a:prstGeom>
          <a:noFill/>
          <a:ln w="19050" cap="sq">
            <a:solidFill>
              <a:schemeClr val="accent1"/>
            </a:solidFill>
            <a:miter/>
            <a:tailEnd type="none"/>
          </a:ln>
        </p:spPr>
      </p:cxnSp>
      <p:sp>
        <p:nvSpPr>
          <p:cNvPr id="10" name="标题 1"/>
          <p:cNvSpPr txBox="1"/>
          <p:nvPr/>
        </p:nvSpPr>
        <p:spPr>
          <a:xfrm rot="1800000">
            <a:off x="4625976" y="2091041"/>
            <a:ext cx="720000" cy="43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800000">
            <a:off x="7317384" y="2091040"/>
            <a:ext cx="720000" cy="43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800000">
            <a:off x="10013306" y="2091039"/>
            <a:ext cx="720000" cy="43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800000">
            <a:off x="1853091" y="2091040"/>
            <a:ext cx="720000" cy="43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04400" y="3744287"/>
            <a:ext cx="2160000" cy="2545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邀请非遗传承人进课堂
邀请非遗传承人进课堂，让学生近距离接触和学习传统武术文化，感受传统文化的魅力，增强学生对传统文化的认同感和传承意识。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04400" y="3041674"/>
            <a:ext cx="2160000" cy="648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传承与交流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607900" y="3041674"/>
            <a:ext cx="2160000" cy="648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社团与活动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411400" y="3041674"/>
            <a:ext cx="2160000" cy="648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文化活动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9214900" y="3041674"/>
            <a:ext cx="2160000" cy="648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家校联动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611100" y="3744287"/>
            <a:ext cx="2160000" cy="2545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创建武术研习社团
创建武术研习社团，为学生提供一个学习和交流的平台，让学生在社团活动中进一步提高武术水平，培养团队合作精神和集体荣誉感。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240000" y="3744287"/>
            <a:ext cx="2160000" cy="2545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校园武术文化节
举办校园武术文化节，通过各种武术表演、比赛和展示活动，营造浓厚的武术文化氛围，激发学生的学习兴趣和积极性，促进武术文化的传承和发展。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9224500" y="3744287"/>
            <a:ext cx="2160000" cy="2545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家校联动的武术微视频展
开展家校联动的武术微视频展活动，鼓励学生和家长共同参与，通过制作和展示武术微视频，增强家校之间的沟通与合作，共同促进学生的成长和发展。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人文环境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flipH="1">
            <a:off x="0" y="6280"/>
            <a:ext cx="12192000" cy="6845440"/>
          </a:xfrm>
          <a:custGeom>
            <a:avLst/>
            <a:gdLst>
              <a:gd name="connsiteX0" fmla="*/ 0 w 12192000"/>
              <a:gd name="connsiteY0" fmla="*/ 0 h 6845440"/>
              <a:gd name="connsiteX1" fmla="*/ 12192000 w 12192000"/>
              <a:gd name="connsiteY1" fmla="*/ 0 h 6845440"/>
              <a:gd name="connsiteX2" fmla="*/ 12192000 w 12192000"/>
              <a:gd name="connsiteY2" fmla="*/ 6845440 h 6845440"/>
              <a:gd name="connsiteX3" fmla="*/ 0 w 12192000"/>
              <a:gd name="connsiteY3" fmla="*/ 6845440 h 6845440"/>
            </a:gdLst>
            <a:ahLst/>
            <a:cxnLst/>
            <a:rect l="l" t="t" r="r" b="b"/>
            <a:pathLst>
              <a:path w="12192000" h="6845440">
                <a:moveTo>
                  <a:pt x="0" y="0"/>
                </a:moveTo>
                <a:lnTo>
                  <a:pt x="12192000" y="0"/>
                </a:lnTo>
                <a:lnTo>
                  <a:pt x="12192000" y="6845440"/>
                </a:lnTo>
                <a:lnTo>
                  <a:pt x="0" y="684544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736879" y="0"/>
            <a:ext cx="11455123" cy="6858000"/>
          </a:xfrm>
          <a:prstGeom prst="rect">
            <a:avLst/>
          </a:prstGeom>
          <a:gradFill>
            <a:gsLst>
              <a:gs pos="21000">
                <a:schemeClr val="accent1">
                  <a:lumMod val="75000"/>
                  <a:alpha val="79000"/>
                </a:schemeClr>
              </a:gs>
              <a:gs pos="100000">
                <a:schemeClr val="accent2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804336" y="3411920"/>
            <a:ext cx="5743165" cy="20114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2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单元过程结构图</a:t>
            </a:r>
            <a:endParaRPr kumimoji="1" lang="zh-CN" altLang="en-US"/>
          </a:p>
        </p:txBody>
      </p:sp>
      <p:pic>
        <p:nvPicPr>
          <p:cNvPr id="5" name="图片"/>
          <p:cNvPicPr>
            <a:picLocks noChangeAspect="1"/>
          </p:cNvPicPr>
          <p:nvPr/>
        </p:nvPicPr>
        <p:blipFill>
          <a:blip r:embed="rId2">
            <a:alphaModFix amt="42000"/>
          </a:blip>
          <a:srcRect/>
          <a:stretch>
            <a:fillRect/>
          </a:stretch>
        </p:blipFill>
        <p:spPr>
          <a:xfrm>
            <a:off x="10200550" y="6104014"/>
            <a:ext cx="1345095" cy="1604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flipH="1">
            <a:off x="514121" y="870333"/>
            <a:ext cx="4516915" cy="4516915"/>
          </a:xfrm>
          <a:prstGeom prst="ellipse">
            <a:avLst/>
          </a:prstGeom>
          <a:solidFill>
            <a:schemeClr val="accent1"/>
          </a:solidFill>
          <a:ln w="38100" cap="sq">
            <a:solidFill>
              <a:schemeClr val="bg1"/>
            </a:solidFill>
            <a:miter/>
          </a:ln>
          <a:effectLst>
            <a:outerShdw blurRad="546100" sx="102000" sy="102000" algn="ctr" rotWithShape="0">
              <a:schemeClr val="accent1">
                <a:lumMod val="75000"/>
                <a:alpha val="2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flipH="1">
            <a:off x="514120" y="870333"/>
            <a:ext cx="4516916" cy="4516916"/>
          </a:xfrm>
          <a:custGeom>
            <a:avLst/>
            <a:gdLst>
              <a:gd name="connsiteX0" fmla="*/ 2258458 w 4516916"/>
              <a:gd name="connsiteY0" fmla="*/ 0 h 4516916"/>
              <a:gd name="connsiteX1" fmla="*/ 4516916 w 4516916"/>
              <a:gd name="connsiteY1" fmla="*/ 2258458 h 4516916"/>
              <a:gd name="connsiteX2" fmla="*/ 2258458 w 4516916"/>
              <a:gd name="connsiteY2" fmla="*/ 4516916 h 4516916"/>
              <a:gd name="connsiteX3" fmla="*/ 0 w 4516916"/>
              <a:gd name="connsiteY3" fmla="*/ 2258458 h 4516916"/>
              <a:gd name="connsiteX4" fmla="*/ 2258458 w 4516916"/>
              <a:gd name="connsiteY4" fmla="*/ 0 h 4516916"/>
            </a:gdLst>
            <a:ahLst/>
            <a:cxnLst/>
            <a:rect l="l" t="t" r="r" b="b"/>
            <a:pathLst>
              <a:path w="4516916" h="4516916">
                <a:moveTo>
                  <a:pt x="2258458" y="0"/>
                </a:moveTo>
                <a:cubicBezTo>
                  <a:pt x="3505770" y="0"/>
                  <a:pt x="4516916" y="1011146"/>
                  <a:pt x="4516916" y="2258458"/>
                </a:cubicBezTo>
                <a:cubicBezTo>
                  <a:pt x="4516916" y="3505770"/>
                  <a:pt x="3505770" y="4516916"/>
                  <a:pt x="2258458" y="4516916"/>
                </a:cubicBezTo>
                <a:cubicBezTo>
                  <a:pt x="1011146" y="4516916"/>
                  <a:pt x="0" y="3505770"/>
                  <a:pt x="0" y="2258458"/>
                </a:cubicBezTo>
                <a:cubicBezTo>
                  <a:pt x="0" y="1011146"/>
                  <a:pt x="1011146" y="0"/>
                  <a:pt x="22584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>
            <a:off x="7467599" y="2207272"/>
            <a:ext cx="2703140" cy="10754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FFC000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Part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700436" y="904548"/>
            <a:ext cx="1772100" cy="23781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FFC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08</a:t>
            </a:r>
            <a:endParaRPr kumimoji="1" lang="zh-CN" altLang="en-US"/>
          </a:p>
        </p:txBody>
      </p:sp>
      <p:pic>
        <p:nvPicPr>
          <p:cNvPr id="10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6062506" y="1180321"/>
            <a:ext cx="1625182" cy="19386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标题 1"/>
          <p:cNvSpPr txBox="1"/>
          <p:nvPr/>
        </p:nvSpPr>
        <p:spPr>
          <a:xfrm rot="502434" flipH="1">
            <a:off x="11735268" y="858738"/>
            <a:ext cx="577449" cy="350519"/>
          </a:xfrm>
          <a:custGeom>
            <a:avLst/>
            <a:gdLst>
              <a:gd name="connsiteX0" fmla="*/ 0 w 1417320"/>
              <a:gd name="connsiteY0" fmla="*/ 657133 h 860333"/>
              <a:gd name="connsiteX1" fmla="*/ 822960 w 1417320"/>
              <a:gd name="connsiteY1" fmla="*/ 6893 h 860333"/>
              <a:gd name="connsiteX2" fmla="*/ 1417320 w 1417320"/>
              <a:gd name="connsiteY2" fmla="*/ 860333 h 860333"/>
              <a:gd name="connsiteX3" fmla="*/ 2001520 w 2001520"/>
              <a:gd name="connsiteY3" fmla="*/ 1442020 h 1442020"/>
              <a:gd name="connsiteX4" fmla="*/ 2697480 w 2697480"/>
              <a:gd name="connsiteY4" fmla="*/ 873060 h 1442042"/>
            </a:gdLst>
            <a:ahLst/>
            <a:cxnLst/>
            <a:rect l="l" t="t" r="r" b="b"/>
            <a:pathLst>
              <a:path w="1417320" h="860333">
                <a:moveTo>
                  <a:pt x="0" y="657133"/>
                </a:moveTo>
                <a:cubicBezTo>
                  <a:pt x="280670" y="255813"/>
                  <a:pt x="540051" y="-50317"/>
                  <a:pt x="822960" y="6893"/>
                </a:cubicBezTo>
                <a:cubicBezTo>
                  <a:pt x="1105869" y="64103"/>
                  <a:pt x="1261533" y="620726"/>
                  <a:pt x="1417320" y="860333"/>
                </a:cubicBezTo>
              </a:path>
            </a:pathLst>
          </a:custGeom>
          <a:noFill/>
          <a:ln w="25400" cap="rnd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5902434" flipH="1">
            <a:off x="10349961" y="-296005"/>
            <a:ext cx="587521" cy="2591199"/>
          </a:xfrm>
          <a:custGeom>
            <a:avLst/>
            <a:gdLst>
              <a:gd name="connsiteX0" fmla="*/ 345857 w 587521"/>
              <a:gd name="connsiteY0" fmla="*/ 220319 h 2591199"/>
              <a:gd name="connsiteX1" fmla="*/ 293771 w 587521"/>
              <a:gd name="connsiteY1" fmla="*/ 168233 h 2591199"/>
              <a:gd name="connsiteX2" fmla="*/ 241685 w 587521"/>
              <a:gd name="connsiteY2" fmla="*/ 220319 h 2591199"/>
              <a:gd name="connsiteX3" fmla="*/ 293771 w 587521"/>
              <a:gd name="connsiteY3" fmla="*/ 272405 h 2591199"/>
              <a:gd name="connsiteX4" fmla="*/ 345857 w 587521"/>
              <a:gd name="connsiteY4" fmla="*/ 220319 h 2591199"/>
              <a:gd name="connsiteX5" fmla="*/ 587520 w 587521"/>
              <a:gd name="connsiteY5" fmla="*/ 2535590 h 2591199"/>
              <a:gd name="connsiteX6" fmla="*/ 566601 w 587521"/>
              <a:gd name="connsiteY6" fmla="*/ 2564258 h 2591199"/>
              <a:gd name="connsiteX7" fmla="*/ 496202 w 587521"/>
              <a:gd name="connsiteY7" fmla="*/ 2591199 h 2591199"/>
              <a:gd name="connsiteX8" fmla="*/ 97977 w 587521"/>
              <a:gd name="connsiteY8" fmla="*/ 2591198 h 2591199"/>
              <a:gd name="connsiteX9" fmla="*/ 6242 w 587521"/>
              <a:gd name="connsiteY9" fmla="*/ 2535019 h 2591199"/>
              <a:gd name="connsiteX10" fmla="*/ 0 w 587521"/>
              <a:gd name="connsiteY10" fmla="*/ 2506456 h 2591199"/>
              <a:gd name="connsiteX11" fmla="*/ 1 w 587521"/>
              <a:gd name="connsiteY11" fmla="*/ 355238 h 2591199"/>
              <a:gd name="connsiteX12" fmla="*/ 297089 w 587521"/>
              <a:gd name="connsiteY12" fmla="*/ 0 h 2591199"/>
              <a:gd name="connsiteX13" fmla="*/ 587521 w 587521"/>
              <a:gd name="connsiteY13" fmla="*/ 347279 h 2591199"/>
            </a:gdLst>
            <a:ahLst/>
            <a:cxnLst/>
            <a:rect l="l" t="t" r="r" b="b"/>
            <a:pathLst>
              <a:path w="587521" h="2591199">
                <a:moveTo>
                  <a:pt x="345857" y="220319"/>
                </a:moveTo>
                <a:cubicBezTo>
                  <a:pt x="345857" y="191553"/>
                  <a:pt x="322537" y="168233"/>
                  <a:pt x="293771" y="168233"/>
                </a:cubicBezTo>
                <a:cubicBezTo>
                  <a:pt x="265005" y="168233"/>
                  <a:pt x="241685" y="191553"/>
                  <a:pt x="241685" y="220319"/>
                </a:cubicBezTo>
                <a:cubicBezTo>
                  <a:pt x="241685" y="249085"/>
                  <a:pt x="265005" y="272405"/>
                  <a:pt x="293771" y="272405"/>
                </a:cubicBezTo>
                <a:cubicBezTo>
                  <a:pt x="322537" y="272405"/>
                  <a:pt x="345857" y="249085"/>
                  <a:pt x="345857" y="220319"/>
                </a:cubicBezTo>
                <a:close/>
                <a:moveTo>
                  <a:pt x="587520" y="2535590"/>
                </a:moveTo>
                <a:lnTo>
                  <a:pt x="566601" y="2564258"/>
                </a:lnTo>
                <a:cubicBezTo>
                  <a:pt x="548584" y="2580903"/>
                  <a:pt x="523694" y="2591199"/>
                  <a:pt x="496202" y="2591199"/>
                </a:cubicBezTo>
                <a:lnTo>
                  <a:pt x="97977" y="2591198"/>
                </a:lnTo>
                <a:cubicBezTo>
                  <a:pt x="56738" y="2591198"/>
                  <a:pt x="21355" y="2568033"/>
                  <a:pt x="6242" y="2535019"/>
                </a:cubicBezTo>
                <a:lnTo>
                  <a:pt x="0" y="2506456"/>
                </a:lnTo>
                <a:lnTo>
                  <a:pt x="1" y="355238"/>
                </a:lnTo>
                <a:lnTo>
                  <a:pt x="297089" y="0"/>
                </a:lnTo>
                <a:lnTo>
                  <a:pt x="587521" y="347279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525971">
            <a:off x="9529144" y="857849"/>
            <a:ext cx="1939272" cy="24081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502434" flipH="1">
            <a:off x="9416740" y="743562"/>
            <a:ext cx="2164080" cy="469392"/>
          </a:xfrm>
          <a:prstGeom prst="roundRect">
            <a:avLst>
              <a:gd name="adj" fmla="val 16667"/>
            </a:avLst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502434" flipH="1">
            <a:off x="10936769" y="1070737"/>
            <a:ext cx="774446" cy="450854"/>
          </a:xfrm>
          <a:custGeom>
            <a:avLst/>
            <a:gdLst>
              <a:gd name="connsiteX0" fmla="*/ 0 w 929128"/>
              <a:gd name="connsiteY0" fmla="*/ 0 h 540903"/>
              <a:gd name="connsiteX1" fmla="*/ 523240 w 929128"/>
              <a:gd name="connsiteY1" fmla="*/ 538480 h 540903"/>
              <a:gd name="connsiteX2" fmla="*/ 929128 w 929128"/>
              <a:gd name="connsiteY2" fmla="*/ 250701 h 540903"/>
              <a:gd name="connsiteX3" fmla="*/ 1341120 w 1341120"/>
              <a:gd name="connsiteY3" fmla="*/ 55880 h 530445"/>
              <a:gd name="connsiteX4" fmla="*/ 2697480 w 2697480"/>
              <a:gd name="connsiteY4" fmla="*/ 873060 h 1442042"/>
            </a:gdLst>
            <a:ahLst/>
            <a:cxnLst/>
            <a:rect l="l" t="t" r="r" b="b"/>
            <a:pathLst>
              <a:path w="929128" h="540903">
                <a:moveTo>
                  <a:pt x="0" y="0"/>
                </a:moveTo>
                <a:cubicBezTo>
                  <a:pt x="155787" y="239607"/>
                  <a:pt x="309876" y="511324"/>
                  <a:pt x="523240" y="538480"/>
                </a:cubicBezTo>
                <a:cubicBezTo>
                  <a:pt x="736604" y="565636"/>
                  <a:pt x="859250" y="357849"/>
                  <a:pt x="929128" y="250701"/>
                </a:cubicBezTo>
              </a:path>
            </a:pathLst>
          </a:custGeom>
          <a:noFill/>
          <a:ln w="25400" cap="rnd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810895" y="-99695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1214535" y="6003925"/>
            <a:ext cx="473075" cy="473075"/>
          </a:xfrm>
          <a:prstGeom prst="rect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1801910" y="5711825"/>
            <a:ext cx="250825" cy="250825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552404" y="1078964"/>
            <a:ext cx="323850" cy="323850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556004" y="4807933"/>
            <a:ext cx="4569889" cy="1144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959958" y="4263491"/>
            <a:ext cx="4755822" cy="178825"/>
          </a:xfrm>
          <a:custGeom>
            <a:avLst/>
            <a:gdLst>
              <a:gd name="connsiteX0" fmla="*/ 4666410 w 4755822"/>
              <a:gd name="connsiteY0" fmla="*/ 0 h 178825"/>
              <a:gd name="connsiteX1" fmla="*/ 4755822 w 4755822"/>
              <a:gd name="connsiteY1" fmla="*/ 89413 h 178825"/>
              <a:gd name="connsiteX2" fmla="*/ 4666410 w 4755822"/>
              <a:gd name="connsiteY2" fmla="*/ 178825 h 178825"/>
              <a:gd name="connsiteX3" fmla="*/ 4576997 w 4755822"/>
              <a:gd name="connsiteY3" fmla="*/ 89413 h 178825"/>
              <a:gd name="connsiteX4" fmla="*/ 4666410 w 4755822"/>
              <a:gd name="connsiteY4" fmla="*/ 0 h 178825"/>
              <a:gd name="connsiteX5" fmla="*/ 89413 w 4755822"/>
              <a:gd name="connsiteY5" fmla="*/ 0 h 178825"/>
              <a:gd name="connsiteX6" fmla="*/ 178825 w 4755822"/>
              <a:gd name="connsiteY6" fmla="*/ 89413 h 178825"/>
              <a:gd name="connsiteX7" fmla="*/ 89413 w 4755822"/>
              <a:gd name="connsiteY7" fmla="*/ 178825 h 178825"/>
              <a:gd name="connsiteX8" fmla="*/ 0 w 4755822"/>
              <a:gd name="connsiteY8" fmla="*/ 89413 h 178825"/>
              <a:gd name="connsiteX9" fmla="*/ 89413 w 4755822"/>
              <a:gd name="connsiteY9" fmla="*/ 0 h 178825"/>
            </a:gdLst>
            <a:ahLst/>
            <a:cxnLst/>
            <a:rect l="l" t="t" r="r" b="b"/>
            <a:pathLst>
              <a:path w="4755822" h="178825">
                <a:moveTo>
                  <a:pt x="4666410" y="0"/>
                </a:moveTo>
                <a:cubicBezTo>
                  <a:pt x="4666410" y="54643"/>
                  <a:pt x="4701180" y="89413"/>
                  <a:pt x="4755822" y="89413"/>
                </a:cubicBezTo>
                <a:cubicBezTo>
                  <a:pt x="4701180" y="89413"/>
                  <a:pt x="4666410" y="124183"/>
                  <a:pt x="4666410" y="178825"/>
                </a:cubicBezTo>
                <a:cubicBezTo>
                  <a:pt x="4666410" y="124183"/>
                  <a:pt x="4631640" y="89413"/>
                  <a:pt x="4576997" y="89413"/>
                </a:cubicBezTo>
                <a:cubicBezTo>
                  <a:pt x="4631640" y="89413"/>
                  <a:pt x="4666410" y="54643"/>
                  <a:pt x="4666410" y="0"/>
                </a:cubicBezTo>
                <a:close/>
                <a:moveTo>
                  <a:pt x="89413" y="0"/>
                </a:moveTo>
                <a:cubicBezTo>
                  <a:pt x="89413" y="54643"/>
                  <a:pt x="124183" y="89413"/>
                  <a:pt x="178825" y="89413"/>
                </a:cubicBezTo>
                <a:cubicBezTo>
                  <a:pt x="124183" y="89413"/>
                  <a:pt x="89413" y="124183"/>
                  <a:pt x="89413" y="178825"/>
                </a:cubicBezTo>
                <a:cubicBezTo>
                  <a:pt x="89413" y="124183"/>
                  <a:pt x="54642" y="89413"/>
                  <a:pt x="0" y="89413"/>
                </a:cubicBezTo>
                <a:cubicBezTo>
                  <a:pt x="54642" y="89413"/>
                  <a:pt x="89413" y="54643"/>
                  <a:pt x="89413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6503199" y="4263491"/>
            <a:ext cx="4755822" cy="178825"/>
          </a:xfrm>
          <a:custGeom>
            <a:avLst/>
            <a:gdLst>
              <a:gd name="connsiteX0" fmla="*/ 4666410 w 4755822"/>
              <a:gd name="connsiteY0" fmla="*/ 0 h 178825"/>
              <a:gd name="connsiteX1" fmla="*/ 4755822 w 4755822"/>
              <a:gd name="connsiteY1" fmla="*/ 89413 h 178825"/>
              <a:gd name="connsiteX2" fmla="*/ 4666410 w 4755822"/>
              <a:gd name="connsiteY2" fmla="*/ 178825 h 178825"/>
              <a:gd name="connsiteX3" fmla="*/ 4576997 w 4755822"/>
              <a:gd name="connsiteY3" fmla="*/ 89413 h 178825"/>
              <a:gd name="connsiteX4" fmla="*/ 4666410 w 4755822"/>
              <a:gd name="connsiteY4" fmla="*/ 0 h 178825"/>
              <a:gd name="connsiteX5" fmla="*/ 89413 w 4755822"/>
              <a:gd name="connsiteY5" fmla="*/ 0 h 178825"/>
              <a:gd name="connsiteX6" fmla="*/ 178825 w 4755822"/>
              <a:gd name="connsiteY6" fmla="*/ 89413 h 178825"/>
              <a:gd name="connsiteX7" fmla="*/ 89413 w 4755822"/>
              <a:gd name="connsiteY7" fmla="*/ 178825 h 178825"/>
              <a:gd name="connsiteX8" fmla="*/ 0 w 4755822"/>
              <a:gd name="connsiteY8" fmla="*/ 89413 h 178825"/>
              <a:gd name="connsiteX9" fmla="*/ 89413 w 4755822"/>
              <a:gd name="connsiteY9" fmla="*/ 0 h 178825"/>
            </a:gdLst>
            <a:ahLst/>
            <a:cxnLst/>
            <a:rect l="l" t="t" r="r" b="b"/>
            <a:pathLst>
              <a:path w="4755822" h="178825">
                <a:moveTo>
                  <a:pt x="4666410" y="0"/>
                </a:moveTo>
                <a:cubicBezTo>
                  <a:pt x="4666410" y="54643"/>
                  <a:pt x="4701180" y="89413"/>
                  <a:pt x="4755822" y="89413"/>
                </a:cubicBezTo>
                <a:cubicBezTo>
                  <a:pt x="4701180" y="89413"/>
                  <a:pt x="4666410" y="124183"/>
                  <a:pt x="4666410" y="178825"/>
                </a:cubicBezTo>
                <a:cubicBezTo>
                  <a:pt x="4666410" y="124183"/>
                  <a:pt x="4631640" y="89413"/>
                  <a:pt x="4576997" y="89413"/>
                </a:cubicBezTo>
                <a:cubicBezTo>
                  <a:pt x="4631640" y="89413"/>
                  <a:pt x="4666410" y="54643"/>
                  <a:pt x="4666410" y="0"/>
                </a:cubicBezTo>
                <a:close/>
                <a:moveTo>
                  <a:pt x="89413" y="0"/>
                </a:moveTo>
                <a:cubicBezTo>
                  <a:pt x="89413" y="54643"/>
                  <a:pt x="124183" y="89413"/>
                  <a:pt x="178825" y="89413"/>
                </a:cubicBezTo>
                <a:cubicBezTo>
                  <a:pt x="124183" y="89413"/>
                  <a:pt x="89413" y="124183"/>
                  <a:pt x="89413" y="178825"/>
                </a:cubicBezTo>
                <a:cubicBezTo>
                  <a:pt x="89413" y="124183"/>
                  <a:pt x="54642" y="89413"/>
                  <a:pt x="0" y="89413"/>
                </a:cubicBezTo>
                <a:cubicBezTo>
                  <a:pt x="54642" y="89413"/>
                  <a:pt x="89413" y="54643"/>
                  <a:pt x="89413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2870" y="-111125"/>
            <a:ext cx="10287000" cy="87566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870" y="764540"/>
            <a:ext cx="10259060" cy="60083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9336" y="116632"/>
            <a:ext cx="11953328" cy="6624736"/>
          </a:xfrm>
          <a:prstGeom prst="roundRect">
            <a:avLst>
              <a:gd name="adj" fmla="val 212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27000" dist="38100" dir="270000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 rot="16200000">
            <a:off x="833048" y="6026314"/>
            <a:ext cx="1496202" cy="496840"/>
          </a:xfrm>
          <a:prstGeom prst="round2DiagRect">
            <a:avLst/>
          </a:prstGeom>
          <a:solidFill>
            <a:schemeClr val="accent1">
              <a:lumMod val="20000"/>
              <a:lumOff val="80000"/>
              <a:alpha val="22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2"/>
            </p:custDataLst>
          </p:nvPr>
        </p:nvSpPr>
        <p:spPr>
          <a:xfrm>
            <a:off x="590814" y="1143000"/>
            <a:ext cx="8991071" cy="1512840"/>
          </a:xfrm>
          <a:prstGeom prst="round2DiagRect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3"/>
            </p:custDataLst>
          </p:nvPr>
        </p:nvSpPr>
        <p:spPr>
          <a:xfrm>
            <a:off x="1077964" y="1704270"/>
            <a:ext cx="8292565" cy="8194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“形神兼备，武以载道” — 中华武术文化传承与健康素养培育
以“形神兼备，武以载道”为主题，融合中华武术文化传承与健康素养培育，旨在通过武术教学，让学生在学习武术技能的同时，深刻理解武术所蕴含的文化内涵，培养健康的生活方式和积极的人生态度。</a:t>
            </a: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4"/>
            </p:custDataLst>
          </p:nvPr>
        </p:nvSpPr>
        <p:spPr>
          <a:xfrm>
            <a:off x="874938" y="1288758"/>
            <a:ext cx="45719" cy="409740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5"/>
            </p:custDataLst>
          </p:nvPr>
        </p:nvSpPr>
        <p:spPr>
          <a:xfrm>
            <a:off x="1077964" y="1285670"/>
            <a:ext cx="8294636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主题</a:t>
            </a: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6"/>
            </p:custDataLst>
          </p:nvPr>
        </p:nvSpPr>
        <p:spPr>
          <a:xfrm>
            <a:off x="1632214" y="2977380"/>
            <a:ext cx="8991071" cy="1512840"/>
          </a:xfrm>
          <a:prstGeom prst="round2DiagRect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7"/>
            </p:custDataLst>
          </p:nvPr>
        </p:nvSpPr>
        <p:spPr>
          <a:xfrm>
            <a:off x="2119364" y="3525950"/>
            <a:ext cx="8292565" cy="8194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水平四（初中7 - 9年级）
针对初中7 - 9年级的学生，这个阶段的学生身心发展迅速，具备一定的学习能力和自我管理能力，能够更好地理解和掌握武术的技能和文化内涵。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8"/>
            </p:custDataLst>
          </p:nvPr>
        </p:nvSpPr>
        <p:spPr>
          <a:xfrm>
            <a:off x="1916338" y="3123138"/>
            <a:ext cx="45719" cy="409740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9"/>
            </p:custDataLst>
          </p:nvPr>
        </p:nvSpPr>
        <p:spPr>
          <a:xfrm>
            <a:off x="2119364" y="3120050"/>
            <a:ext cx="8294636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适用年级</a:t>
            </a: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0"/>
            </p:custDataLst>
          </p:nvPr>
        </p:nvSpPr>
        <p:spPr>
          <a:xfrm>
            <a:off x="2673614" y="4811760"/>
            <a:ext cx="8991071" cy="1512840"/>
          </a:xfrm>
          <a:prstGeom prst="round2DiagRect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1"/>
            </p:custDataLst>
          </p:nvPr>
        </p:nvSpPr>
        <p:spPr>
          <a:xfrm>
            <a:off x="3160764" y="5373030"/>
            <a:ext cx="8292565" cy="8194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共18课时（每周3课时，6周完成）
通过18课时的教学安排，每周3课时，持续6周，让学生有足够的时间去学习和练习健身长拳，逐步掌握其技能和文化内涵。</a:t>
            </a: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2"/>
            </p:custDataLst>
          </p:nvPr>
        </p:nvSpPr>
        <p:spPr>
          <a:xfrm>
            <a:off x="2957738" y="4957518"/>
            <a:ext cx="45719" cy="409740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3"/>
            </p:custDataLst>
          </p:nvPr>
        </p:nvSpPr>
        <p:spPr>
          <a:xfrm>
            <a:off x="3160764" y="4954430"/>
            <a:ext cx="8294636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课时安排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16200000">
            <a:off x="10026914" y="-667520"/>
            <a:ext cx="3276071" cy="1512840"/>
          </a:xfrm>
          <a:prstGeom prst="round2Diag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16200000">
            <a:off x="-1339586" y="4704580"/>
            <a:ext cx="3276071" cy="1258840"/>
          </a:xfrm>
          <a:prstGeom prst="round2DiagRect">
            <a:avLst/>
          </a:prstGeom>
          <a:solidFill>
            <a:schemeClr val="accent1">
              <a:lumMod val="20000"/>
              <a:lumOff val="80000"/>
              <a:alpha val="38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单元基本信息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810895" y="-27305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1214535" y="6003925"/>
            <a:ext cx="473075" cy="473075"/>
          </a:xfrm>
          <a:prstGeom prst="rect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1801910" y="5711825"/>
            <a:ext cx="250825" cy="250825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552404" y="1078964"/>
            <a:ext cx="323850" cy="323850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556004" y="4807933"/>
            <a:ext cx="4569889" cy="1144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959958" y="4263491"/>
            <a:ext cx="4755822" cy="178825"/>
          </a:xfrm>
          <a:custGeom>
            <a:avLst/>
            <a:gdLst>
              <a:gd name="connsiteX0" fmla="*/ 4666410 w 4755822"/>
              <a:gd name="connsiteY0" fmla="*/ 0 h 178825"/>
              <a:gd name="connsiteX1" fmla="*/ 4755822 w 4755822"/>
              <a:gd name="connsiteY1" fmla="*/ 89413 h 178825"/>
              <a:gd name="connsiteX2" fmla="*/ 4666410 w 4755822"/>
              <a:gd name="connsiteY2" fmla="*/ 178825 h 178825"/>
              <a:gd name="connsiteX3" fmla="*/ 4576997 w 4755822"/>
              <a:gd name="connsiteY3" fmla="*/ 89413 h 178825"/>
              <a:gd name="connsiteX4" fmla="*/ 4666410 w 4755822"/>
              <a:gd name="connsiteY4" fmla="*/ 0 h 178825"/>
              <a:gd name="connsiteX5" fmla="*/ 89413 w 4755822"/>
              <a:gd name="connsiteY5" fmla="*/ 0 h 178825"/>
              <a:gd name="connsiteX6" fmla="*/ 178825 w 4755822"/>
              <a:gd name="connsiteY6" fmla="*/ 89413 h 178825"/>
              <a:gd name="connsiteX7" fmla="*/ 89413 w 4755822"/>
              <a:gd name="connsiteY7" fmla="*/ 178825 h 178825"/>
              <a:gd name="connsiteX8" fmla="*/ 0 w 4755822"/>
              <a:gd name="connsiteY8" fmla="*/ 89413 h 178825"/>
              <a:gd name="connsiteX9" fmla="*/ 89413 w 4755822"/>
              <a:gd name="connsiteY9" fmla="*/ 0 h 178825"/>
            </a:gdLst>
            <a:ahLst/>
            <a:cxnLst/>
            <a:rect l="l" t="t" r="r" b="b"/>
            <a:pathLst>
              <a:path w="4755822" h="178825">
                <a:moveTo>
                  <a:pt x="4666410" y="0"/>
                </a:moveTo>
                <a:cubicBezTo>
                  <a:pt x="4666410" y="54643"/>
                  <a:pt x="4701180" y="89413"/>
                  <a:pt x="4755822" y="89413"/>
                </a:cubicBezTo>
                <a:cubicBezTo>
                  <a:pt x="4701180" y="89413"/>
                  <a:pt x="4666410" y="124183"/>
                  <a:pt x="4666410" y="178825"/>
                </a:cubicBezTo>
                <a:cubicBezTo>
                  <a:pt x="4666410" y="124183"/>
                  <a:pt x="4631640" y="89413"/>
                  <a:pt x="4576997" y="89413"/>
                </a:cubicBezTo>
                <a:cubicBezTo>
                  <a:pt x="4631640" y="89413"/>
                  <a:pt x="4666410" y="54643"/>
                  <a:pt x="4666410" y="0"/>
                </a:cubicBezTo>
                <a:close/>
                <a:moveTo>
                  <a:pt x="89413" y="0"/>
                </a:moveTo>
                <a:cubicBezTo>
                  <a:pt x="89413" y="54643"/>
                  <a:pt x="124183" y="89413"/>
                  <a:pt x="178825" y="89413"/>
                </a:cubicBezTo>
                <a:cubicBezTo>
                  <a:pt x="124183" y="89413"/>
                  <a:pt x="89413" y="124183"/>
                  <a:pt x="89413" y="178825"/>
                </a:cubicBezTo>
                <a:cubicBezTo>
                  <a:pt x="89413" y="124183"/>
                  <a:pt x="54642" y="89413"/>
                  <a:pt x="0" y="89413"/>
                </a:cubicBezTo>
                <a:cubicBezTo>
                  <a:pt x="54642" y="89413"/>
                  <a:pt x="89413" y="54643"/>
                  <a:pt x="89413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6503199" y="4263491"/>
            <a:ext cx="4755822" cy="178825"/>
          </a:xfrm>
          <a:custGeom>
            <a:avLst/>
            <a:gdLst>
              <a:gd name="connsiteX0" fmla="*/ 4666410 w 4755822"/>
              <a:gd name="connsiteY0" fmla="*/ 0 h 178825"/>
              <a:gd name="connsiteX1" fmla="*/ 4755822 w 4755822"/>
              <a:gd name="connsiteY1" fmla="*/ 89413 h 178825"/>
              <a:gd name="connsiteX2" fmla="*/ 4666410 w 4755822"/>
              <a:gd name="connsiteY2" fmla="*/ 178825 h 178825"/>
              <a:gd name="connsiteX3" fmla="*/ 4576997 w 4755822"/>
              <a:gd name="connsiteY3" fmla="*/ 89413 h 178825"/>
              <a:gd name="connsiteX4" fmla="*/ 4666410 w 4755822"/>
              <a:gd name="connsiteY4" fmla="*/ 0 h 178825"/>
              <a:gd name="connsiteX5" fmla="*/ 89413 w 4755822"/>
              <a:gd name="connsiteY5" fmla="*/ 0 h 178825"/>
              <a:gd name="connsiteX6" fmla="*/ 178825 w 4755822"/>
              <a:gd name="connsiteY6" fmla="*/ 89413 h 178825"/>
              <a:gd name="connsiteX7" fmla="*/ 89413 w 4755822"/>
              <a:gd name="connsiteY7" fmla="*/ 178825 h 178825"/>
              <a:gd name="connsiteX8" fmla="*/ 0 w 4755822"/>
              <a:gd name="connsiteY8" fmla="*/ 89413 h 178825"/>
              <a:gd name="connsiteX9" fmla="*/ 89413 w 4755822"/>
              <a:gd name="connsiteY9" fmla="*/ 0 h 178825"/>
            </a:gdLst>
            <a:ahLst/>
            <a:cxnLst/>
            <a:rect l="l" t="t" r="r" b="b"/>
            <a:pathLst>
              <a:path w="4755822" h="178825">
                <a:moveTo>
                  <a:pt x="4666410" y="0"/>
                </a:moveTo>
                <a:cubicBezTo>
                  <a:pt x="4666410" y="54643"/>
                  <a:pt x="4701180" y="89413"/>
                  <a:pt x="4755822" y="89413"/>
                </a:cubicBezTo>
                <a:cubicBezTo>
                  <a:pt x="4701180" y="89413"/>
                  <a:pt x="4666410" y="124183"/>
                  <a:pt x="4666410" y="178825"/>
                </a:cubicBezTo>
                <a:cubicBezTo>
                  <a:pt x="4666410" y="124183"/>
                  <a:pt x="4631640" y="89413"/>
                  <a:pt x="4576997" y="89413"/>
                </a:cubicBezTo>
                <a:cubicBezTo>
                  <a:pt x="4631640" y="89413"/>
                  <a:pt x="4666410" y="54643"/>
                  <a:pt x="4666410" y="0"/>
                </a:cubicBezTo>
                <a:close/>
                <a:moveTo>
                  <a:pt x="89413" y="0"/>
                </a:moveTo>
                <a:cubicBezTo>
                  <a:pt x="89413" y="54643"/>
                  <a:pt x="124183" y="89413"/>
                  <a:pt x="178825" y="89413"/>
                </a:cubicBezTo>
                <a:cubicBezTo>
                  <a:pt x="124183" y="89413"/>
                  <a:pt x="89413" y="124183"/>
                  <a:pt x="89413" y="178825"/>
                </a:cubicBezTo>
                <a:cubicBezTo>
                  <a:pt x="89413" y="124183"/>
                  <a:pt x="54642" y="89413"/>
                  <a:pt x="0" y="89413"/>
                </a:cubicBezTo>
                <a:cubicBezTo>
                  <a:pt x="54642" y="89413"/>
                  <a:pt x="89413" y="54643"/>
                  <a:pt x="89413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pic>
        <p:nvPicPr>
          <p:cNvPr id="35" name="图片 3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15415" y="0"/>
            <a:ext cx="9401810" cy="7600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20" y="732155"/>
            <a:ext cx="9387205" cy="612584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810895" y="-27305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1214535" y="6003925"/>
            <a:ext cx="473075" cy="473075"/>
          </a:xfrm>
          <a:prstGeom prst="rect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1801910" y="5711825"/>
            <a:ext cx="250825" cy="250825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552404" y="1078964"/>
            <a:ext cx="323850" cy="323850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556004" y="4807933"/>
            <a:ext cx="4569889" cy="1144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959958" y="4263491"/>
            <a:ext cx="4755822" cy="178825"/>
          </a:xfrm>
          <a:custGeom>
            <a:avLst/>
            <a:gdLst>
              <a:gd name="connsiteX0" fmla="*/ 4666410 w 4755822"/>
              <a:gd name="connsiteY0" fmla="*/ 0 h 178825"/>
              <a:gd name="connsiteX1" fmla="*/ 4755822 w 4755822"/>
              <a:gd name="connsiteY1" fmla="*/ 89413 h 178825"/>
              <a:gd name="connsiteX2" fmla="*/ 4666410 w 4755822"/>
              <a:gd name="connsiteY2" fmla="*/ 178825 h 178825"/>
              <a:gd name="connsiteX3" fmla="*/ 4576997 w 4755822"/>
              <a:gd name="connsiteY3" fmla="*/ 89413 h 178825"/>
              <a:gd name="connsiteX4" fmla="*/ 4666410 w 4755822"/>
              <a:gd name="connsiteY4" fmla="*/ 0 h 178825"/>
              <a:gd name="connsiteX5" fmla="*/ 89413 w 4755822"/>
              <a:gd name="connsiteY5" fmla="*/ 0 h 178825"/>
              <a:gd name="connsiteX6" fmla="*/ 178825 w 4755822"/>
              <a:gd name="connsiteY6" fmla="*/ 89413 h 178825"/>
              <a:gd name="connsiteX7" fmla="*/ 89413 w 4755822"/>
              <a:gd name="connsiteY7" fmla="*/ 178825 h 178825"/>
              <a:gd name="connsiteX8" fmla="*/ 0 w 4755822"/>
              <a:gd name="connsiteY8" fmla="*/ 89413 h 178825"/>
              <a:gd name="connsiteX9" fmla="*/ 89413 w 4755822"/>
              <a:gd name="connsiteY9" fmla="*/ 0 h 178825"/>
            </a:gdLst>
            <a:ahLst/>
            <a:cxnLst/>
            <a:rect l="l" t="t" r="r" b="b"/>
            <a:pathLst>
              <a:path w="4755822" h="178825">
                <a:moveTo>
                  <a:pt x="4666410" y="0"/>
                </a:moveTo>
                <a:cubicBezTo>
                  <a:pt x="4666410" y="54643"/>
                  <a:pt x="4701180" y="89413"/>
                  <a:pt x="4755822" y="89413"/>
                </a:cubicBezTo>
                <a:cubicBezTo>
                  <a:pt x="4701180" y="89413"/>
                  <a:pt x="4666410" y="124183"/>
                  <a:pt x="4666410" y="178825"/>
                </a:cubicBezTo>
                <a:cubicBezTo>
                  <a:pt x="4666410" y="124183"/>
                  <a:pt x="4631640" y="89413"/>
                  <a:pt x="4576997" y="89413"/>
                </a:cubicBezTo>
                <a:cubicBezTo>
                  <a:pt x="4631640" y="89413"/>
                  <a:pt x="4666410" y="54643"/>
                  <a:pt x="4666410" y="0"/>
                </a:cubicBezTo>
                <a:close/>
                <a:moveTo>
                  <a:pt x="89413" y="0"/>
                </a:moveTo>
                <a:cubicBezTo>
                  <a:pt x="89413" y="54643"/>
                  <a:pt x="124183" y="89413"/>
                  <a:pt x="178825" y="89413"/>
                </a:cubicBezTo>
                <a:cubicBezTo>
                  <a:pt x="124183" y="89413"/>
                  <a:pt x="89413" y="124183"/>
                  <a:pt x="89413" y="178825"/>
                </a:cubicBezTo>
                <a:cubicBezTo>
                  <a:pt x="89413" y="124183"/>
                  <a:pt x="54642" y="89413"/>
                  <a:pt x="0" y="89413"/>
                </a:cubicBezTo>
                <a:cubicBezTo>
                  <a:pt x="54642" y="89413"/>
                  <a:pt x="89413" y="54643"/>
                  <a:pt x="89413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6503199" y="4263491"/>
            <a:ext cx="4755822" cy="178825"/>
          </a:xfrm>
          <a:custGeom>
            <a:avLst/>
            <a:gdLst>
              <a:gd name="connsiteX0" fmla="*/ 4666410 w 4755822"/>
              <a:gd name="connsiteY0" fmla="*/ 0 h 178825"/>
              <a:gd name="connsiteX1" fmla="*/ 4755822 w 4755822"/>
              <a:gd name="connsiteY1" fmla="*/ 89413 h 178825"/>
              <a:gd name="connsiteX2" fmla="*/ 4666410 w 4755822"/>
              <a:gd name="connsiteY2" fmla="*/ 178825 h 178825"/>
              <a:gd name="connsiteX3" fmla="*/ 4576997 w 4755822"/>
              <a:gd name="connsiteY3" fmla="*/ 89413 h 178825"/>
              <a:gd name="connsiteX4" fmla="*/ 4666410 w 4755822"/>
              <a:gd name="connsiteY4" fmla="*/ 0 h 178825"/>
              <a:gd name="connsiteX5" fmla="*/ 89413 w 4755822"/>
              <a:gd name="connsiteY5" fmla="*/ 0 h 178825"/>
              <a:gd name="connsiteX6" fmla="*/ 178825 w 4755822"/>
              <a:gd name="connsiteY6" fmla="*/ 89413 h 178825"/>
              <a:gd name="connsiteX7" fmla="*/ 89413 w 4755822"/>
              <a:gd name="connsiteY7" fmla="*/ 178825 h 178825"/>
              <a:gd name="connsiteX8" fmla="*/ 0 w 4755822"/>
              <a:gd name="connsiteY8" fmla="*/ 89413 h 178825"/>
              <a:gd name="connsiteX9" fmla="*/ 89413 w 4755822"/>
              <a:gd name="connsiteY9" fmla="*/ 0 h 178825"/>
            </a:gdLst>
            <a:ahLst/>
            <a:cxnLst/>
            <a:rect l="l" t="t" r="r" b="b"/>
            <a:pathLst>
              <a:path w="4755822" h="178825">
                <a:moveTo>
                  <a:pt x="4666410" y="0"/>
                </a:moveTo>
                <a:cubicBezTo>
                  <a:pt x="4666410" y="54643"/>
                  <a:pt x="4701180" y="89413"/>
                  <a:pt x="4755822" y="89413"/>
                </a:cubicBezTo>
                <a:cubicBezTo>
                  <a:pt x="4701180" y="89413"/>
                  <a:pt x="4666410" y="124183"/>
                  <a:pt x="4666410" y="178825"/>
                </a:cubicBezTo>
                <a:cubicBezTo>
                  <a:pt x="4666410" y="124183"/>
                  <a:pt x="4631640" y="89413"/>
                  <a:pt x="4576997" y="89413"/>
                </a:cubicBezTo>
                <a:cubicBezTo>
                  <a:pt x="4631640" y="89413"/>
                  <a:pt x="4666410" y="54643"/>
                  <a:pt x="4666410" y="0"/>
                </a:cubicBezTo>
                <a:close/>
                <a:moveTo>
                  <a:pt x="89413" y="0"/>
                </a:moveTo>
                <a:cubicBezTo>
                  <a:pt x="89413" y="54643"/>
                  <a:pt x="124183" y="89413"/>
                  <a:pt x="178825" y="89413"/>
                </a:cubicBezTo>
                <a:cubicBezTo>
                  <a:pt x="124183" y="89413"/>
                  <a:pt x="89413" y="124183"/>
                  <a:pt x="89413" y="178825"/>
                </a:cubicBezTo>
                <a:cubicBezTo>
                  <a:pt x="89413" y="124183"/>
                  <a:pt x="54642" y="89413"/>
                  <a:pt x="0" y="89413"/>
                </a:cubicBezTo>
                <a:cubicBezTo>
                  <a:pt x="54642" y="89413"/>
                  <a:pt x="89413" y="54643"/>
                  <a:pt x="89413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pic>
        <p:nvPicPr>
          <p:cNvPr id="35" name="图片 3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62430" y="71120"/>
            <a:ext cx="9184640" cy="7188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315" y="689610"/>
            <a:ext cx="9215120" cy="613156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810895" y="-27305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1214535" y="6003925"/>
            <a:ext cx="473075" cy="473075"/>
          </a:xfrm>
          <a:prstGeom prst="rect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1801910" y="5711825"/>
            <a:ext cx="250825" cy="250825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552404" y="1078964"/>
            <a:ext cx="323850" cy="323850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556004" y="4807933"/>
            <a:ext cx="4569889" cy="1144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959958" y="4263491"/>
            <a:ext cx="4755822" cy="178825"/>
          </a:xfrm>
          <a:custGeom>
            <a:avLst/>
            <a:gdLst>
              <a:gd name="connsiteX0" fmla="*/ 4666410 w 4755822"/>
              <a:gd name="connsiteY0" fmla="*/ 0 h 178825"/>
              <a:gd name="connsiteX1" fmla="*/ 4755822 w 4755822"/>
              <a:gd name="connsiteY1" fmla="*/ 89413 h 178825"/>
              <a:gd name="connsiteX2" fmla="*/ 4666410 w 4755822"/>
              <a:gd name="connsiteY2" fmla="*/ 178825 h 178825"/>
              <a:gd name="connsiteX3" fmla="*/ 4576997 w 4755822"/>
              <a:gd name="connsiteY3" fmla="*/ 89413 h 178825"/>
              <a:gd name="connsiteX4" fmla="*/ 4666410 w 4755822"/>
              <a:gd name="connsiteY4" fmla="*/ 0 h 178825"/>
              <a:gd name="connsiteX5" fmla="*/ 89413 w 4755822"/>
              <a:gd name="connsiteY5" fmla="*/ 0 h 178825"/>
              <a:gd name="connsiteX6" fmla="*/ 178825 w 4755822"/>
              <a:gd name="connsiteY6" fmla="*/ 89413 h 178825"/>
              <a:gd name="connsiteX7" fmla="*/ 89413 w 4755822"/>
              <a:gd name="connsiteY7" fmla="*/ 178825 h 178825"/>
              <a:gd name="connsiteX8" fmla="*/ 0 w 4755822"/>
              <a:gd name="connsiteY8" fmla="*/ 89413 h 178825"/>
              <a:gd name="connsiteX9" fmla="*/ 89413 w 4755822"/>
              <a:gd name="connsiteY9" fmla="*/ 0 h 178825"/>
            </a:gdLst>
            <a:ahLst/>
            <a:cxnLst/>
            <a:rect l="l" t="t" r="r" b="b"/>
            <a:pathLst>
              <a:path w="4755822" h="178825">
                <a:moveTo>
                  <a:pt x="4666410" y="0"/>
                </a:moveTo>
                <a:cubicBezTo>
                  <a:pt x="4666410" y="54643"/>
                  <a:pt x="4701180" y="89413"/>
                  <a:pt x="4755822" y="89413"/>
                </a:cubicBezTo>
                <a:cubicBezTo>
                  <a:pt x="4701180" y="89413"/>
                  <a:pt x="4666410" y="124183"/>
                  <a:pt x="4666410" y="178825"/>
                </a:cubicBezTo>
                <a:cubicBezTo>
                  <a:pt x="4666410" y="124183"/>
                  <a:pt x="4631640" y="89413"/>
                  <a:pt x="4576997" y="89413"/>
                </a:cubicBezTo>
                <a:cubicBezTo>
                  <a:pt x="4631640" y="89413"/>
                  <a:pt x="4666410" y="54643"/>
                  <a:pt x="4666410" y="0"/>
                </a:cubicBezTo>
                <a:close/>
                <a:moveTo>
                  <a:pt x="89413" y="0"/>
                </a:moveTo>
                <a:cubicBezTo>
                  <a:pt x="89413" y="54643"/>
                  <a:pt x="124183" y="89413"/>
                  <a:pt x="178825" y="89413"/>
                </a:cubicBezTo>
                <a:cubicBezTo>
                  <a:pt x="124183" y="89413"/>
                  <a:pt x="89413" y="124183"/>
                  <a:pt x="89413" y="178825"/>
                </a:cubicBezTo>
                <a:cubicBezTo>
                  <a:pt x="89413" y="124183"/>
                  <a:pt x="54642" y="89413"/>
                  <a:pt x="0" y="89413"/>
                </a:cubicBezTo>
                <a:cubicBezTo>
                  <a:pt x="54642" y="89413"/>
                  <a:pt x="89413" y="54643"/>
                  <a:pt x="89413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6503199" y="4263491"/>
            <a:ext cx="4755822" cy="178825"/>
          </a:xfrm>
          <a:custGeom>
            <a:avLst/>
            <a:gdLst>
              <a:gd name="connsiteX0" fmla="*/ 4666410 w 4755822"/>
              <a:gd name="connsiteY0" fmla="*/ 0 h 178825"/>
              <a:gd name="connsiteX1" fmla="*/ 4755822 w 4755822"/>
              <a:gd name="connsiteY1" fmla="*/ 89413 h 178825"/>
              <a:gd name="connsiteX2" fmla="*/ 4666410 w 4755822"/>
              <a:gd name="connsiteY2" fmla="*/ 178825 h 178825"/>
              <a:gd name="connsiteX3" fmla="*/ 4576997 w 4755822"/>
              <a:gd name="connsiteY3" fmla="*/ 89413 h 178825"/>
              <a:gd name="connsiteX4" fmla="*/ 4666410 w 4755822"/>
              <a:gd name="connsiteY4" fmla="*/ 0 h 178825"/>
              <a:gd name="connsiteX5" fmla="*/ 89413 w 4755822"/>
              <a:gd name="connsiteY5" fmla="*/ 0 h 178825"/>
              <a:gd name="connsiteX6" fmla="*/ 178825 w 4755822"/>
              <a:gd name="connsiteY6" fmla="*/ 89413 h 178825"/>
              <a:gd name="connsiteX7" fmla="*/ 89413 w 4755822"/>
              <a:gd name="connsiteY7" fmla="*/ 178825 h 178825"/>
              <a:gd name="connsiteX8" fmla="*/ 0 w 4755822"/>
              <a:gd name="connsiteY8" fmla="*/ 89413 h 178825"/>
              <a:gd name="connsiteX9" fmla="*/ 89413 w 4755822"/>
              <a:gd name="connsiteY9" fmla="*/ 0 h 178825"/>
            </a:gdLst>
            <a:ahLst/>
            <a:cxnLst/>
            <a:rect l="l" t="t" r="r" b="b"/>
            <a:pathLst>
              <a:path w="4755822" h="178825">
                <a:moveTo>
                  <a:pt x="4666410" y="0"/>
                </a:moveTo>
                <a:cubicBezTo>
                  <a:pt x="4666410" y="54643"/>
                  <a:pt x="4701180" y="89413"/>
                  <a:pt x="4755822" y="89413"/>
                </a:cubicBezTo>
                <a:cubicBezTo>
                  <a:pt x="4701180" y="89413"/>
                  <a:pt x="4666410" y="124183"/>
                  <a:pt x="4666410" y="178825"/>
                </a:cubicBezTo>
                <a:cubicBezTo>
                  <a:pt x="4666410" y="124183"/>
                  <a:pt x="4631640" y="89413"/>
                  <a:pt x="4576997" y="89413"/>
                </a:cubicBezTo>
                <a:cubicBezTo>
                  <a:pt x="4631640" y="89413"/>
                  <a:pt x="4666410" y="54643"/>
                  <a:pt x="4666410" y="0"/>
                </a:cubicBezTo>
                <a:close/>
                <a:moveTo>
                  <a:pt x="89413" y="0"/>
                </a:moveTo>
                <a:cubicBezTo>
                  <a:pt x="89413" y="54643"/>
                  <a:pt x="124183" y="89413"/>
                  <a:pt x="178825" y="89413"/>
                </a:cubicBezTo>
                <a:cubicBezTo>
                  <a:pt x="124183" y="89413"/>
                  <a:pt x="89413" y="124183"/>
                  <a:pt x="89413" y="178825"/>
                </a:cubicBezTo>
                <a:cubicBezTo>
                  <a:pt x="89413" y="124183"/>
                  <a:pt x="54642" y="89413"/>
                  <a:pt x="0" y="89413"/>
                </a:cubicBezTo>
                <a:cubicBezTo>
                  <a:pt x="54642" y="89413"/>
                  <a:pt x="89413" y="54643"/>
                  <a:pt x="89413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pic>
        <p:nvPicPr>
          <p:cNvPr id="35" name="图片 3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91360" y="44450"/>
            <a:ext cx="8708390" cy="7397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235" y="823595"/>
            <a:ext cx="8674735" cy="604583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810895" y="-27305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1214535" y="6003925"/>
            <a:ext cx="473075" cy="473075"/>
          </a:xfrm>
          <a:prstGeom prst="rect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1801910" y="5711825"/>
            <a:ext cx="250825" cy="250825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552404" y="1078964"/>
            <a:ext cx="323850" cy="323850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556004" y="4807933"/>
            <a:ext cx="4569889" cy="1144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959958" y="4263491"/>
            <a:ext cx="4755822" cy="178825"/>
          </a:xfrm>
          <a:custGeom>
            <a:avLst/>
            <a:gdLst>
              <a:gd name="connsiteX0" fmla="*/ 4666410 w 4755822"/>
              <a:gd name="connsiteY0" fmla="*/ 0 h 178825"/>
              <a:gd name="connsiteX1" fmla="*/ 4755822 w 4755822"/>
              <a:gd name="connsiteY1" fmla="*/ 89413 h 178825"/>
              <a:gd name="connsiteX2" fmla="*/ 4666410 w 4755822"/>
              <a:gd name="connsiteY2" fmla="*/ 178825 h 178825"/>
              <a:gd name="connsiteX3" fmla="*/ 4576997 w 4755822"/>
              <a:gd name="connsiteY3" fmla="*/ 89413 h 178825"/>
              <a:gd name="connsiteX4" fmla="*/ 4666410 w 4755822"/>
              <a:gd name="connsiteY4" fmla="*/ 0 h 178825"/>
              <a:gd name="connsiteX5" fmla="*/ 89413 w 4755822"/>
              <a:gd name="connsiteY5" fmla="*/ 0 h 178825"/>
              <a:gd name="connsiteX6" fmla="*/ 178825 w 4755822"/>
              <a:gd name="connsiteY6" fmla="*/ 89413 h 178825"/>
              <a:gd name="connsiteX7" fmla="*/ 89413 w 4755822"/>
              <a:gd name="connsiteY7" fmla="*/ 178825 h 178825"/>
              <a:gd name="connsiteX8" fmla="*/ 0 w 4755822"/>
              <a:gd name="connsiteY8" fmla="*/ 89413 h 178825"/>
              <a:gd name="connsiteX9" fmla="*/ 89413 w 4755822"/>
              <a:gd name="connsiteY9" fmla="*/ 0 h 178825"/>
            </a:gdLst>
            <a:ahLst/>
            <a:cxnLst/>
            <a:rect l="l" t="t" r="r" b="b"/>
            <a:pathLst>
              <a:path w="4755822" h="178825">
                <a:moveTo>
                  <a:pt x="4666410" y="0"/>
                </a:moveTo>
                <a:cubicBezTo>
                  <a:pt x="4666410" y="54643"/>
                  <a:pt x="4701180" y="89413"/>
                  <a:pt x="4755822" y="89413"/>
                </a:cubicBezTo>
                <a:cubicBezTo>
                  <a:pt x="4701180" y="89413"/>
                  <a:pt x="4666410" y="124183"/>
                  <a:pt x="4666410" y="178825"/>
                </a:cubicBezTo>
                <a:cubicBezTo>
                  <a:pt x="4666410" y="124183"/>
                  <a:pt x="4631640" y="89413"/>
                  <a:pt x="4576997" y="89413"/>
                </a:cubicBezTo>
                <a:cubicBezTo>
                  <a:pt x="4631640" y="89413"/>
                  <a:pt x="4666410" y="54643"/>
                  <a:pt x="4666410" y="0"/>
                </a:cubicBezTo>
                <a:close/>
                <a:moveTo>
                  <a:pt x="89413" y="0"/>
                </a:moveTo>
                <a:cubicBezTo>
                  <a:pt x="89413" y="54643"/>
                  <a:pt x="124183" y="89413"/>
                  <a:pt x="178825" y="89413"/>
                </a:cubicBezTo>
                <a:cubicBezTo>
                  <a:pt x="124183" y="89413"/>
                  <a:pt x="89413" y="124183"/>
                  <a:pt x="89413" y="178825"/>
                </a:cubicBezTo>
                <a:cubicBezTo>
                  <a:pt x="89413" y="124183"/>
                  <a:pt x="54642" y="89413"/>
                  <a:pt x="0" y="89413"/>
                </a:cubicBezTo>
                <a:cubicBezTo>
                  <a:pt x="54642" y="89413"/>
                  <a:pt x="89413" y="54643"/>
                  <a:pt x="89413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6503199" y="4263491"/>
            <a:ext cx="4755822" cy="178825"/>
          </a:xfrm>
          <a:custGeom>
            <a:avLst/>
            <a:gdLst>
              <a:gd name="connsiteX0" fmla="*/ 4666410 w 4755822"/>
              <a:gd name="connsiteY0" fmla="*/ 0 h 178825"/>
              <a:gd name="connsiteX1" fmla="*/ 4755822 w 4755822"/>
              <a:gd name="connsiteY1" fmla="*/ 89413 h 178825"/>
              <a:gd name="connsiteX2" fmla="*/ 4666410 w 4755822"/>
              <a:gd name="connsiteY2" fmla="*/ 178825 h 178825"/>
              <a:gd name="connsiteX3" fmla="*/ 4576997 w 4755822"/>
              <a:gd name="connsiteY3" fmla="*/ 89413 h 178825"/>
              <a:gd name="connsiteX4" fmla="*/ 4666410 w 4755822"/>
              <a:gd name="connsiteY4" fmla="*/ 0 h 178825"/>
              <a:gd name="connsiteX5" fmla="*/ 89413 w 4755822"/>
              <a:gd name="connsiteY5" fmla="*/ 0 h 178825"/>
              <a:gd name="connsiteX6" fmla="*/ 178825 w 4755822"/>
              <a:gd name="connsiteY6" fmla="*/ 89413 h 178825"/>
              <a:gd name="connsiteX7" fmla="*/ 89413 w 4755822"/>
              <a:gd name="connsiteY7" fmla="*/ 178825 h 178825"/>
              <a:gd name="connsiteX8" fmla="*/ 0 w 4755822"/>
              <a:gd name="connsiteY8" fmla="*/ 89413 h 178825"/>
              <a:gd name="connsiteX9" fmla="*/ 89413 w 4755822"/>
              <a:gd name="connsiteY9" fmla="*/ 0 h 178825"/>
            </a:gdLst>
            <a:ahLst/>
            <a:cxnLst/>
            <a:rect l="l" t="t" r="r" b="b"/>
            <a:pathLst>
              <a:path w="4755822" h="178825">
                <a:moveTo>
                  <a:pt x="4666410" y="0"/>
                </a:moveTo>
                <a:cubicBezTo>
                  <a:pt x="4666410" y="54643"/>
                  <a:pt x="4701180" y="89413"/>
                  <a:pt x="4755822" y="89413"/>
                </a:cubicBezTo>
                <a:cubicBezTo>
                  <a:pt x="4701180" y="89413"/>
                  <a:pt x="4666410" y="124183"/>
                  <a:pt x="4666410" y="178825"/>
                </a:cubicBezTo>
                <a:cubicBezTo>
                  <a:pt x="4666410" y="124183"/>
                  <a:pt x="4631640" y="89413"/>
                  <a:pt x="4576997" y="89413"/>
                </a:cubicBezTo>
                <a:cubicBezTo>
                  <a:pt x="4631640" y="89413"/>
                  <a:pt x="4666410" y="54643"/>
                  <a:pt x="4666410" y="0"/>
                </a:cubicBezTo>
                <a:close/>
                <a:moveTo>
                  <a:pt x="89413" y="0"/>
                </a:moveTo>
                <a:cubicBezTo>
                  <a:pt x="89413" y="54643"/>
                  <a:pt x="124183" y="89413"/>
                  <a:pt x="178825" y="89413"/>
                </a:cubicBezTo>
                <a:cubicBezTo>
                  <a:pt x="124183" y="89413"/>
                  <a:pt x="89413" y="124183"/>
                  <a:pt x="89413" y="178825"/>
                </a:cubicBezTo>
                <a:cubicBezTo>
                  <a:pt x="89413" y="124183"/>
                  <a:pt x="54642" y="89413"/>
                  <a:pt x="0" y="89413"/>
                </a:cubicBezTo>
                <a:cubicBezTo>
                  <a:pt x="54642" y="89413"/>
                  <a:pt x="89413" y="54643"/>
                  <a:pt x="89413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pic>
        <p:nvPicPr>
          <p:cNvPr id="35" name="图片 3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40330" y="71120"/>
            <a:ext cx="7103110" cy="7353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330" y="773430"/>
            <a:ext cx="7084695" cy="607123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810895" y="-27305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1214535" y="6003925"/>
            <a:ext cx="473075" cy="473075"/>
          </a:xfrm>
          <a:prstGeom prst="rect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1801910" y="5711825"/>
            <a:ext cx="250825" cy="250825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552404" y="1078964"/>
            <a:ext cx="323850" cy="323850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556004" y="4807933"/>
            <a:ext cx="4569889" cy="1144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959958" y="4263491"/>
            <a:ext cx="4755822" cy="178825"/>
          </a:xfrm>
          <a:custGeom>
            <a:avLst/>
            <a:gdLst>
              <a:gd name="connsiteX0" fmla="*/ 4666410 w 4755822"/>
              <a:gd name="connsiteY0" fmla="*/ 0 h 178825"/>
              <a:gd name="connsiteX1" fmla="*/ 4755822 w 4755822"/>
              <a:gd name="connsiteY1" fmla="*/ 89413 h 178825"/>
              <a:gd name="connsiteX2" fmla="*/ 4666410 w 4755822"/>
              <a:gd name="connsiteY2" fmla="*/ 178825 h 178825"/>
              <a:gd name="connsiteX3" fmla="*/ 4576997 w 4755822"/>
              <a:gd name="connsiteY3" fmla="*/ 89413 h 178825"/>
              <a:gd name="connsiteX4" fmla="*/ 4666410 w 4755822"/>
              <a:gd name="connsiteY4" fmla="*/ 0 h 178825"/>
              <a:gd name="connsiteX5" fmla="*/ 89413 w 4755822"/>
              <a:gd name="connsiteY5" fmla="*/ 0 h 178825"/>
              <a:gd name="connsiteX6" fmla="*/ 178825 w 4755822"/>
              <a:gd name="connsiteY6" fmla="*/ 89413 h 178825"/>
              <a:gd name="connsiteX7" fmla="*/ 89413 w 4755822"/>
              <a:gd name="connsiteY7" fmla="*/ 178825 h 178825"/>
              <a:gd name="connsiteX8" fmla="*/ 0 w 4755822"/>
              <a:gd name="connsiteY8" fmla="*/ 89413 h 178825"/>
              <a:gd name="connsiteX9" fmla="*/ 89413 w 4755822"/>
              <a:gd name="connsiteY9" fmla="*/ 0 h 178825"/>
            </a:gdLst>
            <a:ahLst/>
            <a:cxnLst/>
            <a:rect l="l" t="t" r="r" b="b"/>
            <a:pathLst>
              <a:path w="4755822" h="178825">
                <a:moveTo>
                  <a:pt x="4666410" y="0"/>
                </a:moveTo>
                <a:cubicBezTo>
                  <a:pt x="4666410" y="54643"/>
                  <a:pt x="4701180" y="89413"/>
                  <a:pt x="4755822" y="89413"/>
                </a:cubicBezTo>
                <a:cubicBezTo>
                  <a:pt x="4701180" y="89413"/>
                  <a:pt x="4666410" y="124183"/>
                  <a:pt x="4666410" y="178825"/>
                </a:cubicBezTo>
                <a:cubicBezTo>
                  <a:pt x="4666410" y="124183"/>
                  <a:pt x="4631640" y="89413"/>
                  <a:pt x="4576997" y="89413"/>
                </a:cubicBezTo>
                <a:cubicBezTo>
                  <a:pt x="4631640" y="89413"/>
                  <a:pt x="4666410" y="54643"/>
                  <a:pt x="4666410" y="0"/>
                </a:cubicBezTo>
                <a:close/>
                <a:moveTo>
                  <a:pt x="89413" y="0"/>
                </a:moveTo>
                <a:cubicBezTo>
                  <a:pt x="89413" y="54643"/>
                  <a:pt x="124183" y="89413"/>
                  <a:pt x="178825" y="89413"/>
                </a:cubicBezTo>
                <a:cubicBezTo>
                  <a:pt x="124183" y="89413"/>
                  <a:pt x="89413" y="124183"/>
                  <a:pt x="89413" y="178825"/>
                </a:cubicBezTo>
                <a:cubicBezTo>
                  <a:pt x="89413" y="124183"/>
                  <a:pt x="54642" y="89413"/>
                  <a:pt x="0" y="89413"/>
                </a:cubicBezTo>
                <a:cubicBezTo>
                  <a:pt x="54642" y="89413"/>
                  <a:pt x="89413" y="54643"/>
                  <a:pt x="89413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6503199" y="4263491"/>
            <a:ext cx="4755822" cy="178825"/>
          </a:xfrm>
          <a:custGeom>
            <a:avLst/>
            <a:gdLst>
              <a:gd name="connsiteX0" fmla="*/ 4666410 w 4755822"/>
              <a:gd name="connsiteY0" fmla="*/ 0 h 178825"/>
              <a:gd name="connsiteX1" fmla="*/ 4755822 w 4755822"/>
              <a:gd name="connsiteY1" fmla="*/ 89413 h 178825"/>
              <a:gd name="connsiteX2" fmla="*/ 4666410 w 4755822"/>
              <a:gd name="connsiteY2" fmla="*/ 178825 h 178825"/>
              <a:gd name="connsiteX3" fmla="*/ 4576997 w 4755822"/>
              <a:gd name="connsiteY3" fmla="*/ 89413 h 178825"/>
              <a:gd name="connsiteX4" fmla="*/ 4666410 w 4755822"/>
              <a:gd name="connsiteY4" fmla="*/ 0 h 178825"/>
              <a:gd name="connsiteX5" fmla="*/ 89413 w 4755822"/>
              <a:gd name="connsiteY5" fmla="*/ 0 h 178825"/>
              <a:gd name="connsiteX6" fmla="*/ 178825 w 4755822"/>
              <a:gd name="connsiteY6" fmla="*/ 89413 h 178825"/>
              <a:gd name="connsiteX7" fmla="*/ 89413 w 4755822"/>
              <a:gd name="connsiteY7" fmla="*/ 178825 h 178825"/>
              <a:gd name="connsiteX8" fmla="*/ 0 w 4755822"/>
              <a:gd name="connsiteY8" fmla="*/ 89413 h 178825"/>
              <a:gd name="connsiteX9" fmla="*/ 89413 w 4755822"/>
              <a:gd name="connsiteY9" fmla="*/ 0 h 178825"/>
            </a:gdLst>
            <a:ahLst/>
            <a:cxnLst/>
            <a:rect l="l" t="t" r="r" b="b"/>
            <a:pathLst>
              <a:path w="4755822" h="178825">
                <a:moveTo>
                  <a:pt x="4666410" y="0"/>
                </a:moveTo>
                <a:cubicBezTo>
                  <a:pt x="4666410" y="54643"/>
                  <a:pt x="4701180" y="89413"/>
                  <a:pt x="4755822" y="89413"/>
                </a:cubicBezTo>
                <a:cubicBezTo>
                  <a:pt x="4701180" y="89413"/>
                  <a:pt x="4666410" y="124183"/>
                  <a:pt x="4666410" y="178825"/>
                </a:cubicBezTo>
                <a:cubicBezTo>
                  <a:pt x="4666410" y="124183"/>
                  <a:pt x="4631640" y="89413"/>
                  <a:pt x="4576997" y="89413"/>
                </a:cubicBezTo>
                <a:cubicBezTo>
                  <a:pt x="4631640" y="89413"/>
                  <a:pt x="4666410" y="54643"/>
                  <a:pt x="4666410" y="0"/>
                </a:cubicBezTo>
                <a:close/>
                <a:moveTo>
                  <a:pt x="89413" y="0"/>
                </a:moveTo>
                <a:cubicBezTo>
                  <a:pt x="89413" y="54643"/>
                  <a:pt x="124183" y="89413"/>
                  <a:pt x="178825" y="89413"/>
                </a:cubicBezTo>
                <a:cubicBezTo>
                  <a:pt x="124183" y="89413"/>
                  <a:pt x="89413" y="124183"/>
                  <a:pt x="89413" y="178825"/>
                </a:cubicBezTo>
                <a:cubicBezTo>
                  <a:pt x="89413" y="124183"/>
                  <a:pt x="54642" y="89413"/>
                  <a:pt x="0" y="89413"/>
                </a:cubicBezTo>
                <a:cubicBezTo>
                  <a:pt x="54642" y="89413"/>
                  <a:pt x="89413" y="54643"/>
                  <a:pt x="89413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pic>
        <p:nvPicPr>
          <p:cNvPr id="35" name="图片 3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11450" y="461645"/>
            <a:ext cx="7896225" cy="7975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385" y="1254125"/>
            <a:ext cx="7869555" cy="489458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810895" y="-27305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1214535" y="6003925"/>
            <a:ext cx="473075" cy="473075"/>
          </a:xfrm>
          <a:prstGeom prst="rect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1801910" y="5711825"/>
            <a:ext cx="250825" cy="250825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552404" y="1078964"/>
            <a:ext cx="323850" cy="323850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556004" y="4807933"/>
            <a:ext cx="4569889" cy="1144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959958" y="4263491"/>
            <a:ext cx="4755822" cy="178825"/>
          </a:xfrm>
          <a:custGeom>
            <a:avLst/>
            <a:gdLst>
              <a:gd name="connsiteX0" fmla="*/ 4666410 w 4755822"/>
              <a:gd name="connsiteY0" fmla="*/ 0 h 178825"/>
              <a:gd name="connsiteX1" fmla="*/ 4755822 w 4755822"/>
              <a:gd name="connsiteY1" fmla="*/ 89413 h 178825"/>
              <a:gd name="connsiteX2" fmla="*/ 4666410 w 4755822"/>
              <a:gd name="connsiteY2" fmla="*/ 178825 h 178825"/>
              <a:gd name="connsiteX3" fmla="*/ 4576997 w 4755822"/>
              <a:gd name="connsiteY3" fmla="*/ 89413 h 178825"/>
              <a:gd name="connsiteX4" fmla="*/ 4666410 w 4755822"/>
              <a:gd name="connsiteY4" fmla="*/ 0 h 178825"/>
              <a:gd name="connsiteX5" fmla="*/ 89413 w 4755822"/>
              <a:gd name="connsiteY5" fmla="*/ 0 h 178825"/>
              <a:gd name="connsiteX6" fmla="*/ 178825 w 4755822"/>
              <a:gd name="connsiteY6" fmla="*/ 89413 h 178825"/>
              <a:gd name="connsiteX7" fmla="*/ 89413 w 4755822"/>
              <a:gd name="connsiteY7" fmla="*/ 178825 h 178825"/>
              <a:gd name="connsiteX8" fmla="*/ 0 w 4755822"/>
              <a:gd name="connsiteY8" fmla="*/ 89413 h 178825"/>
              <a:gd name="connsiteX9" fmla="*/ 89413 w 4755822"/>
              <a:gd name="connsiteY9" fmla="*/ 0 h 178825"/>
            </a:gdLst>
            <a:ahLst/>
            <a:cxnLst/>
            <a:rect l="l" t="t" r="r" b="b"/>
            <a:pathLst>
              <a:path w="4755822" h="178825">
                <a:moveTo>
                  <a:pt x="4666410" y="0"/>
                </a:moveTo>
                <a:cubicBezTo>
                  <a:pt x="4666410" y="54643"/>
                  <a:pt x="4701180" y="89413"/>
                  <a:pt x="4755822" y="89413"/>
                </a:cubicBezTo>
                <a:cubicBezTo>
                  <a:pt x="4701180" y="89413"/>
                  <a:pt x="4666410" y="124183"/>
                  <a:pt x="4666410" y="178825"/>
                </a:cubicBezTo>
                <a:cubicBezTo>
                  <a:pt x="4666410" y="124183"/>
                  <a:pt x="4631640" y="89413"/>
                  <a:pt x="4576997" y="89413"/>
                </a:cubicBezTo>
                <a:cubicBezTo>
                  <a:pt x="4631640" y="89413"/>
                  <a:pt x="4666410" y="54643"/>
                  <a:pt x="4666410" y="0"/>
                </a:cubicBezTo>
                <a:close/>
                <a:moveTo>
                  <a:pt x="89413" y="0"/>
                </a:moveTo>
                <a:cubicBezTo>
                  <a:pt x="89413" y="54643"/>
                  <a:pt x="124183" y="89413"/>
                  <a:pt x="178825" y="89413"/>
                </a:cubicBezTo>
                <a:cubicBezTo>
                  <a:pt x="124183" y="89413"/>
                  <a:pt x="89413" y="124183"/>
                  <a:pt x="89413" y="178825"/>
                </a:cubicBezTo>
                <a:cubicBezTo>
                  <a:pt x="89413" y="124183"/>
                  <a:pt x="54642" y="89413"/>
                  <a:pt x="0" y="89413"/>
                </a:cubicBezTo>
                <a:cubicBezTo>
                  <a:pt x="54642" y="89413"/>
                  <a:pt x="89413" y="54643"/>
                  <a:pt x="89413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6503199" y="4263491"/>
            <a:ext cx="4755822" cy="178825"/>
          </a:xfrm>
          <a:custGeom>
            <a:avLst/>
            <a:gdLst>
              <a:gd name="connsiteX0" fmla="*/ 4666410 w 4755822"/>
              <a:gd name="connsiteY0" fmla="*/ 0 h 178825"/>
              <a:gd name="connsiteX1" fmla="*/ 4755822 w 4755822"/>
              <a:gd name="connsiteY1" fmla="*/ 89413 h 178825"/>
              <a:gd name="connsiteX2" fmla="*/ 4666410 w 4755822"/>
              <a:gd name="connsiteY2" fmla="*/ 178825 h 178825"/>
              <a:gd name="connsiteX3" fmla="*/ 4576997 w 4755822"/>
              <a:gd name="connsiteY3" fmla="*/ 89413 h 178825"/>
              <a:gd name="connsiteX4" fmla="*/ 4666410 w 4755822"/>
              <a:gd name="connsiteY4" fmla="*/ 0 h 178825"/>
              <a:gd name="connsiteX5" fmla="*/ 89413 w 4755822"/>
              <a:gd name="connsiteY5" fmla="*/ 0 h 178825"/>
              <a:gd name="connsiteX6" fmla="*/ 178825 w 4755822"/>
              <a:gd name="connsiteY6" fmla="*/ 89413 h 178825"/>
              <a:gd name="connsiteX7" fmla="*/ 89413 w 4755822"/>
              <a:gd name="connsiteY7" fmla="*/ 178825 h 178825"/>
              <a:gd name="connsiteX8" fmla="*/ 0 w 4755822"/>
              <a:gd name="connsiteY8" fmla="*/ 89413 h 178825"/>
              <a:gd name="connsiteX9" fmla="*/ 89413 w 4755822"/>
              <a:gd name="connsiteY9" fmla="*/ 0 h 178825"/>
            </a:gdLst>
            <a:ahLst/>
            <a:cxnLst/>
            <a:rect l="l" t="t" r="r" b="b"/>
            <a:pathLst>
              <a:path w="4755822" h="178825">
                <a:moveTo>
                  <a:pt x="4666410" y="0"/>
                </a:moveTo>
                <a:cubicBezTo>
                  <a:pt x="4666410" y="54643"/>
                  <a:pt x="4701180" y="89413"/>
                  <a:pt x="4755822" y="89413"/>
                </a:cubicBezTo>
                <a:cubicBezTo>
                  <a:pt x="4701180" y="89413"/>
                  <a:pt x="4666410" y="124183"/>
                  <a:pt x="4666410" y="178825"/>
                </a:cubicBezTo>
                <a:cubicBezTo>
                  <a:pt x="4666410" y="124183"/>
                  <a:pt x="4631640" y="89413"/>
                  <a:pt x="4576997" y="89413"/>
                </a:cubicBezTo>
                <a:cubicBezTo>
                  <a:pt x="4631640" y="89413"/>
                  <a:pt x="4666410" y="54643"/>
                  <a:pt x="4666410" y="0"/>
                </a:cubicBezTo>
                <a:close/>
                <a:moveTo>
                  <a:pt x="89413" y="0"/>
                </a:moveTo>
                <a:cubicBezTo>
                  <a:pt x="89413" y="54643"/>
                  <a:pt x="124183" y="89413"/>
                  <a:pt x="178825" y="89413"/>
                </a:cubicBezTo>
                <a:cubicBezTo>
                  <a:pt x="124183" y="89413"/>
                  <a:pt x="89413" y="124183"/>
                  <a:pt x="89413" y="178825"/>
                </a:cubicBezTo>
                <a:cubicBezTo>
                  <a:pt x="89413" y="124183"/>
                  <a:pt x="54642" y="89413"/>
                  <a:pt x="0" y="89413"/>
                </a:cubicBezTo>
                <a:cubicBezTo>
                  <a:pt x="54642" y="89413"/>
                  <a:pt x="89413" y="54643"/>
                  <a:pt x="89413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pic>
        <p:nvPicPr>
          <p:cNvPr id="35" name="图片 3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14880" y="836295"/>
            <a:ext cx="8089900" cy="8172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895" y="1703705"/>
            <a:ext cx="8096885" cy="432625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flipH="1">
            <a:off x="0" y="6280"/>
            <a:ext cx="12192000" cy="6845440"/>
          </a:xfrm>
          <a:custGeom>
            <a:avLst/>
            <a:gdLst>
              <a:gd name="connsiteX0" fmla="*/ 0 w 12192000"/>
              <a:gd name="connsiteY0" fmla="*/ 0 h 6845440"/>
              <a:gd name="connsiteX1" fmla="*/ 12192000 w 12192000"/>
              <a:gd name="connsiteY1" fmla="*/ 0 h 6845440"/>
              <a:gd name="connsiteX2" fmla="*/ 12192000 w 12192000"/>
              <a:gd name="connsiteY2" fmla="*/ 6845440 h 6845440"/>
              <a:gd name="connsiteX3" fmla="*/ 0 w 12192000"/>
              <a:gd name="connsiteY3" fmla="*/ 6845440 h 6845440"/>
            </a:gdLst>
            <a:ahLst/>
            <a:cxnLst/>
            <a:rect l="l" t="t" r="r" b="b"/>
            <a:pathLst>
              <a:path w="12192000" h="6845440">
                <a:moveTo>
                  <a:pt x="0" y="0"/>
                </a:moveTo>
                <a:lnTo>
                  <a:pt x="12192000" y="0"/>
                </a:lnTo>
                <a:lnTo>
                  <a:pt x="12192000" y="6845440"/>
                </a:lnTo>
                <a:lnTo>
                  <a:pt x="0" y="684544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736879" y="0"/>
            <a:ext cx="11455123" cy="6858000"/>
          </a:xfrm>
          <a:prstGeom prst="rect">
            <a:avLst/>
          </a:prstGeom>
          <a:gradFill>
            <a:gsLst>
              <a:gs pos="21000">
                <a:schemeClr val="accent1">
                  <a:lumMod val="75000"/>
                  <a:alpha val="79000"/>
                </a:schemeClr>
              </a:gs>
              <a:gs pos="100000">
                <a:schemeClr val="accent2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804336" y="3411920"/>
            <a:ext cx="5743165" cy="20114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2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单元检测内容及评价</a:t>
            </a:r>
            <a:endParaRPr kumimoji="1" lang="zh-CN" altLang="en-US"/>
          </a:p>
        </p:txBody>
      </p:sp>
      <p:pic>
        <p:nvPicPr>
          <p:cNvPr id="5" name="图片"/>
          <p:cNvPicPr>
            <a:picLocks noChangeAspect="1"/>
          </p:cNvPicPr>
          <p:nvPr/>
        </p:nvPicPr>
        <p:blipFill>
          <a:blip r:embed="rId2">
            <a:alphaModFix amt="42000"/>
          </a:blip>
          <a:srcRect/>
          <a:stretch>
            <a:fillRect/>
          </a:stretch>
        </p:blipFill>
        <p:spPr>
          <a:xfrm>
            <a:off x="10200550" y="6104014"/>
            <a:ext cx="1345095" cy="1604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flipH="1">
            <a:off x="514121" y="870333"/>
            <a:ext cx="4516915" cy="4516915"/>
          </a:xfrm>
          <a:prstGeom prst="ellipse">
            <a:avLst/>
          </a:prstGeom>
          <a:solidFill>
            <a:schemeClr val="accent1"/>
          </a:solidFill>
          <a:ln w="38100" cap="sq">
            <a:solidFill>
              <a:schemeClr val="bg1"/>
            </a:solidFill>
            <a:miter/>
          </a:ln>
          <a:effectLst>
            <a:outerShdw blurRad="546100" sx="102000" sy="102000" algn="ctr" rotWithShape="0">
              <a:schemeClr val="accent1">
                <a:lumMod val="75000"/>
                <a:alpha val="2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flipH="1">
            <a:off x="514120" y="870333"/>
            <a:ext cx="4516916" cy="4516916"/>
          </a:xfrm>
          <a:custGeom>
            <a:avLst/>
            <a:gdLst>
              <a:gd name="connsiteX0" fmla="*/ 2258458 w 4516916"/>
              <a:gd name="connsiteY0" fmla="*/ 0 h 4516916"/>
              <a:gd name="connsiteX1" fmla="*/ 4516916 w 4516916"/>
              <a:gd name="connsiteY1" fmla="*/ 2258458 h 4516916"/>
              <a:gd name="connsiteX2" fmla="*/ 2258458 w 4516916"/>
              <a:gd name="connsiteY2" fmla="*/ 4516916 h 4516916"/>
              <a:gd name="connsiteX3" fmla="*/ 0 w 4516916"/>
              <a:gd name="connsiteY3" fmla="*/ 2258458 h 4516916"/>
              <a:gd name="connsiteX4" fmla="*/ 2258458 w 4516916"/>
              <a:gd name="connsiteY4" fmla="*/ 0 h 4516916"/>
            </a:gdLst>
            <a:ahLst/>
            <a:cxnLst/>
            <a:rect l="l" t="t" r="r" b="b"/>
            <a:pathLst>
              <a:path w="4516916" h="4516916">
                <a:moveTo>
                  <a:pt x="2258458" y="0"/>
                </a:moveTo>
                <a:cubicBezTo>
                  <a:pt x="3505770" y="0"/>
                  <a:pt x="4516916" y="1011146"/>
                  <a:pt x="4516916" y="2258458"/>
                </a:cubicBezTo>
                <a:cubicBezTo>
                  <a:pt x="4516916" y="3505770"/>
                  <a:pt x="3505770" y="4516916"/>
                  <a:pt x="2258458" y="4516916"/>
                </a:cubicBezTo>
                <a:cubicBezTo>
                  <a:pt x="1011146" y="4516916"/>
                  <a:pt x="0" y="3505770"/>
                  <a:pt x="0" y="2258458"/>
                </a:cubicBezTo>
                <a:cubicBezTo>
                  <a:pt x="0" y="1011146"/>
                  <a:pt x="1011146" y="0"/>
                  <a:pt x="22584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>
            <a:off x="7467599" y="2207272"/>
            <a:ext cx="2703140" cy="10754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FFC000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Part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700436" y="904548"/>
            <a:ext cx="1772100" cy="23781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FFC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09</a:t>
            </a:r>
            <a:endParaRPr kumimoji="1" lang="zh-CN" altLang="en-US"/>
          </a:p>
        </p:txBody>
      </p:sp>
      <p:pic>
        <p:nvPicPr>
          <p:cNvPr id="10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6062506" y="1180321"/>
            <a:ext cx="1625182" cy="19386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标题 1"/>
          <p:cNvSpPr txBox="1"/>
          <p:nvPr/>
        </p:nvSpPr>
        <p:spPr>
          <a:xfrm rot="502434" flipH="1">
            <a:off x="11735268" y="858738"/>
            <a:ext cx="577449" cy="350519"/>
          </a:xfrm>
          <a:custGeom>
            <a:avLst/>
            <a:gdLst>
              <a:gd name="connsiteX0" fmla="*/ 0 w 1417320"/>
              <a:gd name="connsiteY0" fmla="*/ 657133 h 860333"/>
              <a:gd name="connsiteX1" fmla="*/ 822960 w 1417320"/>
              <a:gd name="connsiteY1" fmla="*/ 6893 h 860333"/>
              <a:gd name="connsiteX2" fmla="*/ 1417320 w 1417320"/>
              <a:gd name="connsiteY2" fmla="*/ 860333 h 860333"/>
              <a:gd name="connsiteX3" fmla="*/ 2001520 w 2001520"/>
              <a:gd name="connsiteY3" fmla="*/ 1442020 h 1442020"/>
              <a:gd name="connsiteX4" fmla="*/ 2697480 w 2697480"/>
              <a:gd name="connsiteY4" fmla="*/ 873060 h 1442042"/>
            </a:gdLst>
            <a:ahLst/>
            <a:cxnLst/>
            <a:rect l="l" t="t" r="r" b="b"/>
            <a:pathLst>
              <a:path w="1417320" h="860333">
                <a:moveTo>
                  <a:pt x="0" y="657133"/>
                </a:moveTo>
                <a:cubicBezTo>
                  <a:pt x="280670" y="255813"/>
                  <a:pt x="540051" y="-50317"/>
                  <a:pt x="822960" y="6893"/>
                </a:cubicBezTo>
                <a:cubicBezTo>
                  <a:pt x="1105869" y="64103"/>
                  <a:pt x="1261533" y="620726"/>
                  <a:pt x="1417320" y="860333"/>
                </a:cubicBezTo>
              </a:path>
            </a:pathLst>
          </a:custGeom>
          <a:noFill/>
          <a:ln w="25400" cap="rnd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5902434" flipH="1">
            <a:off x="10349961" y="-296005"/>
            <a:ext cx="587521" cy="2591199"/>
          </a:xfrm>
          <a:custGeom>
            <a:avLst/>
            <a:gdLst>
              <a:gd name="connsiteX0" fmla="*/ 345857 w 587521"/>
              <a:gd name="connsiteY0" fmla="*/ 220319 h 2591199"/>
              <a:gd name="connsiteX1" fmla="*/ 293771 w 587521"/>
              <a:gd name="connsiteY1" fmla="*/ 168233 h 2591199"/>
              <a:gd name="connsiteX2" fmla="*/ 241685 w 587521"/>
              <a:gd name="connsiteY2" fmla="*/ 220319 h 2591199"/>
              <a:gd name="connsiteX3" fmla="*/ 293771 w 587521"/>
              <a:gd name="connsiteY3" fmla="*/ 272405 h 2591199"/>
              <a:gd name="connsiteX4" fmla="*/ 345857 w 587521"/>
              <a:gd name="connsiteY4" fmla="*/ 220319 h 2591199"/>
              <a:gd name="connsiteX5" fmla="*/ 587520 w 587521"/>
              <a:gd name="connsiteY5" fmla="*/ 2535590 h 2591199"/>
              <a:gd name="connsiteX6" fmla="*/ 566601 w 587521"/>
              <a:gd name="connsiteY6" fmla="*/ 2564258 h 2591199"/>
              <a:gd name="connsiteX7" fmla="*/ 496202 w 587521"/>
              <a:gd name="connsiteY7" fmla="*/ 2591199 h 2591199"/>
              <a:gd name="connsiteX8" fmla="*/ 97977 w 587521"/>
              <a:gd name="connsiteY8" fmla="*/ 2591198 h 2591199"/>
              <a:gd name="connsiteX9" fmla="*/ 6242 w 587521"/>
              <a:gd name="connsiteY9" fmla="*/ 2535019 h 2591199"/>
              <a:gd name="connsiteX10" fmla="*/ 0 w 587521"/>
              <a:gd name="connsiteY10" fmla="*/ 2506456 h 2591199"/>
              <a:gd name="connsiteX11" fmla="*/ 1 w 587521"/>
              <a:gd name="connsiteY11" fmla="*/ 355238 h 2591199"/>
              <a:gd name="connsiteX12" fmla="*/ 297089 w 587521"/>
              <a:gd name="connsiteY12" fmla="*/ 0 h 2591199"/>
              <a:gd name="connsiteX13" fmla="*/ 587521 w 587521"/>
              <a:gd name="connsiteY13" fmla="*/ 347279 h 2591199"/>
            </a:gdLst>
            <a:ahLst/>
            <a:cxnLst/>
            <a:rect l="l" t="t" r="r" b="b"/>
            <a:pathLst>
              <a:path w="587521" h="2591199">
                <a:moveTo>
                  <a:pt x="345857" y="220319"/>
                </a:moveTo>
                <a:cubicBezTo>
                  <a:pt x="345857" y="191553"/>
                  <a:pt x="322537" y="168233"/>
                  <a:pt x="293771" y="168233"/>
                </a:cubicBezTo>
                <a:cubicBezTo>
                  <a:pt x="265005" y="168233"/>
                  <a:pt x="241685" y="191553"/>
                  <a:pt x="241685" y="220319"/>
                </a:cubicBezTo>
                <a:cubicBezTo>
                  <a:pt x="241685" y="249085"/>
                  <a:pt x="265005" y="272405"/>
                  <a:pt x="293771" y="272405"/>
                </a:cubicBezTo>
                <a:cubicBezTo>
                  <a:pt x="322537" y="272405"/>
                  <a:pt x="345857" y="249085"/>
                  <a:pt x="345857" y="220319"/>
                </a:cubicBezTo>
                <a:close/>
                <a:moveTo>
                  <a:pt x="587520" y="2535590"/>
                </a:moveTo>
                <a:lnTo>
                  <a:pt x="566601" y="2564258"/>
                </a:lnTo>
                <a:cubicBezTo>
                  <a:pt x="548584" y="2580903"/>
                  <a:pt x="523694" y="2591199"/>
                  <a:pt x="496202" y="2591199"/>
                </a:cubicBezTo>
                <a:lnTo>
                  <a:pt x="97977" y="2591198"/>
                </a:lnTo>
                <a:cubicBezTo>
                  <a:pt x="56738" y="2591198"/>
                  <a:pt x="21355" y="2568033"/>
                  <a:pt x="6242" y="2535019"/>
                </a:cubicBezTo>
                <a:lnTo>
                  <a:pt x="0" y="2506456"/>
                </a:lnTo>
                <a:lnTo>
                  <a:pt x="1" y="355238"/>
                </a:lnTo>
                <a:lnTo>
                  <a:pt x="297089" y="0"/>
                </a:lnTo>
                <a:lnTo>
                  <a:pt x="587521" y="347279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525971">
            <a:off x="9529144" y="857849"/>
            <a:ext cx="1939272" cy="24081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502434" flipH="1">
            <a:off x="9416740" y="743562"/>
            <a:ext cx="2164080" cy="469392"/>
          </a:xfrm>
          <a:prstGeom prst="roundRect">
            <a:avLst>
              <a:gd name="adj" fmla="val 16667"/>
            </a:avLst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502434" flipH="1">
            <a:off x="10936769" y="1070737"/>
            <a:ext cx="774446" cy="450854"/>
          </a:xfrm>
          <a:custGeom>
            <a:avLst/>
            <a:gdLst>
              <a:gd name="connsiteX0" fmla="*/ 0 w 929128"/>
              <a:gd name="connsiteY0" fmla="*/ 0 h 540903"/>
              <a:gd name="connsiteX1" fmla="*/ 523240 w 929128"/>
              <a:gd name="connsiteY1" fmla="*/ 538480 h 540903"/>
              <a:gd name="connsiteX2" fmla="*/ 929128 w 929128"/>
              <a:gd name="connsiteY2" fmla="*/ 250701 h 540903"/>
              <a:gd name="connsiteX3" fmla="*/ 1341120 w 1341120"/>
              <a:gd name="connsiteY3" fmla="*/ 55880 h 530445"/>
              <a:gd name="connsiteX4" fmla="*/ 2697480 w 2697480"/>
              <a:gd name="connsiteY4" fmla="*/ 873060 h 1442042"/>
            </a:gdLst>
            <a:ahLst/>
            <a:cxnLst/>
            <a:rect l="l" t="t" r="r" b="b"/>
            <a:pathLst>
              <a:path w="929128" h="540903">
                <a:moveTo>
                  <a:pt x="0" y="0"/>
                </a:moveTo>
                <a:cubicBezTo>
                  <a:pt x="155787" y="239607"/>
                  <a:pt x="309876" y="511324"/>
                  <a:pt x="523240" y="538480"/>
                </a:cubicBezTo>
                <a:cubicBezTo>
                  <a:pt x="736604" y="565636"/>
                  <a:pt x="859250" y="357849"/>
                  <a:pt x="929128" y="250701"/>
                </a:cubicBezTo>
              </a:path>
            </a:pathLst>
          </a:custGeom>
          <a:noFill/>
          <a:ln w="25400" cap="rnd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810895" y="-27305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1214535" y="6003925"/>
            <a:ext cx="473075" cy="473075"/>
          </a:xfrm>
          <a:prstGeom prst="rect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1801910" y="5711825"/>
            <a:ext cx="250825" cy="250825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552404" y="1078964"/>
            <a:ext cx="323850" cy="323850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556004" y="4807933"/>
            <a:ext cx="4569889" cy="1144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959958" y="4263491"/>
            <a:ext cx="4755822" cy="178825"/>
          </a:xfrm>
          <a:custGeom>
            <a:avLst/>
            <a:gdLst>
              <a:gd name="connsiteX0" fmla="*/ 4666410 w 4755822"/>
              <a:gd name="connsiteY0" fmla="*/ 0 h 178825"/>
              <a:gd name="connsiteX1" fmla="*/ 4755822 w 4755822"/>
              <a:gd name="connsiteY1" fmla="*/ 89413 h 178825"/>
              <a:gd name="connsiteX2" fmla="*/ 4666410 w 4755822"/>
              <a:gd name="connsiteY2" fmla="*/ 178825 h 178825"/>
              <a:gd name="connsiteX3" fmla="*/ 4576997 w 4755822"/>
              <a:gd name="connsiteY3" fmla="*/ 89413 h 178825"/>
              <a:gd name="connsiteX4" fmla="*/ 4666410 w 4755822"/>
              <a:gd name="connsiteY4" fmla="*/ 0 h 178825"/>
              <a:gd name="connsiteX5" fmla="*/ 89413 w 4755822"/>
              <a:gd name="connsiteY5" fmla="*/ 0 h 178825"/>
              <a:gd name="connsiteX6" fmla="*/ 178825 w 4755822"/>
              <a:gd name="connsiteY6" fmla="*/ 89413 h 178825"/>
              <a:gd name="connsiteX7" fmla="*/ 89413 w 4755822"/>
              <a:gd name="connsiteY7" fmla="*/ 178825 h 178825"/>
              <a:gd name="connsiteX8" fmla="*/ 0 w 4755822"/>
              <a:gd name="connsiteY8" fmla="*/ 89413 h 178825"/>
              <a:gd name="connsiteX9" fmla="*/ 89413 w 4755822"/>
              <a:gd name="connsiteY9" fmla="*/ 0 h 178825"/>
            </a:gdLst>
            <a:ahLst/>
            <a:cxnLst/>
            <a:rect l="l" t="t" r="r" b="b"/>
            <a:pathLst>
              <a:path w="4755822" h="178825">
                <a:moveTo>
                  <a:pt x="4666410" y="0"/>
                </a:moveTo>
                <a:cubicBezTo>
                  <a:pt x="4666410" y="54643"/>
                  <a:pt x="4701180" y="89413"/>
                  <a:pt x="4755822" y="89413"/>
                </a:cubicBezTo>
                <a:cubicBezTo>
                  <a:pt x="4701180" y="89413"/>
                  <a:pt x="4666410" y="124183"/>
                  <a:pt x="4666410" y="178825"/>
                </a:cubicBezTo>
                <a:cubicBezTo>
                  <a:pt x="4666410" y="124183"/>
                  <a:pt x="4631640" y="89413"/>
                  <a:pt x="4576997" y="89413"/>
                </a:cubicBezTo>
                <a:cubicBezTo>
                  <a:pt x="4631640" y="89413"/>
                  <a:pt x="4666410" y="54643"/>
                  <a:pt x="4666410" y="0"/>
                </a:cubicBezTo>
                <a:close/>
                <a:moveTo>
                  <a:pt x="89413" y="0"/>
                </a:moveTo>
                <a:cubicBezTo>
                  <a:pt x="89413" y="54643"/>
                  <a:pt x="124183" y="89413"/>
                  <a:pt x="178825" y="89413"/>
                </a:cubicBezTo>
                <a:cubicBezTo>
                  <a:pt x="124183" y="89413"/>
                  <a:pt x="89413" y="124183"/>
                  <a:pt x="89413" y="178825"/>
                </a:cubicBezTo>
                <a:cubicBezTo>
                  <a:pt x="89413" y="124183"/>
                  <a:pt x="54642" y="89413"/>
                  <a:pt x="0" y="89413"/>
                </a:cubicBezTo>
                <a:cubicBezTo>
                  <a:pt x="54642" y="89413"/>
                  <a:pt x="89413" y="54643"/>
                  <a:pt x="89413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6503199" y="4263491"/>
            <a:ext cx="4755822" cy="178825"/>
          </a:xfrm>
          <a:custGeom>
            <a:avLst/>
            <a:gdLst>
              <a:gd name="connsiteX0" fmla="*/ 4666410 w 4755822"/>
              <a:gd name="connsiteY0" fmla="*/ 0 h 178825"/>
              <a:gd name="connsiteX1" fmla="*/ 4755822 w 4755822"/>
              <a:gd name="connsiteY1" fmla="*/ 89413 h 178825"/>
              <a:gd name="connsiteX2" fmla="*/ 4666410 w 4755822"/>
              <a:gd name="connsiteY2" fmla="*/ 178825 h 178825"/>
              <a:gd name="connsiteX3" fmla="*/ 4576997 w 4755822"/>
              <a:gd name="connsiteY3" fmla="*/ 89413 h 178825"/>
              <a:gd name="connsiteX4" fmla="*/ 4666410 w 4755822"/>
              <a:gd name="connsiteY4" fmla="*/ 0 h 178825"/>
              <a:gd name="connsiteX5" fmla="*/ 89413 w 4755822"/>
              <a:gd name="connsiteY5" fmla="*/ 0 h 178825"/>
              <a:gd name="connsiteX6" fmla="*/ 178825 w 4755822"/>
              <a:gd name="connsiteY6" fmla="*/ 89413 h 178825"/>
              <a:gd name="connsiteX7" fmla="*/ 89413 w 4755822"/>
              <a:gd name="connsiteY7" fmla="*/ 178825 h 178825"/>
              <a:gd name="connsiteX8" fmla="*/ 0 w 4755822"/>
              <a:gd name="connsiteY8" fmla="*/ 89413 h 178825"/>
              <a:gd name="connsiteX9" fmla="*/ 89413 w 4755822"/>
              <a:gd name="connsiteY9" fmla="*/ 0 h 178825"/>
            </a:gdLst>
            <a:ahLst/>
            <a:cxnLst/>
            <a:rect l="l" t="t" r="r" b="b"/>
            <a:pathLst>
              <a:path w="4755822" h="178825">
                <a:moveTo>
                  <a:pt x="4666410" y="0"/>
                </a:moveTo>
                <a:cubicBezTo>
                  <a:pt x="4666410" y="54643"/>
                  <a:pt x="4701180" y="89413"/>
                  <a:pt x="4755822" y="89413"/>
                </a:cubicBezTo>
                <a:cubicBezTo>
                  <a:pt x="4701180" y="89413"/>
                  <a:pt x="4666410" y="124183"/>
                  <a:pt x="4666410" y="178825"/>
                </a:cubicBezTo>
                <a:cubicBezTo>
                  <a:pt x="4666410" y="124183"/>
                  <a:pt x="4631640" y="89413"/>
                  <a:pt x="4576997" y="89413"/>
                </a:cubicBezTo>
                <a:cubicBezTo>
                  <a:pt x="4631640" y="89413"/>
                  <a:pt x="4666410" y="54643"/>
                  <a:pt x="4666410" y="0"/>
                </a:cubicBezTo>
                <a:close/>
                <a:moveTo>
                  <a:pt x="89413" y="0"/>
                </a:moveTo>
                <a:cubicBezTo>
                  <a:pt x="89413" y="54643"/>
                  <a:pt x="124183" y="89413"/>
                  <a:pt x="178825" y="89413"/>
                </a:cubicBezTo>
                <a:cubicBezTo>
                  <a:pt x="124183" y="89413"/>
                  <a:pt x="89413" y="124183"/>
                  <a:pt x="89413" y="178825"/>
                </a:cubicBezTo>
                <a:cubicBezTo>
                  <a:pt x="89413" y="124183"/>
                  <a:pt x="54642" y="89413"/>
                  <a:pt x="0" y="89413"/>
                </a:cubicBezTo>
                <a:cubicBezTo>
                  <a:pt x="54642" y="89413"/>
                  <a:pt x="89413" y="54643"/>
                  <a:pt x="89413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1745" y="-27305"/>
            <a:ext cx="10652760" cy="1659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270" y="1557020"/>
            <a:ext cx="10642600" cy="526732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flipH="1">
            <a:off x="0" y="6280"/>
            <a:ext cx="12192000" cy="6845440"/>
          </a:xfrm>
          <a:custGeom>
            <a:avLst/>
            <a:gdLst>
              <a:gd name="connsiteX0" fmla="*/ 0 w 12192000"/>
              <a:gd name="connsiteY0" fmla="*/ 0 h 6845440"/>
              <a:gd name="connsiteX1" fmla="*/ 12192000 w 12192000"/>
              <a:gd name="connsiteY1" fmla="*/ 0 h 6845440"/>
              <a:gd name="connsiteX2" fmla="*/ 12192000 w 12192000"/>
              <a:gd name="connsiteY2" fmla="*/ 6845440 h 6845440"/>
              <a:gd name="connsiteX3" fmla="*/ 0 w 12192000"/>
              <a:gd name="connsiteY3" fmla="*/ 6845440 h 6845440"/>
            </a:gdLst>
            <a:ahLst/>
            <a:cxnLst/>
            <a:rect l="l" t="t" r="r" b="b"/>
            <a:pathLst>
              <a:path w="12192000" h="6845440">
                <a:moveTo>
                  <a:pt x="0" y="0"/>
                </a:moveTo>
                <a:lnTo>
                  <a:pt x="12192000" y="0"/>
                </a:lnTo>
                <a:lnTo>
                  <a:pt x="12192000" y="6845440"/>
                </a:lnTo>
                <a:lnTo>
                  <a:pt x="0" y="684544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736879" y="0"/>
            <a:ext cx="11455123" cy="6858000"/>
          </a:xfrm>
          <a:prstGeom prst="rect">
            <a:avLst/>
          </a:prstGeom>
          <a:gradFill>
            <a:gsLst>
              <a:gs pos="21000">
                <a:schemeClr val="accent1">
                  <a:lumMod val="75000"/>
                  <a:alpha val="79000"/>
                </a:schemeClr>
              </a:gs>
              <a:gs pos="100000">
                <a:schemeClr val="accent2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804336" y="3411920"/>
            <a:ext cx="5743165" cy="20114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2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</a:t>
            </a:r>
            <a:r>
              <a:rPr kumimoji="1" lang="zh-CN" altLang="en-US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作业设计</a:t>
            </a:r>
            <a:endParaRPr kumimoji="1" lang="zh-CN" altLang="en-US" sz="36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pic>
        <p:nvPicPr>
          <p:cNvPr id="5" name="图片"/>
          <p:cNvPicPr>
            <a:picLocks noChangeAspect="1"/>
          </p:cNvPicPr>
          <p:nvPr/>
        </p:nvPicPr>
        <p:blipFill>
          <a:blip r:embed="rId2">
            <a:alphaModFix amt="42000"/>
          </a:blip>
          <a:srcRect/>
          <a:stretch>
            <a:fillRect/>
          </a:stretch>
        </p:blipFill>
        <p:spPr>
          <a:xfrm>
            <a:off x="10200550" y="6104014"/>
            <a:ext cx="1345095" cy="1604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flipH="1">
            <a:off x="514121" y="870333"/>
            <a:ext cx="4516915" cy="4516915"/>
          </a:xfrm>
          <a:prstGeom prst="ellipse">
            <a:avLst/>
          </a:prstGeom>
          <a:solidFill>
            <a:schemeClr val="accent1"/>
          </a:solidFill>
          <a:ln w="38100" cap="sq">
            <a:solidFill>
              <a:schemeClr val="bg1"/>
            </a:solidFill>
            <a:miter/>
          </a:ln>
          <a:effectLst>
            <a:outerShdw blurRad="546100" sx="102000" sy="102000" algn="ctr" rotWithShape="0">
              <a:schemeClr val="accent1">
                <a:lumMod val="75000"/>
                <a:alpha val="2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flipH="1">
            <a:off x="514120" y="870333"/>
            <a:ext cx="4516916" cy="4516916"/>
          </a:xfrm>
          <a:custGeom>
            <a:avLst/>
            <a:gdLst>
              <a:gd name="connsiteX0" fmla="*/ 2258458 w 4516916"/>
              <a:gd name="connsiteY0" fmla="*/ 0 h 4516916"/>
              <a:gd name="connsiteX1" fmla="*/ 4516916 w 4516916"/>
              <a:gd name="connsiteY1" fmla="*/ 2258458 h 4516916"/>
              <a:gd name="connsiteX2" fmla="*/ 2258458 w 4516916"/>
              <a:gd name="connsiteY2" fmla="*/ 4516916 h 4516916"/>
              <a:gd name="connsiteX3" fmla="*/ 0 w 4516916"/>
              <a:gd name="connsiteY3" fmla="*/ 2258458 h 4516916"/>
              <a:gd name="connsiteX4" fmla="*/ 2258458 w 4516916"/>
              <a:gd name="connsiteY4" fmla="*/ 0 h 4516916"/>
            </a:gdLst>
            <a:ahLst/>
            <a:cxnLst/>
            <a:rect l="l" t="t" r="r" b="b"/>
            <a:pathLst>
              <a:path w="4516916" h="4516916">
                <a:moveTo>
                  <a:pt x="2258458" y="0"/>
                </a:moveTo>
                <a:cubicBezTo>
                  <a:pt x="3505770" y="0"/>
                  <a:pt x="4516916" y="1011146"/>
                  <a:pt x="4516916" y="2258458"/>
                </a:cubicBezTo>
                <a:cubicBezTo>
                  <a:pt x="4516916" y="3505770"/>
                  <a:pt x="3505770" y="4516916"/>
                  <a:pt x="2258458" y="4516916"/>
                </a:cubicBezTo>
                <a:cubicBezTo>
                  <a:pt x="1011146" y="4516916"/>
                  <a:pt x="0" y="3505770"/>
                  <a:pt x="0" y="2258458"/>
                </a:cubicBezTo>
                <a:cubicBezTo>
                  <a:pt x="0" y="1011146"/>
                  <a:pt x="1011146" y="0"/>
                  <a:pt x="22584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>
            <a:off x="7467599" y="2207272"/>
            <a:ext cx="2703140" cy="10754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FFC000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Part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700436" y="904548"/>
            <a:ext cx="1772100" cy="23781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FFC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11</a:t>
            </a:r>
            <a:endParaRPr kumimoji="1" lang="zh-CN" altLang="en-US"/>
          </a:p>
        </p:txBody>
      </p:sp>
      <p:pic>
        <p:nvPicPr>
          <p:cNvPr id="10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6062506" y="1180321"/>
            <a:ext cx="1625182" cy="19386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标题 1"/>
          <p:cNvSpPr txBox="1"/>
          <p:nvPr/>
        </p:nvSpPr>
        <p:spPr>
          <a:xfrm rot="502434" flipH="1">
            <a:off x="11735268" y="858738"/>
            <a:ext cx="577449" cy="350519"/>
          </a:xfrm>
          <a:custGeom>
            <a:avLst/>
            <a:gdLst>
              <a:gd name="connsiteX0" fmla="*/ 0 w 1417320"/>
              <a:gd name="connsiteY0" fmla="*/ 657133 h 860333"/>
              <a:gd name="connsiteX1" fmla="*/ 822960 w 1417320"/>
              <a:gd name="connsiteY1" fmla="*/ 6893 h 860333"/>
              <a:gd name="connsiteX2" fmla="*/ 1417320 w 1417320"/>
              <a:gd name="connsiteY2" fmla="*/ 860333 h 860333"/>
              <a:gd name="connsiteX3" fmla="*/ 2001520 w 2001520"/>
              <a:gd name="connsiteY3" fmla="*/ 1442020 h 1442020"/>
              <a:gd name="connsiteX4" fmla="*/ 2697480 w 2697480"/>
              <a:gd name="connsiteY4" fmla="*/ 873060 h 1442042"/>
            </a:gdLst>
            <a:ahLst/>
            <a:cxnLst/>
            <a:rect l="l" t="t" r="r" b="b"/>
            <a:pathLst>
              <a:path w="1417320" h="860333">
                <a:moveTo>
                  <a:pt x="0" y="657133"/>
                </a:moveTo>
                <a:cubicBezTo>
                  <a:pt x="280670" y="255813"/>
                  <a:pt x="540051" y="-50317"/>
                  <a:pt x="822960" y="6893"/>
                </a:cubicBezTo>
                <a:cubicBezTo>
                  <a:pt x="1105869" y="64103"/>
                  <a:pt x="1261533" y="620726"/>
                  <a:pt x="1417320" y="860333"/>
                </a:cubicBezTo>
              </a:path>
            </a:pathLst>
          </a:custGeom>
          <a:noFill/>
          <a:ln w="25400" cap="rnd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5902434" flipH="1">
            <a:off x="10349961" y="-296005"/>
            <a:ext cx="587521" cy="2591199"/>
          </a:xfrm>
          <a:custGeom>
            <a:avLst/>
            <a:gdLst>
              <a:gd name="connsiteX0" fmla="*/ 345857 w 587521"/>
              <a:gd name="connsiteY0" fmla="*/ 220319 h 2591199"/>
              <a:gd name="connsiteX1" fmla="*/ 293771 w 587521"/>
              <a:gd name="connsiteY1" fmla="*/ 168233 h 2591199"/>
              <a:gd name="connsiteX2" fmla="*/ 241685 w 587521"/>
              <a:gd name="connsiteY2" fmla="*/ 220319 h 2591199"/>
              <a:gd name="connsiteX3" fmla="*/ 293771 w 587521"/>
              <a:gd name="connsiteY3" fmla="*/ 272405 h 2591199"/>
              <a:gd name="connsiteX4" fmla="*/ 345857 w 587521"/>
              <a:gd name="connsiteY4" fmla="*/ 220319 h 2591199"/>
              <a:gd name="connsiteX5" fmla="*/ 587520 w 587521"/>
              <a:gd name="connsiteY5" fmla="*/ 2535590 h 2591199"/>
              <a:gd name="connsiteX6" fmla="*/ 566601 w 587521"/>
              <a:gd name="connsiteY6" fmla="*/ 2564258 h 2591199"/>
              <a:gd name="connsiteX7" fmla="*/ 496202 w 587521"/>
              <a:gd name="connsiteY7" fmla="*/ 2591199 h 2591199"/>
              <a:gd name="connsiteX8" fmla="*/ 97977 w 587521"/>
              <a:gd name="connsiteY8" fmla="*/ 2591198 h 2591199"/>
              <a:gd name="connsiteX9" fmla="*/ 6242 w 587521"/>
              <a:gd name="connsiteY9" fmla="*/ 2535019 h 2591199"/>
              <a:gd name="connsiteX10" fmla="*/ 0 w 587521"/>
              <a:gd name="connsiteY10" fmla="*/ 2506456 h 2591199"/>
              <a:gd name="connsiteX11" fmla="*/ 1 w 587521"/>
              <a:gd name="connsiteY11" fmla="*/ 355238 h 2591199"/>
              <a:gd name="connsiteX12" fmla="*/ 297089 w 587521"/>
              <a:gd name="connsiteY12" fmla="*/ 0 h 2591199"/>
              <a:gd name="connsiteX13" fmla="*/ 587521 w 587521"/>
              <a:gd name="connsiteY13" fmla="*/ 347279 h 2591199"/>
            </a:gdLst>
            <a:ahLst/>
            <a:cxnLst/>
            <a:rect l="l" t="t" r="r" b="b"/>
            <a:pathLst>
              <a:path w="587521" h="2591199">
                <a:moveTo>
                  <a:pt x="345857" y="220319"/>
                </a:moveTo>
                <a:cubicBezTo>
                  <a:pt x="345857" y="191553"/>
                  <a:pt x="322537" y="168233"/>
                  <a:pt x="293771" y="168233"/>
                </a:cubicBezTo>
                <a:cubicBezTo>
                  <a:pt x="265005" y="168233"/>
                  <a:pt x="241685" y="191553"/>
                  <a:pt x="241685" y="220319"/>
                </a:cubicBezTo>
                <a:cubicBezTo>
                  <a:pt x="241685" y="249085"/>
                  <a:pt x="265005" y="272405"/>
                  <a:pt x="293771" y="272405"/>
                </a:cubicBezTo>
                <a:cubicBezTo>
                  <a:pt x="322537" y="272405"/>
                  <a:pt x="345857" y="249085"/>
                  <a:pt x="345857" y="220319"/>
                </a:cubicBezTo>
                <a:close/>
                <a:moveTo>
                  <a:pt x="587520" y="2535590"/>
                </a:moveTo>
                <a:lnTo>
                  <a:pt x="566601" y="2564258"/>
                </a:lnTo>
                <a:cubicBezTo>
                  <a:pt x="548584" y="2580903"/>
                  <a:pt x="523694" y="2591199"/>
                  <a:pt x="496202" y="2591199"/>
                </a:cubicBezTo>
                <a:lnTo>
                  <a:pt x="97977" y="2591198"/>
                </a:lnTo>
                <a:cubicBezTo>
                  <a:pt x="56738" y="2591198"/>
                  <a:pt x="21355" y="2568033"/>
                  <a:pt x="6242" y="2535019"/>
                </a:cubicBezTo>
                <a:lnTo>
                  <a:pt x="0" y="2506456"/>
                </a:lnTo>
                <a:lnTo>
                  <a:pt x="1" y="355238"/>
                </a:lnTo>
                <a:lnTo>
                  <a:pt x="297089" y="0"/>
                </a:lnTo>
                <a:lnTo>
                  <a:pt x="587521" y="347279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525971">
            <a:off x="9529144" y="857849"/>
            <a:ext cx="1939272" cy="24081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502434" flipH="1">
            <a:off x="9416740" y="743562"/>
            <a:ext cx="2164080" cy="469392"/>
          </a:xfrm>
          <a:prstGeom prst="roundRect">
            <a:avLst>
              <a:gd name="adj" fmla="val 16667"/>
            </a:avLst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502434" flipH="1">
            <a:off x="10936769" y="1070737"/>
            <a:ext cx="774446" cy="450854"/>
          </a:xfrm>
          <a:custGeom>
            <a:avLst/>
            <a:gdLst>
              <a:gd name="connsiteX0" fmla="*/ 0 w 929128"/>
              <a:gd name="connsiteY0" fmla="*/ 0 h 540903"/>
              <a:gd name="connsiteX1" fmla="*/ 523240 w 929128"/>
              <a:gd name="connsiteY1" fmla="*/ 538480 h 540903"/>
              <a:gd name="connsiteX2" fmla="*/ 929128 w 929128"/>
              <a:gd name="connsiteY2" fmla="*/ 250701 h 540903"/>
              <a:gd name="connsiteX3" fmla="*/ 1341120 w 1341120"/>
              <a:gd name="connsiteY3" fmla="*/ 55880 h 530445"/>
              <a:gd name="connsiteX4" fmla="*/ 2697480 w 2697480"/>
              <a:gd name="connsiteY4" fmla="*/ 873060 h 1442042"/>
            </a:gdLst>
            <a:ahLst/>
            <a:cxnLst/>
            <a:rect l="l" t="t" r="r" b="b"/>
            <a:pathLst>
              <a:path w="929128" h="540903">
                <a:moveTo>
                  <a:pt x="0" y="0"/>
                </a:moveTo>
                <a:cubicBezTo>
                  <a:pt x="155787" y="239607"/>
                  <a:pt x="309876" y="511324"/>
                  <a:pt x="523240" y="538480"/>
                </a:cubicBezTo>
                <a:cubicBezTo>
                  <a:pt x="736604" y="565636"/>
                  <a:pt x="859250" y="357849"/>
                  <a:pt x="929128" y="250701"/>
                </a:cubicBezTo>
              </a:path>
            </a:pathLst>
          </a:custGeom>
          <a:noFill/>
          <a:ln w="25400" cap="rnd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342563" y="2750301"/>
            <a:ext cx="3176337" cy="4594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342563" y="3236883"/>
            <a:ext cx="3150886" cy="20411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7760" y="53975"/>
            <a:ext cx="9919970" cy="67513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flipH="1">
            <a:off x="0" y="6280"/>
            <a:ext cx="12192000" cy="6845440"/>
          </a:xfrm>
          <a:custGeom>
            <a:avLst/>
            <a:gdLst>
              <a:gd name="connsiteX0" fmla="*/ 0 w 12192000"/>
              <a:gd name="connsiteY0" fmla="*/ 0 h 6845440"/>
              <a:gd name="connsiteX1" fmla="*/ 12192000 w 12192000"/>
              <a:gd name="connsiteY1" fmla="*/ 0 h 6845440"/>
              <a:gd name="connsiteX2" fmla="*/ 12192000 w 12192000"/>
              <a:gd name="connsiteY2" fmla="*/ 6845440 h 6845440"/>
              <a:gd name="connsiteX3" fmla="*/ 0 w 12192000"/>
              <a:gd name="connsiteY3" fmla="*/ 6845440 h 6845440"/>
            </a:gdLst>
            <a:ahLst/>
            <a:cxnLst/>
            <a:rect l="l" t="t" r="r" b="b"/>
            <a:pathLst>
              <a:path w="12192000" h="6845440">
                <a:moveTo>
                  <a:pt x="0" y="0"/>
                </a:moveTo>
                <a:lnTo>
                  <a:pt x="12192000" y="0"/>
                </a:lnTo>
                <a:lnTo>
                  <a:pt x="12192000" y="6845440"/>
                </a:lnTo>
                <a:lnTo>
                  <a:pt x="0" y="684544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736879" y="0"/>
            <a:ext cx="11455123" cy="6858000"/>
          </a:xfrm>
          <a:prstGeom prst="rect">
            <a:avLst/>
          </a:prstGeom>
          <a:gradFill>
            <a:gsLst>
              <a:gs pos="21000">
                <a:schemeClr val="accent1">
                  <a:lumMod val="75000"/>
                  <a:alpha val="79000"/>
                </a:schemeClr>
              </a:gs>
              <a:gs pos="100000">
                <a:schemeClr val="accent2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804336" y="3411920"/>
            <a:ext cx="5743165" cy="20114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2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单元教学目标</a:t>
            </a:r>
            <a:endParaRPr kumimoji="1" lang="zh-CN" altLang="en-US"/>
          </a:p>
        </p:txBody>
      </p:sp>
      <p:pic>
        <p:nvPicPr>
          <p:cNvPr id="5" name="图片"/>
          <p:cNvPicPr>
            <a:picLocks noChangeAspect="1"/>
          </p:cNvPicPr>
          <p:nvPr/>
        </p:nvPicPr>
        <p:blipFill>
          <a:blip r:embed="rId2">
            <a:alphaModFix amt="42000"/>
          </a:blip>
          <a:srcRect/>
          <a:stretch>
            <a:fillRect/>
          </a:stretch>
        </p:blipFill>
        <p:spPr>
          <a:xfrm>
            <a:off x="10200550" y="6104014"/>
            <a:ext cx="1345095" cy="1604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flipH="1">
            <a:off x="514121" y="870333"/>
            <a:ext cx="4516915" cy="4516915"/>
          </a:xfrm>
          <a:prstGeom prst="ellipse">
            <a:avLst/>
          </a:prstGeom>
          <a:solidFill>
            <a:schemeClr val="accent1"/>
          </a:solidFill>
          <a:ln w="38100" cap="sq">
            <a:solidFill>
              <a:schemeClr val="bg1"/>
            </a:solidFill>
            <a:miter/>
          </a:ln>
          <a:effectLst>
            <a:outerShdw blurRad="546100" sx="102000" sy="102000" algn="ctr" rotWithShape="0">
              <a:schemeClr val="accent1">
                <a:lumMod val="75000"/>
                <a:alpha val="2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flipH="1">
            <a:off x="514120" y="870333"/>
            <a:ext cx="4516916" cy="4516916"/>
          </a:xfrm>
          <a:custGeom>
            <a:avLst/>
            <a:gdLst>
              <a:gd name="connsiteX0" fmla="*/ 2258458 w 4516916"/>
              <a:gd name="connsiteY0" fmla="*/ 0 h 4516916"/>
              <a:gd name="connsiteX1" fmla="*/ 4516916 w 4516916"/>
              <a:gd name="connsiteY1" fmla="*/ 2258458 h 4516916"/>
              <a:gd name="connsiteX2" fmla="*/ 2258458 w 4516916"/>
              <a:gd name="connsiteY2" fmla="*/ 4516916 h 4516916"/>
              <a:gd name="connsiteX3" fmla="*/ 0 w 4516916"/>
              <a:gd name="connsiteY3" fmla="*/ 2258458 h 4516916"/>
              <a:gd name="connsiteX4" fmla="*/ 2258458 w 4516916"/>
              <a:gd name="connsiteY4" fmla="*/ 0 h 4516916"/>
            </a:gdLst>
            <a:ahLst/>
            <a:cxnLst/>
            <a:rect l="l" t="t" r="r" b="b"/>
            <a:pathLst>
              <a:path w="4516916" h="4516916">
                <a:moveTo>
                  <a:pt x="2258458" y="0"/>
                </a:moveTo>
                <a:cubicBezTo>
                  <a:pt x="3505770" y="0"/>
                  <a:pt x="4516916" y="1011146"/>
                  <a:pt x="4516916" y="2258458"/>
                </a:cubicBezTo>
                <a:cubicBezTo>
                  <a:pt x="4516916" y="3505770"/>
                  <a:pt x="3505770" y="4516916"/>
                  <a:pt x="2258458" y="4516916"/>
                </a:cubicBezTo>
                <a:cubicBezTo>
                  <a:pt x="1011146" y="4516916"/>
                  <a:pt x="0" y="3505770"/>
                  <a:pt x="0" y="2258458"/>
                </a:cubicBezTo>
                <a:cubicBezTo>
                  <a:pt x="0" y="1011146"/>
                  <a:pt x="1011146" y="0"/>
                  <a:pt x="22584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>
            <a:off x="7467599" y="2207272"/>
            <a:ext cx="2703140" cy="10754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FFC000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Part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700436" y="904548"/>
            <a:ext cx="1772100" cy="23781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FFC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pic>
        <p:nvPicPr>
          <p:cNvPr id="10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6062506" y="1180321"/>
            <a:ext cx="1625182" cy="19386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标题 1"/>
          <p:cNvSpPr txBox="1"/>
          <p:nvPr/>
        </p:nvSpPr>
        <p:spPr>
          <a:xfrm rot="502434" flipH="1">
            <a:off x="11735268" y="858738"/>
            <a:ext cx="577449" cy="350519"/>
          </a:xfrm>
          <a:custGeom>
            <a:avLst/>
            <a:gdLst>
              <a:gd name="connsiteX0" fmla="*/ 0 w 1417320"/>
              <a:gd name="connsiteY0" fmla="*/ 657133 h 860333"/>
              <a:gd name="connsiteX1" fmla="*/ 822960 w 1417320"/>
              <a:gd name="connsiteY1" fmla="*/ 6893 h 860333"/>
              <a:gd name="connsiteX2" fmla="*/ 1417320 w 1417320"/>
              <a:gd name="connsiteY2" fmla="*/ 860333 h 860333"/>
              <a:gd name="connsiteX3" fmla="*/ 2001520 w 2001520"/>
              <a:gd name="connsiteY3" fmla="*/ 1442020 h 1442020"/>
              <a:gd name="connsiteX4" fmla="*/ 2697480 w 2697480"/>
              <a:gd name="connsiteY4" fmla="*/ 873060 h 1442042"/>
            </a:gdLst>
            <a:ahLst/>
            <a:cxnLst/>
            <a:rect l="l" t="t" r="r" b="b"/>
            <a:pathLst>
              <a:path w="1417320" h="860333">
                <a:moveTo>
                  <a:pt x="0" y="657133"/>
                </a:moveTo>
                <a:cubicBezTo>
                  <a:pt x="280670" y="255813"/>
                  <a:pt x="540051" y="-50317"/>
                  <a:pt x="822960" y="6893"/>
                </a:cubicBezTo>
                <a:cubicBezTo>
                  <a:pt x="1105869" y="64103"/>
                  <a:pt x="1261533" y="620726"/>
                  <a:pt x="1417320" y="860333"/>
                </a:cubicBezTo>
              </a:path>
            </a:pathLst>
          </a:custGeom>
          <a:noFill/>
          <a:ln w="25400" cap="rnd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5902434" flipH="1">
            <a:off x="10349961" y="-296005"/>
            <a:ext cx="587521" cy="2591199"/>
          </a:xfrm>
          <a:custGeom>
            <a:avLst/>
            <a:gdLst>
              <a:gd name="connsiteX0" fmla="*/ 345857 w 587521"/>
              <a:gd name="connsiteY0" fmla="*/ 220319 h 2591199"/>
              <a:gd name="connsiteX1" fmla="*/ 293771 w 587521"/>
              <a:gd name="connsiteY1" fmla="*/ 168233 h 2591199"/>
              <a:gd name="connsiteX2" fmla="*/ 241685 w 587521"/>
              <a:gd name="connsiteY2" fmla="*/ 220319 h 2591199"/>
              <a:gd name="connsiteX3" fmla="*/ 293771 w 587521"/>
              <a:gd name="connsiteY3" fmla="*/ 272405 h 2591199"/>
              <a:gd name="connsiteX4" fmla="*/ 345857 w 587521"/>
              <a:gd name="connsiteY4" fmla="*/ 220319 h 2591199"/>
              <a:gd name="connsiteX5" fmla="*/ 587520 w 587521"/>
              <a:gd name="connsiteY5" fmla="*/ 2535590 h 2591199"/>
              <a:gd name="connsiteX6" fmla="*/ 566601 w 587521"/>
              <a:gd name="connsiteY6" fmla="*/ 2564258 h 2591199"/>
              <a:gd name="connsiteX7" fmla="*/ 496202 w 587521"/>
              <a:gd name="connsiteY7" fmla="*/ 2591199 h 2591199"/>
              <a:gd name="connsiteX8" fmla="*/ 97977 w 587521"/>
              <a:gd name="connsiteY8" fmla="*/ 2591198 h 2591199"/>
              <a:gd name="connsiteX9" fmla="*/ 6242 w 587521"/>
              <a:gd name="connsiteY9" fmla="*/ 2535019 h 2591199"/>
              <a:gd name="connsiteX10" fmla="*/ 0 w 587521"/>
              <a:gd name="connsiteY10" fmla="*/ 2506456 h 2591199"/>
              <a:gd name="connsiteX11" fmla="*/ 1 w 587521"/>
              <a:gd name="connsiteY11" fmla="*/ 355238 h 2591199"/>
              <a:gd name="connsiteX12" fmla="*/ 297089 w 587521"/>
              <a:gd name="connsiteY12" fmla="*/ 0 h 2591199"/>
              <a:gd name="connsiteX13" fmla="*/ 587521 w 587521"/>
              <a:gd name="connsiteY13" fmla="*/ 347279 h 2591199"/>
            </a:gdLst>
            <a:ahLst/>
            <a:cxnLst/>
            <a:rect l="l" t="t" r="r" b="b"/>
            <a:pathLst>
              <a:path w="587521" h="2591199">
                <a:moveTo>
                  <a:pt x="345857" y="220319"/>
                </a:moveTo>
                <a:cubicBezTo>
                  <a:pt x="345857" y="191553"/>
                  <a:pt x="322537" y="168233"/>
                  <a:pt x="293771" y="168233"/>
                </a:cubicBezTo>
                <a:cubicBezTo>
                  <a:pt x="265005" y="168233"/>
                  <a:pt x="241685" y="191553"/>
                  <a:pt x="241685" y="220319"/>
                </a:cubicBezTo>
                <a:cubicBezTo>
                  <a:pt x="241685" y="249085"/>
                  <a:pt x="265005" y="272405"/>
                  <a:pt x="293771" y="272405"/>
                </a:cubicBezTo>
                <a:cubicBezTo>
                  <a:pt x="322537" y="272405"/>
                  <a:pt x="345857" y="249085"/>
                  <a:pt x="345857" y="220319"/>
                </a:cubicBezTo>
                <a:close/>
                <a:moveTo>
                  <a:pt x="587520" y="2535590"/>
                </a:moveTo>
                <a:lnTo>
                  <a:pt x="566601" y="2564258"/>
                </a:lnTo>
                <a:cubicBezTo>
                  <a:pt x="548584" y="2580903"/>
                  <a:pt x="523694" y="2591199"/>
                  <a:pt x="496202" y="2591199"/>
                </a:cubicBezTo>
                <a:lnTo>
                  <a:pt x="97977" y="2591198"/>
                </a:lnTo>
                <a:cubicBezTo>
                  <a:pt x="56738" y="2591198"/>
                  <a:pt x="21355" y="2568033"/>
                  <a:pt x="6242" y="2535019"/>
                </a:cubicBezTo>
                <a:lnTo>
                  <a:pt x="0" y="2506456"/>
                </a:lnTo>
                <a:lnTo>
                  <a:pt x="1" y="355238"/>
                </a:lnTo>
                <a:lnTo>
                  <a:pt x="297089" y="0"/>
                </a:lnTo>
                <a:lnTo>
                  <a:pt x="587521" y="347279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525971">
            <a:off x="9529144" y="857849"/>
            <a:ext cx="1939272" cy="24081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502434" flipH="1">
            <a:off x="9416740" y="743562"/>
            <a:ext cx="2164080" cy="469392"/>
          </a:xfrm>
          <a:prstGeom prst="roundRect">
            <a:avLst>
              <a:gd name="adj" fmla="val 16667"/>
            </a:avLst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502434" flipH="1">
            <a:off x="10936769" y="1070737"/>
            <a:ext cx="774446" cy="450854"/>
          </a:xfrm>
          <a:custGeom>
            <a:avLst/>
            <a:gdLst>
              <a:gd name="connsiteX0" fmla="*/ 0 w 929128"/>
              <a:gd name="connsiteY0" fmla="*/ 0 h 540903"/>
              <a:gd name="connsiteX1" fmla="*/ 523240 w 929128"/>
              <a:gd name="connsiteY1" fmla="*/ 538480 h 540903"/>
              <a:gd name="connsiteX2" fmla="*/ 929128 w 929128"/>
              <a:gd name="connsiteY2" fmla="*/ 250701 h 540903"/>
              <a:gd name="connsiteX3" fmla="*/ 1341120 w 1341120"/>
              <a:gd name="connsiteY3" fmla="*/ 55880 h 530445"/>
              <a:gd name="connsiteX4" fmla="*/ 2697480 w 2697480"/>
              <a:gd name="connsiteY4" fmla="*/ 873060 h 1442042"/>
            </a:gdLst>
            <a:ahLst/>
            <a:cxnLst/>
            <a:rect l="l" t="t" r="r" b="b"/>
            <a:pathLst>
              <a:path w="929128" h="540903">
                <a:moveTo>
                  <a:pt x="0" y="0"/>
                </a:moveTo>
                <a:cubicBezTo>
                  <a:pt x="155787" y="239607"/>
                  <a:pt x="309876" y="511324"/>
                  <a:pt x="523240" y="538480"/>
                </a:cubicBezTo>
                <a:cubicBezTo>
                  <a:pt x="736604" y="565636"/>
                  <a:pt x="859250" y="357849"/>
                  <a:pt x="929128" y="250701"/>
                </a:cubicBezTo>
              </a:path>
            </a:pathLst>
          </a:custGeom>
          <a:noFill/>
          <a:ln w="25400" cap="rnd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flipH="1">
            <a:off x="0" y="6280"/>
            <a:ext cx="12192000" cy="6845440"/>
          </a:xfrm>
          <a:custGeom>
            <a:avLst/>
            <a:gdLst>
              <a:gd name="connsiteX0" fmla="*/ 0 w 12192000"/>
              <a:gd name="connsiteY0" fmla="*/ 0 h 6845440"/>
              <a:gd name="connsiteX1" fmla="*/ 12192000 w 12192000"/>
              <a:gd name="connsiteY1" fmla="*/ 0 h 6845440"/>
              <a:gd name="connsiteX2" fmla="*/ 12192000 w 12192000"/>
              <a:gd name="connsiteY2" fmla="*/ 6845440 h 6845440"/>
              <a:gd name="connsiteX3" fmla="*/ 0 w 12192000"/>
              <a:gd name="connsiteY3" fmla="*/ 6845440 h 6845440"/>
            </a:gdLst>
            <a:ahLst/>
            <a:cxnLst/>
            <a:rect l="l" t="t" r="r" b="b"/>
            <a:pathLst>
              <a:path w="12192000" h="6845440">
                <a:moveTo>
                  <a:pt x="0" y="0"/>
                </a:moveTo>
                <a:lnTo>
                  <a:pt x="12192000" y="0"/>
                </a:lnTo>
                <a:lnTo>
                  <a:pt x="12192000" y="6845440"/>
                </a:lnTo>
                <a:lnTo>
                  <a:pt x="0" y="684544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736879" y="0"/>
            <a:ext cx="11455123" cy="6858000"/>
          </a:xfrm>
          <a:prstGeom prst="rect">
            <a:avLst/>
          </a:prstGeom>
          <a:gradFill>
            <a:gsLst>
              <a:gs pos="21000">
                <a:schemeClr val="accent1">
                  <a:lumMod val="75000"/>
                  <a:alpha val="79000"/>
                </a:schemeClr>
              </a:gs>
              <a:gs pos="100000">
                <a:schemeClr val="accent2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804336" y="3411920"/>
            <a:ext cx="5743165" cy="20114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20000"/>
              </a:lnSpc>
            </a:pPr>
            <a:r>
              <a:rPr kumimoji="1" 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健身长拳课时计划</a:t>
            </a:r>
            <a:endParaRPr kumimoji="1" lang="zh-CN" sz="36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pic>
        <p:nvPicPr>
          <p:cNvPr id="5" name="图片"/>
          <p:cNvPicPr>
            <a:picLocks noChangeAspect="1"/>
          </p:cNvPicPr>
          <p:nvPr/>
        </p:nvPicPr>
        <p:blipFill>
          <a:blip r:embed="rId2">
            <a:alphaModFix amt="42000"/>
          </a:blip>
          <a:srcRect/>
          <a:stretch>
            <a:fillRect/>
          </a:stretch>
        </p:blipFill>
        <p:spPr>
          <a:xfrm>
            <a:off x="10200550" y="6104014"/>
            <a:ext cx="1345095" cy="1604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flipH="1">
            <a:off x="514121" y="870333"/>
            <a:ext cx="4516915" cy="4516915"/>
          </a:xfrm>
          <a:prstGeom prst="ellipse">
            <a:avLst/>
          </a:prstGeom>
          <a:solidFill>
            <a:schemeClr val="accent1"/>
          </a:solidFill>
          <a:ln w="38100" cap="sq">
            <a:solidFill>
              <a:schemeClr val="bg1"/>
            </a:solidFill>
            <a:miter/>
          </a:ln>
          <a:effectLst>
            <a:outerShdw blurRad="546100" sx="102000" sy="102000" algn="ctr" rotWithShape="0">
              <a:schemeClr val="accent1">
                <a:lumMod val="75000"/>
                <a:alpha val="2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flipH="1">
            <a:off x="514120" y="870333"/>
            <a:ext cx="4516916" cy="4516916"/>
          </a:xfrm>
          <a:custGeom>
            <a:avLst/>
            <a:gdLst>
              <a:gd name="connsiteX0" fmla="*/ 2258458 w 4516916"/>
              <a:gd name="connsiteY0" fmla="*/ 0 h 4516916"/>
              <a:gd name="connsiteX1" fmla="*/ 4516916 w 4516916"/>
              <a:gd name="connsiteY1" fmla="*/ 2258458 h 4516916"/>
              <a:gd name="connsiteX2" fmla="*/ 2258458 w 4516916"/>
              <a:gd name="connsiteY2" fmla="*/ 4516916 h 4516916"/>
              <a:gd name="connsiteX3" fmla="*/ 0 w 4516916"/>
              <a:gd name="connsiteY3" fmla="*/ 2258458 h 4516916"/>
              <a:gd name="connsiteX4" fmla="*/ 2258458 w 4516916"/>
              <a:gd name="connsiteY4" fmla="*/ 0 h 4516916"/>
            </a:gdLst>
            <a:ahLst/>
            <a:cxnLst/>
            <a:rect l="l" t="t" r="r" b="b"/>
            <a:pathLst>
              <a:path w="4516916" h="4516916">
                <a:moveTo>
                  <a:pt x="2258458" y="0"/>
                </a:moveTo>
                <a:cubicBezTo>
                  <a:pt x="3505770" y="0"/>
                  <a:pt x="4516916" y="1011146"/>
                  <a:pt x="4516916" y="2258458"/>
                </a:cubicBezTo>
                <a:cubicBezTo>
                  <a:pt x="4516916" y="3505770"/>
                  <a:pt x="3505770" y="4516916"/>
                  <a:pt x="2258458" y="4516916"/>
                </a:cubicBezTo>
                <a:cubicBezTo>
                  <a:pt x="1011146" y="4516916"/>
                  <a:pt x="0" y="3505770"/>
                  <a:pt x="0" y="2258458"/>
                </a:cubicBezTo>
                <a:cubicBezTo>
                  <a:pt x="0" y="1011146"/>
                  <a:pt x="1011146" y="0"/>
                  <a:pt x="22584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>
            <a:off x="7467599" y="2207272"/>
            <a:ext cx="2703140" cy="10754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FFC000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Part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700436" y="904548"/>
            <a:ext cx="1772100" cy="23781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FFC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12</a:t>
            </a:r>
            <a:endParaRPr kumimoji="1" lang="zh-CN" altLang="en-US"/>
          </a:p>
        </p:txBody>
      </p:sp>
      <p:pic>
        <p:nvPicPr>
          <p:cNvPr id="10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6062506" y="1180321"/>
            <a:ext cx="1625182" cy="19386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标题 1"/>
          <p:cNvSpPr txBox="1"/>
          <p:nvPr/>
        </p:nvSpPr>
        <p:spPr>
          <a:xfrm rot="502434" flipH="1">
            <a:off x="11735268" y="858738"/>
            <a:ext cx="577449" cy="350519"/>
          </a:xfrm>
          <a:custGeom>
            <a:avLst/>
            <a:gdLst>
              <a:gd name="connsiteX0" fmla="*/ 0 w 1417320"/>
              <a:gd name="connsiteY0" fmla="*/ 657133 h 860333"/>
              <a:gd name="connsiteX1" fmla="*/ 822960 w 1417320"/>
              <a:gd name="connsiteY1" fmla="*/ 6893 h 860333"/>
              <a:gd name="connsiteX2" fmla="*/ 1417320 w 1417320"/>
              <a:gd name="connsiteY2" fmla="*/ 860333 h 860333"/>
              <a:gd name="connsiteX3" fmla="*/ 2001520 w 2001520"/>
              <a:gd name="connsiteY3" fmla="*/ 1442020 h 1442020"/>
              <a:gd name="connsiteX4" fmla="*/ 2697480 w 2697480"/>
              <a:gd name="connsiteY4" fmla="*/ 873060 h 1442042"/>
            </a:gdLst>
            <a:ahLst/>
            <a:cxnLst/>
            <a:rect l="l" t="t" r="r" b="b"/>
            <a:pathLst>
              <a:path w="1417320" h="860333">
                <a:moveTo>
                  <a:pt x="0" y="657133"/>
                </a:moveTo>
                <a:cubicBezTo>
                  <a:pt x="280670" y="255813"/>
                  <a:pt x="540051" y="-50317"/>
                  <a:pt x="822960" y="6893"/>
                </a:cubicBezTo>
                <a:cubicBezTo>
                  <a:pt x="1105869" y="64103"/>
                  <a:pt x="1261533" y="620726"/>
                  <a:pt x="1417320" y="860333"/>
                </a:cubicBezTo>
              </a:path>
            </a:pathLst>
          </a:custGeom>
          <a:noFill/>
          <a:ln w="25400" cap="rnd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5902434" flipH="1">
            <a:off x="10349961" y="-296005"/>
            <a:ext cx="587521" cy="2591199"/>
          </a:xfrm>
          <a:custGeom>
            <a:avLst/>
            <a:gdLst>
              <a:gd name="connsiteX0" fmla="*/ 345857 w 587521"/>
              <a:gd name="connsiteY0" fmla="*/ 220319 h 2591199"/>
              <a:gd name="connsiteX1" fmla="*/ 293771 w 587521"/>
              <a:gd name="connsiteY1" fmla="*/ 168233 h 2591199"/>
              <a:gd name="connsiteX2" fmla="*/ 241685 w 587521"/>
              <a:gd name="connsiteY2" fmla="*/ 220319 h 2591199"/>
              <a:gd name="connsiteX3" fmla="*/ 293771 w 587521"/>
              <a:gd name="connsiteY3" fmla="*/ 272405 h 2591199"/>
              <a:gd name="connsiteX4" fmla="*/ 345857 w 587521"/>
              <a:gd name="connsiteY4" fmla="*/ 220319 h 2591199"/>
              <a:gd name="connsiteX5" fmla="*/ 587520 w 587521"/>
              <a:gd name="connsiteY5" fmla="*/ 2535590 h 2591199"/>
              <a:gd name="connsiteX6" fmla="*/ 566601 w 587521"/>
              <a:gd name="connsiteY6" fmla="*/ 2564258 h 2591199"/>
              <a:gd name="connsiteX7" fmla="*/ 496202 w 587521"/>
              <a:gd name="connsiteY7" fmla="*/ 2591199 h 2591199"/>
              <a:gd name="connsiteX8" fmla="*/ 97977 w 587521"/>
              <a:gd name="connsiteY8" fmla="*/ 2591198 h 2591199"/>
              <a:gd name="connsiteX9" fmla="*/ 6242 w 587521"/>
              <a:gd name="connsiteY9" fmla="*/ 2535019 h 2591199"/>
              <a:gd name="connsiteX10" fmla="*/ 0 w 587521"/>
              <a:gd name="connsiteY10" fmla="*/ 2506456 h 2591199"/>
              <a:gd name="connsiteX11" fmla="*/ 1 w 587521"/>
              <a:gd name="connsiteY11" fmla="*/ 355238 h 2591199"/>
              <a:gd name="connsiteX12" fmla="*/ 297089 w 587521"/>
              <a:gd name="connsiteY12" fmla="*/ 0 h 2591199"/>
              <a:gd name="connsiteX13" fmla="*/ 587521 w 587521"/>
              <a:gd name="connsiteY13" fmla="*/ 347279 h 2591199"/>
            </a:gdLst>
            <a:ahLst/>
            <a:cxnLst/>
            <a:rect l="l" t="t" r="r" b="b"/>
            <a:pathLst>
              <a:path w="587521" h="2591199">
                <a:moveTo>
                  <a:pt x="345857" y="220319"/>
                </a:moveTo>
                <a:cubicBezTo>
                  <a:pt x="345857" y="191553"/>
                  <a:pt x="322537" y="168233"/>
                  <a:pt x="293771" y="168233"/>
                </a:cubicBezTo>
                <a:cubicBezTo>
                  <a:pt x="265005" y="168233"/>
                  <a:pt x="241685" y="191553"/>
                  <a:pt x="241685" y="220319"/>
                </a:cubicBezTo>
                <a:cubicBezTo>
                  <a:pt x="241685" y="249085"/>
                  <a:pt x="265005" y="272405"/>
                  <a:pt x="293771" y="272405"/>
                </a:cubicBezTo>
                <a:cubicBezTo>
                  <a:pt x="322537" y="272405"/>
                  <a:pt x="345857" y="249085"/>
                  <a:pt x="345857" y="220319"/>
                </a:cubicBezTo>
                <a:close/>
                <a:moveTo>
                  <a:pt x="587520" y="2535590"/>
                </a:moveTo>
                <a:lnTo>
                  <a:pt x="566601" y="2564258"/>
                </a:lnTo>
                <a:cubicBezTo>
                  <a:pt x="548584" y="2580903"/>
                  <a:pt x="523694" y="2591199"/>
                  <a:pt x="496202" y="2591199"/>
                </a:cubicBezTo>
                <a:lnTo>
                  <a:pt x="97977" y="2591198"/>
                </a:lnTo>
                <a:cubicBezTo>
                  <a:pt x="56738" y="2591198"/>
                  <a:pt x="21355" y="2568033"/>
                  <a:pt x="6242" y="2535019"/>
                </a:cubicBezTo>
                <a:lnTo>
                  <a:pt x="0" y="2506456"/>
                </a:lnTo>
                <a:lnTo>
                  <a:pt x="1" y="355238"/>
                </a:lnTo>
                <a:lnTo>
                  <a:pt x="297089" y="0"/>
                </a:lnTo>
                <a:lnTo>
                  <a:pt x="587521" y="347279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525971">
            <a:off x="9529144" y="857849"/>
            <a:ext cx="1939272" cy="24081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502434" flipH="1">
            <a:off x="9416740" y="743562"/>
            <a:ext cx="2164080" cy="469392"/>
          </a:xfrm>
          <a:prstGeom prst="roundRect">
            <a:avLst>
              <a:gd name="adj" fmla="val 16667"/>
            </a:avLst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502434" flipH="1">
            <a:off x="10936769" y="1070737"/>
            <a:ext cx="774446" cy="450854"/>
          </a:xfrm>
          <a:custGeom>
            <a:avLst/>
            <a:gdLst>
              <a:gd name="connsiteX0" fmla="*/ 0 w 929128"/>
              <a:gd name="connsiteY0" fmla="*/ 0 h 540903"/>
              <a:gd name="connsiteX1" fmla="*/ 523240 w 929128"/>
              <a:gd name="connsiteY1" fmla="*/ 538480 h 540903"/>
              <a:gd name="connsiteX2" fmla="*/ 929128 w 929128"/>
              <a:gd name="connsiteY2" fmla="*/ 250701 h 540903"/>
              <a:gd name="connsiteX3" fmla="*/ 1341120 w 1341120"/>
              <a:gd name="connsiteY3" fmla="*/ 55880 h 530445"/>
              <a:gd name="connsiteX4" fmla="*/ 2697480 w 2697480"/>
              <a:gd name="connsiteY4" fmla="*/ 873060 h 1442042"/>
            </a:gdLst>
            <a:ahLst/>
            <a:cxnLst/>
            <a:rect l="l" t="t" r="r" b="b"/>
            <a:pathLst>
              <a:path w="929128" h="540903">
                <a:moveTo>
                  <a:pt x="0" y="0"/>
                </a:moveTo>
                <a:cubicBezTo>
                  <a:pt x="155787" y="239607"/>
                  <a:pt x="309876" y="511324"/>
                  <a:pt x="523240" y="538480"/>
                </a:cubicBezTo>
                <a:cubicBezTo>
                  <a:pt x="736604" y="565636"/>
                  <a:pt x="859250" y="357849"/>
                  <a:pt x="929128" y="250701"/>
                </a:cubicBezTo>
              </a:path>
            </a:pathLst>
          </a:custGeom>
          <a:noFill/>
          <a:ln w="25400" cap="rnd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342563" y="2750301"/>
            <a:ext cx="3176337" cy="4594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342563" y="3236883"/>
            <a:ext cx="3150886" cy="20411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130" y="15875"/>
            <a:ext cx="12129770" cy="681418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47625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342563" y="2750301"/>
            <a:ext cx="3176337" cy="4594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342563" y="3236883"/>
            <a:ext cx="3150886" cy="20411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060" y="963930"/>
            <a:ext cx="11993880" cy="493014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47625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342563" y="2750301"/>
            <a:ext cx="3176337" cy="4594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342563" y="3236883"/>
            <a:ext cx="3150886" cy="20411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" y="620395"/>
            <a:ext cx="12001500" cy="60579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85" y="116205"/>
            <a:ext cx="11657965" cy="47307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91135" y="26035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342563" y="2750301"/>
            <a:ext cx="3176337" cy="4594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342563" y="3236883"/>
            <a:ext cx="3150886" cy="20411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3570" y="1844675"/>
            <a:ext cx="11513820" cy="4730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70" y="2317750"/>
            <a:ext cx="11585575" cy="220218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47625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342563" y="2750301"/>
            <a:ext cx="3176337" cy="4594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342563" y="3236883"/>
            <a:ext cx="3150886" cy="20411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7225" y="548640"/>
            <a:ext cx="11534775" cy="576072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6280"/>
            <a:ext cx="12192000" cy="6845440"/>
          </a:xfrm>
          <a:custGeom>
            <a:avLst/>
            <a:gdLst>
              <a:gd name="connsiteX0" fmla="*/ 0 w 12192000"/>
              <a:gd name="connsiteY0" fmla="*/ 0 h 6845440"/>
              <a:gd name="connsiteX1" fmla="*/ 12192000 w 12192000"/>
              <a:gd name="connsiteY1" fmla="*/ 0 h 6845440"/>
              <a:gd name="connsiteX2" fmla="*/ 12192000 w 12192000"/>
              <a:gd name="connsiteY2" fmla="*/ 6845440 h 6845440"/>
              <a:gd name="connsiteX3" fmla="*/ 0 w 12192000"/>
              <a:gd name="connsiteY3" fmla="*/ 6845440 h 6845440"/>
            </a:gdLst>
            <a:ahLst/>
            <a:cxnLst/>
            <a:rect l="l" t="t" r="r" b="b"/>
            <a:pathLst>
              <a:path w="12192000" h="6845440">
                <a:moveTo>
                  <a:pt x="0" y="0"/>
                </a:moveTo>
                <a:lnTo>
                  <a:pt x="12192000" y="0"/>
                </a:lnTo>
                <a:lnTo>
                  <a:pt x="12192000" y="6845440"/>
                </a:lnTo>
                <a:lnTo>
                  <a:pt x="0" y="684544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-2" y="0"/>
            <a:ext cx="11455123" cy="6858000"/>
          </a:xfrm>
          <a:prstGeom prst="rect">
            <a:avLst/>
          </a:prstGeom>
          <a:gradFill>
            <a:gsLst>
              <a:gs pos="21000">
                <a:schemeClr val="accent1">
                  <a:lumMod val="75000"/>
                  <a:alpha val="79000"/>
                </a:schemeClr>
              </a:gs>
              <a:gs pos="100000">
                <a:schemeClr val="accent2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36765" y="1891862"/>
            <a:ext cx="6368532" cy="20495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谢谢大家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966023" y="5033659"/>
            <a:ext cx="1946344" cy="4971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0" cap="flat">
            <a:solidFill>
              <a:schemeClr val="bg1"/>
            </a:solidFill>
            <a:miter/>
          </a:ln>
          <a:effectLst>
            <a:outerShdw blurRad="190500" dist="63500" dir="2700000" algn="tl" rotWithShape="0">
              <a:schemeClr val="tx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46355" y="5033659"/>
            <a:ext cx="2098891" cy="497114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31750" cap="flat">
            <a:solidFill>
              <a:schemeClr val="bg1"/>
            </a:solidFill>
            <a:miter/>
          </a:ln>
          <a:effectLst>
            <a:outerShdw blurRad="190500" dist="63500" dir="2700000" algn="tl" rotWithShape="0">
              <a:schemeClr val="tx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146925" y="5052919"/>
            <a:ext cx="1498321" cy="45859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主讲人：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446894" y="5052919"/>
            <a:ext cx="1498321" cy="45859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时间：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65725" y="5126314"/>
            <a:ext cx="311804" cy="311804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40168" y="5193976"/>
            <a:ext cx="162918" cy="176479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070394" y="5123795"/>
            <a:ext cx="316843" cy="316843"/>
          </a:xfrm>
          <a:prstGeom prst="round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150784" y="5201076"/>
            <a:ext cx="156063" cy="162280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ahLst/>
            <a:cxnLst/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936066" y="5052919"/>
            <a:ext cx="1014535" cy="45859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AiPPT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010567" y="5052919"/>
            <a:ext cx="939378" cy="45859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2025.7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68657" y="4200824"/>
            <a:ext cx="1507868" cy="1615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050">
                <a:ln w="12700">
                  <a:noFill/>
                </a:ln>
                <a:solidFill>
                  <a:srgbClr val="D8F4C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PowerPoint design</a:t>
            </a:r>
            <a:endParaRPr kumimoji="1" lang="zh-CN" altLang="en-US"/>
          </a:p>
        </p:txBody>
      </p:sp>
      <p:pic>
        <p:nvPicPr>
          <p:cNvPr id="16" name="图片"/>
          <p:cNvPicPr>
            <a:picLocks noChangeAspect="1"/>
          </p:cNvPicPr>
          <p:nvPr/>
        </p:nvPicPr>
        <p:blipFill>
          <a:blip r:embed="rId2">
            <a:alphaModFix amt="42000"/>
          </a:blip>
          <a:srcRect/>
          <a:stretch>
            <a:fillRect/>
          </a:stretch>
        </p:blipFill>
        <p:spPr>
          <a:xfrm flipH="1">
            <a:off x="646355" y="6104014"/>
            <a:ext cx="1345095" cy="160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flipH="1">
            <a:off x="4504312" y="1180321"/>
            <a:ext cx="1625182" cy="19386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标题 1"/>
          <p:cNvSpPr txBox="1"/>
          <p:nvPr/>
        </p:nvSpPr>
        <p:spPr>
          <a:xfrm rot="21097566">
            <a:off x="-120717" y="858738"/>
            <a:ext cx="577449" cy="350519"/>
          </a:xfrm>
          <a:custGeom>
            <a:avLst/>
            <a:gdLst>
              <a:gd name="connsiteX0" fmla="*/ 0 w 1417320"/>
              <a:gd name="connsiteY0" fmla="*/ 657133 h 860333"/>
              <a:gd name="connsiteX1" fmla="*/ 822960 w 1417320"/>
              <a:gd name="connsiteY1" fmla="*/ 6893 h 860333"/>
              <a:gd name="connsiteX2" fmla="*/ 1417320 w 1417320"/>
              <a:gd name="connsiteY2" fmla="*/ 860333 h 860333"/>
              <a:gd name="connsiteX3" fmla="*/ 2001520 w 2001520"/>
              <a:gd name="connsiteY3" fmla="*/ 1442020 h 1442020"/>
              <a:gd name="connsiteX4" fmla="*/ 2697480 w 2697480"/>
              <a:gd name="connsiteY4" fmla="*/ 873060 h 1442042"/>
            </a:gdLst>
            <a:ahLst/>
            <a:cxnLst/>
            <a:rect l="l" t="t" r="r" b="b"/>
            <a:pathLst>
              <a:path w="1417320" h="860333">
                <a:moveTo>
                  <a:pt x="0" y="657133"/>
                </a:moveTo>
                <a:cubicBezTo>
                  <a:pt x="280670" y="255813"/>
                  <a:pt x="540051" y="-50317"/>
                  <a:pt x="822960" y="6893"/>
                </a:cubicBezTo>
                <a:cubicBezTo>
                  <a:pt x="1105869" y="64103"/>
                  <a:pt x="1261533" y="620726"/>
                  <a:pt x="1417320" y="860333"/>
                </a:cubicBezTo>
              </a:path>
            </a:pathLst>
          </a:custGeom>
          <a:noFill/>
          <a:ln w="25400" cap="rnd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15697566">
            <a:off x="1254518" y="-296005"/>
            <a:ext cx="587521" cy="2591199"/>
          </a:xfrm>
          <a:custGeom>
            <a:avLst/>
            <a:gdLst>
              <a:gd name="connsiteX0" fmla="*/ 345857 w 587521"/>
              <a:gd name="connsiteY0" fmla="*/ 220319 h 2591199"/>
              <a:gd name="connsiteX1" fmla="*/ 293771 w 587521"/>
              <a:gd name="connsiteY1" fmla="*/ 168233 h 2591199"/>
              <a:gd name="connsiteX2" fmla="*/ 241685 w 587521"/>
              <a:gd name="connsiteY2" fmla="*/ 220319 h 2591199"/>
              <a:gd name="connsiteX3" fmla="*/ 293771 w 587521"/>
              <a:gd name="connsiteY3" fmla="*/ 272405 h 2591199"/>
              <a:gd name="connsiteX4" fmla="*/ 345857 w 587521"/>
              <a:gd name="connsiteY4" fmla="*/ 220319 h 2591199"/>
              <a:gd name="connsiteX5" fmla="*/ 587520 w 587521"/>
              <a:gd name="connsiteY5" fmla="*/ 2535590 h 2591199"/>
              <a:gd name="connsiteX6" fmla="*/ 566601 w 587521"/>
              <a:gd name="connsiteY6" fmla="*/ 2564258 h 2591199"/>
              <a:gd name="connsiteX7" fmla="*/ 496202 w 587521"/>
              <a:gd name="connsiteY7" fmla="*/ 2591199 h 2591199"/>
              <a:gd name="connsiteX8" fmla="*/ 97977 w 587521"/>
              <a:gd name="connsiteY8" fmla="*/ 2591198 h 2591199"/>
              <a:gd name="connsiteX9" fmla="*/ 6242 w 587521"/>
              <a:gd name="connsiteY9" fmla="*/ 2535019 h 2591199"/>
              <a:gd name="connsiteX10" fmla="*/ 0 w 587521"/>
              <a:gd name="connsiteY10" fmla="*/ 2506456 h 2591199"/>
              <a:gd name="connsiteX11" fmla="*/ 1 w 587521"/>
              <a:gd name="connsiteY11" fmla="*/ 355238 h 2591199"/>
              <a:gd name="connsiteX12" fmla="*/ 297089 w 587521"/>
              <a:gd name="connsiteY12" fmla="*/ 0 h 2591199"/>
              <a:gd name="connsiteX13" fmla="*/ 587521 w 587521"/>
              <a:gd name="connsiteY13" fmla="*/ 347279 h 2591199"/>
            </a:gdLst>
            <a:ahLst/>
            <a:cxnLst/>
            <a:rect l="l" t="t" r="r" b="b"/>
            <a:pathLst>
              <a:path w="587521" h="2591199">
                <a:moveTo>
                  <a:pt x="345857" y="220319"/>
                </a:moveTo>
                <a:cubicBezTo>
                  <a:pt x="345857" y="191553"/>
                  <a:pt x="322537" y="168233"/>
                  <a:pt x="293771" y="168233"/>
                </a:cubicBezTo>
                <a:cubicBezTo>
                  <a:pt x="265005" y="168233"/>
                  <a:pt x="241685" y="191553"/>
                  <a:pt x="241685" y="220319"/>
                </a:cubicBezTo>
                <a:cubicBezTo>
                  <a:pt x="241685" y="249085"/>
                  <a:pt x="265005" y="272405"/>
                  <a:pt x="293771" y="272405"/>
                </a:cubicBezTo>
                <a:cubicBezTo>
                  <a:pt x="322537" y="272405"/>
                  <a:pt x="345857" y="249085"/>
                  <a:pt x="345857" y="220319"/>
                </a:cubicBezTo>
                <a:close/>
                <a:moveTo>
                  <a:pt x="587520" y="2535590"/>
                </a:moveTo>
                <a:lnTo>
                  <a:pt x="566601" y="2564258"/>
                </a:lnTo>
                <a:cubicBezTo>
                  <a:pt x="548584" y="2580903"/>
                  <a:pt x="523694" y="2591199"/>
                  <a:pt x="496202" y="2591199"/>
                </a:cubicBezTo>
                <a:lnTo>
                  <a:pt x="97977" y="2591198"/>
                </a:lnTo>
                <a:cubicBezTo>
                  <a:pt x="56738" y="2591198"/>
                  <a:pt x="21355" y="2568033"/>
                  <a:pt x="6242" y="2535019"/>
                </a:cubicBezTo>
                <a:lnTo>
                  <a:pt x="0" y="2506456"/>
                </a:lnTo>
                <a:lnTo>
                  <a:pt x="1" y="355238"/>
                </a:lnTo>
                <a:lnTo>
                  <a:pt x="297089" y="0"/>
                </a:lnTo>
                <a:lnTo>
                  <a:pt x="587521" y="347279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21097566">
            <a:off x="723584" y="857849"/>
            <a:ext cx="1939272" cy="24081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21097566">
            <a:off x="611180" y="743562"/>
            <a:ext cx="2164080" cy="469392"/>
          </a:xfrm>
          <a:prstGeom prst="roundRect">
            <a:avLst>
              <a:gd name="adj" fmla="val 16667"/>
            </a:avLst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21097566">
            <a:off x="480785" y="1070737"/>
            <a:ext cx="774446" cy="450854"/>
          </a:xfrm>
          <a:custGeom>
            <a:avLst/>
            <a:gdLst>
              <a:gd name="connsiteX0" fmla="*/ 0 w 929128"/>
              <a:gd name="connsiteY0" fmla="*/ 0 h 540903"/>
              <a:gd name="connsiteX1" fmla="*/ 523240 w 929128"/>
              <a:gd name="connsiteY1" fmla="*/ 538480 h 540903"/>
              <a:gd name="connsiteX2" fmla="*/ 929128 w 929128"/>
              <a:gd name="connsiteY2" fmla="*/ 250701 h 540903"/>
              <a:gd name="connsiteX3" fmla="*/ 1341120 w 1341120"/>
              <a:gd name="connsiteY3" fmla="*/ 55880 h 530445"/>
              <a:gd name="connsiteX4" fmla="*/ 2697480 w 2697480"/>
              <a:gd name="connsiteY4" fmla="*/ 873060 h 1442042"/>
            </a:gdLst>
            <a:ahLst/>
            <a:cxnLst/>
            <a:rect l="l" t="t" r="r" b="b"/>
            <a:pathLst>
              <a:path w="929128" h="540903">
                <a:moveTo>
                  <a:pt x="0" y="0"/>
                </a:moveTo>
                <a:cubicBezTo>
                  <a:pt x="155787" y="239607"/>
                  <a:pt x="309876" y="511324"/>
                  <a:pt x="523240" y="538480"/>
                </a:cubicBezTo>
                <a:cubicBezTo>
                  <a:pt x="736604" y="565636"/>
                  <a:pt x="859250" y="357849"/>
                  <a:pt x="929128" y="250701"/>
                </a:cubicBezTo>
              </a:path>
            </a:pathLst>
          </a:custGeom>
          <a:noFill/>
          <a:ln w="25400" cap="rnd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7160964" y="870333"/>
            <a:ext cx="4516915" cy="4516915"/>
          </a:xfrm>
          <a:prstGeom prst="ellipse">
            <a:avLst/>
          </a:prstGeom>
          <a:solidFill>
            <a:schemeClr val="accent1"/>
          </a:solidFill>
          <a:ln w="38100" cap="sq">
            <a:solidFill>
              <a:schemeClr val="bg1"/>
            </a:solidFill>
            <a:miter/>
          </a:ln>
          <a:effectLst>
            <a:outerShdw blurRad="546100" sx="102000" sy="102000" algn="ctr" rotWithShape="0">
              <a:schemeClr val="accent1">
                <a:lumMod val="75000"/>
                <a:alpha val="2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4" name="图片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>
            <a:off x="7160964" y="870333"/>
            <a:ext cx="4516916" cy="4516916"/>
          </a:xfrm>
          <a:custGeom>
            <a:avLst/>
            <a:gdLst>
              <a:gd name="connsiteX0" fmla="*/ 2258458 w 4516916"/>
              <a:gd name="connsiteY0" fmla="*/ 0 h 4516916"/>
              <a:gd name="connsiteX1" fmla="*/ 4516916 w 4516916"/>
              <a:gd name="connsiteY1" fmla="*/ 2258458 h 4516916"/>
              <a:gd name="connsiteX2" fmla="*/ 2258458 w 4516916"/>
              <a:gd name="connsiteY2" fmla="*/ 4516916 h 4516916"/>
              <a:gd name="connsiteX3" fmla="*/ 0 w 4516916"/>
              <a:gd name="connsiteY3" fmla="*/ 2258458 h 4516916"/>
              <a:gd name="connsiteX4" fmla="*/ 2258458 w 4516916"/>
              <a:gd name="connsiteY4" fmla="*/ 0 h 4516916"/>
            </a:gdLst>
            <a:ahLst/>
            <a:cxnLst/>
            <a:rect l="l" t="t" r="r" b="b"/>
            <a:pathLst>
              <a:path w="4516916" h="4516916">
                <a:moveTo>
                  <a:pt x="2258458" y="0"/>
                </a:moveTo>
                <a:cubicBezTo>
                  <a:pt x="3505770" y="0"/>
                  <a:pt x="4516916" y="1011146"/>
                  <a:pt x="4516916" y="2258458"/>
                </a:cubicBezTo>
                <a:cubicBezTo>
                  <a:pt x="4516916" y="3505770"/>
                  <a:pt x="3505770" y="4516916"/>
                  <a:pt x="2258458" y="4516916"/>
                </a:cubicBezTo>
                <a:cubicBezTo>
                  <a:pt x="1011146" y="4516916"/>
                  <a:pt x="0" y="3505770"/>
                  <a:pt x="0" y="2258458"/>
                </a:cubicBezTo>
                <a:cubicBezTo>
                  <a:pt x="0" y="1011146"/>
                  <a:pt x="1011146" y="0"/>
                  <a:pt x="22584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5" name="标题 1"/>
          <p:cNvSpPr txBox="1"/>
          <p:nvPr/>
        </p:nvSpPr>
        <p:spPr>
          <a:xfrm>
            <a:off x="1940255" y="4267215"/>
            <a:ext cx="4584032" cy="28800"/>
          </a:xfrm>
          <a:prstGeom prst="rect">
            <a:avLst/>
          </a:prstGeom>
          <a:gradFill>
            <a:gsLst>
              <a:gs pos="0">
                <a:schemeClr val="bg1"/>
              </a:gs>
              <a:gs pos="82000">
                <a:schemeClr val="bg1">
                  <a:lumMod val="9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9336" y="116632"/>
            <a:ext cx="11953328" cy="6624736"/>
          </a:xfrm>
          <a:prstGeom prst="roundRect">
            <a:avLst>
              <a:gd name="adj" fmla="val 212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27000" dist="38100" dir="270000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 rot="1552120">
            <a:off x="5515822" y="1290412"/>
            <a:ext cx="318332" cy="27741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2"/>
            </p:custDataLst>
          </p:nvPr>
        </p:nvSpPr>
        <p:spPr>
          <a:xfrm rot="1552120">
            <a:off x="697064" y="3012282"/>
            <a:ext cx="318332" cy="27741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3"/>
            </p:custDataLst>
          </p:nvPr>
        </p:nvSpPr>
        <p:spPr>
          <a:xfrm>
            <a:off x="660400" y="1383009"/>
            <a:ext cx="5211011" cy="1814094"/>
          </a:xfrm>
          <a:prstGeom prst="parallelogram">
            <a:avLst>
              <a:gd name="adj" fmla="val 25651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4"/>
            </p:custDataLst>
          </p:nvPr>
        </p:nvSpPr>
        <p:spPr>
          <a:xfrm>
            <a:off x="1171074" y="1979490"/>
            <a:ext cx="4186989" cy="105950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1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掌握健身长拳1 - 9动完整套路，动作规范度达85%以上
通过系统的教学和练习，使学生能够熟练掌握健身长拳1 - 9动的完整套路，确保动作规范度达到85%以上，从而有效提升学生的身体协调性和运动能力。</a:t>
            </a: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5"/>
            </p:custDataLst>
          </p:nvPr>
        </p:nvSpPr>
        <p:spPr>
          <a:xfrm>
            <a:off x="1171074" y="1562753"/>
            <a:ext cx="4186989" cy="36217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98E1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体能状况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552120">
            <a:off x="10423408" y="3800198"/>
            <a:ext cx="318332" cy="277418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552120">
            <a:off x="1459064" y="5522068"/>
            <a:ext cx="318332" cy="277418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422400" y="3892795"/>
            <a:ext cx="9363911" cy="1814094"/>
          </a:xfrm>
          <a:prstGeom prst="parallelogram">
            <a:avLst>
              <a:gd name="adj" fmla="val 25651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933074" y="4489276"/>
            <a:ext cx="8365289" cy="105950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具备攻防应用能力，能完成3组以上攻防对练组合
培养学生的攻防应用能力，使学生能够熟练掌握并运用攻防对练组合，具备完成3组以上攻防对练组合的能力，提高学生的实战水平和体育展示能力。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933074" y="4072539"/>
            <a:ext cx="8366626" cy="36217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C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体育展示或比赛</a:t>
            </a: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6"/>
            </p:custDataLst>
          </p:nvPr>
        </p:nvSpPr>
        <p:spPr>
          <a:xfrm rot="1552120">
            <a:off x="11139955" y="1290412"/>
            <a:ext cx="318332" cy="27741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7"/>
            </p:custDataLst>
          </p:nvPr>
        </p:nvSpPr>
        <p:spPr>
          <a:xfrm rot="1552120">
            <a:off x="6321197" y="3012282"/>
            <a:ext cx="318332" cy="27741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8"/>
            </p:custDataLst>
          </p:nvPr>
        </p:nvSpPr>
        <p:spPr>
          <a:xfrm>
            <a:off x="6284533" y="1383009"/>
            <a:ext cx="5211011" cy="1814094"/>
          </a:xfrm>
          <a:prstGeom prst="parallelogram">
            <a:avLst>
              <a:gd name="adj" fmla="val 25651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9"/>
            </p:custDataLst>
          </p:nvPr>
        </p:nvSpPr>
        <p:spPr>
          <a:xfrm>
            <a:off x="6795207" y="1979490"/>
            <a:ext cx="4186989" cy="105950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1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发展专项体能（柔韧、协调、灵敏、力量）提升20%
在学习健身长拳的过程中，注重发展学生的专项体能，包括柔韧、协调、灵敏和力量等方面，通过有针对性的训练，使学生的专项体能提升20%，为更好地掌握武术技能打下坚实基础。</a:t>
            </a: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0"/>
            </p:custDataLst>
          </p:nvPr>
        </p:nvSpPr>
        <p:spPr>
          <a:xfrm>
            <a:off x="6795207" y="1562753"/>
            <a:ext cx="4186989" cy="36217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98E1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运动认知与技战术运用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运动能力</a:t>
            </a:r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9336" y="116632"/>
            <a:ext cx="11953328" cy="6624736"/>
          </a:xfrm>
          <a:prstGeom prst="roundRect">
            <a:avLst>
              <a:gd name="adj" fmla="val 212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27000" dist="38100" dir="270000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80862" y="1746678"/>
            <a:ext cx="180498" cy="112908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67848" y="1282700"/>
            <a:ext cx="5250352" cy="24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体育锻炼意识与习惯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60400" y="1722823"/>
            <a:ext cx="421420" cy="42142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192638" y="1714871"/>
            <a:ext cx="4720592" cy="16607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形成每日武术锻炼习惯（每周≥4次）
引导学生养成良好的体育锻炼意识和习惯，鼓励学生每周至少进行4次武术锻炼，形成每日武术锻炼的习惯，促进学生的身心健康和体育素养的提升。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24504" y="1740272"/>
            <a:ext cx="293212" cy="3657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01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386532" y="1746678"/>
            <a:ext cx="180498" cy="112908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266070" y="1722823"/>
            <a:ext cx="421420" cy="42142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798308" y="1714871"/>
            <a:ext cx="4720592" cy="16607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掌握运动损伤预防策略及应急处置方法
让学生掌握运动损伤预防策略及应急处置方法，提高学生的自我保护意识和能力，确保学生在体育锻炼过程中能够安全、有效地进行运动。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330174" y="1740272"/>
            <a:ext cx="293212" cy="3657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266070" y="1282700"/>
            <a:ext cx="5252830" cy="24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健康知识的掌握与运用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80862" y="4185078"/>
            <a:ext cx="180498" cy="112908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67848" y="3721100"/>
            <a:ext cx="5250352" cy="24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情绪调控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60400" y="4161223"/>
            <a:ext cx="421420" cy="42142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192638" y="4153271"/>
            <a:ext cx="4720592" cy="16607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运用健康监测工具（心率监测、运动负荷评估）
教会学生运用健康监测工具，如心率监测、运动负荷评估等，帮助学生更好地了解自己的身体状况，合理调控运动强度和情绪，提高学生的自我管理能力。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24504" y="4178672"/>
            <a:ext cx="293212" cy="3657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03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386532" y="4185078"/>
            <a:ext cx="180498" cy="112908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266070" y="4161223"/>
            <a:ext cx="421420" cy="42142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798308" y="4153271"/>
            <a:ext cx="4720592" cy="16607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制定个性化健身计划并有效实施
引导学生根据自身情况制定个性化的健身计划，并能够有效实施，提高学生的自主学习能力和适应能力，促进学生的全面发展。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330174" y="4178672"/>
            <a:ext cx="293212" cy="3657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04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6266070" y="3721100"/>
            <a:ext cx="5252830" cy="24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环境适应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健康行为</a:t>
            </a:r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9336" y="116632"/>
            <a:ext cx="11953328" cy="6624736"/>
          </a:xfrm>
          <a:prstGeom prst="roundRect">
            <a:avLst>
              <a:gd name="adj" fmla="val 212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27000" dist="38100" dir="270000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264928" y="1849408"/>
            <a:ext cx="2804190" cy="3769944"/>
          </a:xfrm>
          <a:prstGeom prst="roundRect">
            <a:avLst>
              <a:gd name="adj" fmla="val 11667"/>
            </a:avLst>
          </a:prstGeom>
          <a:solidFill>
            <a:schemeClr val="accent3">
              <a:alpha val="9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366515" y="1944615"/>
            <a:ext cx="2625416" cy="3589066"/>
          </a:xfrm>
          <a:prstGeom prst="roundRect">
            <a:avLst>
              <a:gd name="adj" fmla="val 11667"/>
            </a:avLst>
          </a:prstGeom>
          <a:noFill/>
          <a:ln w="6350" cap="flat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6" name="线条 1"/>
          <p:cNvCxnSpPr/>
          <p:nvPr/>
        </p:nvCxnSpPr>
        <p:spPr>
          <a:xfrm flipH="1">
            <a:off x="1366515" y="2992506"/>
            <a:ext cx="2625416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>
            <a:off x="4693905" y="1849408"/>
            <a:ext cx="2804190" cy="3769944"/>
          </a:xfrm>
          <a:prstGeom prst="roundRect">
            <a:avLst>
              <a:gd name="adj" fmla="val 11667"/>
            </a:avLst>
          </a:prstGeom>
          <a:solidFill>
            <a:schemeClr val="accent4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795492" y="1944615"/>
            <a:ext cx="2625416" cy="3589066"/>
          </a:xfrm>
          <a:prstGeom prst="roundRect">
            <a:avLst>
              <a:gd name="adj" fmla="val 11667"/>
            </a:avLst>
          </a:prstGeom>
          <a:noFill/>
          <a:ln w="6350" cap="flat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9" name="线条 1"/>
          <p:cNvCxnSpPr/>
          <p:nvPr/>
        </p:nvCxnSpPr>
        <p:spPr>
          <a:xfrm flipH="1">
            <a:off x="4795492" y="2992506"/>
            <a:ext cx="2625416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sp>
        <p:nvSpPr>
          <p:cNvPr id="10" name="标题 1"/>
          <p:cNvSpPr txBox="1"/>
          <p:nvPr/>
        </p:nvSpPr>
        <p:spPr>
          <a:xfrm>
            <a:off x="8122882" y="1849408"/>
            <a:ext cx="2804190" cy="3769944"/>
          </a:xfrm>
          <a:prstGeom prst="roundRect">
            <a:avLst>
              <a:gd name="adj" fmla="val 11667"/>
            </a:avLst>
          </a:prstGeom>
          <a:solidFill>
            <a:schemeClr val="accent3">
              <a:alpha val="9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224469" y="1944615"/>
            <a:ext cx="2625416" cy="3589066"/>
          </a:xfrm>
          <a:prstGeom prst="roundRect">
            <a:avLst>
              <a:gd name="adj" fmla="val 11667"/>
            </a:avLst>
          </a:prstGeom>
          <a:noFill/>
          <a:ln w="6350" cap="flat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2" name="线条 1"/>
          <p:cNvCxnSpPr/>
          <p:nvPr/>
        </p:nvCxnSpPr>
        <p:spPr>
          <a:xfrm flipH="1">
            <a:off x="8224469" y="2992506"/>
            <a:ext cx="2625416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sp>
        <p:nvSpPr>
          <p:cNvPr id="13" name="标题 1"/>
          <p:cNvSpPr txBox="1"/>
          <p:nvPr/>
        </p:nvSpPr>
        <p:spPr>
          <a:xfrm>
            <a:off x="1502260" y="2084756"/>
            <a:ext cx="2352000" cy="8546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体育精神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501386" y="3102488"/>
            <a:ext cx="2348100" cy="22869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践行武德规范（抱拳礼、尊师重道）
在教学过程中，注重培养学生的体育精神，引导学生践行武德规范，如抱拳礼、尊师重道等，让学生在学习武术的同时，培养良好的道德品质和行为习惯。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917686" y="3102488"/>
            <a:ext cx="2348100" cy="22869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培养坚韧意志品质（85%学生能完成挑战任务）
通过各种教学活动和挑战任务，培养学生的坚韧意志品质，使85%的学生能够完成挑战任务，提高学生的心理素质和抗挫折能力。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918560" y="2084756"/>
            <a:ext cx="2352000" cy="8546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体育道德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360260" y="2084756"/>
            <a:ext cx="2352000" cy="8546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体育品格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359386" y="3102488"/>
            <a:ext cx="2348100" cy="22869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增强文化自信与民族认同
让学生在学习中华武术文化的过程中，增强文化自信与民族认同，培养学生的爱国情怀和民族自豪感，促进学生的全面发展。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体育品德</a:t>
            </a:r>
            <a:endParaRPr kumimoji="1"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flipH="1">
            <a:off x="0" y="6280"/>
            <a:ext cx="12192000" cy="6845440"/>
          </a:xfrm>
          <a:custGeom>
            <a:avLst/>
            <a:gdLst>
              <a:gd name="connsiteX0" fmla="*/ 0 w 12192000"/>
              <a:gd name="connsiteY0" fmla="*/ 0 h 6845440"/>
              <a:gd name="connsiteX1" fmla="*/ 12192000 w 12192000"/>
              <a:gd name="connsiteY1" fmla="*/ 0 h 6845440"/>
              <a:gd name="connsiteX2" fmla="*/ 12192000 w 12192000"/>
              <a:gd name="connsiteY2" fmla="*/ 6845440 h 6845440"/>
              <a:gd name="connsiteX3" fmla="*/ 0 w 12192000"/>
              <a:gd name="connsiteY3" fmla="*/ 6845440 h 6845440"/>
            </a:gdLst>
            <a:ahLst/>
            <a:cxnLst/>
            <a:rect l="l" t="t" r="r" b="b"/>
            <a:pathLst>
              <a:path w="12192000" h="6845440">
                <a:moveTo>
                  <a:pt x="0" y="0"/>
                </a:moveTo>
                <a:lnTo>
                  <a:pt x="12192000" y="0"/>
                </a:lnTo>
                <a:lnTo>
                  <a:pt x="12192000" y="6845440"/>
                </a:lnTo>
                <a:lnTo>
                  <a:pt x="0" y="684544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736879" y="0"/>
            <a:ext cx="11455123" cy="6858000"/>
          </a:xfrm>
          <a:prstGeom prst="rect">
            <a:avLst/>
          </a:prstGeom>
          <a:gradFill>
            <a:gsLst>
              <a:gs pos="21000">
                <a:schemeClr val="accent1">
                  <a:lumMod val="75000"/>
                  <a:alpha val="79000"/>
                </a:schemeClr>
              </a:gs>
              <a:gs pos="100000">
                <a:schemeClr val="accent2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804336" y="3411920"/>
            <a:ext cx="5743165" cy="20114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2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单元教材分析</a:t>
            </a:r>
            <a:endParaRPr kumimoji="1" lang="zh-CN" altLang="en-US"/>
          </a:p>
        </p:txBody>
      </p:sp>
      <p:pic>
        <p:nvPicPr>
          <p:cNvPr id="5" name="图片"/>
          <p:cNvPicPr>
            <a:picLocks noChangeAspect="1"/>
          </p:cNvPicPr>
          <p:nvPr/>
        </p:nvPicPr>
        <p:blipFill>
          <a:blip r:embed="rId2">
            <a:alphaModFix amt="42000"/>
          </a:blip>
          <a:srcRect/>
          <a:stretch>
            <a:fillRect/>
          </a:stretch>
        </p:blipFill>
        <p:spPr>
          <a:xfrm>
            <a:off x="10200550" y="6104014"/>
            <a:ext cx="1345095" cy="1604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flipH="1">
            <a:off x="514121" y="870333"/>
            <a:ext cx="4516915" cy="4516915"/>
          </a:xfrm>
          <a:prstGeom prst="ellipse">
            <a:avLst/>
          </a:prstGeom>
          <a:solidFill>
            <a:schemeClr val="accent1"/>
          </a:solidFill>
          <a:ln w="38100" cap="sq">
            <a:solidFill>
              <a:schemeClr val="bg1"/>
            </a:solidFill>
            <a:miter/>
          </a:ln>
          <a:effectLst>
            <a:outerShdw blurRad="546100" sx="102000" sy="102000" algn="ctr" rotWithShape="0">
              <a:schemeClr val="accent1">
                <a:lumMod val="75000"/>
                <a:alpha val="2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flipH="1">
            <a:off x="514120" y="870333"/>
            <a:ext cx="4516916" cy="4516916"/>
          </a:xfrm>
          <a:custGeom>
            <a:avLst/>
            <a:gdLst>
              <a:gd name="connsiteX0" fmla="*/ 2258458 w 4516916"/>
              <a:gd name="connsiteY0" fmla="*/ 0 h 4516916"/>
              <a:gd name="connsiteX1" fmla="*/ 4516916 w 4516916"/>
              <a:gd name="connsiteY1" fmla="*/ 2258458 h 4516916"/>
              <a:gd name="connsiteX2" fmla="*/ 2258458 w 4516916"/>
              <a:gd name="connsiteY2" fmla="*/ 4516916 h 4516916"/>
              <a:gd name="connsiteX3" fmla="*/ 0 w 4516916"/>
              <a:gd name="connsiteY3" fmla="*/ 2258458 h 4516916"/>
              <a:gd name="connsiteX4" fmla="*/ 2258458 w 4516916"/>
              <a:gd name="connsiteY4" fmla="*/ 0 h 4516916"/>
            </a:gdLst>
            <a:ahLst/>
            <a:cxnLst/>
            <a:rect l="l" t="t" r="r" b="b"/>
            <a:pathLst>
              <a:path w="4516916" h="4516916">
                <a:moveTo>
                  <a:pt x="2258458" y="0"/>
                </a:moveTo>
                <a:cubicBezTo>
                  <a:pt x="3505770" y="0"/>
                  <a:pt x="4516916" y="1011146"/>
                  <a:pt x="4516916" y="2258458"/>
                </a:cubicBezTo>
                <a:cubicBezTo>
                  <a:pt x="4516916" y="3505770"/>
                  <a:pt x="3505770" y="4516916"/>
                  <a:pt x="2258458" y="4516916"/>
                </a:cubicBezTo>
                <a:cubicBezTo>
                  <a:pt x="1011146" y="4516916"/>
                  <a:pt x="0" y="3505770"/>
                  <a:pt x="0" y="2258458"/>
                </a:cubicBezTo>
                <a:cubicBezTo>
                  <a:pt x="0" y="1011146"/>
                  <a:pt x="1011146" y="0"/>
                  <a:pt x="225845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>
            <a:off x="7467599" y="2207272"/>
            <a:ext cx="2703140" cy="10754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FFC000">
                    <a:alpha val="100000"/>
                  </a:srgbClr>
                </a:solidFill>
                <a:latin typeface="HelloFont WenYiHei" panose="00020600040101010101" charset="-122"/>
                <a:ea typeface="HelloFont WenYiHei" panose="00020600040101010101" charset="-122"/>
                <a:cs typeface="HelloFont WenYiHei" panose="00020600040101010101" charset="-122"/>
              </a:rPr>
              <a:t>Part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700436" y="904548"/>
            <a:ext cx="1772100" cy="23781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FFC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pic>
        <p:nvPicPr>
          <p:cNvPr id="10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6062506" y="1180321"/>
            <a:ext cx="1625182" cy="19386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标题 1"/>
          <p:cNvSpPr txBox="1"/>
          <p:nvPr/>
        </p:nvSpPr>
        <p:spPr>
          <a:xfrm rot="502434" flipH="1">
            <a:off x="11735268" y="858738"/>
            <a:ext cx="577449" cy="350519"/>
          </a:xfrm>
          <a:custGeom>
            <a:avLst/>
            <a:gdLst>
              <a:gd name="connsiteX0" fmla="*/ 0 w 1417320"/>
              <a:gd name="connsiteY0" fmla="*/ 657133 h 860333"/>
              <a:gd name="connsiteX1" fmla="*/ 822960 w 1417320"/>
              <a:gd name="connsiteY1" fmla="*/ 6893 h 860333"/>
              <a:gd name="connsiteX2" fmla="*/ 1417320 w 1417320"/>
              <a:gd name="connsiteY2" fmla="*/ 860333 h 860333"/>
              <a:gd name="connsiteX3" fmla="*/ 2001520 w 2001520"/>
              <a:gd name="connsiteY3" fmla="*/ 1442020 h 1442020"/>
              <a:gd name="connsiteX4" fmla="*/ 2697480 w 2697480"/>
              <a:gd name="connsiteY4" fmla="*/ 873060 h 1442042"/>
            </a:gdLst>
            <a:ahLst/>
            <a:cxnLst/>
            <a:rect l="l" t="t" r="r" b="b"/>
            <a:pathLst>
              <a:path w="1417320" h="860333">
                <a:moveTo>
                  <a:pt x="0" y="657133"/>
                </a:moveTo>
                <a:cubicBezTo>
                  <a:pt x="280670" y="255813"/>
                  <a:pt x="540051" y="-50317"/>
                  <a:pt x="822960" y="6893"/>
                </a:cubicBezTo>
                <a:cubicBezTo>
                  <a:pt x="1105869" y="64103"/>
                  <a:pt x="1261533" y="620726"/>
                  <a:pt x="1417320" y="860333"/>
                </a:cubicBezTo>
              </a:path>
            </a:pathLst>
          </a:custGeom>
          <a:noFill/>
          <a:ln w="25400" cap="rnd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5902434" flipH="1">
            <a:off x="10349961" y="-296005"/>
            <a:ext cx="587521" cy="2591199"/>
          </a:xfrm>
          <a:custGeom>
            <a:avLst/>
            <a:gdLst>
              <a:gd name="connsiteX0" fmla="*/ 345857 w 587521"/>
              <a:gd name="connsiteY0" fmla="*/ 220319 h 2591199"/>
              <a:gd name="connsiteX1" fmla="*/ 293771 w 587521"/>
              <a:gd name="connsiteY1" fmla="*/ 168233 h 2591199"/>
              <a:gd name="connsiteX2" fmla="*/ 241685 w 587521"/>
              <a:gd name="connsiteY2" fmla="*/ 220319 h 2591199"/>
              <a:gd name="connsiteX3" fmla="*/ 293771 w 587521"/>
              <a:gd name="connsiteY3" fmla="*/ 272405 h 2591199"/>
              <a:gd name="connsiteX4" fmla="*/ 345857 w 587521"/>
              <a:gd name="connsiteY4" fmla="*/ 220319 h 2591199"/>
              <a:gd name="connsiteX5" fmla="*/ 587520 w 587521"/>
              <a:gd name="connsiteY5" fmla="*/ 2535590 h 2591199"/>
              <a:gd name="connsiteX6" fmla="*/ 566601 w 587521"/>
              <a:gd name="connsiteY6" fmla="*/ 2564258 h 2591199"/>
              <a:gd name="connsiteX7" fmla="*/ 496202 w 587521"/>
              <a:gd name="connsiteY7" fmla="*/ 2591199 h 2591199"/>
              <a:gd name="connsiteX8" fmla="*/ 97977 w 587521"/>
              <a:gd name="connsiteY8" fmla="*/ 2591198 h 2591199"/>
              <a:gd name="connsiteX9" fmla="*/ 6242 w 587521"/>
              <a:gd name="connsiteY9" fmla="*/ 2535019 h 2591199"/>
              <a:gd name="connsiteX10" fmla="*/ 0 w 587521"/>
              <a:gd name="connsiteY10" fmla="*/ 2506456 h 2591199"/>
              <a:gd name="connsiteX11" fmla="*/ 1 w 587521"/>
              <a:gd name="connsiteY11" fmla="*/ 355238 h 2591199"/>
              <a:gd name="connsiteX12" fmla="*/ 297089 w 587521"/>
              <a:gd name="connsiteY12" fmla="*/ 0 h 2591199"/>
              <a:gd name="connsiteX13" fmla="*/ 587521 w 587521"/>
              <a:gd name="connsiteY13" fmla="*/ 347279 h 2591199"/>
            </a:gdLst>
            <a:ahLst/>
            <a:cxnLst/>
            <a:rect l="l" t="t" r="r" b="b"/>
            <a:pathLst>
              <a:path w="587521" h="2591199">
                <a:moveTo>
                  <a:pt x="345857" y="220319"/>
                </a:moveTo>
                <a:cubicBezTo>
                  <a:pt x="345857" y="191553"/>
                  <a:pt x="322537" y="168233"/>
                  <a:pt x="293771" y="168233"/>
                </a:cubicBezTo>
                <a:cubicBezTo>
                  <a:pt x="265005" y="168233"/>
                  <a:pt x="241685" y="191553"/>
                  <a:pt x="241685" y="220319"/>
                </a:cubicBezTo>
                <a:cubicBezTo>
                  <a:pt x="241685" y="249085"/>
                  <a:pt x="265005" y="272405"/>
                  <a:pt x="293771" y="272405"/>
                </a:cubicBezTo>
                <a:cubicBezTo>
                  <a:pt x="322537" y="272405"/>
                  <a:pt x="345857" y="249085"/>
                  <a:pt x="345857" y="220319"/>
                </a:cubicBezTo>
                <a:close/>
                <a:moveTo>
                  <a:pt x="587520" y="2535590"/>
                </a:moveTo>
                <a:lnTo>
                  <a:pt x="566601" y="2564258"/>
                </a:lnTo>
                <a:cubicBezTo>
                  <a:pt x="548584" y="2580903"/>
                  <a:pt x="523694" y="2591199"/>
                  <a:pt x="496202" y="2591199"/>
                </a:cubicBezTo>
                <a:lnTo>
                  <a:pt x="97977" y="2591198"/>
                </a:lnTo>
                <a:cubicBezTo>
                  <a:pt x="56738" y="2591198"/>
                  <a:pt x="21355" y="2568033"/>
                  <a:pt x="6242" y="2535019"/>
                </a:cubicBezTo>
                <a:lnTo>
                  <a:pt x="0" y="2506456"/>
                </a:lnTo>
                <a:lnTo>
                  <a:pt x="1" y="355238"/>
                </a:lnTo>
                <a:lnTo>
                  <a:pt x="297089" y="0"/>
                </a:lnTo>
                <a:lnTo>
                  <a:pt x="587521" y="347279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525971">
            <a:off x="9529144" y="857849"/>
            <a:ext cx="1939272" cy="24081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502434" flipH="1">
            <a:off x="9416740" y="743562"/>
            <a:ext cx="2164080" cy="469392"/>
          </a:xfrm>
          <a:prstGeom prst="roundRect">
            <a:avLst>
              <a:gd name="adj" fmla="val 16667"/>
            </a:avLst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502434" flipH="1">
            <a:off x="10936769" y="1070737"/>
            <a:ext cx="774446" cy="450854"/>
          </a:xfrm>
          <a:custGeom>
            <a:avLst/>
            <a:gdLst>
              <a:gd name="connsiteX0" fmla="*/ 0 w 929128"/>
              <a:gd name="connsiteY0" fmla="*/ 0 h 540903"/>
              <a:gd name="connsiteX1" fmla="*/ 523240 w 929128"/>
              <a:gd name="connsiteY1" fmla="*/ 538480 h 540903"/>
              <a:gd name="connsiteX2" fmla="*/ 929128 w 929128"/>
              <a:gd name="connsiteY2" fmla="*/ 250701 h 540903"/>
              <a:gd name="connsiteX3" fmla="*/ 1341120 w 1341120"/>
              <a:gd name="connsiteY3" fmla="*/ 55880 h 530445"/>
              <a:gd name="connsiteX4" fmla="*/ 2697480 w 2697480"/>
              <a:gd name="connsiteY4" fmla="*/ 873060 h 1442042"/>
            </a:gdLst>
            <a:ahLst/>
            <a:cxnLst/>
            <a:rect l="l" t="t" r="r" b="b"/>
            <a:pathLst>
              <a:path w="929128" h="540903">
                <a:moveTo>
                  <a:pt x="0" y="0"/>
                </a:moveTo>
                <a:cubicBezTo>
                  <a:pt x="155787" y="239607"/>
                  <a:pt x="309876" y="511324"/>
                  <a:pt x="523240" y="538480"/>
                </a:cubicBezTo>
                <a:cubicBezTo>
                  <a:pt x="736604" y="565636"/>
                  <a:pt x="859250" y="357849"/>
                  <a:pt x="929128" y="250701"/>
                </a:cubicBezTo>
              </a:path>
            </a:pathLst>
          </a:custGeom>
          <a:noFill/>
          <a:ln w="25400" cap="rnd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9336" y="116632"/>
            <a:ext cx="11953328" cy="6624736"/>
          </a:xfrm>
          <a:prstGeom prst="roundRect">
            <a:avLst>
              <a:gd name="adj" fmla="val 2125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27000" dist="38100" dir="270000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82535" y="2066282"/>
            <a:ext cx="3664521" cy="2297738"/>
          </a:xfrm>
          <a:custGeom>
            <a:avLst/>
            <a:gdLst>
              <a:gd name="connsiteX0" fmla="*/ 0 w 2199606"/>
              <a:gd name="connsiteY0" fmla="*/ 559960 h 1387582"/>
              <a:gd name="connsiteX1" fmla="*/ 2199607 w 2199606"/>
              <a:gd name="connsiteY1" fmla="*/ 1387583 h 1387582"/>
              <a:gd name="connsiteX2" fmla="*/ 913013 w 2199606"/>
              <a:gd name="connsiteY2" fmla="*/ 108379 h 1387582"/>
              <a:gd name="connsiteX3" fmla="*/ 113305 w 2199606"/>
              <a:gd name="connsiteY3" fmla="*/ 0 h 1387582"/>
              <a:gd name="connsiteX4" fmla="*/ 0 w 2199606"/>
              <a:gd name="connsiteY4" fmla="*/ 559960 h 1387582"/>
            </a:gdLst>
            <a:ahLst/>
            <a:cxnLst/>
            <a:rect l="l" t="t" r="r" b="b"/>
            <a:pathLst>
              <a:path w="2199606" h="1387582">
                <a:moveTo>
                  <a:pt x="0" y="559960"/>
                </a:moveTo>
                <a:lnTo>
                  <a:pt x="2199607" y="1387583"/>
                </a:lnTo>
                <a:lnTo>
                  <a:pt x="913013" y="108379"/>
                </a:lnTo>
                <a:lnTo>
                  <a:pt x="113305" y="0"/>
                </a:lnTo>
                <a:lnTo>
                  <a:pt x="0" y="559960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894612" y="2585651"/>
            <a:ext cx="4039316" cy="1990467"/>
          </a:xfrm>
          <a:custGeom>
            <a:avLst/>
            <a:gdLst>
              <a:gd name="connsiteX0" fmla="*/ 2276786 w 2424575"/>
              <a:gd name="connsiteY0" fmla="*/ 1078866 h 1202024"/>
              <a:gd name="connsiteX1" fmla="*/ 0 w 2424575"/>
              <a:gd name="connsiteY1" fmla="*/ 1202025 h 1202024"/>
              <a:gd name="connsiteX2" fmla="*/ 0 w 2424575"/>
              <a:gd name="connsiteY2" fmla="*/ 0 h 1202024"/>
              <a:gd name="connsiteX3" fmla="*/ 2424575 w 2424575"/>
              <a:gd name="connsiteY3" fmla="*/ 0 h 1202024"/>
            </a:gdLst>
            <a:ahLst/>
            <a:cxnLst/>
            <a:rect l="l" t="t" r="r" b="b"/>
            <a:pathLst>
              <a:path w="2424575" h="1202024">
                <a:moveTo>
                  <a:pt x="2276786" y="1078866"/>
                </a:moveTo>
                <a:lnTo>
                  <a:pt x="0" y="1202025"/>
                </a:lnTo>
                <a:lnTo>
                  <a:pt x="0" y="0"/>
                </a:lnTo>
                <a:lnTo>
                  <a:pt x="2424575" y="0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128627" y="2339563"/>
            <a:ext cx="551208" cy="629499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907312" y="2585651"/>
            <a:ext cx="4039316" cy="2597511"/>
          </a:xfrm>
          <a:custGeom>
            <a:avLst/>
            <a:gdLst>
              <a:gd name="connsiteX0" fmla="*/ 2276786 w 2424575"/>
              <a:gd name="connsiteY0" fmla="*/ 1078866 h 1202024"/>
              <a:gd name="connsiteX1" fmla="*/ 0 w 2424575"/>
              <a:gd name="connsiteY1" fmla="*/ 1202025 h 1202024"/>
              <a:gd name="connsiteX2" fmla="*/ 0 w 2424575"/>
              <a:gd name="connsiteY2" fmla="*/ 0 h 1202024"/>
              <a:gd name="connsiteX3" fmla="*/ 2424575 w 2424575"/>
              <a:gd name="connsiteY3" fmla="*/ 0 h 1202024"/>
            </a:gdLst>
            <a:ahLst/>
            <a:cxnLst/>
            <a:rect l="l" t="t" r="r" b="b"/>
            <a:pathLst>
              <a:path w="2424575" h="1202024">
                <a:moveTo>
                  <a:pt x="2276786" y="1078866"/>
                </a:moveTo>
                <a:lnTo>
                  <a:pt x="0" y="1202025"/>
                </a:lnTo>
                <a:lnTo>
                  <a:pt x="0" y="0"/>
                </a:lnTo>
                <a:lnTo>
                  <a:pt x="2424575" y="0"/>
                </a:lnTo>
                <a:close/>
              </a:path>
            </a:pathLst>
          </a:custGeom>
          <a:noFill/>
          <a:ln w="8209" cap="flat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789676" y="2600608"/>
            <a:ext cx="4039316" cy="2597511"/>
          </a:xfrm>
          <a:custGeom>
            <a:avLst/>
            <a:gdLst>
              <a:gd name="connsiteX0" fmla="*/ 147790 w 2424575"/>
              <a:gd name="connsiteY0" fmla="*/ 123158 h 1202024"/>
              <a:gd name="connsiteX1" fmla="*/ 2424575 w 2424575"/>
              <a:gd name="connsiteY1" fmla="*/ 0 h 1202024"/>
              <a:gd name="connsiteX2" fmla="*/ 2424575 w 2424575"/>
              <a:gd name="connsiteY2" fmla="*/ 1202025 h 1202024"/>
              <a:gd name="connsiteX3" fmla="*/ 0 w 2424575"/>
              <a:gd name="connsiteY3" fmla="*/ 1202025 h 1202024"/>
            </a:gdLst>
            <a:ahLst/>
            <a:cxnLst/>
            <a:rect l="l" t="t" r="r" b="b"/>
            <a:pathLst>
              <a:path w="2424575" h="1202024">
                <a:moveTo>
                  <a:pt x="147790" y="123158"/>
                </a:moveTo>
                <a:lnTo>
                  <a:pt x="2424575" y="0"/>
                </a:lnTo>
                <a:lnTo>
                  <a:pt x="2424575" y="1202025"/>
                </a:lnTo>
                <a:lnTo>
                  <a:pt x="0" y="1202025"/>
                </a:lnTo>
                <a:close/>
              </a:path>
            </a:pathLst>
          </a:custGeom>
          <a:noFill/>
          <a:ln w="8209" cap="flat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260485" y="3020016"/>
            <a:ext cx="3217565" cy="6206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标准化武术套路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260486" y="3648358"/>
            <a:ext cx="3217565" cy="12411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30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健身长拳是国家体育总局推广的标准化武术套路
健身长拳是国家体育总局推广的标准化武术套路，具有规范的动作和明确的技术要求，是武术教学的重要内容之一。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246737" y="2066282"/>
            <a:ext cx="3664520" cy="2297738"/>
          </a:xfrm>
          <a:custGeom>
            <a:avLst/>
            <a:gdLst>
              <a:gd name="connsiteX0" fmla="*/ 0 w 2199606"/>
              <a:gd name="connsiteY0" fmla="*/ 560781 h 1387582"/>
              <a:gd name="connsiteX1" fmla="*/ 2199607 w 2199606"/>
              <a:gd name="connsiteY1" fmla="*/ 1387583 h 1387582"/>
              <a:gd name="connsiteX2" fmla="*/ 913013 w 2199606"/>
              <a:gd name="connsiteY2" fmla="*/ 108379 h 1387582"/>
              <a:gd name="connsiteX3" fmla="*/ 113306 w 2199606"/>
              <a:gd name="connsiteY3" fmla="*/ 0 h 1387582"/>
              <a:gd name="connsiteX4" fmla="*/ 0 w 2199606"/>
              <a:gd name="connsiteY4" fmla="*/ 560781 h 1387582"/>
            </a:gdLst>
            <a:ahLst/>
            <a:cxnLst/>
            <a:rect l="l" t="t" r="r" b="b"/>
            <a:pathLst>
              <a:path w="2199606" h="1387582">
                <a:moveTo>
                  <a:pt x="0" y="560781"/>
                </a:moveTo>
                <a:lnTo>
                  <a:pt x="2199607" y="1387583"/>
                </a:lnTo>
                <a:lnTo>
                  <a:pt x="913013" y="108379"/>
                </a:lnTo>
                <a:lnTo>
                  <a:pt x="113306" y="0"/>
                </a:lnTo>
                <a:lnTo>
                  <a:pt x="0" y="560781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358816" y="2587011"/>
            <a:ext cx="4037949" cy="1990467"/>
          </a:xfrm>
          <a:custGeom>
            <a:avLst/>
            <a:gdLst>
              <a:gd name="connsiteX0" fmla="*/ 2275965 w 2423754"/>
              <a:gd name="connsiteY0" fmla="*/ 1078866 h 1202024"/>
              <a:gd name="connsiteX1" fmla="*/ 0 w 2423754"/>
              <a:gd name="connsiteY1" fmla="*/ 1202025 h 1202024"/>
              <a:gd name="connsiteX2" fmla="*/ 0 w 2423754"/>
              <a:gd name="connsiteY2" fmla="*/ 0 h 1202024"/>
              <a:gd name="connsiteX3" fmla="*/ 2423754 w 2423754"/>
              <a:gd name="connsiteY3" fmla="*/ 0 h 1202024"/>
            </a:gdLst>
            <a:ahLst/>
            <a:cxnLst/>
            <a:rect l="l" t="t" r="r" b="b"/>
            <a:pathLst>
              <a:path w="2423754" h="1202024">
                <a:moveTo>
                  <a:pt x="2275965" y="1078866"/>
                </a:moveTo>
                <a:lnTo>
                  <a:pt x="0" y="1202025"/>
                </a:lnTo>
                <a:lnTo>
                  <a:pt x="0" y="0"/>
                </a:lnTo>
                <a:lnTo>
                  <a:pt x="2423754" y="0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523045" y="2279098"/>
            <a:ext cx="662048" cy="662049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358816" y="2587011"/>
            <a:ext cx="4037949" cy="2597511"/>
          </a:xfrm>
          <a:custGeom>
            <a:avLst/>
            <a:gdLst>
              <a:gd name="connsiteX0" fmla="*/ 2275965 w 2423754"/>
              <a:gd name="connsiteY0" fmla="*/ 1078866 h 1202024"/>
              <a:gd name="connsiteX1" fmla="*/ 0 w 2423754"/>
              <a:gd name="connsiteY1" fmla="*/ 1202025 h 1202024"/>
              <a:gd name="connsiteX2" fmla="*/ 0 w 2423754"/>
              <a:gd name="connsiteY2" fmla="*/ 0 h 1202024"/>
              <a:gd name="connsiteX3" fmla="*/ 2423754 w 2423754"/>
              <a:gd name="connsiteY3" fmla="*/ 0 h 1202024"/>
            </a:gdLst>
            <a:ahLst/>
            <a:cxnLst/>
            <a:rect l="l" t="t" r="r" b="b"/>
            <a:pathLst>
              <a:path w="2423754" h="1202024">
                <a:moveTo>
                  <a:pt x="2275965" y="1078866"/>
                </a:moveTo>
                <a:lnTo>
                  <a:pt x="0" y="1202025"/>
                </a:lnTo>
                <a:lnTo>
                  <a:pt x="0" y="0"/>
                </a:lnTo>
                <a:lnTo>
                  <a:pt x="2423754" y="0"/>
                </a:lnTo>
                <a:close/>
              </a:path>
            </a:pathLst>
          </a:custGeom>
          <a:noFill/>
          <a:ln w="8209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241179" y="2600608"/>
            <a:ext cx="4037949" cy="2597511"/>
          </a:xfrm>
          <a:custGeom>
            <a:avLst/>
            <a:gdLst>
              <a:gd name="connsiteX0" fmla="*/ 147790 w 2423754"/>
              <a:gd name="connsiteY0" fmla="*/ 123158 h 1202024"/>
              <a:gd name="connsiteX1" fmla="*/ 2423754 w 2423754"/>
              <a:gd name="connsiteY1" fmla="*/ 0 h 1202024"/>
              <a:gd name="connsiteX2" fmla="*/ 2423754 w 2423754"/>
              <a:gd name="connsiteY2" fmla="*/ 1202025 h 1202024"/>
              <a:gd name="connsiteX3" fmla="*/ 0 w 2423754"/>
              <a:gd name="connsiteY3" fmla="*/ 1202025 h 1202024"/>
            </a:gdLst>
            <a:ahLst/>
            <a:cxnLst/>
            <a:rect l="l" t="t" r="r" b="b"/>
            <a:pathLst>
              <a:path w="2423754" h="1202024">
                <a:moveTo>
                  <a:pt x="147790" y="123158"/>
                </a:moveTo>
                <a:lnTo>
                  <a:pt x="2423754" y="0"/>
                </a:lnTo>
                <a:lnTo>
                  <a:pt x="2423754" y="1202025"/>
                </a:lnTo>
                <a:lnTo>
                  <a:pt x="0" y="1202025"/>
                </a:lnTo>
                <a:close/>
              </a:path>
            </a:pathLst>
          </a:custGeom>
          <a:noFill/>
          <a:ln w="8209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718892" y="3020016"/>
            <a:ext cx="3217564" cy="6206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健身价值与文化内涵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718893" y="3648358"/>
            <a:ext cx="3217564" cy="12411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3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兼具健身价值与文化内涵，是落实“文化自信”的重要载体
健身长拳不仅具有很高的健身价值，能够锻炼学生的身体素质和运动能力，还蕴含着丰富的文化内涵，是落实“文化自信”的重要载体，通过学习健身长拳，可以让学生更好地了解和传承中华武术文化。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18900000" flipV="1">
            <a:off x="-439728" y="-543608"/>
            <a:ext cx="995381" cy="995381"/>
          </a:xfrm>
          <a:custGeom>
            <a:avLst/>
            <a:gdLst>
              <a:gd name="connsiteX0" fmla="*/ 156234 w 1996680"/>
              <a:gd name="connsiteY0" fmla="*/ 156234 h 1996680"/>
              <a:gd name="connsiteX1" fmla="*/ 533418 w 1996680"/>
              <a:gd name="connsiteY1" fmla="*/ 0 h 1996680"/>
              <a:gd name="connsiteX2" fmla="*/ 1996680 w 1996680"/>
              <a:gd name="connsiteY2" fmla="*/ 0 h 1996680"/>
              <a:gd name="connsiteX3" fmla="*/ 0 w 1996680"/>
              <a:gd name="connsiteY3" fmla="*/ 1996680 h 1996680"/>
              <a:gd name="connsiteX4" fmla="*/ 0 w 1996680"/>
              <a:gd name="connsiteY4" fmla="*/ 533418 h 1996680"/>
              <a:gd name="connsiteX5" fmla="*/ 156234 w 1996680"/>
              <a:gd name="connsiteY5" fmla="*/ 156234 h 1996680"/>
            </a:gdLst>
            <a:ahLst/>
            <a:cxnLst/>
            <a:rect l="l" t="t" r="r" b="b"/>
            <a:pathLst>
              <a:path w="1996680" h="1996680">
                <a:moveTo>
                  <a:pt x="156234" y="156234"/>
                </a:moveTo>
                <a:cubicBezTo>
                  <a:pt x="252764" y="59704"/>
                  <a:pt x="386119" y="0"/>
                  <a:pt x="533418" y="0"/>
                </a:cubicBezTo>
                <a:lnTo>
                  <a:pt x="1996680" y="0"/>
                </a:lnTo>
                <a:lnTo>
                  <a:pt x="0" y="1996680"/>
                </a:lnTo>
                <a:lnTo>
                  <a:pt x="0" y="533418"/>
                </a:lnTo>
                <a:cubicBezTo>
                  <a:pt x="0" y="386119"/>
                  <a:pt x="59704" y="252764"/>
                  <a:pt x="156234" y="156234"/>
                </a:cubicBez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2700000">
            <a:off x="-310175" y="199599"/>
            <a:ext cx="620351" cy="620351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健身长拳概述</a:t>
            </a:r>
            <a:endParaRPr kumimoji="1"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DIAGRAM_VIRTUALLY_FRAME" val="{&quot;height&quot;:462.9791338582677,&quot;left&quot;:46.5207874015748,&quot;top&quot;:90,&quot;width&quot;:871.9583464566929}"/>
</p:tagLst>
</file>

<file path=ppt/tags/tag11.xml><?xml version="1.0" encoding="utf-8"?>
<p:tagLst xmlns:p="http://schemas.openxmlformats.org/presentationml/2006/main">
  <p:tag name="KSO_WM_DIAGRAM_VIRTUALLY_FRAME" val="{&quot;height&quot;:462.9791338582677,&quot;left&quot;:46.5207874015748,&quot;top&quot;:90,&quot;width&quot;:871.9583464566929}"/>
</p:tagLst>
</file>

<file path=ppt/tags/tag12.xml><?xml version="1.0" encoding="utf-8"?>
<p:tagLst xmlns:p="http://schemas.openxmlformats.org/presentationml/2006/main">
  <p:tag name="KSO_WM_DIAGRAM_VIRTUALLY_FRAME" val="{&quot;height&quot;:462.9791338582677,&quot;left&quot;:46.5207874015748,&quot;top&quot;:90,&quot;width&quot;:871.9583464566929}"/>
</p:tagLst>
</file>

<file path=ppt/tags/tag13.xml><?xml version="1.0" encoding="utf-8"?>
<p:tagLst xmlns:p="http://schemas.openxmlformats.org/presentationml/2006/main">
  <p:tag name="KSO_WM_DIAGRAM_VIRTUALLY_FRAME" val="{&quot;height&quot;:462.9791338582677,&quot;left&quot;:46.5207874015748,&quot;top&quot;:90,&quot;width&quot;:871.9583464566929}"/>
</p:tagLst>
</file>

<file path=ppt/tags/tag14.xml><?xml version="1.0" encoding="utf-8"?>
<p:tagLst xmlns:p="http://schemas.openxmlformats.org/presentationml/2006/main">
  <p:tag name="KSO_WM_DIAGRAM_VIRTUALLY_FRAME" val="{&quot;height&quot;:462.9791338582677,&quot;left&quot;:46.5207874015748,&quot;top&quot;:90,&quot;width&quot;:871.9583464566929}"/>
</p:tagLst>
</file>

<file path=ppt/tags/tag15.xml><?xml version="1.0" encoding="utf-8"?>
<p:tagLst xmlns:p="http://schemas.openxmlformats.org/presentationml/2006/main">
  <p:tag name="KSO_WM_DIAGRAM_VIRTUALLY_FRAME" val="{&quot;height&quot;:462.9791338582677,&quot;left&quot;:46.5207874015748,&quot;top&quot;:90,&quot;width&quot;:871.9583464566929}"/>
</p:tagLst>
</file>

<file path=ppt/tags/tag16.xml><?xml version="1.0" encoding="utf-8"?>
<p:tagLst xmlns:p="http://schemas.openxmlformats.org/presentationml/2006/main">
  <p:tag name="KSO_WM_DIAGRAM_VIRTUALLY_FRAME" val="{&quot;height&quot;:462.9791338582677,&quot;left&quot;:46.5207874015748,&quot;top&quot;:90,&quot;width&quot;:871.9583464566929}"/>
</p:tagLst>
</file>

<file path=ppt/tags/tag17.xml><?xml version="1.0" encoding="utf-8"?>
<p:tagLst xmlns:p="http://schemas.openxmlformats.org/presentationml/2006/main">
  <p:tag name="KSO_WM_DIAGRAM_VIRTUALLY_FRAME" val="{&quot;height&quot;:462.9791338582677,&quot;left&quot;:46.5207874015748,&quot;top&quot;:90,&quot;width&quot;:871.9583464566929}"/>
</p:tagLst>
</file>

<file path=ppt/tags/tag18.xml><?xml version="1.0" encoding="utf-8"?>
<p:tagLst xmlns:p="http://schemas.openxmlformats.org/presentationml/2006/main">
  <p:tag name="KSO_WM_DIAGRAM_VIRTUALLY_FRAME" val="{&quot;height&quot;:462.9791338582677,&quot;left&quot;:46.5207874015748,&quot;top&quot;:90,&quot;width&quot;:871.9583464566929}"/>
</p:tagLst>
</file>

<file path=ppt/tags/tag19.xml><?xml version="1.0" encoding="utf-8"?>
<p:tagLst xmlns:p="http://schemas.openxmlformats.org/presentationml/2006/main">
  <p:tag name="KSO_WM_DIAGRAM_VIRTUALLY_FRAME" val="{&quot;height&quot;:462.9791338582677,&quot;left&quot;:46.5207874015748,&quot;top&quot;:90,&quot;width&quot;:871.9583464566929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DIAGRAM_VIRTUALLY_FRAME" val="{&quot;height&quot;:462.9791338582677,&quot;left&quot;:46.5207874015748,&quot;top&quot;:90,&quot;width&quot;:871.9583464566929}"/>
</p:tagLst>
</file>

<file path=ppt/tags/tag21.xml><?xml version="1.0" encoding="utf-8"?>
<p:tagLst xmlns:p="http://schemas.openxmlformats.org/presentationml/2006/main">
  <p:tag name="KSO_WM_DIAGRAM_VIRTUALLY_FRAME" val="{&quot;height&quot;:462.9791338582677,&quot;left&quot;:46.5207874015748,&quot;top&quot;:90,&quot;width&quot;:871.9583464566929}"/>
</p:tagLst>
</file>

<file path=ppt/tags/tag22.xml><?xml version="1.0" encoding="utf-8"?>
<p:tagLst xmlns:p="http://schemas.openxmlformats.org/presentationml/2006/main">
  <p:tag name="KSO_WM_DIAGRAM_VIRTUALLY_FRAME" val="{&quot;height&quot;:462.9791338582677,&quot;left&quot;:46.5207874015748,&quot;top&quot;:90,&quot;width&quot;:871.9583464566929}"/>
</p:tagLst>
</file>

<file path=ppt/tags/tag23.xml><?xml version="1.0" encoding="utf-8"?>
<p:tagLst xmlns:p="http://schemas.openxmlformats.org/presentationml/2006/main">
  <p:tag name="KSO_WM_DIAGRAM_VIRTUALLY_FRAME" val="{&quot;height&quot;:166.1717414185995,&quot;left&quot;:51.37739321510081,&quot;top&quot;:97.23349936944041,&quot;width&quot;:854.3594655383022}"/>
</p:tagLst>
</file>

<file path=ppt/tags/tag24.xml><?xml version="1.0" encoding="utf-8"?>
<p:tagLst xmlns:p="http://schemas.openxmlformats.org/presentationml/2006/main">
  <p:tag name="KSO_WM_DIAGRAM_VIRTUALLY_FRAME" val="{&quot;height&quot;:166.1717414185995,&quot;left&quot;:51.37739321510081,&quot;top&quot;:97.23349936944041,&quot;width&quot;:854.3594655383022}"/>
</p:tagLst>
</file>

<file path=ppt/tags/tag25.xml><?xml version="1.0" encoding="utf-8"?>
<p:tagLst xmlns:p="http://schemas.openxmlformats.org/presentationml/2006/main">
  <p:tag name="KSO_WM_DIAGRAM_VIRTUALLY_FRAME" val="{&quot;height&quot;:166.1717414185995,&quot;left&quot;:51.37739321510081,&quot;top&quot;:97.23349936944041,&quot;width&quot;:854.3594655383022}"/>
</p:tagLst>
</file>

<file path=ppt/tags/tag26.xml><?xml version="1.0" encoding="utf-8"?>
<p:tagLst xmlns:p="http://schemas.openxmlformats.org/presentationml/2006/main">
  <p:tag name="KSO_WM_DIAGRAM_VIRTUALLY_FRAME" val="{&quot;height&quot;:166.1717414185995,&quot;left&quot;:51.37739321510081,&quot;top&quot;:97.23349936944041,&quot;width&quot;:854.3594655383022}"/>
</p:tagLst>
</file>

<file path=ppt/tags/tag27.xml><?xml version="1.0" encoding="utf-8"?>
<p:tagLst xmlns:p="http://schemas.openxmlformats.org/presentationml/2006/main">
  <p:tag name="KSO_WM_DIAGRAM_VIRTUALLY_FRAME" val="{&quot;height&quot;:166.1717414185995,&quot;left&quot;:51.37739321510081,&quot;top&quot;:97.23349936944041,&quot;width&quot;:854.3594655383022}"/>
</p:tagLst>
</file>

<file path=ppt/tags/tag28.xml><?xml version="1.0" encoding="utf-8"?>
<p:tagLst xmlns:p="http://schemas.openxmlformats.org/presentationml/2006/main">
  <p:tag name="KSO_WM_DIAGRAM_VIRTUALLY_FRAME" val="{&quot;height&quot;:166.1717414185995,&quot;left&quot;:51.37739321510081,&quot;top&quot;:97.23349936944041,&quot;width&quot;:854.3594655383022}"/>
</p:tagLst>
</file>

<file path=ppt/tags/tag29.xml><?xml version="1.0" encoding="utf-8"?>
<p:tagLst xmlns:p="http://schemas.openxmlformats.org/presentationml/2006/main">
  <p:tag name="KSO_WM_DIAGRAM_VIRTUALLY_FRAME" val="{&quot;height&quot;:166.1717414185995,&quot;left&quot;:51.37739321510081,&quot;top&quot;:97.23349936944041,&quot;width&quot;:854.3594655383022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166.1717414185995,&quot;left&quot;:51.37739321510081,&quot;top&quot;:97.23349936944041,&quot;width&quot;:854.3594655383022}"/>
</p:tagLst>
</file>

<file path=ppt/tags/tag31.xml><?xml version="1.0" encoding="utf-8"?>
<p:tagLst xmlns:p="http://schemas.openxmlformats.org/presentationml/2006/main">
  <p:tag name="KSO_WM_DIAGRAM_VIRTUALLY_FRAME" val="{&quot;height&quot;:166.1717414185995,&quot;left&quot;:51.37739321510081,&quot;top&quot;:97.23349936944041,&quot;width&quot;:854.3594655383022}"/>
</p:tagLst>
</file>

<file path=ppt/tags/tag32.xml><?xml version="1.0" encoding="utf-8"?>
<p:tagLst xmlns:p="http://schemas.openxmlformats.org/presentationml/2006/main">
  <p:tag name="KSO_WM_DIAGRAM_VIRTUALLY_FRAME" val="{&quot;height&quot;:166.1717414185995,&quot;left&quot;:51.37739321510081,&quot;top&quot;:97.23349936944041,&quot;width&quot;:854.3594655383022}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commondata" val="eyJoZGlkIjoiYjJjOTQxYzhjODMyMDAzZmE0MDJkMWFkNmJlNDkwYTUifQ==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498E1B"/>
      </a:accent1>
      <a:accent2>
        <a:srgbClr val="FFC000"/>
      </a:accent2>
      <a:accent3>
        <a:srgbClr val="498E1B"/>
      </a:accent3>
      <a:accent4>
        <a:srgbClr val="FFC000"/>
      </a:accent4>
      <a:accent5>
        <a:srgbClr val="498E1B"/>
      </a:accent5>
      <a:accent6>
        <a:srgbClr val="FFC00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498E1B"/>
      </a:accent1>
      <a:accent2>
        <a:srgbClr val="FFC000"/>
      </a:accent2>
      <a:accent3>
        <a:srgbClr val="498E1B"/>
      </a:accent3>
      <a:accent4>
        <a:srgbClr val="FFC000"/>
      </a:accent4>
      <a:accent5>
        <a:srgbClr val="498E1B"/>
      </a:accent5>
      <a:accent6>
        <a:srgbClr val="FFC00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498E1B"/>
      </a:accent1>
      <a:accent2>
        <a:srgbClr val="FFC000"/>
      </a:accent2>
      <a:accent3>
        <a:srgbClr val="498E1B"/>
      </a:accent3>
      <a:accent4>
        <a:srgbClr val="FFC000"/>
      </a:accent4>
      <a:accent5>
        <a:srgbClr val="498E1B"/>
      </a:accent5>
      <a:accent6>
        <a:srgbClr val="FFC00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498E1B"/>
      </a:accent1>
      <a:accent2>
        <a:srgbClr val="FFC000"/>
      </a:accent2>
      <a:accent3>
        <a:srgbClr val="498E1B"/>
      </a:accent3>
      <a:accent4>
        <a:srgbClr val="FFC000"/>
      </a:accent4>
      <a:accent5>
        <a:srgbClr val="498E1B"/>
      </a:accent5>
      <a:accent6>
        <a:srgbClr val="FFC00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5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498E1B"/>
      </a:accent1>
      <a:accent2>
        <a:srgbClr val="FFC000"/>
      </a:accent2>
      <a:accent3>
        <a:srgbClr val="498E1B"/>
      </a:accent3>
      <a:accent4>
        <a:srgbClr val="FFC000"/>
      </a:accent4>
      <a:accent5>
        <a:srgbClr val="498E1B"/>
      </a:accent5>
      <a:accent6>
        <a:srgbClr val="FFC00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6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498E1B"/>
      </a:accent1>
      <a:accent2>
        <a:srgbClr val="FFC000"/>
      </a:accent2>
      <a:accent3>
        <a:srgbClr val="498E1B"/>
      </a:accent3>
      <a:accent4>
        <a:srgbClr val="FFC000"/>
      </a:accent4>
      <a:accent5>
        <a:srgbClr val="498E1B"/>
      </a:accent5>
      <a:accent6>
        <a:srgbClr val="FFC00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7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498E1B"/>
      </a:accent1>
      <a:accent2>
        <a:srgbClr val="FFC000"/>
      </a:accent2>
      <a:accent3>
        <a:srgbClr val="498E1B"/>
      </a:accent3>
      <a:accent4>
        <a:srgbClr val="FFC000"/>
      </a:accent4>
      <a:accent5>
        <a:srgbClr val="498E1B"/>
      </a:accent5>
      <a:accent6>
        <a:srgbClr val="FFC00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1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498E1B"/>
      </a:accent1>
      <a:accent2>
        <a:srgbClr val="FFC000"/>
      </a:accent2>
      <a:accent3>
        <a:srgbClr val="498E1B"/>
      </a:accent3>
      <a:accent4>
        <a:srgbClr val="FFC000"/>
      </a:accent4>
      <a:accent5>
        <a:srgbClr val="498E1B"/>
      </a:accent5>
      <a:accent6>
        <a:srgbClr val="FFC00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498E1B"/>
      </a:accent1>
      <a:accent2>
        <a:srgbClr val="FFC000"/>
      </a:accent2>
      <a:accent3>
        <a:srgbClr val="498E1B"/>
      </a:accent3>
      <a:accent4>
        <a:srgbClr val="FFC000"/>
      </a:accent4>
      <a:accent5>
        <a:srgbClr val="498E1B"/>
      </a:accent5>
      <a:accent6>
        <a:srgbClr val="FFC00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498E1B"/>
      </a:accent1>
      <a:accent2>
        <a:srgbClr val="FFC000"/>
      </a:accent2>
      <a:accent3>
        <a:srgbClr val="498E1B"/>
      </a:accent3>
      <a:accent4>
        <a:srgbClr val="FFC000"/>
      </a:accent4>
      <a:accent5>
        <a:srgbClr val="498E1B"/>
      </a:accent5>
      <a:accent6>
        <a:srgbClr val="FFC00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498E1B"/>
      </a:accent1>
      <a:accent2>
        <a:srgbClr val="FFC000"/>
      </a:accent2>
      <a:accent3>
        <a:srgbClr val="498E1B"/>
      </a:accent3>
      <a:accent4>
        <a:srgbClr val="FFC000"/>
      </a:accent4>
      <a:accent5>
        <a:srgbClr val="498E1B"/>
      </a:accent5>
      <a:accent6>
        <a:srgbClr val="FFC00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498E1B"/>
      </a:accent1>
      <a:accent2>
        <a:srgbClr val="FFC000"/>
      </a:accent2>
      <a:accent3>
        <a:srgbClr val="498E1B"/>
      </a:accent3>
      <a:accent4>
        <a:srgbClr val="FFC000"/>
      </a:accent4>
      <a:accent5>
        <a:srgbClr val="498E1B"/>
      </a:accent5>
      <a:accent6>
        <a:srgbClr val="FFC00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498E1B"/>
      </a:accent1>
      <a:accent2>
        <a:srgbClr val="FFC000"/>
      </a:accent2>
      <a:accent3>
        <a:srgbClr val="498E1B"/>
      </a:accent3>
      <a:accent4>
        <a:srgbClr val="FFC000"/>
      </a:accent4>
      <a:accent5>
        <a:srgbClr val="498E1B"/>
      </a:accent5>
      <a:accent6>
        <a:srgbClr val="FFC00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498E1B"/>
      </a:accent1>
      <a:accent2>
        <a:srgbClr val="FFC000"/>
      </a:accent2>
      <a:accent3>
        <a:srgbClr val="498E1B"/>
      </a:accent3>
      <a:accent4>
        <a:srgbClr val="FFC000"/>
      </a:accent4>
      <a:accent5>
        <a:srgbClr val="498E1B"/>
      </a:accent5>
      <a:accent6>
        <a:srgbClr val="FFC00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498E1B"/>
      </a:accent1>
      <a:accent2>
        <a:srgbClr val="FFC000"/>
      </a:accent2>
      <a:accent3>
        <a:srgbClr val="498E1B"/>
      </a:accent3>
      <a:accent4>
        <a:srgbClr val="FFC000"/>
      </a:accent4>
      <a:accent5>
        <a:srgbClr val="498E1B"/>
      </a:accent5>
      <a:accent6>
        <a:srgbClr val="FFC00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498E1B"/>
      </a:accent1>
      <a:accent2>
        <a:srgbClr val="FFC000"/>
      </a:accent2>
      <a:accent3>
        <a:srgbClr val="498E1B"/>
      </a:accent3>
      <a:accent4>
        <a:srgbClr val="FFC000"/>
      </a:accent4>
      <a:accent5>
        <a:srgbClr val="498E1B"/>
      </a:accent5>
      <a:accent6>
        <a:srgbClr val="FFC00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4775</Words>
  <Application>WPS 演示</Application>
  <PresentationFormat/>
  <Paragraphs>374</Paragraphs>
  <Slides>46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16</vt:i4>
      </vt:variant>
      <vt:variant>
        <vt:lpstr>幻灯片标题</vt:lpstr>
      </vt:variant>
      <vt:variant>
        <vt:i4>46</vt:i4>
      </vt:variant>
    </vt:vector>
  </HeadingPairs>
  <TitlesOfParts>
    <vt:vector size="75" baseType="lpstr">
      <vt:lpstr>Arial</vt:lpstr>
      <vt:lpstr>宋体</vt:lpstr>
      <vt:lpstr>Wingdings</vt:lpstr>
      <vt:lpstr>Source Han Sans CN Bold</vt:lpstr>
      <vt:lpstr>Source Han Sans</vt:lpstr>
      <vt:lpstr>OPPOSans H</vt:lpstr>
      <vt:lpstr>HelloFont WenYiHei</vt:lpstr>
      <vt:lpstr>等线</vt:lpstr>
      <vt:lpstr>微软雅黑</vt:lpstr>
      <vt:lpstr>Arial Unicode MS</vt:lpstr>
      <vt:lpstr>Calibri</vt:lpstr>
      <vt:lpstr>OPPOSans B</vt:lpstr>
      <vt:lpstr>OPPOSans L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7_Office 主题​​</vt:lpstr>
      <vt:lpstr>8_Office 主题​​</vt:lpstr>
      <vt:lpstr>10_Office 主题​​</vt:lpstr>
      <vt:lpstr>9_Office 主题​​</vt:lpstr>
      <vt:lpstr>12_Office 主题​​</vt:lpstr>
      <vt:lpstr>15_Office 主题​​</vt:lpstr>
      <vt:lpstr>16_Office 主题​​</vt:lpstr>
      <vt:lpstr>17_Office 主题​​</vt:lpstr>
      <vt:lpstr>11_Office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86158</cp:lastModifiedBy>
  <cp:revision>1</cp:revision>
  <dcterms:created xsi:type="dcterms:W3CDTF">2025-07-03T17:58:56Z</dcterms:created>
  <dcterms:modified xsi:type="dcterms:W3CDTF">2025-07-03T17:59:01Z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9156EC4533FD4063AD3A32B44E88408F_12</vt:lpwstr>
  </property>
  <property fmtid="{D5CDD505-2E9C-101B-9397-08002B2CF9AE}" pid="3" name="KSOProductBuildVer">
    <vt:lpwstr>2052-12.1.0.16250</vt:lpwstr>
  </property>
</Properties>
</file>