
<file path=[Content_Types].xml><?xml version="1.0" encoding="utf-8"?>
<Types xmlns="http://schemas.openxmlformats.org/package/2006/content-types">
  <Default Extension="bin" ContentType="application/octet-stream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421" r:id="rId13"/>
    <p:sldId id="267" r:id="rId14"/>
    <p:sldId id="268" r:id="rId15"/>
    <p:sldId id="269" r:id="rId16"/>
    <p:sldId id="270" r:id="rId17"/>
    <p:sldId id="298" r:id="rId18"/>
    <p:sldId id="362" r:id="rId19"/>
    <p:sldId id="352" r:id="rId20"/>
    <p:sldId id="389" r:id="rId21"/>
    <p:sldId id="272" r:id="rId22"/>
    <p:sldId id="392" r:id="rId23"/>
    <p:sldId id="393" r:id="rId24"/>
    <p:sldId id="390" r:id="rId25"/>
    <p:sldId id="391" r:id="rId26"/>
    <p:sldId id="277" r:id="rId27"/>
    <p:sldId id="278" r:id="rId28"/>
    <p:sldId id="394" r:id="rId29"/>
    <p:sldId id="422" r:id="rId30"/>
    <p:sldId id="423" r:id="rId31"/>
    <p:sldId id="424" r:id="rId32"/>
    <p:sldId id="425" r:id="rId33"/>
    <p:sldId id="426" r:id="rId34"/>
    <p:sldId id="427" r:id="rId35"/>
    <p:sldId id="279" r:id="rId36"/>
    <p:sldId id="428" r:id="rId37"/>
    <p:sldId id="429" r:id="rId38"/>
    <p:sldId id="282" r:id="rId39"/>
    <p:sldId id="288" r:id="rId40"/>
    <p:sldId id="283" r:id="rId41"/>
    <p:sldId id="284" r:id="rId42"/>
    <p:sldId id="292" r:id="rId43"/>
    <p:sldId id="286" r:id="rId44"/>
    <p:sldId id="287" r:id="rId45"/>
    <p:sldId id="430" r:id="rId46"/>
    <p:sldId id="419" r:id="rId47"/>
    <p:sldId id="415" r:id="rId48"/>
    <p:sldId id="405" r:id="rId49"/>
    <p:sldId id="406" r:id="rId50"/>
    <p:sldId id="381" r:id="rId51"/>
    <p:sldId id="378" r:id="rId52"/>
    <p:sldId id="289" r:id="rId53"/>
  </p:sldIdLst>
  <p:sldSz cx="12192000" cy="6858000"/>
  <p:notesSz cx="6858000" cy="91440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86483" autoAdjust="0"/>
  </p:normalViewPr>
  <p:slideViewPr>
    <p:cSldViewPr snapToGrid="0" showGuides="1">
      <p:cViewPr varScale="1">
        <p:scale>
          <a:sx n="41" d="100"/>
          <a:sy n="41" d="100"/>
        </p:scale>
        <p:origin x="612" y="42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81BD6-DDEB-49ED-8B84-682D1AD2AAE0}" type="datetimeFigureOut">
              <a:rPr lang="zh-CN" altLang="en-US" smtClean="0"/>
              <a:t>2025-07-08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B939B-252D-4B42-A37D-7BAA6F87C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34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E6D69-7BCE-D8C4-B737-7945B4319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2C2D0CB-48DB-C072-61FD-2847A5CE46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3D77FD5-6FD0-8FCD-6CA9-A7399997E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5AE0E4-3821-C935-75DD-A15E1FAA1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442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D6C80-E387-6115-5632-2EDF7EBCE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4257989-ACD5-46DC-C8DE-C0953369A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21A497F-06BA-FE0E-C672-49A7418D4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BC3A98-5192-3674-619B-8F4DAEF7E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1E428-0064-4EDE-B1C6-2E875AEB41BF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83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4BB79-3E97-0A8C-7D16-0295708A0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D6651F-06AA-58F4-EE09-5F9FF3407D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2A9690A-F4DD-C21A-5761-55B6BC5B0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A25A23-E517-AEEA-88FA-332858AB7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070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1E428-0064-4EDE-B1C6-2E875AEB41B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82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B7651-3C08-C006-4B64-AB9869CB0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5AF7B41-28AF-5FCD-7EE1-A8ED8B637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4C9390B-6A37-4CB3-69ED-4C09A254B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2557A2-4FBF-C940-1525-9EE38DC127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1E428-0064-4EDE-B1C6-2E875AEB41B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992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A3E83-9B95-B2E2-4338-42BC0C179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0D3F7C9-EB71-EB0E-B4E1-676582AF7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498C70D-D8D0-A248-6D39-AA846682B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181F8B-7372-2198-4C11-D6DFE4869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1E428-0064-4EDE-B1C6-2E875AEB41B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062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AFCDD-7EFD-1318-EF22-9E4C55A0D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7488E43-FEE2-43D4-05FD-BC5888DC42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7445B08-01AB-56B3-6ACD-05355A014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19E964-635F-FF0D-E588-CE35480960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1E428-0064-4EDE-B1C6-2E875AEB41B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373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1670F-7D89-FF39-49BD-8A282482A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B7C1EB9-58F5-A7C5-745E-75FFAAB70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7717CCC-ACF8-5D1D-803E-22A04F3D5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A58226-16BD-3BCC-067D-7109834613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1E428-0064-4EDE-B1C6-2E875AEB41BF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620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41F3D-757B-F4CD-97C9-3017D1AB6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A03B443-9A30-66B0-E4EC-43713EA4D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6C2EA80-E133-B7F1-DF9B-D90125392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39DFF4-6BE2-E234-C87B-8BB5716F70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1E428-0064-4EDE-B1C6-2E875AEB41BF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9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 descr="9100c447-322d-4e83-8561-491760aa8a6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" name="任意多边形: 形状 21" descr="f1d833c7-54ab-407e-9608-4cabd5b6d113"/>
            <p:cNvSpPr/>
            <p:nvPr/>
          </p:nvSpPr>
          <p:spPr>
            <a:xfrm>
              <a:off x="5620749" y="952469"/>
              <a:ext cx="5771509" cy="5543627"/>
            </a:xfrm>
            <a:custGeom>
              <a:avLst/>
              <a:gdLst>
                <a:gd name="connsiteX0" fmla="*/ 2927680 w 5771509"/>
                <a:gd name="connsiteY0" fmla="*/ 249 h 5543627"/>
                <a:gd name="connsiteX1" fmla="*/ 5652486 w 5771509"/>
                <a:gd name="connsiteY1" fmla="*/ 1913275 h 5543627"/>
                <a:gd name="connsiteX2" fmla="*/ 3703327 w 5771509"/>
                <a:gd name="connsiteY2" fmla="*/ 5406527 h 5543627"/>
                <a:gd name="connsiteX3" fmla="*/ 119024 w 5771509"/>
                <a:gd name="connsiteY3" fmla="*/ 3630353 h 5543627"/>
                <a:gd name="connsiteX4" fmla="*/ 2068183 w 5771509"/>
                <a:gd name="connsiteY4" fmla="*/ 137101 h 5543627"/>
                <a:gd name="connsiteX5" fmla="*/ 2927680 w 5771509"/>
                <a:gd name="connsiteY5" fmla="*/ 249 h 554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1509" h="5543627">
                  <a:moveTo>
                    <a:pt x="2927680" y="249"/>
                  </a:moveTo>
                  <a:cubicBezTo>
                    <a:pt x="4157443" y="-15650"/>
                    <a:pt x="5285615" y="730997"/>
                    <a:pt x="5652486" y="1913275"/>
                  </a:cubicBezTo>
                  <a:cubicBezTo>
                    <a:pt x="6104019" y="3368387"/>
                    <a:pt x="5231350" y="4932370"/>
                    <a:pt x="3703327" y="5406527"/>
                  </a:cubicBezTo>
                  <a:cubicBezTo>
                    <a:pt x="2175305" y="5880685"/>
                    <a:pt x="570557" y="5085465"/>
                    <a:pt x="119024" y="3630353"/>
                  </a:cubicBezTo>
                  <a:cubicBezTo>
                    <a:pt x="-332509" y="2175241"/>
                    <a:pt x="540159" y="611259"/>
                    <a:pt x="2068183" y="137101"/>
                  </a:cubicBezTo>
                  <a:cubicBezTo>
                    <a:pt x="2354687" y="48196"/>
                    <a:pt x="2643889" y="3918"/>
                    <a:pt x="2927680" y="24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lumMod val="20000"/>
                    <a:lumOff val="80000"/>
                    <a:alpha val="20000"/>
                  </a:scheme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6" name="任意多边形: 形状 5" descr="bf736150-9761-432c-a9f0-70be741b6c02"/>
            <p:cNvSpPr/>
            <p:nvPr/>
          </p:nvSpPr>
          <p:spPr>
            <a:xfrm flipH="1">
              <a:off x="0" y="4248150"/>
              <a:ext cx="2322122" cy="2609850"/>
            </a:xfrm>
            <a:custGeom>
              <a:avLst/>
              <a:gdLst>
                <a:gd name="connsiteX0" fmla="*/ 1123317 w 1123317"/>
                <a:gd name="connsiteY0" fmla="*/ 0 h 1262504"/>
                <a:gd name="connsiteX1" fmla="*/ 1123317 w 1123317"/>
                <a:gd name="connsiteY1" fmla="*/ 1217229 h 1262504"/>
                <a:gd name="connsiteX2" fmla="*/ 1107114 w 1123317"/>
                <a:gd name="connsiteY2" fmla="*/ 1262504 h 1262504"/>
                <a:gd name="connsiteX3" fmla="*/ 0 w 1123317"/>
                <a:gd name="connsiteY3" fmla="*/ 1262504 h 1262504"/>
                <a:gd name="connsiteX4" fmla="*/ 21119 w 1123317"/>
                <a:gd name="connsiteY4" fmla="*/ 1227080 h 1262504"/>
                <a:gd name="connsiteX5" fmla="*/ 609515 w 1123317"/>
                <a:gd name="connsiteY5" fmla="*/ 926138 h 1262504"/>
                <a:gd name="connsiteX6" fmla="*/ 998783 w 1123317"/>
                <a:gd name="connsiteY6" fmla="*/ 328497 h 1262504"/>
                <a:gd name="connsiteX7" fmla="*/ 1026855 w 1123317"/>
                <a:gd name="connsiteY7" fmla="*/ 166406 h 1262504"/>
                <a:gd name="connsiteX8" fmla="*/ 1095421 w 1123317"/>
                <a:gd name="connsiteY8" fmla="*/ 34710 h 126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3317" h="1262504">
                  <a:moveTo>
                    <a:pt x="1123317" y="0"/>
                  </a:moveTo>
                  <a:lnTo>
                    <a:pt x="1123317" y="1217229"/>
                  </a:lnTo>
                  <a:lnTo>
                    <a:pt x="1107114" y="1262504"/>
                  </a:lnTo>
                  <a:lnTo>
                    <a:pt x="0" y="1262504"/>
                  </a:lnTo>
                  <a:lnTo>
                    <a:pt x="21119" y="1227080"/>
                  </a:lnTo>
                  <a:cubicBezTo>
                    <a:pt x="172237" y="1016598"/>
                    <a:pt x="482263" y="947341"/>
                    <a:pt x="609515" y="926138"/>
                  </a:cubicBezTo>
                  <a:cubicBezTo>
                    <a:pt x="973475" y="804800"/>
                    <a:pt x="998783" y="485657"/>
                    <a:pt x="998783" y="328497"/>
                  </a:cubicBezTo>
                  <a:cubicBezTo>
                    <a:pt x="998577" y="273242"/>
                    <a:pt x="1008083" y="218377"/>
                    <a:pt x="1026855" y="166406"/>
                  </a:cubicBezTo>
                  <a:cubicBezTo>
                    <a:pt x="1045287" y="116345"/>
                    <a:pt x="1068650" y="72723"/>
                    <a:pt x="1095421" y="34710"/>
                  </a:cubicBezTo>
                  <a:close/>
                </a:path>
              </a:pathLst>
            </a:custGeom>
            <a:gradFill flip="none" rotWithShape="1">
              <a:gsLst>
                <a:gs pos="63000">
                  <a:schemeClr val="accent1">
                    <a:alpha val="0"/>
                  </a:schemeClr>
                </a:gs>
                <a:gs pos="0">
                  <a:schemeClr val="accent1">
                    <a:alpha val="70000"/>
                  </a:schemeClr>
                </a:gs>
              </a:gsLst>
              <a:lin ang="1350000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/>
            </a:p>
          </p:txBody>
        </p:sp>
        <p:sp>
          <p:nvSpPr>
            <p:cNvPr id="8" name="任意多边形: 形状 7" descr="ad21a8ff-6912-4e9b-83ed-c9cc01a2a657"/>
            <p:cNvSpPr/>
            <p:nvPr/>
          </p:nvSpPr>
          <p:spPr>
            <a:xfrm flipH="1">
              <a:off x="8678030" y="0"/>
              <a:ext cx="3513970" cy="3684674"/>
            </a:xfrm>
            <a:custGeom>
              <a:avLst/>
              <a:gdLst>
                <a:gd name="connsiteX0" fmla="*/ 0 w 3513970"/>
                <a:gd name="connsiteY0" fmla="*/ 0 h 3684674"/>
                <a:gd name="connsiteX1" fmla="*/ 3513970 w 3513970"/>
                <a:gd name="connsiteY1" fmla="*/ 0 h 3684674"/>
                <a:gd name="connsiteX2" fmla="*/ 3496003 w 3513970"/>
                <a:gd name="connsiteY2" fmla="*/ 40472 h 3684674"/>
                <a:gd name="connsiteX3" fmla="*/ 2547867 w 3513970"/>
                <a:gd name="connsiteY3" fmla="*/ 779597 h 3684674"/>
                <a:gd name="connsiteX4" fmla="*/ 1336837 w 3513970"/>
                <a:gd name="connsiteY4" fmla="*/ 1192254 h 3684674"/>
                <a:gd name="connsiteX5" fmla="*/ 962900 w 3513970"/>
                <a:gd name="connsiteY5" fmla="*/ 2314145 h 3684674"/>
                <a:gd name="connsiteX6" fmla="*/ 72085 w 3513970"/>
                <a:gd name="connsiteY6" fmla="*/ 3662099 h 3684674"/>
                <a:gd name="connsiteX7" fmla="*/ 0 w 3513970"/>
                <a:gd name="connsiteY7" fmla="*/ 3684674 h 368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3970" h="3684674">
                  <a:moveTo>
                    <a:pt x="0" y="0"/>
                  </a:moveTo>
                  <a:lnTo>
                    <a:pt x="3513970" y="0"/>
                  </a:lnTo>
                  <a:lnTo>
                    <a:pt x="3496003" y="40472"/>
                  </a:lnTo>
                  <a:cubicBezTo>
                    <a:pt x="3352918" y="327651"/>
                    <a:pt x="3074247" y="678066"/>
                    <a:pt x="2547867" y="779597"/>
                  </a:cubicBezTo>
                  <a:cubicBezTo>
                    <a:pt x="2443817" y="792532"/>
                    <a:pt x="1551938" y="908609"/>
                    <a:pt x="1336837" y="1192254"/>
                  </a:cubicBezTo>
                  <a:cubicBezTo>
                    <a:pt x="1272413" y="1265327"/>
                    <a:pt x="919896" y="1665050"/>
                    <a:pt x="962900" y="2314145"/>
                  </a:cubicBezTo>
                  <a:cubicBezTo>
                    <a:pt x="974367" y="2692024"/>
                    <a:pt x="692211" y="3413079"/>
                    <a:pt x="72085" y="3662099"/>
                  </a:cubicBezTo>
                  <a:lnTo>
                    <a:pt x="0" y="3684674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>
                    <a:alpha val="80000"/>
                  </a:schemeClr>
                </a:gs>
              </a:gsLst>
              <a:lin ang="60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1" name="椭圆 10" descr="d7ff7dab-624a-4f5e-9c83-f83fbfc00af0"/>
            <p:cNvSpPr/>
            <p:nvPr/>
          </p:nvSpPr>
          <p:spPr>
            <a:xfrm flipH="1">
              <a:off x="10435015" y="4823091"/>
              <a:ext cx="939800" cy="9398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 descr="57ac01df-fc51-483e-91f5-ade228f42856"/>
            <p:cNvSpPr/>
            <p:nvPr/>
          </p:nvSpPr>
          <p:spPr>
            <a:xfrm flipH="1">
              <a:off x="5848350" y="1108075"/>
              <a:ext cx="495301" cy="495301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grpSp>
          <p:nvGrpSpPr>
            <p:cNvPr id="27" name="组合 26" descr="4e529757-6b33-46c2-ba17-33e775b45721"/>
            <p:cNvGrpSpPr/>
            <p:nvPr/>
          </p:nvGrpSpPr>
          <p:grpSpPr>
            <a:xfrm>
              <a:off x="812800" y="783771"/>
              <a:ext cx="755491" cy="181429"/>
              <a:chOff x="812800" y="783771"/>
              <a:chExt cx="755491" cy="181429"/>
            </a:xfrm>
          </p:grpSpPr>
          <p:sp>
            <p:nvSpPr>
              <p:cNvPr id="23" name="椭圆 22" descr="317bc4cf-3fe2-4d9f-89bd-6a568566f8ba"/>
              <p:cNvSpPr/>
              <p:nvPr/>
            </p:nvSpPr>
            <p:spPr>
              <a:xfrm>
                <a:off x="812800" y="783771"/>
                <a:ext cx="181429" cy="181429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 descr="46161cf8-1a95-4e02-82cf-25f8abbbfdae"/>
              <p:cNvSpPr/>
              <p:nvPr/>
            </p:nvSpPr>
            <p:spPr>
              <a:xfrm>
                <a:off x="1099831" y="783771"/>
                <a:ext cx="181429" cy="181429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 descr="a3273c3f-47e0-4841-b998-38959d32dead"/>
              <p:cNvSpPr/>
              <p:nvPr/>
            </p:nvSpPr>
            <p:spPr>
              <a:xfrm>
                <a:off x="1386862" y="783771"/>
                <a:ext cx="181429" cy="181429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任意多边形: 形状 17" descr="dfcc01bd-a771-467c-b7f2-645d845157ca"/>
            <p:cNvSpPr/>
            <p:nvPr/>
          </p:nvSpPr>
          <p:spPr>
            <a:xfrm>
              <a:off x="5769253" y="1095109"/>
              <a:ext cx="5474500" cy="5258345"/>
            </a:xfrm>
            <a:custGeom>
              <a:avLst/>
              <a:gdLst>
                <a:gd name="connsiteX0" fmla="*/ 2777017 w 5474500"/>
                <a:gd name="connsiteY0" fmla="*/ 237 h 5258345"/>
                <a:gd name="connsiteX1" fmla="*/ 5361602 w 5474500"/>
                <a:gd name="connsiteY1" fmla="*/ 1814816 h 5258345"/>
                <a:gd name="connsiteX2" fmla="*/ 3512749 w 5474500"/>
                <a:gd name="connsiteY2" fmla="*/ 5128300 h 5258345"/>
                <a:gd name="connsiteX3" fmla="*/ 112899 w 5474500"/>
                <a:gd name="connsiteY3" fmla="*/ 3443530 h 5258345"/>
                <a:gd name="connsiteX4" fmla="*/ 1961751 w 5474500"/>
                <a:gd name="connsiteY4" fmla="*/ 130046 h 5258345"/>
                <a:gd name="connsiteX5" fmla="*/ 2777017 w 5474500"/>
                <a:gd name="connsiteY5" fmla="*/ 237 h 525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4500" h="5258345">
                  <a:moveTo>
                    <a:pt x="2777017" y="237"/>
                  </a:moveTo>
                  <a:cubicBezTo>
                    <a:pt x="3943496" y="-14844"/>
                    <a:pt x="5013611" y="693379"/>
                    <a:pt x="5361602" y="1814816"/>
                  </a:cubicBezTo>
                  <a:cubicBezTo>
                    <a:pt x="5789898" y="3195046"/>
                    <a:pt x="4962138" y="4678543"/>
                    <a:pt x="3512749" y="5128300"/>
                  </a:cubicBezTo>
                  <a:cubicBezTo>
                    <a:pt x="2063360" y="5578057"/>
                    <a:pt x="541195" y="4823761"/>
                    <a:pt x="112899" y="3443530"/>
                  </a:cubicBezTo>
                  <a:cubicBezTo>
                    <a:pt x="-315398" y="2063300"/>
                    <a:pt x="512362" y="579803"/>
                    <a:pt x="1961751" y="130046"/>
                  </a:cubicBezTo>
                  <a:cubicBezTo>
                    <a:pt x="2233512" y="45717"/>
                    <a:pt x="2507831" y="3717"/>
                    <a:pt x="2777017" y="237"/>
                  </a:cubicBezTo>
                  <a:close/>
                </a:path>
              </a:pathLst>
            </a:custGeom>
            <a:blipFill>
              <a:blip r:embed="rId2"/>
              <a:stretch>
                <a:fillRect l="-22038" r="-22038"/>
              </a:stretch>
            </a:blipFill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21" name="椭圆 20" descr="9192d19a-6467-4d35-8f2b-32aa73b77b35"/>
            <p:cNvSpPr/>
            <p:nvPr/>
          </p:nvSpPr>
          <p:spPr>
            <a:xfrm>
              <a:off x="10341195" y="1753915"/>
              <a:ext cx="551543" cy="551543"/>
            </a:xfrm>
            <a:prstGeom prst="ellipse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2"/>
                </a:gs>
              </a:gsLst>
              <a:lin ang="6000000" scaled="0"/>
            </a:gra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26" name="组合 25" descr="0bf03cd5-9007-4247-96b0-451baebd3c21"/>
          <p:cNvGrpSpPr/>
          <p:nvPr/>
        </p:nvGrpSpPr>
        <p:grpSpPr>
          <a:xfrm>
            <a:off x="698917" y="3903739"/>
            <a:ext cx="661253" cy="661253"/>
            <a:chOff x="4732928" y="3704525"/>
            <a:chExt cx="924288" cy="924288"/>
          </a:xfrm>
        </p:grpSpPr>
        <p:sp>
          <p:nvSpPr>
            <p:cNvPr id="17" name="椭圆 16" descr="7b3632b3-6634-42fa-8293-d39439f55ef0"/>
            <p:cNvSpPr/>
            <p:nvPr/>
          </p:nvSpPr>
          <p:spPr>
            <a:xfrm>
              <a:off x="4732928" y="3704525"/>
              <a:ext cx="924288" cy="92428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箭头连接符 18" descr="7028b000-ce75-4170-a1f1-e3ca6a79b2a8"/>
            <p:cNvCxnSpPr/>
            <p:nvPr/>
          </p:nvCxnSpPr>
          <p:spPr>
            <a:xfrm>
              <a:off x="5082462" y="4166669"/>
              <a:ext cx="225220" cy="0"/>
            </a:xfrm>
            <a:prstGeom prst="straightConnector1">
              <a:avLst/>
            </a:prstGeom>
            <a:ln w="31750" cap="rnd">
              <a:solidFill>
                <a:schemeClr val="bg1"/>
              </a:solidFill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标题 4" descr="9bfd3883-7ad9-4f16-b126-3b9367347d52"/>
          <p:cNvSpPr>
            <a:spLocks noGrp="1"/>
          </p:cNvSpPr>
          <p:nvPr>
            <p:ph type="ctrTitle" hasCustomPrompt="1"/>
          </p:nvPr>
        </p:nvSpPr>
        <p:spPr>
          <a:xfrm>
            <a:off x="660400" y="1753914"/>
            <a:ext cx="5108853" cy="1756551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>
              <a:lnSpc>
                <a:spcPct val="100000"/>
              </a:lnSpc>
              <a:defRPr sz="4601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Click to add title</a:t>
            </a:r>
            <a:endParaRPr lang="en-US"/>
          </a:p>
        </p:txBody>
      </p:sp>
      <p:sp>
        <p:nvSpPr>
          <p:cNvPr id="9" name="副标题 8" descr="f5a1d56a-dab4-41fa-9559-01b8bb92dcdc"/>
          <p:cNvSpPr>
            <a:spLocks noGrp="1"/>
          </p:cNvSpPr>
          <p:nvPr>
            <p:ph type="subTitle" sz="quarter" idx="1" hasCustomPrompt="1"/>
          </p:nvPr>
        </p:nvSpPr>
        <p:spPr>
          <a:xfrm>
            <a:off x="1504233" y="3937917"/>
            <a:ext cx="4116515" cy="59289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Click to add subtitle</a:t>
            </a:r>
            <a:endParaRPr lang="en-US"/>
          </a:p>
        </p:txBody>
      </p:sp>
      <p:sp>
        <p:nvSpPr>
          <p:cNvPr id="4" name="文本占位符 3" descr="bdf5fac3-edfd-4ba8-b8f8-6fd2d0444488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5556705"/>
            <a:ext cx="5227824" cy="276999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zh-CN" altLang="en-US"/>
              <a:t>Presenter name</a:t>
            </a:r>
            <a:endParaRPr lang="en-US"/>
          </a:p>
        </p:txBody>
      </p:sp>
      <p:sp>
        <p:nvSpPr>
          <p:cNvPr id="7" name="文本占位符 6" descr="f74d051a-9ba6-458b-a2b0-d6974c2d9210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5857101"/>
            <a:ext cx="5227825" cy="276999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a177fe02-af30-4351-b576-8bea54b07e8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/>
              <a:t>Click to add title</a:t>
            </a:r>
            <a:endParaRPr lang="en-US"/>
          </a:p>
        </p:txBody>
      </p:sp>
      <p:sp>
        <p:nvSpPr>
          <p:cNvPr id="3" name="内容占位符 2" descr="48c07abb-56f7-4d15-b33d-d6a153e7674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/>
              <a:t>Click to add text</a:t>
            </a:r>
            <a:endParaRPr lang="en-US"/>
          </a:p>
          <a:p>
            <a:pPr lvl="1"/>
            <a:r>
              <a:rPr lang="zh-CN" altLang="en-US"/>
              <a:t>Second level</a:t>
            </a:r>
            <a:endParaRPr lang="en-US"/>
          </a:p>
          <a:p>
            <a:pPr lvl="2"/>
            <a:r>
              <a:rPr lang="zh-CN" altLang="en-US"/>
              <a:t>Third level</a:t>
            </a:r>
            <a:endParaRPr lang="en-US"/>
          </a:p>
          <a:p>
            <a:pPr lvl="3"/>
            <a:r>
              <a:rPr lang="zh-CN" altLang="en-US"/>
              <a:t>Fourth level</a:t>
            </a:r>
            <a:endParaRPr lang="en-US"/>
          </a:p>
          <a:p>
            <a:pPr lvl="4"/>
            <a:r>
              <a:rPr lang="zh-CN" altLang="en-US"/>
              <a:t>Fifth level</a:t>
            </a:r>
            <a:endParaRPr lang="en-US"/>
          </a:p>
        </p:txBody>
      </p:sp>
      <p:sp>
        <p:nvSpPr>
          <p:cNvPr id="4" name="日期占位符 3" descr="0352e227-e0a8-41a9-9317-110d77696c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 descr="e50f2460-c511-4f04-ac66-bd1434f2c09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 descr="6624508d-a6a0-4b39-a2f7-96ce6ec9c09b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 descr="d3dddf16-9266-44b0-ac58-59ceacd61f27"/>
          <p:cNvGrpSpPr/>
          <p:nvPr/>
        </p:nvGrpSpPr>
        <p:grpSpPr>
          <a:xfrm>
            <a:off x="2" y="0"/>
            <a:ext cx="12191998" cy="6858001"/>
            <a:chOff x="2" y="0"/>
            <a:chExt cx="12191998" cy="6858001"/>
          </a:xfrm>
        </p:grpSpPr>
        <p:sp>
          <p:nvSpPr>
            <p:cNvPr id="27" name="任意多边形: 形状 26" descr="39aa0b2f-85ea-4c8b-88ee-a14e2cb053a4"/>
            <p:cNvSpPr/>
            <p:nvPr/>
          </p:nvSpPr>
          <p:spPr>
            <a:xfrm>
              <a:off x="8869897" y="5968017"/>
              <a:ext cx="2292974" cy="889983"/>
            </a:xfrm>
            <a:custGeom>
              <a:avLst/>
              <a:gdLst>
                <a:gd name="connsiteX0" fmla="*/ 1146487 w 2292974"/>
                <a:gd name="connsiteY0" fmla="*/ 0 h 889983"/>
                <a:gd name="connsiteX1" fmla="*/ 2278226 w 2292974"/>
                <a:gd name="connsiteY1" fmla="*/ 832628 h 889983"/>
                <a:gd name="connsiteX2" fmla="*/ 2292974 w 2292974"/>
                <a:gd name="connsiteY2" fmla="*/ 889983 h 889983"/>
                <a:gd name="connsiteX3" fmla="*/ 0 w 2292974"/>
                <a:gd name="connsiteY3" fmla="*/ 889983 h 889983"/>
                <a:gd name="connsiteX4" fmla="*/ 14748 w 2292974"/>
                <a:gd name="connsiteY4" fmla="*/ 832628 h 889983"/>
                <a:gd name="connsiteX5" fmla="*/ 1146487 w 2292974"/>
                <a:gd name="connsiteY5" fmla="*/ 0 h 88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2974" h="889983">
                  <a:moveTo>
                    <a:pt x="1146487" y="0"/>
                  </a:moveTo>
                  <a:cubicBezTo>
                    <a:pt x="1678241" y="0"/>
                    <a:pt x="2128190" y="350246"/>
                    <a:pt x="2278226" y="832628"/>
                  </a:cubicBezTo>
                  <a:lnTo>
                    <a:pt x="2292974" y="889983"/>
                  </a:lnTo>
                  <a:lnTo>
                    <a:pt x="0" y="889983"/>
                  </a:lnTo>
                  <a:lnTo>
                    <a:pt x="14748" y="832628"/>
                  </a:lnTo>
                  <a:cubicBezTo>
                    <a:pt x="164784" y="350246"/>
                    <a:pt x="614733" y="0"/>
                    <a:pt x="114648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23" name="组合 22" descr="8941063a-4402-4361-86ba-a30aba2e493f"/>
            <p:cNvGrpSpPr/>
            <p:nvPr/>
          </p:nvGrpSpPr>
          <p:grpSpPr>
            <a:xfrm>
              <a:off x="2" y="0"/>
              <a:ext cx="1880236" cy="2801257"/>
              <a:chOff x="1" y="0"/>
              <a:chExt cx="2742965" cy="4086589"/>
            </a:xfrm>
          </p:grpSpPr>
          <p:sp>
            <p:nvSpPr>
              <p:cNvPr id="22" name="任意多边形: 形状 21" descr="38d8ff6c-8239-4fe9-b960-a211201265aa"/>
              <p:cNvSpPr/>
              <p:nvPr/>
            </p:nvSpPr>
            <p:spPr>
              <a:xfrm>
                <a:off x="1" y="0"/>
                <a:ext cx="2742965" cy="3889492"/>
              </a:xfrm>
              <a:custGeom>
                <a:avLst/>
                <a:gdLst>
                  <a:gd name="connsiteX0" fmla="*/ 0 w 2742965"/>
                  <a:gd name="connsiteY0" fmla="*/ 0 h 3889492"/>
                  <a:gd name="connsiteX1" fmla="*/ 2549401 w 2742965"/>
                  <a:gd name="connsiteY1" fmla="*/ 0 h 3889492"/>
                  <a:gd name="connsiteX2" fmla="*/ 2614212 w 2742965"/>
                  <a:gd name="connsiteY2" fmla="*/ 177079 h 3889492"/>
                  <a:gd name="connsiteX3" fmla="*/ 2742965 w 2742965"/>
                  <a:gd name="connsiteY3" fmla="*/ 1028700 h 3889492"/>
                  <a:gd name="connsiteX4" fmla="*/ 26490 w 2742965"/>
                  <a:gd name="connsiteY4" fmla="*/ 3888823 h 3889492"/>
                  <a:gd name="connsiteX5" fmla="*/ 0 w 2742965"/>
                  <a:gd name="connsiteY5" fmla="*/ 3889492 h 3889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2965" h="3889492">
                    <a:moveTo>
                      <a:pt x="0" y="0"/>
                    </a:moveTo>
                    <a:lnTo>
                      <a:pt x="2549401" y="0"/>
                    </a:lnTo>
                    <a:lnTo>
                      <a:pt x="2614212" y="177079"/>
                    </a:lnTo>
                    <a:cubicBezTo>
                      <a:pt x="2697888" y="446106"/>
                      <a:pt x="2742965" y="732139"/>
                      <a:pt x="2742965" y="1028700"/>
                    </a:cubicBezTo>
                    <a:cubicBezTo>
                      <a:pt x="2742965" y="2560933"/>
                      <a:pt x="1539661" y="3812120"/>
                      <a:pt x="26490" y="3888823"/>
                    </a:cubicBezTo>
                    <a:lnTo>
                      <a:pt x="0" y="3889492"/>
                    </a:lnTo>
                    <a:close/>
                  </a:path>
                </a:pathLst>
              </a:custGeom>
              <a:solidFill>
                <a:schemeClr val="accent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椭圆 10" descr="7944c823-8ef9-4292-b2de-e2c197e19cf6"/>
              <p:cNvSpPr/>
              <p:nvPr/>
            </p:nvSpPr>
            <p:spPr>
              <a:xfrm rot="10800000" flipV="1">
                <a:off x="446388" y="3641253"/>
                <a:ext cx="445336" cy="445336"/>
              </a:xfrm>
              <a:prstGeom prst="ellipse">
                <a:avLst/>
              </a:prstGeom>
              <a:solidFill>
                <a:schemeClr val="accent1">
                  <a:alpha val="59000"/>
                </a:schemeClr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180000" tIns="46800" rIns="90000" bIns="46800" numCol="1" spcCol="0" rtlCol="0" fromWordArt="0" anchor="ctr" anchorCtr="0" forceAA="0" compatLnSpc="1">
                <a:normAutofit fontScale="40000" lnSpcReduction="20000"/>
              </a:bodyPr>
              <a:lstStyle/>
              <a:p>
                <a:pPr lvl="0" algn="ctr"/>
                <a:endParaRPr lang="zh-CN" altLang="en-US" sz="2400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任意多边形: 形状 24" descr="d8c3e076-7e88-49f6-b0bf-486d1f6011f3"/>
            <p:cNvSpPr/>
            <p:nvPr/>
          </p:nvSpPr>
          <p:spPr>
            <a:xfrm>
              <a:off x="11201399" y="4031554"/>
              <a:ext cx="990601" cy="2826447"/>
            </a:xfrm>
            <a:custGeom>
              <a:avLst/>
              <a:gdLst>
                <a:gd name="connsiteX0" fmla="*/ 990601 w 990601"/>
                <a:gd name="connsiteY0" fmla="*/ 0 h 2826447"/>
                <a:gd name="connsiteX1" fmla="*/ 990601 w 990601"/>
                <a:gd name="connsiteY1" fmla="*/ 2826447 h 2826447"/>
                <a:gd name="connsiteX2" fmla="*/ 222730 w 990601"/>
                <a:gd name="connsiteY2" fmla="*/ 2826447 h 2826447"/>
                <a:gd name="connsiteX3" fmla="*/ 176080 w 990601"/>
                <a:gd name="connsiteY3" fmla="*/ 2729608 h 2826447"/>
                <a:gd name="connsiteX4" fmla="*/ 0 w 990601"/>
                <a:gd name="connsiteY4" fmla="*/ 1857451 h 2826447"/>
                <a:gd name="connsiteX5" fmla="*/ 921695 w 990601"/>
                <a:gd name="connsiteY5" fmla="*/ 45947 h 282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0601" h="2826447">
                  <a:moveTo>
                    <a:pt x="990601" y="0"/>
                  </a:moveTo>
                  <a:lnTo>
                    <a:pt x="990601" y="2826447"/>
                  </a:lnTo>
                  <a:lnTo>
                    <a:pt x="222730" y="2826447"/>
                  </a:lnTo>
                  <a:lnTo>
                    <a:pt x="176080" y="2729608"/>
                  </a:lnTo>
                  <a:cubicBezTo>
                    <a:pt x="62698" y="2461542"/>
                    <a:pt x="0" y="2166819"/>
                    <a:pt x="0" y="1857451"/>
                  </a:cubicBezTo>
                  <a:cubicBezTo>
                    <a:pt x="0" y="1113036"/>
                    <a:pt x="363024" y="453409"/>
                    <a:pt x="921695" y="45947"/>
                  </a:cubicBez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椭圆 15" descr="1081f464-4fff-4927-92a2-e62d9989ce72"/>
            <p:cNvSpPr/>
            <p:nvPr/>
          </p:nvSpPr>
          <p:spPr>
            <a:xfrm rot="10800000" flipV="1">
              <a:off x="10294525" y="5666807"/>
              <a:ext cx="567994" cy="567994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180000" tIns="46800" rIns="90000" bIns="46800" numCol="1" spcCol="0" rtlCol="0" fromWordArt="0" anchor="ctr" anchorCtr="0" forceAA="0" compatLnSpc="1">
              <a:normAutofit fontScale="92500" lnSpcReduction="10000"/>
            </a:bodyPr>
            <a:lstStyle/>
            <a:p>
              <a:pPr lvl="0" algn="ctr"/>
              <a:endParaRPr lang="zh-CN" altLang="en-US" sz="2400" b="1">
                <a:solidFill>
                  <a:schemeClr val="tx1"/>
                </a:solidFill>
              </a:endParaRPr>
            </a:p>
          </p:txBody>
        </p:sp>
      </p:grpSp>
      <p:sp>
        <p:nvSpPr>
          <p:cNvPr id="2" name="标题 1" descr="51eb2a2e-78fb-405e-b492-2ca97253c83a"/>
          <p:cNvSpPr>
            <a:spLocks noGrp="1"/>
          </p:cNvSpPr>
          <p:nvPr>
            <p:ph type="title" hasCustomPrompt="1"/>
          </p:nvPr>
        </p:nvSpPr>
        <p:spPr>
          <a:xfrm>
            <a:off x="800100" y="1605286"/>
            <a:ext cx="1922161" cy="864515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Agenda</a:t>
            </a:r>
            <a:endParaRPr lang="en-US"/>
          </a:p>
        </p:txBody>
      </p:sp>
      <p:sp>
        <p:nvSpPr>
          <p:cNvPr id="3" name="内容占位符 2" descr="bf03d5ea-52e9-4874-a775-3ed449cfc0df"/>
          <p:cNvSpPr>
            <a:spLocks noGrp="1"/>
          </p:cNvSpPr>
          <p:nvPr>
            <p:ph sz="quarter" idx="1" hasCustomPrompt="1"/>
          </p:nvPr>
        </p:nvSpPr>
        <p:spPr>
          <a:xfrm>
            <a:off x="2970377" y="1605286"/>
            <a:ext cx="8231021" cy="4071936"/>
          </a:xfrm>
        </p:spPr>
        <p:txBody>
          <a:bodyPr numCol="1"/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/>
            </a:lvl1pPr>
            <a:lvl2pPr marL="800100" indent="-342900">
              <a:lnSpc>
                <a:spcPct val="100000"/>
              </a:lnSpc>
              <a:buFont typeface="+mj-ea"/>
              <a:buAutoNum type="circleNumDbPlain"/>
              <a:defRPr/>
            </a:lvl2pPr>
            <a:lvl3pPr marL="1257300" indent="-342900">
              <a:lnSpc>
                <a:spcPct val="100000"/>
              </a:lnSpc>
              <a:buFont typeface="+mj-lt"/>
              <a:buAutoNum type="alphaLcParenR"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zh-CN" altLang="en-US"/>
              <a:t>Click to add text</a:t>
            </a:r>
            <a:endParaRPr lang="en-US"/>
          </a:p>
          <a:p>
            <a:pPr lvl="1"/>
            <a:r>
              <a:rPr lang="zh-CN" altLang="en-US"/>
              <a:t>Second level</a:t>
            </a:r>
            <a:endParaRPr lang="en-US"/>
          </a:p>
          <a:p>
            <a:pPr lvl="2"/>
            <a:r>
              <a:rPr lang="zh-CN" altLang="en-US"/>
              <a:t>Third level</a:t>
            </a:r>
            <a:endParaRPr lang="en-US"/>
          </a:p>
          <a:p>
            <a:pPr lvl="3"/>
            <a:r>
              <a:rPr lang="zh-CN" altLang="en-US"/>
              <a:t>Fourth level</a:t>
            </a:r>
            <a:endParaRPr lang="en-US"/>
          </a:p>
          <a:p>
            <a:pPr lvl="4"/>
            <a:r>
              <a:rPr lang="zh-CN" altLang="en-US"/>
              <a:t>Fifth level</a:t>
            </a:r>
            <a:endParaRPr lang="en-US"/>
          </a:p>
        </p:txBody>
      </p:sp>
      <p:sp>
        <p:nvSpPr>
          <p:cNvPr id="4" name="日期占位符 3" descr="44aa0026-19e9-45c0-a35d-c570ccc1573b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 descr="d2282b51-f506-45b0-a686-3fa635e1064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 descr="7971ffdb-67b1-4f25-994c-b481d508c05e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直接连接符 9" descr="573581bd-6de2-4038-918c-dffd63637833"/>
          <p:cNvCxnSpPr/>
          <p:nvPr/>
        </p:nvCxnSpPr>
        <p:spPr>
          <a:xfrm flipH="1">
            <a:off x="2846319" y="1605285"/>
            <a:ext cx="0" cy="4071937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任意多边形: 形状 12" descr="15fb2d23-e6e9-43d0-9a4d-39d69b7cf345"/>
          <p:cNvSpPr>
            <a:spLocks noChangeAspect="1"/>
          </p:cNvSpPr>
          <p:nvPr/>
        </p:nvSpPr>
        <p:spPr bwMode="auto">
          <a:xfrm>
            <a:off x="1851756" y="4761555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34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 descr="b06e0511-9b5d-47f1-a136-d5e4d47897d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矩形: 圆顶角 13" descr="d45a37b2-e3b5-44da-aef7-59529435ed1c"/>
            <p:cNvSpPr/>
            <p:nvPr/>
          </p:nvSpPr>
          <p:spPr>
            <a:xfrm>
              <a:off x="0" y="4000500"/>
              <a:ext cx="12192000" cy="2857500"/>
            </a:xfrm>
            <a:prstGeom prst="round2SameRect">
              <a:avLst>
                <a:gd name="adj1" fmla="val 20249"/>
                <a:gd name="adj2" fmla="val 0"/>
              </a:avLst>
            </a:prstGeom>
            <a:blipFill>
              <a:blip r:embed="rId2"/>
              <a:stretch>
                <a:fillRect t="-64000" b="-120444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7" name="任意多边形: 形状 6" descr="2f8018bc-c36f-4836-98cd-d73001831610"/>
            <p:cNvSpPr/>
            <p:nvPr/>
          </p:nvSpPr>
          <p:spPr>
            <a:xfrm>
              <a:off x="0" y="0"/>
              <a:ext cx="12192000" cy="781050"/>
            </a:xfrm>
            <a:custGeom>
              <a:avLst/>
              <a:gdLst>
                <a:gd name="connsiteX0" fmla="*/ 0 w 12192000"/>
                <a:gd name="connsiteY0" fmla="*/ 0 h 781050"/>
                <a:gd name="connsiteX1" fmla="*/ 12192000 w 12192000"/>
                <a:gd name="connsiteY1" fmla="*/ 0 h 781050"/>
                <a:gd name="connsiteX2" fmla="*/ 12192000 w 12192000"/>
                <a:gd name="connsiteY2" fmla="*/ 781050 h 781050"/>
                <a:gd name="connsiteX3" fmla="*/ 11613385 w 12192000"/>
                <a:gd name="connsiteY3" fmla="*/ 202435 h 781050"/>
                <a:gd name="connsiteX4" fmla="*/ 578615 w 12192000"/>
                <a:gd name="connsiteY4" fmla="*/ 202435 h 781050"/>
                <a:gd name="connsiteX5" fmla="*/ 0 w 12192000"/>
                <a:gd name="connsiteY5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781050">
                  <a:moveTo>
                    <a:pt x="0" y="0"/>
                  </a:moveTo>
                  <a:lnTo>
                    <a:pt x="12192000" y="0"/>
                  </a:lnTo>
                  <a:lnTo>
                    <a:pt x="12192000" y="781050"/>
                  </a:lnTo>
                  <a:cubicBezTo>
                    <a:pt x="12192000" y="461490"/>
                    <a:pt x="11932945" y="202435"/>
                    <a:pt x="11613385" y="202435"/>
                  </a:cubicBezTo>
                  <a:lnTo>
                    <a:pt x="578615" y="202435"/>
                  </a:lnTo>
                  <a:cubicBezTo>
                    <a:pt x="259055" y="202435"/>
                    <a:pt x="0" y="461490"/>
                    <a:pt x="0" y="78105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标题 4" descr="bf2638f8-1996-4719-82b7-02bd312273c0"/>
          <p:cNvSpPr>
            <a:spLocks noGrp="1"/>
          </p:cNvSpPr>
          <p:nvPr>
            <p:ph type="title" hasCustomPrompt="1"/>
          </p:nvPr>
        </p:nvSpPr>
        <p:spPr>
          <a:xfrm>
            <a:off x="2746828" y="2176372"/>
            <a:ext cx="6685643" cy="5847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200"/>
            </a:lvl1pPr>
          </a:lstStyle>
          <a:p>
            <a:pPr lvl="0"/>
            <a:r>
              <a:rPr lang="zh-CN" altLang="en-US"/>
              <a:t>Click to add title</a:t>
            </a:r>
            <a:endParaRPr lang="en-US"/>
          </a:p>
        </p:txBody>
      </p:sp>
      <p:sp>
        <p:nvSpPr>
          <p:cNvPr id="25" name="文本占位符 24" descr="ae125b06-dda3-485b-ba12-8bfa1171c50d"/>
          <p:cNvSpPr>
            <a:spLocks noGrp="1"/>
          </p:cNvSpPr>
          <p:nvPr>
            <p:ph type="body" sz="quarter" idx="1" hasCustomPrompt="1"/>
          </p:nvPr>
        </p:nvSpPr>
        <p:spPr>
          <a:xfrm>
            <a:off x="2746828" y="2773001"/>
            <a:ext cx="6685643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Click to add text</a:t>
            </a:r>
            <a:endParaRPr lang="en-US"/>
          </a:p>
        </p:txBody>
      </p:sp>
      <p:sp>
        <p:nvSpPr>
          <p:cNvPr id="4" name="日期占位符 3" descr="e4291f75-a1c4-4401-add3-3c9833a1f27f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2025-07-08</a:t>
            </a:fld>
            <a:endParaRPr lang="en-US" altLang="zh-CN"/>
          </a:p>
        </p:txBody>
      </p:sp>
      <p:sp>
        <p:nvSpPr>
          <p:cNvPr id="6" name="页脚占位符 5" descr="667b01c2-0f26-4c32-847f-e72e4bd5d89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iSlide</a:t>
            </a:r>
            <a:endParaRPr lang="zh-CN" altLang="en-US"/>
          </a:p>
        </p:txBody>
      </p:sp>
      <p:sp>
        <p:nvSpPr>
          <p:cNvPr id="8" name="灯片编号占位符 7" descr="a5c0af64-1851-462c-919c-d974f36396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77559d02-3ecc-406f-8a69-9450dd9b5bd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/>
              <a:t>Click to add title</a:t>
            </a:r>
            <a:endParaRPr lang="en-US"/>
          </a:p>
        </p:txBody>
      </p:sp>
      <p:sp>
        <p:nvSpPr>
          <p:cNvPr id="3" name="日期占位符 2" descr="622a1728-049a-473e-8578-baea6b4ef80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 descr="9dfce1f7-cb47-40e3-bd45-d76f86e746bb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 descr="f29a1339-1ebb-403b-a208-2235fb430ef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 descr="4eb24e0e-29c4-420c-80ff-2fc316117e8f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 descr="b39696d6-ed8e-456e-821c-fa1b260393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 descr="07784946-3ec3-44f0-a11b-b0a5c974bb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 preserve="1">
  <p:cSld name="Closing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 descr="f10f76ce-522b-4cf2-9d22-8859dbe8415a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" name="任意多边形: 形状 21" descr="7bef40f7-3341-44d6-a6f5-0c44aaffba19"/>
            <p:cNvSpPr/>
            <p:nvPr/>
          </p:nvSpPr>
          <p:spPr>
            <a:xfrm>
              <a:off x="5620749" y="952469"/>
              <a:ext cx="5771509" cy="5543627"/>
            </a:xfrm>
            <a:custGeom>
              <a:avLst/>
              <a:gdLst>
                <a:gd name="connsiteX0" fmla="*/ 2927680 w 5771509"/>
                <a:gd name="connsiteY0" fmla="*/ 249 h 5543627"/>
                <a:gd name="connsiteX1" fmla="*/ 5652486 w 5771509"/>
                <a:gd name="connsiteY1" fmla="*/ 1913275 h 5543627"/>
                <a:gd name="connsiteX2" fmla="*/ 3703327 w 5771509"/>
                <a:gd name="connsiteY2" fmla="*/ 5406527 h 5543627"/>
                <a:gd name="connsiteX3" fmla="*/ 119024 w 5771509"/>
                <a:gd name="connsiteY3" fmla="*/ 3630353 h 5543627"/>
                <a:gd name="connsiteX4" fmla="*/ 2068183 w 5771509"/>
                <a:gd name="connsiteY4" fmla="*/ 137101 h 5543627"/>
                <a:gd name="connsiteX5" fmla="*/ 2927680 w 5771509"/>
                <a:gd name="connsiteY5" fmla="*/ 249 h 554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1509" h="5543627">
                  <a:moveTo>
                    <a:pt x="2927680" y="249"/>
                  </a:moveTo>
                  <a:cubicBezTo>
                    <a:pt x="4157443" y="-15650"/>
                    <a:pt x="5285615" y="730997"/>
                    <a:pt x="5652486" y="1913275"/>
                  </a:cubicBezTo>
                  <a:cubicBezTo>
                    <a:pt x="6104019" y="3368387"/>
                    <a:pt x="5231350" y="4932370"/>
                    <a:pt x="3703327" y="5406527"/>
                  </a:cubicBezTo>
                  <a:cubicBezTo>
                    <a:pt x="2175305" y="5880685"/>
                    <a:pt x="570557" y="5085465"/>
                    <a:pt x="119024" y="3630353"/>
                  </a:cubicBezTo>
                  <a:cubicBezTo>
                    <a:pt x="-332509" y="2175241"/>
                    <a:pt x="540159" y="611259"/>
                    <a:pt x="2068183" y="137101"/>
                  </a:cubicBezTo>
                  <a:cubicBezTo>
                    <a:pt x="2354687" y="48196"/>
                    <a:pt x="2643889" y="3918"/>
                    <a:pt x="2927680" y="24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lumMod val="20000"/>
                    <a:lumOff val="80000"/>
                    <a:alpha val="20000"/>
                  </a:scheme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6" name="任意多边形: 形状 5" descr="c83ce47b-c576-4e1b-b5d9-31a937cfbf3f"/>
            <p:cNvSpPr/>
            <p:nvPr/>
          </p:nvSpPr>
          <p:spPr>
            <a:xfrm flipH="1">
              <a:off x="0" y="4248150"/>
              <a:ext cx="2322122" cy="2609850"/>
            </a:xfrm>
            <a:custGeom>
              <a:avLst/>
              <a:gdLst>
                <a:gd name="connsiteX0" fmla="*/ 1123317 w 1123317"/>
                <a:gd name="connsiteY0" fmla="*/ 0 h 1262504"/>
                <a:gd name="connsiteX1" fmla="*/ 1123317 w 1123317"/>
                <a:gd name="connsiteY1" fmla="*/ 1217229 h 1262504"/>
                <a:gd name="connsiteX2" fmla="*/ 1107114 w 1123317"/>
                <a:gd name="connsiteY2" fmla="*/ 1262504 h 1262504"/>
                <a:gd name="connsiteX3" fmla="*/ 0 w 1123317"/>
                <a:gd name="connsiteY3" fmla="*/ 1262504 h 1262504"/>
                <a:gd name="connsiteX4" fmla="*/ 21119 w 1123317"/>
                <a:gd name="connsiteY4" fmla="*/ 1227080 h 1262504"/>
                <a:gd name="connsiteX5" fmla="*/ 609515 w 1123317"/>
                <a:gd name="connsiteY5" fmla="*/ 926138 h 1262504"/>
                <a:gd name="connsiteX6" fmla="*/ 998783 w 1123317"/>
                <a:gd name="connsiteY6" fmla="*/ 328497 h 1262504"/>
                <a:gd name="connsiteX7" fmla="*/ 1026855 w 1123317"/>
                <a:gd name="connsiteY7" fmla="*/ 166406 h 1262504"/>
                <a:gd name="connsiteX8" fmla="*/ 1095421 w 1123317"/>
                <a:gd name="connsiteY8" fmla="*/ 34710 h 126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3317" h="1262504">
                  <a:moveTo>
                    <a:pt x="1123317" y="0"/>
                  </a:moveTo>
                  <a:lnTo>
                    <a:pt x="1123317" y="1217229"/>
                  </a:lnTo>
                  <a:lnTo>
                    <a:pt x="1107114" y="1262504"/>
                  </a:lnTo>
                  <a:lnTo>
                    <a:pt x="0" y="1262504"/>
                  </a:lnTo>
                  <a:lnTo>
                    <a:pt x="21119" y="1227080"/>
                  </a:lnTo>
                  <a:cubicBezTo>
                    <a:pt x="172237" y="1016598"/>
                    <a:pt x="482263" y="947341"/>
                    <a:pt x="609515" y="926138"/>
                  </a:cubicBezTo>
                  <a:cubicBezTo>
                    <a:pt x="973475" y="804800"/>
                    <a:pt x="998783" y="485657"/>
                    <a:pt x="998783" y="328497"/>
                  </a:cubicBezTo>
                  <a:cubicBezTo>
                    <a:pt x="998577" y="273242"/>
                    <a:pt x="1008083" y="218377"/>
                    <a:pt x="1026855" y="166406"/>
                  </a:cubicBezTo>
                  <a:cubicBezTo>
                    <a:pt x="1045287" y="116345"/>
                    <a:pt x="1068650" y="72723"/>
                    <a:pt x="1095421" y="34710"/>
                  </a:cubicBezTo>
                  <a:close/>
                </a:path>
              </a:pathLst>
            </a:custGeom>
            <a:gradFill flip="none" rotWithShape="1">
              <a:gsLst>
                <a:gs pos="63000">
                  <a:schemeClr val="accent1">
                    <a:alpha val="0"/>
                  </a:schemeClr>
                </a:gs>
                <a:gs pos="0">
                  <a:schemeClr val="accent1">
                    <a:alpha val="70000"/>
                  </a:schemeClr>
                </a:gs>
              </a:gsLst>
              <a:lin ang="1350000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zh-CN" altLang="en-US"/>
            </a:p>
          </p:txBody>
        </p:sp>
        <p:sp>
          <p:nvSpPr>
            <p:cNvPr id="8" name="任意多边形: 形状 7" descr="04c07834-a36b-49d0-ac97-fbcccee49b9d"/>
            <p:cNvSpPr/>
            <p:nvPr/>
          </p:nvSpPr>
          <p:spPr>
            <a:xfrm flipH="1">
              <a:off x="8678030" y="0"/>
              <a:ext cx="3513970" cy="3684674"/>
            </a:xfrm>
            <a:custGeom>
              <a:avLst/>
              <a:gdLst>
                <a:gd name="connsiteX0" fmla="*/ 0 w 3513970"/>
                <a:gd name="connsiteY0" fmla="*/ 0 h 3684674"/>
                <a:gd name="connsiteX1" fmla="*/ 3513970 w 3513970"/>
                <a:gd name="connsiteY1" fmla="*/ 0 h 3684674"/>
                <a:gd name="connsiteX2" fmla="*/ 3496003 w 3513970"/>
                <a:gd name="connsiteY2" fmla="*/ 40472 h 3684674"/>
                <a:gd name="connsiteX3" fmla="*/ 2547867 w 3513970"/>
                <a:gd name="connsiteY3" fmla="*/ 779597 h 3684674"/>
                <a:gd name="connsiteX4" fmla="*/ 1336837 w 3513970"/>
                <a:gd name="connsiteY4" fmla="*/ 1192254 h 3684674"/>
                <a:gd name="connsiteX5" fmla="*/ 962900 w 3513970"/>
                <a:gd name="connsiteY5" fmla="*/ 2314145 h 3684674"/>
                <a:gd name="connsiteX6" fmla="*/ 72085 w 3513970"/>
                <a:gd name="connsiteY6" fmla="*/ 3662099 h 3684674"/>
                <a:gd name="connsiteX7" fmla="*/ 0 w 3513970"/>
                <a:gd name="connsiteY7" fmla="*/ 3684674 h 368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3970" h="3684674">
                  <a:moveTo>
                    <a:pt x="0" y="0"/>
                  </a:moveTo>
                  <a:lnTo>
                    <a:pt x="3513970" y="0"/>
                  </a:lnTo>
                  <a:lnTo>
                    <a:pt x="3496003" y="40472"/>
                  </a:lnTo>
                  <a:cubicBezTo>
                    <a:pt x="3352918" y="327651"/>
                    <a:pt x="3074247" y="678066"/>
                    <a:pt x="2547867" y="779597"/>
                  </a:cubicBezTo>
                  <a:cubicBezTo>
                    <a:pt x="2443817" y="792532"/>
                    <a:pt x="1551938" y="908609"/>
                    <a:pt x="1336837" y="1192254"/>
                  </a:cubicBezTo>
                  <a:cubicBezTo>
                    <a:pt x="1272413" y="1265327"/>
                    <a:pt x="919896" y="1665050"/>
                    <a:pt x="962900" y="2314145"/>
                  </a:cubicBezTo>
                  <a:cubicBezTo>
                    <a:pt x="974367" y="2692024"/>
                    <a:pt x="692211" y="3413079"/>
                    <a:pt x="72085" y="3662099"/>
                  </a:cubicBezTo>
                  <a:lnTo>
                    <a:pt x="0" y="3684674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>
                    <a:alpha val="80000"/>
                  </a:schemeClr>
                </a:gs>
              </a:gsLst>
              <a:lin ang="60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1" name="椭圆 10" descr="1a099048-707d-470c-af08-6ac0e420e910"/>
            <p:cNvSpPr/>
            <p:nvPr/>
          </p:nvSpPr>
          <p:spPr>
            <a:xfrm flipH="1">
              <a:off x="10435015" y="4823091"/>
              <a:ext cx="939800" cy="9398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 descr="c45431da-6bb9-49b8-8787-b6a4ef3b12cd"/>
            <p:cNvSpPr/>
            <p:nvPr/>
          </p:nvSpPr>
          <p:spPr>
            <a:xfrm flipH="1">
              <a:off x="5848350" y="1108075"/>
              <a:ext cx="495301" cy="495301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grpSp>
          <p:nvGrpSpPr>
            <p:cNvPr id="27" name="组合 26" descr="e8dabbe4-cd5d-4654-84ab-c6da82503e62"/>
            <p:cNvGrpSpPr/>
            <p:nvPr/>
          </p:nvGrpSpPr>
          <p:grpSpPr>
            <a:xfrm>
              <a:off x="812800" y="783771"/>
              <a:ext cx="755491" cy="181429"/>
              <a:chOff x="812800" y="783771"/>
              <a:chExt cx="755491" cy="181429"/>
            </a:xfrm>
          </p:grpSpPr>
          <p:sp>
            <p:nvSpPr>
              <p:cNvPr id="23" name="椭圆 22" descr="92c866af-a83b-4ea5-a443-f72cab158ced"/>
              <p:cNvSpPr/>
              <p:nvPr/>
            </p:nvSpPr>
            <p:spPr>
              <a:xfrm>
                <a:off x="812800" y="783771"/>
                <a:ext cx="181429" cy="181429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 descr="0e5eb4a5-74d1-41af-a4ed-4013efb810e2"/>
              <p:cNvSpPr/>
              <p:nvPr/>
            </p:nvSpPr>
            <p:spPr>
              <a:xfrm>
                <a:off x="1099831" y="783771"/>
                <a:ext cx="181429" cy="181429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 descr="8500c4cf-9022-4cf6-b2fc-f4ebaa7f7c73"/>
              <p:cNvSpPr/>
              <p:nvPr/>
            </p:nvSpPr>
            <p:spPr>
              <a:xfrm>
                <a:off x="1386862" y="783771"/>
                <a:ext cx="181429" cy="181429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任意多边形: 形状 17" descr="0c5fa1dc-abc0-46fe-bbff-3cb5f6c20c0c"/>
            <p:cNvSpPr/>
            <p:nvPr/>
          </p:nvSpPr>
          <p:spPr>
            <a:xfrm>
              <a:off x="5769253" y="1095109"/>
              <a:ext cx="5474500" cy="5258345"/>
            </a:xfrm>
            <a:custGeom>
              <a:avLst/>
              <a:gdLst>
                <a:gd name="connsiteX0" fmla="*/ 2777017 w 5474500"/>
                <a:gd name="connsiteY0" fmla="*/ 237 h 5258345"/>
                <a:gd name="connsiteX1" fmla="*/ 5361602 w 5474500"/>
                <a:gd name="connsiteY1" fmla="*/ 1814816 h 5258345"/>
                <a:gd name="connsiteX2" fmla="*/ 3512749 w 5474500"/>
                <a:gd name="connsiteY2" fmla="*/ 5128300 h 5258345"/>
                <a:gd name="connsiteX3" fmla="*/ 112899 w 5474500"/>
                <a:gd name="connsiteY3" fmla="*/ 3443530 h 5258345"/>
                <a:gd name="connsiteX4" fmla="*/ 1961751 w 5474500"/>
                <a:gd name="connsiteY4" fmla="*/ 130046 h 5258345"/>
                <a:gd name="connsiteX5" fmla="*/ 2777017 w 5474500"/>
                <a:gd name="connsiteY5" fmla="*/ 237 h 525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4500" h="5258345">
                  <a:moveTo>
                    <a:pt x="2777017" y="237"/>
                  </a:moveTo>
                  <a:cubicBezTo>
                    <a:pt x="3943496" y="-14844"/>
                    <a:pt x="5013611" y="693379"/>
                    <a:pt x="5361602" y="1814816"/>
                  </a:cubicBezTo>
                  <a:cubicBezTo>
                    <a:pt x="5789898" y="3195046"/>
                    <a:pt x="4962138" y="4678543"/>
                    <a:pt x="3512749" y="5128300"/>
                  </a:cubicBezTo>
                  <a:cubicBezTo>
                    <a:pt x="2063360" y="5578057"/>
                    <a:pt x="541195" y="4823761"/>
                    <a:pt x="112899" y="3443530"/>
                  </a:cubicBezTo>
                  <a:cubicBezTo>
                    <a:pt x="-315398" y="2063300"/>
                    <a:pt x="512362" y="579803"/>
                    <a:pt x="1961751" y="130046"/>
                  </a:cubicBezTo>
                  <a:cubicBezTo>
                    <a:pt x="2233512" y="45717"/>
                    <a:pt x="2507831" y="3717"/>
                    <a:pt x="2777017" y="237"/>
                  </a:cubicBezTo>
                  <a:close/>
                </a:path>
              </a:pathLst>
            </a:custGeom>
            <a:blipFill>
              <a:blip r:embed="rId2"/>
              <a:stretch>
                <a:fillRect l="-22038" r="-22038"/>
              </a:stretch>
            </a:blipFill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21" name="椭圆 20" descr="c8424ee1-51df-488b-b969-cfd28c928e3b"/>
            <p:cNvSpPr/>
            <p:nvPr/>
          </p:nvSpPr>
          <p:spPr>
            <a:xfrm>
              <a:off x="10498364" y="1589540"/>
              <a:ext cx="551543" cy="551543"/>
            </a:xfrm>
            <a:prstGeom prst="ellipse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2"/>
                </a:gs>
              </a:gsLst>
              <a:lin ang="6000000" scaled="0"/>
            </a:gra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5" name="标题 4" descr="98956a90-d9fb-4f4b-a893-77856d1cac71"/>
          <p:cNvSpPr>
            <a:spLocks noGrp="1"/>
          </p:cNvSpPr>
          <p:nvPr>
            <p:ph type="title" hasCustomPrompt="1"/>
          </p:nvPr>
        </p:nvSpPr>
        <p:spPr>
          <a:xfrm>
            <a:off x="660400" y="2250640"/>
            <a:ext cx="5108853" cy="1323114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>
              <a:lnSpc>
                <a:spcPct val="100000"/>
              </a:lnSpc>
              <a:defRPr sz="44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Click to add title</a:t>
            </a:r>
            <a:endParaRPr lang="en-US"/>
          </a:p>
        </p:txBody>
      </p:sp>
      <p:sp>
        <p:nvSpPr>
          <p:cNvPr id="4" name="文本占位符 3" descr="20877534-650f-4a28-84cf-3f200dba0abd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5556705"/>
            <a:ext cx="5227824" cy="276999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zh-CN" altLang="en-US"/>
              <a:t>Presenter name</a:t>
            </a:r>
            <a:endParaRPr lang="en-US"/>
          </a:p>
        </p:txBody>
      </p:sp>
      <p:sp>
        <p:nvSpPr>
          <p:cNvPr id="7" name="文本占位符 6" descr="3733255b-1c03-49ac-b577-72a449676468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5857101"/>
            <a:ext cx="5227825" cy="276999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42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一群人在踢足球&#10;&#10;描述已自动生成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387" r="389"/>
          <a:stretch>
            <a:fillRect/>
          </a:stretch>
        </p:blipFill>
        <p:spPr>
          <a:xfrm>
            <a:off x="-338" y="0"/>
            <a:ext cx="12192338" cy="6928794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35102" y="0"/>
            <a:ext cx="12227102" cy="692879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 dirty="0">
              <a:solidFill>
                <a:prstClr val="white"/>
              </a:solidFill>
            </a:endParaRPr>
          </a:p>
        </p:txBody>
      </p:sp>
      <p:sp>
        <p:nvSpPr>
          <p:cNvPr id="4" name="五边形 21"/>
          <p:cNvSpPr/>
          <p:nvPr userDrawn="1"/>
        </p:nvSpPr>
        <p:spPr>
          <a:xfrm>
            <a:off x="201370" y="309546"/>
            <a:ext cx="325239" cy="44915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5" name="图形 4"/>
          <p:cNvPicPr>
            <a:picLocks noChangeAspect="1"/>
          </p:cNvPicPr>
          <p:nvPr userDrawn="1"/>
        </p:nvPicPr>
        <p:blipFill>
          <a:blip r:embed="rId3" cstate="hq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16899" y="186850"/>
            <a:ext cx="1173731" cy="69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65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1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zh-CN" altLang="en-US"/>
              <a:t>Click to add title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Click to add text</a:t>
            </a:r>
            <a:endParaRPr lang="en-US"/>
          </a:p>
          <a:p>
            <a:pPr lvl="1"/>
            <a:r>
              <a:rPr lang="zh-CN" altLang="en-US"/>
              <a:t>Second level</a:t>
            </a:r>
            <a:endParaRPr lang="en-US"/>
          </a:p>
          <a:p>
            <a:pPr lvl="2"/>
            <a:r>
              <a:rPr lang="zh-CN" altLang="en-US"/>
              <a:t>Third level</a:t>
            </a:r>
            <a:endParaRPr lang="en-US"/>
          </a:p>
          <a:p>
            <a:pPr lvl="3"/>
            <a:r>
              <a:rPr lang="zh-CN" altLang="en-US"/>
              <a:t>Fourth level</a:t>
            </a:r>
            <a:endParaRPr lang="en-US"/>
          </a:p>
          <a:p>
            <a:pPr lvl="4"/>
            <a:r>
              <a:rPr lang="zh-CN" altLang="en-US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transition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 descr="9bfd3883-7ad9-4f16-b126-3b9367347d52"/>
          <p:cNvSpPr>
            <a:spLocks noGrp="1"/>
          </p:cNvSpPr>
          <p:nvPr>
            <p:ph type="ctr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4601" b="1" i="0" u="none" dirty="0" err="1">
                <a:solidFill>
                  <a:srgbClr val="2F2F2F"/>
                </a:solidFill>
                <a:ea typeface="微软雅黑"/>
              </a:rPr>
              <a:t>篮球类水平四大单元教学设计</a:t>
            </a:r>
            <a:endParaRPr lang="en-US" sz="4601" b="1" i="0" u="none" dirty="0">
              <a:solidFill>
                <a:srgbClr val="2F2F2F"/>
              </a:solidFill>
              <a:ea typeface="微软雅黑"/>
            </a:endParaRPr>
          </a:p>
        </p:txBody>
      </p:sp>
      <p:sp>
        <p:nvSpPr>
          <p:cNvPr id="4" name="文本占位符 3" descr="bdf5fac3-edfd-4ba8-b8f8-6fd2d0444488"/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1200" b="0" i="0" u="none">
                <a:solidFill>
                  <a:srgbClr val="2F2F2F"/>
                </a:solidFill>
                <a:ea typeface="微软雅黑"/>
              </a:rPr>
              <a:t>报告人名称</a:t>
            </a:r>
          </a:p>
        </p:txBody>
      </p:sp>
      <p:sp>
        <p:nvSpPr>
          <p:cNvPr id="7" name="文本占位符 6" descr="f74d051a-9ba6-458b-a2b0-d6974c2d9210"/>
          <p:cNvSpPr>
            <a:spLocks noGrp="1"/>
          </p:cNvSpPr>
          <p:nvPr>
            <p:ph type="body" sz="quarter" idx="14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>
                <a:latin typeface="微软雅黑"/>
              </a:rPr>
              <a:t>20xx.xx.xx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77559d02-3ecc-406f-8a69-9450dd9b5bd4"/>
          <p:cNvSpPr>
            <a:spLocks noGrp="1"/>
          </p:cNvSpPr>
          <p:nvPr>
            <p:ph type="title" hasCustomPrompt="1"/>
          </p:nvPr>
        </p:nvSpPr>
        <p:spPr>
          <a:xfrm>
            <a:off x="660400" y="128587"/>
            <a:ext cx="10858500" cy="659112"/>
          </a:xfrm>
          <a:custGeom>
            <a:avLst/>
            <a:gdLst>
              <a:gd name="connsiteX0" fmla="*/ 0 w 10858500"/>
              <a:gd name="connsiteY0" fmla="*/ 0 h 659112"/>
              <a:gd name="connsiteX1" fmla="*/ 10858500 w 10858500"/>
              <a:gd name="connsiteY1" fmla="*/ 0 h 659112"/>
              <a:gd name="connsiteX2" fmla="*/ 10858500 w 10858500"/>
              <a:gd name="connsiteY2" fmla="*/ 659112 h 659112"/>
              <a:gd name="connsiteX3" fmla="*/ 0 w 10858500"/>
              <a:gd name="connsiteY3" fmla="*/ 659112 h 659112"/>
              <a:gd name="connsiteX4" fmla="*/ 0 w 10858500"/>
              <a:gd name="connsiteY4" fmla="*/ 0 h 6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0" h="659112" fill="none" extrusionOk="0">
                <a:moveTo>
                  <a:pt x="0" y="0"/>
                </a:moveTo>
                <a:cubicBezTo>
                  <a:pt x="3660186" y="61856"/>
                  <a:pt x="5813669" y="-93550"/>
                  <a:pt x="10858500" y="0"/>
                </a:cubicBezTo>
                <a:cubicBezTo>
                  <a:pt x="10894326" y="309659"/>
                  <a:pt x="10831923" y="357443"/>
                  <a:pt x="10858500" y="659112"/>
                </a:cubicBezTo>
                <a:cubicBezTo>
                  <a:pt x="9425241" y="706340"/>
                  <a:pt x="3357698" y="615938"/>
                  <a:pt x="0" y="659112"/>
                </a:cubicBezTo>
                <a:cubicBezTo>
                  <a:pt x="-51455" y="535472"/>
                  <a:pt x="-8015" y="113029"/>
                  <a:pt x="0" y="0"/>
                </a:cubicBezTo>
                <a:close/>
              </a:path>
              <a:path w="10858500" h="659112" stroke="0" extrusionOk="0">
                <a:moveTo>
                  <a:pt x="0" y="0"/>
                </a:moveTo>
                <a:cubicBezTo>
                  <a:pt x="2141181" y="-144006"/>
                  <a:pt x="9167089" y="-134616"/>
                  <a:pt x="10858500" y="0"/>
                </a:cubicBezTo>
                <a:cubicBezTo>
                  <a:pt x="10889286" y="138546"/>
                  <a:pt x="10823586" y="422399"/>
                  <a:pt x="10858500" y="659112"/>
                </a:cubicBezTo>
                <a:cubicBezTo>
                  <a:pt x="9097345" y="810498"/>
                  <a:pt x="2176540" y="624581"/>
                  <a:pt x="0" y="659112"/>
                </a:cubicBezTo>
                <a:cubicBezTo>
                  <a:pt x="41920" y="526028"/>
                  <a:pt x="29516" y="18385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54405179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i="0" u="none" dirty="0" err="1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rPr>
              <a:t>教材价值与地位</a:t>
            </a:r>
            <a:endParaRPr lang="en-US" sz="2800" i="0" u="none" dirty="0">
              <a:ln w="12700" cmpd="sng">
                <a:solidFill>
                  <a:schemeClr val="bg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a typeface="微软雅黑"/>
            </a:endParaRPr>
          </a:p>
        </p:txBody>
      </p:sp>
      <p:sp>
        <p:nvSpPr>
          <p:cNvPr id="23" name="Title" descr="7716aa5f-73d5-41fa-a1a9-97e9547dfe9b">
            <a:extLst>
              <a:ext uri="{FF2B5EF4-FFF2-40B4-BE49-F238E27FC236}">
                <a16:creationId xmlns:a16="http://schemas.microsoft.com/office/drawing/2014/main" id="{ECA6B3D1-0165-4C08-DC0A-B39DDABE213F}"/>
              </a:ext>
            </a:extLst>
          </p:cNvPr>
          <p:cNvSpPr txBox="1"/>
          <p:nvPr/>
        </p:nvSpPr>
        <p:spPr>
          <a:xfrm>
            <a:off x="660400" y="1124196"/>
            <a:ext cx="10858500" cy="67092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/>
          <a:p>
            <a:pPr algn="ctr"/>
            <a:endParaRPr/>
          </a:p>
        </p:txBody>
      </p:sp>
      <p:grpSp>
        <p:nvGrpSpPr>
          <p:cNvPr id="24" name="组合 23" descr="6a6bb088-c311-4ffe-9a11-90d653859bae">
            <a:extLst>
              <a:ext uri="{FF2B5EF4-FFF2-40B4-BE49-F238E27FC236}">
                <a16:creationId xmlns:a16="http://schemas.microsoft.com/office/drawing/2014/main" id="{49FC7922-E0C2-4DC3-4736-20E67DF0D71B}"/>
              </a:ext>
            </a:extLst>
          </p:cNvPr>
          <p:cNvGrpSpPr/>
          <p:nvPr/>
        </p:nvGrpSpPr>
        <p:grpSpPr>
          <a:xfrm rot="5400000">
            <a:off x="2930798" y="-873274"/>
            <a:ext cx="942140" cy="6664397"/>
            <a:chOff x="1134457" y="-619666"/>
            <a:chExt cx="942140" cy="6664397"/>
          </a:xfrm>
        </p:grpSpPr>
        <p:sp>
          <p:nvSpPr>
            <p:cNvPr id="57" name="Line1" descr="7d48aca1-2f39-43f6-bb2e-d78dc9e887e1">
              <a:extLst>
                <a:ext uri="{FF2B5EF4-FFF2-40B4-BE49-F238E27FC236}">
                  <a16:creationId xmlns:a16="http://schemas.microsoft.com/office/drawing/2014/main" id="{DBB43D19-A08E-3DF3-3EEB-4C7F54C75874}"/>
                </a:ext>
              </a:extLst>
            </p:cNvPr>
            <p:cNvSpPr/>
            <p:nvPr/>
          </p:nvSpPr>
          <p:spPr>
            <a:xfrm flipV="1">
              <a:off x="1251437" y="2939547"/>
              <a:ext cx="573099" cy="835081"/>
            </a:xfrm>
            <a:prstGeom prst="trapezoid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9" name="ComponentBackground1" descr="17fcc138-663d-443f-a4a0-6844a105dcd6">
              <a:extLst>
                <a:ext uri="{FF2B5EF4-FFF2-40B4-BE49-F238E27FC236}">
                  <a16:creationId xmlns:a16="http://schemas.microsoft.com/office/drawing/2014/main" id="{10D5AD3D-8F66-4C50-7AC3-B67EF8754FEC}"/>
                </a:ext>
              </a:extLst>
            </p:cNvPr>
            <p:cNvSpPr/>
            <p:nvPr/>
          </p:nvSpPr>
          <p:spPr>
            <a:xfrm>
              <a:off x="1134457" y="1817421"/>
              <a:ext cx="807058" cy="1368727"/>
            </a:xfrm>
            <a:custGeom>
              <a:avLst/>
              <a:gdLst>
                <a:gd name="connsiteX0" fmla="*/ 0 w 914400"/>
                <a:gd name="connsiteY0" fmla="*/ 0 h 1550773"/>
                <a:gd name="connsiteX1" fmla="*/ 914400 w 914400"/>
                <a:gd name="connsiteY1" fmla="*/ 0 h 1550773"/>
                <a:gd name="connsiteX2" fmla="*/ 914400 w 914400"/>
                <a:gd name="connsiteY2" fmla="*/ 1093573 h 1550773"/>
                <a:gd name="connsiteX3" fmla="*/ 457200 w 914400"/>
                <a:gd name="connsiteY3" fmla="*/ 1550773 h 1550773"/>
                <a:gd name="connsiteX4" fmla="*/ 0 w 914400"/>
                <a:gd name="connsiteY4" fmla="*/ 1093573 h 1550773"/>
                <a:gd name="connsiteX5" fmla="*/ 0 w 914400"/>
                <a:gd name="connsiteY5" fmla="*/ 0 h 155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1550773">
                  <a:moveTo>
                    <a:pt x="0" y="0"/>
                  </a:moveTo>
                  <a:lnTo>
                    <a:pt x="914400" y="0"/>
                  </a:lnTo>
                  <a:lnTo>
                    <a:pt x="914400" y="1093573"/>
                  </a:lnTo>
                  <a:cubicBezTo>
                    <a:pt x="914400" y="1346078"/>
                    <a:pt x="709705" y="1550773"/>
                    <a:pt x="457200" y="1550773"/>
                  </a:cubicBezTo>
                  <a:cubicBezTo>
                    <a:pt x="204695" y="1550773"/>
                    <a:pt x="0" y="1346078"/>
                    <a:pt x="0" y="10935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60" name="Shape1" descr="13c9f1e1-f59c-4c6f-8dfd-b442546a2a34">
              <a:extLst>
                <a:ext uri="{FF2B5EF4-FFF2-40B4-BE49-F238E27FC236}">
                  <a16:creationId xmlns:a16="http://schemas.microsoft.com/office/drawing/2014/main" id="{3765F754-1CA4-AEF5-F308-F66DAF001AEC}"/>
                </a:ext>
              </a:extLst>
            </p:cNvPr>
            <p:cNvSpPr/>
            <p:nvPr/>
          </p:nvSpPr>
          <p:spPr>
            <a:xfrm>
              <a:off x="1289985" y="1817421"/>
              <a:ext cx="496005" cy="1368728"/>
            </a:xfrm>
            <a:custGeom>
              <a:avLst/>
              <a:gdLst>
                <a:gd name="connsiteX0" fmla="*/ 0 w 561976"/>
                <a:gd name="connsiteY0" fmla="*/ 0 h 1550774"/>
                <a:gd name="connsiteX1" fmla="*/ 561976 w 561976"/>
                <a:gd name="connsiteY1" fmla="*/ 0 h 1550774"/>
                <a:gd name="connsiteX2" fmla="*/ 561975 w 561976"/>
                <a:gd name="connsiteY2" fmla="*/ 1269786 h 1550774"/>
                <a:gd name="connsiteX3" fmla="*/ 280987 w 561976"/>
                <a:gd name="connsiteY3" fmla="*/ 1550774 h 1550774"/>
                <a:gd name="connsiteX4" fmla="*/ 280988 w 561976"/>
                <a:gd name="connsiteY4" fmla="*/ 1550773 h 1550774"/>
                <a:gd name="connsiteX5" fmla="*/ 0 w 561976"/>
                <a:gd name="connsiteY5" fmla="*/ 1269785 h 1550774"/>
                <a:gd name="connsiteX6" fmla="*/ 0 w 561976"/>
                <a:gd name="connsiteY6" fmla="*/ 0 h 155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976" h="1550774">
                  <a:moveTo>
                    <a:pt x="0" y="0"/>
                  </a:moveTo>
                  <a:lnTo>
                    <a:pt x="561976" y="0"/>
                  </a:lnTo>
                  <a:lnTo>
                    <a:pt x="561975" y="1269786"/>
                  </a:lnTo>
                  <a:cubicBezTo>
                    <a:pt x="561975" y="1424971"/>
                    <a:pt x="436172" y="1550774"/>
                    <a:pt x="280987" y="1550774"/>
                  </a:cubicBezTo>
                  <a:lnTo>
                    <a:pt x="280988" y="1550773"/>
                  </a:lnTo>
                  <a:cubicBezTo>
                    <a:pt x="125803" y="1550773"/>
                    <a:pt x="0" y="1424970"/>
                    <a:pt x="0" y="12697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62" name="Text1" descr="d8c75a11-67cb-410b-80b4-53f92f01e84a">
              <a:extLst>
                <a:ext uri="{FF2B5EF4-FFF2-40B4-BE49-F238E27FC236}">
                  <a16:creationId xmlns:a16="http://schemas.microsoft.com/office/drawing/2014/main" id="{A5DF2CE4-1FE9-3EDD-6D40-E241E7E75434}"/>
                </a:ext>
              </a:extLst>
            </p:cNvPr>
            <p:cNvSpPr txBox="1"/>
            <p:nvPr/>
          </p:nvSpPr>
          <p:spPr>
            <a:xfrm rot="16200000">
              <a:off x="688176" y="4192"/>
              <a:ext cx="2012280" cy="764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sz="2000" dirty="0" err="1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内容空</a:t>
              </a:r>
              <a:endParaRPr lang="en-US" sz="20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3" name="Bullet1" descr="3a7c95d7-3b26-4efa-833a-699de9dac144">
              <a:extLst>
                <a:ext uri="{FF2B5EF4-FFF2-40B4-BE49-F238E27FC236}">
                  <a16:creationId xmlns:a16="http://schemas.microsoft.com/office/drawing/2014/main" id="{42918252-1A38-2D82-48A9-127105368C6D}"/>
                </a:ext>
              </a:extLst>
            </p:cNvPr>
            <p:cNvSpPr/>
            <p:nvPr/>
          </p:nvSpPr>
          <p:spPr>
            <a:xfrm rot="16200000">
              <a:off x="531849" y="4707644"/>
              <a:ext cx="2012280" cy="661893"/>
            </a:xfrm>
            <a:prstGeom prst="rect">
              <a:avLst/>
            </a:prstGeom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ctr"/>
              <a:r>
                <a:rPr lang="en-US" sz="24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微软雅黑"/>
                </a:rPr>
                <a:t>教材价值</a:t>
              </a:r>
              <a:endPara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endParaRPr>
            </a:p>
          </p:txBody>
        </p:sp>
      </p:grpSp>
      <p:grpSp>
        <p:nvGrpSpPr>
          <p:cNvPr id="25" name="组合 24" descr="9a3b7831-dd85-44c3-82ed-20935a4d0d33">
            <a:extLst>
              <a:ext uri="{FF2B5EF4-FFF2-40B4-BE49-F238E27FC236}">
                <a16:creationId xmlns:a16="http://schemas.microsoft.com/office/drawing/2014/main" id="{693670B4-FA9A-D4BC-A21A-FD147F755302}"/>
              </a:ext>
            </a:extLst>
          </p:cNvPr>
          <p:cNvGrpSpPr/>
          <p:nvPr/>
        </p:nvGrpSpPr>
        <p:grpSpPr>
          <a:xfrm rot="16200000">
            <a:off x="7729317" y="1271121"/>
            <a:ext cx="920088" cy="8005277"/>
            <a:chOff x="2844050" y="-1960546"/>
            <a:chExt cx="920088" cy="8005277"/>
          </a:xfrm>
        </p:grpSpPr>
        <p:sp>
          <p:nvSpPr>
            <p:cNvPr id="50" name="Line2" descr="c371a538-9534-4164-81a1-be8aef467ca0">
              <a:extLst>
                <a:ext uri="{FF2B5EF4-FFF2-40B4-BE49-F238E27FC236}">
                  <a16:creationId xmlns:a16="http://schemas.microsoft.com/office/drawing/2014/main" id="{323151C3-C916-7A4B-25FF-322AE5D12DC3}"/>
                </a:ext>
              </a:extLst>
            </p:cNvPr>
            <p:cNvSpPr/>
            <p:nvPr/>
          </p:nvSpPr>
          <p:spPr>
            <a:xfrm flipV="1">
              <a:off x="3074060" y="2939547"/>
              <a:ext cx="573099" cy="835081"/>
            </a:xfrm>
            <a:prstGeom prst="trapezoid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2" name="ComponentBackground2" descr="d93e1b48-529e-4b59-8692-0becf11a3931">
              <a:extLst>
                <a:ext uri="{FF2B5EF4-FFF2-40B4-BE49-F238E27FC236}">
                  <a16:creationId xmlns:a16="http://schemas.microsoft.com/office/drawing/2014/main" id="{2381E80F-B12E-E918-D1F9-F7B58CAD7092}"/>
                </a:ext>
              </a:extLst>
            </p:cNvPr>
            <p:cNvSpPr/>
            <p:nvPr/>
          </p:nvSpPr>
          <p:spPr>
            <a:xfrm>
              <a:off x="2957080" y="1817421"/>
              <a:ext cx="807058" cy="1368727"/>
            </a:xfrm>
            <a:custGeom>
              <a:avLst/>
              <a:gdLst>
                <a:gd name="connsiteX0" fmla="*/ 0 w 914400"/>
                <a:gd name="connsiteY0" fmla="*/ 0 h 1550773"/>
                <a:gd name="connsiteX1" fmla="*/ 914400 w 914400"/>
                <a:gd name="connsiteY1" fmla="*/ 0 h 1550773"/>
                <a:gd name="connsiteX2" fmla="*/ 914400 w 914400"/>
                <a:gd name="connsiteY2" fmla="*/ 1093573 h 1550773"/>
                <a:gd name="connsiteX3" fmla="*/ 457200 w 914400"/>
                <a:gd name="connsiteY3" fmla="*/ 1550773 h 1550773"/>
                <a:gd name="connsiteX4" fmla="*/ 0 w 914400"/>
                <a:gd name="connsiteY4" fmla="*/ 1093573 h 1550773"/>
                <a:gd name="connsiteX5" fmla="*/ 0 w 914400"/>
                <a:gd name="connsiteY5" fmla="*/ 0 h 155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1550773">
                  <a:moveTo>
                    <a:pt x="0" y="0"/>
                  </a:moveTo>
                  <a:lnTo>
                    <a:pt x="914400" y="0"/>
                  </a:lnTo>
                  <a:lnTo>
                    <a:pt x="914400" y="1093573"/>
                  </a:lnTo>
                  <a:cubicBezTo>
                    <a:pt x="914400" y="1346078"/>
                    <a:pt x="709705" y="1550773"/>
                    <a:pt x="457200" y="1550773"/>
                  </a:cubicBezTo>
                  <a:cubicBezTo>
                    <a:pt x="204695" y="1550773"/>
                    <a:pt x="0" y="1346078"/>
                    <a:pt x="0" y="10935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3" name="Shape2" descr="45796864-957a-4cf6-82b6-ddadce2a599c">
              <a:extLst>
                <a:ext uri="{FF2B5EF4-FFF2-40B4-BE49-F238E27FC236}">
                  <a16:creationId xmlns:a16="http://schemas.microsoft.com/office/drawing/2014/main" id="{D84620B9-C7EE-AEDB-31CC-B2989A850ECC}"/>
                </a:ext>
              </a:extLst>
            </p:cNvPr>
            <p:cNvSpPr/>
            <p:nvPr/>
          </p:nvSpPr>
          <p:spPr>
            <a:xfrm>
              <a:off x="3112608" y="1817421"/>
              <a:ext cx="496005" cy="1368728"/>
            </a:xfrm>
            <a:custGeom>
              <a:avLst/>
              <a:gdLst>
                <a:gd name="connsiteX0" fmla="*/ 0 w 561976"/>
                <a:gd name="connsiteY0" fmla="*/ 0 h 1550774"/>
                <a:gd name="connsiteX1" fmla="*/ 561976 w 561976"/>
                <a:gd name="connsiteY1" fmla="*/ 0 h 1550774"/>
                <a:gd name="connsiteX2" fmla="*/ 561975 w 561976"/>
                <a:gd name="connsiteY2" fmla="*/ 1269786 h 1550774"/>
                <a:gd name="connsiteX3" fmla="*/ 280987 w 561976"/>
                <a:gd name="connsiteY3" fmla="*/ 1550774 h 1550774"/>
                <a:gd name="connsiteX4" fmla="*/ 280988 w 561976"/>
                <a:gd name="connsiteY4" fmla="*/ 1550773 h 1550774"/>
                <a:gd name="connsiteX5" fmla="*/ 0 w 561976"/>
                <a:gd name="connsiteY5" fmla="*/ 1269785 h 1550774"/>
                <a:gd name="connsiteX6" fmla="*/ 0 w 561976"/>
                <a:gd name="connsiteY6" fmla="*/ 0 h 155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976" h="1550774">
                  <a:moveTo>
                    <a:pt x="0" y="0"/>
                  </a:moveTo>
                  <a:lnTo>
                    <a:pt x="561976" y="0"/>
                  </a:lnTo>
                  <a:lnTo>
                    <a:pt x="561975" y="1269786"/>
                  </a:lnTo>
                  <a:cubicBezTo>
                    <a:pt x="561975" y="1424971"/>
                    <a:pt x="436172" y="1550774"/>
                    <a:pt x="280987" y="1550774"/>
                  </a:cubicBezTo>
                  <a:lnTo>
                    <a:pt x="280988" y="1550773"/>
                  </a:lnTo>
                  <a:cubicBezTo>
                    <a:pt x="125803" y="1550773"/>
                    <a:pt x="0" y="1424970"/>
                    <a:pt x="0" y="12697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5" name="Text2" descr="08707dd8-fd93-42b6-89a4-cc78f9836778">
              <a:extLst>
                <a:ext uri="{FF2B5EF4-FFF2-40B4-BE49-F238E27FC236}">
                  <a16:creationId xmlns:a16="http://schemas.microsoft.com/office/drawing/2014/main" id="{F98CA56A-D497-A02B-061D-0C42448ED193}"/>
                </a:ext>
              </a:extLst>
            </p:cNvPr>
            <p:cNvSpPr txBox="1"/>
            <p:nvPr/>
          </p:nvSpPr>
          <p:spPr>
            <a:xfrm rot="5400000">
              <a:off x="2220192" y="-1336688"/>
              <a:ext cx="2012280" cy="764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sz="2000" dirty="0" err="1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内容空</a:t>
              </a:r>
              <a:endParaRPr lang="en-US" sz="20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6" name="Bullet2" descr="fc0027cd-e98a-48c3-8a69-8146f492eb7a">
              <a:extLst>
                <a:ext uri="{FF2B5EF4-FFF2-40B4-BE49-F238E27FC236}">
                  <a16:creationId xmlns:a16="http://schemas.microsoft.com/office/drawing/2014/main" id="{4BFA56C2-8F49-13B5-2C71-BE1AB600A3F9}"/>
                </a:ext>
              </a:extLst>
            </p:cNvPr>
            <p:cNvSpPr/>
            <p:nvPr/>
          </p:nvSpPr>
          <p:spPr>
            <a:xfrm rot="5400000">
              <a:off x="2346838" y="4707644"/>
              <a:ext cx="2012280" cy="661893"/>
            </a:xfrm>
            <a:prstGeom prst="rect">
              <a:avLst/>
            </a:prstGeom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ctr"/>
              <a:r>
                <a:rPr lang="en-US" sz="24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微软雅黑"/>
                </a:rPr>
                <a:t>教材地位</a:t>
              </a:r>
              <a:endPara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E38E72FF-EE1E-87D5-DAB8-F5A60EC0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0" y="261674"/>
            <a:ext cx="512090" cy="5260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77559d02-3ecc-406f-8a69-9450dd9b5bd4"/>
          <p:cNvSpPr>
            <a:spLocks noGrp="1"/>
          </p:cNvSpPr>
          <p:nvPr>
            <p:ph type="title" hasCustomPrompt="1"/>
          </p:nvPr>
        </p:nvSpPr>
        <p:spPr>
          <a:xfrm>
            <a:off x="660400" y="128587"/>
            <a:ext cx="10858500" cy="659112"/>
          </a:xfrm>
          <a:custGeom>
            <a:avLst/>
            <a:gdLst>
              <a:gd name="connsiteX0" fmla="*/ 0 w 10858500"/>
              <a:gd name="connsiteY0" fmla="*/ 0 h 659112"/>
              <a:gd name="connsiteX1" fmla="*/ 10858500 w 10858500"/>
              <a:gd name="connsiteY1" fmla="*/ 0 h 659112"/>
              <a:gd name="connsiteX2" fmla="*/ 10858500 w 10858500"/>
              <a:gd name="connsiteY2" fmla="*/ 659112 h 659112"/>
              <a:gd name="connsiteX3" fmla="*/ 0 w 10858500"/>
              <a:gd name="connsiteY3" fmla="*/ 659112 h 659112"/>
              <a:gd name="connsiteX4" fmla="*/ 0 w 10858500"/>
              <a:gd name="connsiteY4" fmla="*/ 0 h 6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0" h="659112" fill="none" extrusionOk="0">
                <a:moveTo>
                  <a:pt x="0" y="0"/>
                </a:moveTo>
                <a:cubicBezTo>
                  <a:pt x="2324457" y="33300"/>
                  <a:pt x="6047543" y="48458"/>
                  <a:pt x="10858500" y="0"/>
                </a:cubicBezTo>
                <a:cubicBezTo>
                  <a:pt x="10843573" y="209039"/>
                  <a:pt x="10862442" y="496161"/>
                  <a:pt x="10858500" y="659112"/>
                </a:cubicBezTo>
                <a:cubicBezTo>
                  <a:pt x="7246850" y="719743"/>
                  <a:pt x="3317801" y="780564"/>
                  <a:pt x="0" y="659112"/>
                </a:cubicBezTo>
                <a:cubicBezTo>
                  <a:pt x="-9529" y="514290"/>
                  <a:pt x="-38089" y="221652"/>
                  <a:pt x="0" y="0"/>
                </a:cubicBezTo>
                <a:close/>
              </a:path>
              <a:path w="10858500" h="659112" stroke="0" extrusionOk="0">
                <a:moveTo>
                  <a:pt x="0" y="0"/>
                </a:moveTo>
                <a:cubicBezTo>
                  <a:pt x="2688903" y="38223"/>
                  <a:pt x="7650453" y="-140222"/>
                  <a:pt x="10858500" y="0"/>
                </a:cubicBezTo>
                <a:cubicBezTo>
                  <a:pt x="10807393" y="272944"/>
                  <a:pt x="10822560" y="539501"/>
                  <a:pt x="10858500" y="659112"/>
                </a:cubicBezTo>
                <a:cubicBezTo>
                  <a:pt x="8759201" y="610983"/>
                  <a:pt x="1098839" y="692098"/>
                  <a:pt x="0" y="659112"/>
                </a:cubicBezTo>
                <a:cubicBezTo>
                  <a:pt x="-6633" y="520471"/>
                  <a:pt x="-45745" y="11137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95590503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i="0" u="none" dirty="0" err="1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rPr>
              <a:t>技能特点</a:t>
            </a:r>
            <a:endParaRPr lang="en-US" sz="2800" i="0" u="none" dirty="0">
              <a:ln w="12700" cmpd="sng">
                <a:solidFill>
                  <a:schemeClr val="bg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a typeface="微软雅黑"/>
            </a:endParaRPr>
          </a:p>
        </p:txBody>
      </p:sp>
      <p:grpSp>
        <p:nvGrpSpPr>
          <p:cNvPr id="29" name="b3906241-0050-4e8e-ad48-8b2c7021e405.source.4.zh-Hans.pptx" descr="00322eac-e010-477e-ad8e-91b7442decbc">
            <a:extLst>
              <a:ext uri="{FF2B5EF4-FFF2-40B4-BE49-F238E27FC236}">
                <a16:creationId xmlns:a16="http://schemas.microsoft.com/office/drawing/2014/main" id="{231A9CA6-97C5-8A9E-D2BC-D4FD51685A61}"/>
              </a:ext>
            </a:extLst>
          </p:cNvPr>
          <p:cNvGrpSpPr/>
          <p:nvPr/>
        </p:nvGrpSpPr>
        <p:grpSpPr>
          <a:xfrm>
            <a:off x="660400" y="1130300"/>
            <a:ext cx="10858500" cy="5435964"/>
            <a:chOff x="660400" y="1130300"/>
            <a:chExt cx="10858500" cy="5435964"/>
          </a:xfrm>
        </p:grpSpPr>
        <p:cxnSp>
          <p:nvCxnSpPr>
            <p:cNvPr id="3" name="直接连接符 2" descr="f7cd6335-9167-41d5-8fea-117b8e810e9f">
              <a:extLst>
                <a:ext uri="{FF2B5EF4-FFF2-40B4-BE49-F238E27FC236}">
                  <a16:creationId xmlns:a16="http://schemas.microsoft.com/office/drawing/2014/main" id="{B56C6E7E-1B95-065D-DC37-90A4E4B69137}"/>
                </a:ext>
              </a:extLst>
            </p:cNvPr>
            <p:cNvCxnSpPr>
              <a:cxnSpLocks/>
            </p:cNvCxnSpPr>
            <p:nvPr/>
          </p:nvCxnSpPr>
          <p:spPr>
            <a:xfrm>
              <a:off x="6089650" y="2011680"/>
              <a:ext cx="0" cy="4122420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itle" descr="509c148f-1944-48e6-83ac-9ed480a46cb2">
              <a:extLst>
                <a:ext uri="{FF2B5EF4-FFF2-40B4-BE49-F238E27FC236}">
                  <a16:creationId xmlns:a16="http://schemas.microsoft.com/office/drawing/2014/main" id="{C51CBCFE-BB01-2694-ECD8-DC2FC391F962}"/>
                </a:ext>
              </a:extLst>
            </p:cNvPr>
            <p:cNvSpPr txBox="1"/>
            <p:nvPr/>
          </p:nvSpPr>
          <p:spPr>
            <a:xfrm>
              <a:off x="660400" y="1130300"/>
              <a:ext cx="10858500" cy="461665"/>
            </a:xfrm>
            <a:prstGeom prst="rect">
              <a:avLst/>
            </a:prstGeom>
            <a:noFill/>
          </p:spPr>
          <p:txBody>
            <a:bodyPr vert="horz" wrap="square" rtlCol="0" anchor="t" anchorCtr="0">
              <a:normAutofit/>
            </a:bodyPr>
            <a:lstStyle/>
            <a:p>
              <a:pPr algn="ctr"/>
              <a:endParaRPr/>
            </a:p>
          </p:txBody>
        </p:sp>
        <p:grpSp>
          <p:nvGrpSpPr>
            <p:cNvPr id="23" name="组合 22" descr="e311f1e2-acf3-4733-bbad-d9b9cf938eaf">
              <a:extLst>
                <a:ext uri="{FF2B5EF4-FFF2-40B4-BE49-F238E27FC236}">
                  <a16:creationId xmlns:a16="http://schemas.microsoft.com/office/drawing/2014/main" id="{69C11C96-60D2-3AD5-E046-39B6FFB28FFC}"/>
                </a:ext>
              </a:extLst>
            </p:cNvPr>
            <p:cNvGrpSpPr/>
            <p:nvPr/>
          </p:nvGrpSpPr>
          <p:grpSpPr>
            <a:xfrm>
              <a:off x="1634402" y="3978260"/>
              <a:ext cx="4449121" cy="2588004"/>
              <a:chOff x="1640529" y="3116606"/>
              <a:chExt cx="4449121" cy="2588004"/>
            </a:xfrm>
          </p:grpSpPr>
          <p:cxnSp>
            <p:nvCxnSpPr>
              <p:cNvPr id="24" name="Line1" descr="45528704-dfc1-480b-8fb7-d5bb9134ea77">
                <a:extLst>
                  <a:ext uri="{FF2B5EF4-FFF2-40B4-BE49-F238E27FC236}">
                    <a16:creationId xmlns:a16="http://schemas.microsoft.com/office/drawing/2014/main" id="{D0EBB845-55AF-6E2D-8D4D-5346F4DFFD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864100" y="4157664"/>
                <a:ext cx="1225550" cy="561975"/>
              </a:xfrm>
              <a:prstGeom prst="bentConnector3">
                <a:avLst/>
              </a:prstGeom>
              <a:ln>
                <a:solidFill>
                  <a:schemeClr val="accent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ComponentBackground1" descr="b2c09d01-93d4-47b5-96e6-ac460b66d955">
                <a:extLst>
                  <a:ext uri="{FF2B5EF4-FFF2-40B4-BE49-F238E27FC236}">
                    <a16:creationId xmlns:a16="http://schemas.microsoft.com/office/drawing/2014/main" id="{80EBFCD0-88AB-CC4D-EB92-7FBC1F7AC4EA}"/>
                  </a:ext>
                </a:extLst>
              </p:cNvPr>
              <p:cNvSpPr/>
              <p:nvPr/>
            </p:nvSpPr>
            <p:spPr>
              <a:xfrm flipH="1">
                <a:off x="1640529" y="3116606"/>
                <a:ext cx="3236269" cy="2588004"/>
              </a:xfrm>
              <a:prstGeom prst="round2Diag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6" name="Text1" descr="1f9dcd56-bc09-4cdb-9ca9-8c158ba5d966">
                <a:extLst>
                  <a:ext uri="{FF2B5EF4-FFF2-40B4-BE49-F238E27FC236}">
                    <a16:creationId xmlns:a16="http://schemas.microsoft.com/office/drawing/2014/main" id="{A6FCE5BB-02D8-8846-68C8-F6E2CDA588D5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2778765" y="4046404"/>
                <a:ext cx="959793" cy="654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内容空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Bullet1" descr="2065fb36-10f4-4b86-b1b3-fa5af4864b4f">
                <a:extLst>
                  <a:ext uri="{FF2B5EF4-FFF2-40B4-BE49-F238E27FC236}">
                    <a16:creationId xmlns:a16="http://schemas.microsoft.com/office/drawing/2014/main" id="{0F03BFB9-B0CB-BF56-68C0-E1DFEACA57B3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3617335" y="3235672"/>
                <a:ext cx="1021737" cy="4616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/>
              <a:p>
                <a:pPr algn="r"/>
                <a:r>
                  <a:rPr lang="en-US" sz="24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a typeface="微软雅黑"/>
                  </a:rPr>
                  <a:t>特点1</a:t>
                </a:r>
              </a:p>
            </p:txBody>
          </p:sp>
          <p:sp>
            <p:nvSpPr>
              <p:cNvPr id="28" name="Number1" descr="78803d17-2115-4f9b-a8cd-86ea191d65e2">
                <a:extLst>
                  <a:ext uri="{FF2B5EF4-FFF2-40B4-BE49-F238E27FC236}">
                    <a16:creationId xmlns:a16="http://schemas.microsoft.com/office/drawing/2014/main" id="{14737D07-5127-6E84-ADD7-227A134C8EB2}"/>
                  </a:ext>
                </a:extLst>
              </p:cNvPr>
              <p:cNvSpPr/>
              <p:nvPr/>
            </p:nvSpPr>
            <p:spPr>
              <a:xfrm flipH="1">
                <a:off x="4645967" y="3926832"/>
                <a:ext cx="461665" cy="461665"/>
              </a:xfrm>
              <a:prstGeom prst="ellipse">
                <a:avLst/>
              </a:prstGeom>
              <a:ln>
                <a:noFill/>
              </a:ln>
              <a:effectLst>
                <a:outerShdw blurRad="127000" dist="381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800" b="1" i="0" u="none" dirty="0">
                    <a:solidFill>
                      <a:srgbClr val="FFFFFF"/>
                    </a:solidFill>
                    <a:latin typeface="Arial"/>
                  </a:rPr>
                  <a:t>03</a:t>
                </a:r>
              </a:p>
            </p:txBody>
          </p:sp>
        </p:grpSp>
        <p:grpSp>
          <p:nvGrpSpPr>
            <p:cNvPr id="5" name="组合 4" descr="3ace93a8-402d-4ef9-99ed-981720b9f064">
              <a:extLst>
                <a:ext uri="{FF2B5EF4-FFF2-40B4-BE49-F238E27FC236}">
                  <a16:creationId xmlns:a16="http://schemas.microsoft.com/office/drawing/2014/main" id="{6A272C8F-C1E2-0CB9-98FB-129E8D959097}"/>
                </a:ext>
              </a:extLst>
            </p:cNvPr>
            <p:cNvGrpSpPr/>
            <p:nvPr/>
          </p:nvGrpSpPr>
          <p:grpSpPr>
            <a:xfrm>
              <a:off x="6095777" y="3978259"/>
              <a:ext cx="4461819" cy="2588004"/>
              <a:chOff x="6089650" y="2493021"/>
              <a:chExt cx="4461819" cy="2588004"/>
            </a:xfrm>
          </p:grpSpPr>
          <p:sp>
            <p:nvSpPr>
              <p:cNvPr id="18" name="ComponentBackground2" descr="66a7e435-33bf-41de-a611-8a2d29d8358a">
                <a:extLst>
                  <a:ext uri="{FF2B5EF4-FFF2-40B4-BE49-F238E27FC236}">
                    <a16:creationId xmlns:a16="http://schemas.microsoft.com/office/drawing/2014/main" id="{7651AC81-A393-F79F-7284-A88A0A14D2BA}"/>
                  </a:ext>
                </a:extLst>
              </p:cNvPr>
              <p:cNvSpPr/>
              <p:nvPr/>
            </p:nvSpPr>
            <p:spPr>
              <a:xfrm>
                <a:off x="7315200" y="2493021"/>
                <a:ext cx="3236269" cy="2588004"/>
              </a:xfrm>
              <a:prstGeom prst="round2Diag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Text2" descr="ccff7022-2c20-45f7-b0e6-fd1881e2193e">
                <a:extLst>
                  <a:ext uri="{FF2B5EF4-FFF2-40B4-BE49-F238E27FC236}">
                    <a16:creationId xmlns:a16="http://schemas.microsoft.com/office/drawing/2014/main" id="{157797EF-D101-5C6A-D8A7-D56DC13F9DF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432974" y="3455576"/>
                <a:ext cx="1134417" cy="654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内容空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Bullet2" descr="e70ddeda-6dc6-439e-812e-53a05ffcb082">
                <a:extLst>
                  <a:ext uri="{FF2B5EF4-FFF2-40B4-BE49-F238E27FC236}">
                    <a16:creationId xmlns:a16="http://schemas.microsoft.com/office/drawing/2014/main" id="{27369565-66C8-3854-DA14-26EBA422D67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637165" y="2592413"/>
                <a:ext cx="2726036" cy="4616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/>
              <a:p>
                <a:r>
                  <a:rPr lang="en-US" sz="24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a typeface="微软雅黑"/>
                  </a:rPr>
                  <a:t>特点2</a:t>
                </a:r>
              </a:p>
            </p:txBody>
          </p:sp>
          <p:cxnSp>
            <p:nvCxnSpPr>
              <p:cNvPr id="21" name="Line2" descr="4a3e530d-af2f-4c6f-880f-1200d595a299">
                <a:extLst>
                  <a:ext uri="{FF2B5EF4-FFF2-40B4-BE49-F238E27FC236}">
                    <a16:creationId xmlns:a16="http://schemas.microsoft.com/office/drawing/2014/main" id="{7E7E9ED9-2F5E-4B1D-591A-B5B6E09A60D4}"/>
                  </a:ext>
                </a:extLst>
              </p:cNvPr>
              <p:cNvCxnSpPr/>
              <p:nvPr/>
            </p:nvCxnSpPr>
            <p:spPr>
              <a:xfrm flipV="1">
                <a:off x="6089650" y="3166112"/>
                <a:ext cx="1225550" cy="561975"/>
              </a:xfrm>
              <a:prstGeom prst="bentConnector3">
                <a:avLst/>
              </a:prstGeom>
              <a:ln>
                <a:solidFill>
                  <a:schemeClr val="accent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Number2" descr="0473e249-4bdb-4115-89b5-fc1ca04cf6c9">
                <a:extLst>
                  <a:ext uri="{FF2B5EF4-FFF2-40B4-BE49-F238E27FC236}">
                    <a16:creationId xmlns:a16="http://schemas.microsoft.com/office/drawing/2014/main" id="{E2CD0684-4E33-AFF4-2D03-E76CCF2270E9}"/>
                  </a:ext>
                </a:extLst>
              </p:cNvPr>
              <p:cNvSpPr/>
              <p:nvPr/>
            </p:nvSpPr>
            <p:spPr>
              <a:xfrm>
                <a:off x="7084368" y="2935279"/>
                <a:ext cx="461665" cy="4616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27000" dist="381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800" b="1" i="0" u="none" dirty="0">
                    <a:solidFill>
                      <a:srgbClr val="FFFFFF"/>
                    </a:solidFill>
                    <a:latin typeface="Arial"/>
                  </a:rPr>
                  <a:t>04</a:t>
                </a:r>
              </a:p>
            </p:txBody>
          </p:sp>
        </p:grpSp>
        <p:grpSp>
          <p:nvGrpSpPr>
            <p:cNvPr id="6" name="组合 5" descr="684872e2-c4ec-4185-ac51-7dbeacc86edc">
              <a:extLst>
                <a:ext uri="{FF2B5EF4-FFF2-40B4-BE49-F238E27FC236}">
                  <a16:creationId xmlns:a16="http://schemas.microsoft.com/office/drawing/2014/main" id="{B4F3B0D4-48F0-3E77-B3AB-36110FA7CFEB}"/>
                </a:ext>
              </a:extLst>
            </p:cNvPr>
            <p:cNvGrpSpPr/>
            <p:nvPr/>
          </p:nvGrpSpPr>
          <p:grpSpPr>
            <a:xfrm>
              <a:off x="1640529" y="1130301"/>
              <a:ext cx="4449121" cy="2711754"/>
              <a:chOff x="1640529" y="2007885"/>
              <a:chExt cx="4449121" cy="2711754"/>
            </a:xfrm>
          </p:grpSpPr>
          <p:cxnSp>
            <p:nvCxnSpPr>
              <p:cNvPr id="13" name="Line3" descr="38d68546-3320-47d9-a3da-f97b88567d5c">
                <a:extLst>
                  <a:ext uri="{FF2B5EF4-FFF2-40B4-BE49-F238E27FC236}">
                    <a16:creationId xmlns:a16="http://schemas.microsoft.com/office/drawing/2014/main" id="{40AEB0F4-A05D-D360-F83C-072EE323D2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864100" y="4157664"/>
                <a:ext cx="1225550" cy="561975"/>
              </a:xfrm>
              <a:prstGeom prst="bentConnector3">
                <a:avLst/>
              </a:prstGeom>
              <a:ln>
                <a:solidFill>
                  <a:schemeClr val="accent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omponentBackground3" descr="9defc790-e614-4c56-8bb1-30c92dc87cb2">
                <a:extLst>
                  <a:ext uri="{FF2B5EF4-FFF2-40B4-BE49-F238E27FC236}">
                    <a16:creationId xmlns:a16="http://schemas.microsoft.com/office/drawing/2014/main" id="{F5D844E9-01F6-3EB5-70D0-073A29625C8E}"/>
                  </a:ext>
                </a:extLst>
              </p:cNvPr>
              <p:cNvSpPr/>
              <p:nvPr/>
            </p:nvSpPr>
            <p:spPr>
              <a:xfrm flipH="1">
                <a:off x="1640529" y="2007885"/>
                <a:ext cx="3236269" cy="2454900"/>
              </a:xfrm>
              <a:prstGeom prst="round2Diag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Text3" descr="26921500-70f4-4c28-8f0b-ed791eee882b">
                <a:extLst>
                  <a:ext uri="{FF2B5EF4-FFF2-40B4-BE49-F238E27FC236}">
                    <a16:creationId xmlns:a16="http://schemas.microsoft.com/office/drawing/2014/main" id="{F60C0046-A0BA-CC0E-9736-4E2EDE806453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2725541" y="2931215"/>
                <a:ext cx="1053989" cy="654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内容空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Bullet3" descr="d252860b-675c-4942-bbbd-d80ff9ffab69">
                <a:extLst>
                  <a:ext uri="{FF2B5EF4-FFF2-40B4-BE49-F238E27FC236}">
                    <a16:creationId xmlns:a16="http://schemas.microsoft.com/office/drawing/2014/main" id="{1E8AC966-7204-13F2-9CBB-63027932DEE5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3718560" y="2126949"/>
                <a:ext cx="1053989" cy="4616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/>
              <a:p>
                <a:pPr algn="r"/>
                <a:r>
                  <a:rPr lang="en-US" sz="24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a typeface="微软雅黑"/>
                  </a:rPr>
                  <a:t>特点3</a:t>
                </a:r>
              </a:p>
            </p:txBody>
          </p:sp>
          <p:sp>
            <p:nvSpPr>
              <p:cNvPr id="17" name="Number3" descr="789b26c1-5d45-46f8-99c3-16bac0d562f8">
                <a:extLst>
                  <a:ext uri="{FF2B5EF4-FFF2-40B4-BE49-F238E27FC236}">
                    <a16:creationId xmlns:a16="http://schemas.microsoft.com/office/drawing/2014/main" id="{728D7B00-6265-35B3-1045-97D18F3DE469}"/>
                  </a:ext>
                </a:extLst>
              </p:cNvPr>
              <p:cNvSpPr/>
              <p:nvPr/>
            </p:nvSpPr>
            <p:spPr>
              <a:xfrm flipH="1">
                <a:off x="4645967" y="3926832"/>
                <a:ext cx="461665" cy="461665"/>
              </a:xfrm>
              <a:prstGeom prst="ellipse">
                <a:avLst/>
              </a:prstGeom>
              <a:ln>
                <a:noFill/>
              </a:ln>
              <a:effectLst>
                <a:outerShdw blurRad="127000" dist="381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800" b="1" i="0" u="none" dirty="0">
                    <a:solidFill>
                      <a:srgbClr val="FFFFFF"/>
                    </a:solidFill>
                    <a:latin typeface="Arial"/>
                  </a:rPr>
                  <a:t>01</a:t>
                </a:r>
              </a:p>
            </p:txBody>
          </p:sp>
        </p:grpSp>
        <p:grpSp>
          <p:nvGrpSpPr>
            <p:cNvPr id="7" name="组合 6" descr="9092ae9d-35e5-497e-b36e-fd4e7f6dfaf1">
              <a:extLst>
                <a:ext uri="{FF2B5EF4-FFF2-40B4-BE49-F238E27FC236}">
                  <a16:creationId xmlns:a16="http://schemas.microsoft.com/office/drawing/2014/main" id="{9AF2100E-2B89-8238-A2F3-231CB40B5D99}"/>
                </a:ext>
              </a:extLst>
            </p:cNvPr>
            <p:cNvGrpSpPr/>
            <p:nvPr/>
          </p:nvGrpSpPr>
          <p:grpSpPr>
            <a:xfrm>
              <a:off x="6089650" y="1130300"/>
              <a:ext cx="4461819" cy="2454900"/>
              <a:chOff x="6089650" y="1384300"/>
              <a:chExt cx="4461819" cy="2454900"/>
            </a:xfrm>
          </p:grpSpPr>
          <p:sp>
            <p:nvSpPr>
              <p:cNvPr id="8" name="ComponentBackground4" descr="a66e5bdc-e1bd-4bc8-be71-9602b96e48ea">
                <a:extLst>
                  <a:ext uri="{FF2B5EF4-FFF2-40B4-BE49-F238E27FC236}">
                    <a16:creationId xmlns:a16="http://schemas.microsoft.com/office/drawing/2014/main" id="{E3179B4E-071F-A39B-C022-1C6C2E88EE77}"/>
                  </a:ext>
                </a:extLst>
              </p:cNvPr>
              <p:cNvSpPr/>
              <p:nvPr/>
            </p:nvSpPr>
            <p:spPr>
              <a:xfrm>
                <a:off x="7315200" y="1384300"/>
                <a:ext cx="3236269" cy="2454900"/>
              </a:xfrm>
              <a:prstGeom prst="round2Diag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9" name="Text4" descr="6f56babd-62d7-4004-8bec-23b45adea6ea">
                <a:extLst>
                  <a:ext uri="{FF2B5EF4-FFF2-40B4-BE49-F238E27FC236}">
                    <a16:creationId xmlns:a16="http://schemas.microsoft.com/office/drawing/2014/main" id="{F1622129-2447-1983-4874-3110E3AC02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439102" y="2307631"/>
                <a:ext cx="1134416" cy="654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内容空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Bullet4" descr="bed6e128-11e0-4292-a7d4-d1fe7138a125">
                <a:extLst>
                  <a:ext uri="{FF2B5EF4-FFF2-40B4-BE49-F238E27FC236}">
                    <a16:creationId xmlns:a16="http://schemas.microsoft.com/office/drawing/2014/main" id="{DBB539F2-4C17-BF1D-A643-73C215F301A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70316" y="1503365"/>
                <a:ext cx="2726036" cy="4616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/>
              <a:p>
                <a:r>
                  <a:rPr lang="en-US" sz="24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a typeface="微软雅黑"/>
                  </a:rPr>
                  <a:t>特点4</a:t>
                </a:r>
              </a:p>
            </p:txBody>
          </p:sp>
          <p:cxnSp>
            <p:nvCxnSpPr>
              <p:cNvPr id="11" name="Line4" descr="02ddfcc4-5c24-439b-8591-10d8971379ce">
                <a:extLst>
                  <a:ext uri="{FF2B5EF4-FFF2-40B4-BE49-F238E27FC236}">
                    <a16:creationId xmlns:a16="http://schemas.microsoft.com/office/drawing/2014/main" id="{05D55BB4-ABCF-AEF2-68E1-3D8F04A4B540}"/>
                  </a:ext>
                </a:extLst>
              </p:cNvPr>
              <p:cNvCxnSpPr/>
              <p:nvPr/>
            </p:nvCxnSpPr>
            <p:spPr>
              <a:xfrm flipV="1">
                <a:off x="6089650" y="3166112"/>
                <a:ext cx="1225550" cy="561975"/>
              </a:xfrm>
              <a:prstGeom prst="bentConnector3">
                <a:avLst/>
              </a:prstGeom>
              <a:ln>
                <a:solidFill>
                  <a:schemeClr val="accent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Number4" descr="f2ec3615-cdf9-4cb3-9e8a-5fdfe183e311">
                <a:extLst>
                  <a:ext uri="{FF2B5EF4-FFF2-40B4-BE49-F238E27FC236}">
                    <a16:creationId xmlns:a16="http://schemas.microsoft.com/office/drawing/2014/main" id="{66ACEC5E-7E93-26E0-C2EA-856FB0BF177B}"/>
                  </a:ext>
                </a:extLst>
              </p:cNvPr>
              <p:cNvSpPr/>
              <p:nvPr/>
            </p:nvSpPr>
            <p:spPr>
              <a:xfrm>
                <a:off x="7084368" y="2935279"/>
                <a:ext cx="461665" cy="4616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27000" dist="381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800" b="1" i="0" u="none" dirty="0">
                    <a:solidFill>
                      <a:srgbClr val="FFFFFF"/>
                    </a:solidFill>
                    <a:latin typeface="Arial"/>
                  </a:rPr>
                  <a:t>02</a:t>
                </a:r>
              </a:p>
            </p:txBody>
          </p:sp>
        </p:grp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A9E0AF51-08DE-3B70-B43C-61D6F57C5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0" y="261674"/>
            <a:ext cx="512090" cy="5260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10568-B1AE-AD26-A3A7-FD228A9BF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5E257600-9512-B959-D866-A28CABEBAA2D}"/>
              </a:ext>
            </a:extLst>
          </p:cNvPr>
          <p:cNvSpPr/>
          <p:nvPr/>
        </p:nvSpPr>
        <p:spPr>
          <a:xfrm>
            <a:off x="3128735" y="2213526"/>
            <a:ext cx="5921829" cy="42672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 descr="77559d02-3ecc-406f-8a69-9450dd9b5bd4">
            <a:extLst>
              <a:ext uri="{FF2B5EF4-FFF2-40B4-BE49-F238E27FC236}">
                <a16:creationId xmlns:a16="http://schemas.microsoft.com/office/drawing/2014/main" id="{420E97E6-D3C5-FB13-7B6F-067407AD43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28587"/>
            <a:ext cx="10858500" cy="659112"/>
          </a:xfrm>
          <a:custGeom>
            <a:avLst/>
            <a:gdLst>
              <a:gd name="connsiteX0" fmla="*/ 0 w 10858500"/>
              <a:gd name="connsiteY0" fmla="*/ 0 h 659112"/>
              <a:gd name="connsiteX1" fmla="*/ 10858500 w 10858500"/>
              <a:gd name="connsiteY1" fmla="*/ 0 h 659112"/>
              <a:gd name="connsiteX2" fmla="*/ 10858500 w 10858500"/>
              <a:gd name="connsiteY2" fmla="*/ 659112 h 659112"/>
              <a:gd name="connsiteX3" fmla="*/ 0 w 10858500"/>
              <a:gd name="connsiteY3" fmla="*/ 659112 h 659112"/>
              <a:gd name="connsiteX4" fmla="*/ 0 w 10858500"/>
              <a:gd name="connsiteY4" fmla="*/ 0 h 6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0" h="659112" fill="none" extrusionOk="0">
                <a:moveTo>
                  <a:pt x="0" y="0"/>
                </a:moveTo>
                <a:cubicBezTo>
                  <a:pt x="3660186" y="61856"/>
                  <a:pt x="5813669" y="-93550"/>
                  <a:pt x="10858500" y="0"/>
                </a:cubicBezTo>
                <a:cubicBezTo>
                  <a:pt x="10894326" y="309659"/>
                  <a:pt x="10831923" y="357443"/>
                  <a:pt x="10858500" y="659112"/>
                </a:cubicBezTo>
                <a:cubicBezTo>
                  <a:pt x="9425241" y="706340"/>
                  <a:pt x="3357698" y="615938"/>
                  <a:pt x="0" y="659112"/>
                </a:cubicBezTo>
                <a:cubicBezTo>
                  <a:pt x="-51455" y="535472"/>
                  <a:pt x="-8015" y="113029"/>
                  <a:pt x="0" y="0"/>
                </a:cubicBezTo>
                <a:close/>
              </a:path>
              <a:path w="10858500" h="659112" stroke="0" extrusionOk="0">
                <a:moveTo>
                  <a:pt x="0" y="0"/>
                </a:moveTo>
                <a:cubicBezTo>
                  <a:pt x="2141181" y="-144006"/>
                  <a:pt x="9167089" y="-134616"/>
                  <a:pt x="10858500" y="0"/>
                </a:cubicBezTo>
                <a:cubicBezTo>
                  <a:pt x="10889286" y="138546"/>
                  <a:pt x="10823586" y="422399"/>
                  <a:pt x="10858500" y="659112"/>
                </a:cubicBezTo>
                <a:cubicBezTo>
                  <a:pt x="9097345" y="810498"/>
                  <a:pt x="2176540" y="624581"/>
                  <a:pt x="0" y="659112"/>
                </a:cubicBezTo>
                <a:cubicBezTo>
                  <a:pt x="41920" y="526028"/>
                  <a:pt x="29516" y="18385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54405179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2800" i="0" u="none" dirty="0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rPr>
              <a:t>内容的前后关联</a:t>
            </a:r>
            <a:endParaRPr lang="en-US" sz="2800" i="0" u="none" dirty="0">
              <a:ln w="12700" cmpd="sng">
                <a:solidFill>
                  <a:schemeClr val="bg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a typeface="微软雅黑"/>
            </a:endParaRPr>
          </a:p>
        </p:txBody>
      </p:sp>
      <p:sp>
        <p:nvSpPr>
          <p:cNvPr id="23" name="Title" descr="7716aa5f-73d5-41fa-a1a9-97e9547dfe9b">
            <a:extLst>
              <a:ext uri="{FF2B5EF4-FFF2-40B4-BE49-F238E27FC236}">
                <a16:creationId xmlns:a16="http://schemas.microsoft.com/office/drawing/2014/main" id="{88D8882C-A568-D64C-9FF9-B2AD5FC29DD8}"/>
              </a:ext>
            </a:extLst>
          </p:cNvPr>
          <p:cNvSpPr txBox="1"/>
          <p:nvPr/>
        </p:nvSpPr>
        <p:spPr>
          <a:xfrm>
            <a:off x="660400" y="1124196"/>
            <a:ext cx="10858500" cy="67092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/>
          <a:p>
            <a:pPr algn="ctr"/>
            <a:endParaRPr/>
          </a:p>
        </p:txBody>
      </p:sp>
      <p:grpSp>
        <p:nvGrpSpPr>
          <p:cNvPr id="24" name="组合 23" descr="6a6bb088-c311-4ffe-9a11-90d653859bae">
            <a:extLst>
              <a:ext uri="{FF2B5EF4-FFF2-40B4-BE49-F238E27FC236}">
                <a16:creationId xmlns:a16="http://schemas.microsoft.com/office/drawing/2014/main" id="{CA5273D4-C789-8E16-27B1-6B800D5346DB}"/>
              </a:ext>
            </a:extLst>
          </p:cNvPr>
          <p:cNvGrpSpPr/>
          <p:nvPr/>
        </p:nvGrpSpPr>
        <p:grpSpPr>
          <a:xfrm rot="5400000">
            <a:off x="6578773" y="-399064"/>
            <a:ext cx="509861" cy="4227310"/>
            <a:chOff x="1207042" y="1817421"/>
            <a:chExt cx="661893" cy="4227310"/>
          </a:xfrm>
        </p:grpSpPr>
        <p:sp>
          <p:nvSpPr>
            <p:cNvPr id="60" name="Shape1" descr="13c9f1e1-f59c-4c6f-8dfd-b442546a2a34">
              <a:extLst>
                <a:ext uri="{FF2B5EF4-FFF2-40B4-BE49-F238E27FC236}">
                  <a16:creationId xmlns:a16="http://schemas.microsoft.com/office/drawing/2014/main" id="{F56C1CE2-0A72-6878-F601-7F50FF7135B8}"/>
                </a:ext>
              </a:extLst>
            </p:cNvPr>
            <p:cNvSpPr/>
            <p:nvPr/>
          </p:nvSpPr>
          <p:spPr>
            <a:xfrm>
              <a:off x="1289985" y="1817421"/>
              <a:ext cx="496005" cy="1368728"/>
            </a:xfrm>
            <a:custGeom>
              <a:avLst/>
              <a:gdLst>
                <a:gd name="connsiteX0" fmla="*/ 0 w 561976"/>
                <a:gd name="connsiteY0" fmla="*/ 0 h 1550774"/>
                <a:gd name="connsiteX1" fmla="*/ 561976 w 561976"/>
                <a:gd name="connsiteY1" fmla="*/ 0 h 1550774"/>
                <a:gd name="connsiteX2" fmla="*/ 561975 w 561976"/>
                <a:gd name="connsiteY2" fmla="*/ 1269786 h 1550774"/>
                <a:gd name="connsiteX3" fmla="*/ 280987 w 561976"/>
                <a:gd name="connsiteY3" fmla="*/ 1550774 h 1550774"/>
                <a:gd name="connsiteX4" fmla="*/ 280988 w 561976"/>
                <a:gd name="connsiteY4" fmla="*/ 1550773 h 1550774"/>
                <a:gd name="connsiteX5" fmla="*/ 0 w 561976"/>
                <a:gd name="connsiteY5" fmla="*/ 1269785 h 1550774"/>
                <a:gd name="connsiteX6" fmla="*/ 0 w 561976"/>
                <a:gd name="connsiteY6" fmla="*/ 0 h 155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976" h="1550774">
                  <a:moveTo>
                    <a:pt x="0" y="0"/>
                  </a:moveTo>
                  <a:lnTo>
                    <a:pt x="561976" y="0"/>
                  </a:lnTo>
                  <a:lnTo>
                    <a:pt x="561975" y="1269786"/>
                  </a:lnTo>
                  <a:cubicBezTo>
                    <a:pt x="561975" y="1424971"/>
                    <a:pt x="436172" y="1550774"/>
                    <a:pt x="280987" y="1550774"/>
                  </a:cubicBezTo>
                  <a:lnTo>
                    <a:pt x="280988" y="1550773"/>
                  </a:lnTo>
                  <a:cubicBezTo>
                    <a:pt x="125803" y="1550773"/>
                    <a:pt x="0" y="1424970"/>
                    <a:pt x="0" y="12697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63" name="Bullet1" descr="3a7c95d7-3b26-4efa-833a-699de9dac144">
              <a:extLst>
                <a:ext uri="{FF2B5EF4-FFF2-40B4-BE49-F238E27FC236}">
                  <a16:creationId xmlns:a16="http://schemas.microsoft.com/office/drawing/2014/main" id="{AA132B50-6A4F-1967-5E3D-F2CA3B76D0A2}"/>
                </a:ext>
              </a:extLst>
            </p:cNvPr>
            <p:cNvSpPr/>
            <p:nvPr/>
          </p:nvSpPr>
          <p:spPr>
            <a:xfrm rot="16200000">
              <a:off x="531849" y="4707644"/>
              <a:ext cx="2012280" cy="661893"/>
            </a:xfrm>
            <a:prstGeom prst="rect">
              <a:avLst/>
            </a:prstGeom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ctr"/>
              <a:r>
                <a:rPr lang="zh-CN" altLang="en-US" sz="2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微软雅黑"/>
                </a:rPr>
                <a:t>前后关联</a:t>
              </a:r>
              <a:endPara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CD69961-040D-91FF-8965-A8C68BE40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0" y="261674"/>
            <a:ext cx="512090" cy="52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0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24" descr="ae125b06-dda3-485b-ba12-8bfa1171c50d"/>
          <p:cNvSpPr>
            <a:spLocks noGrp="1"/>
          </p:cNvSpPr>
          <p:nvPr>
            <p:ph type="body" sz="quarter" idx="1" hasCustomPrompt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000" b="0" i="0" u="none" dirty="0" err="1">
                <a:solidFill>
                  <a:srgbClr val="2F2F2F"/>
                </a:solidFill>
                <a:ea typeface="微软雅黑"/>
              </a:rPr>
              <a:t>分析学生的认知、身心发展和技能基础</a:t>
            </a:r>
            <a:endParaRPr lang="en-US" sz="2000" b="0" i="0" u="none" dirty="0">
              <a:solidFill>
                <a:srgbClr val="2F2F2F"/>
              </a:solidFill>
              <a:ea typeface="微软雅黑"/>
            </a:endParaRPr>
          </a:p>
        </p:txBody>
      </p:sp>
      <p:sp>
        <p:nvSpPr>
          <p:cNvPr id="6" name="标题 4" descr="bf2638f8-1996-4719-82b7-02bd312273c0">
            <a:extLst>
              <a:ext uri="{FF2B5EF4-FFF2-40B4-BE49-F238E27FC236}">
                <a16:creationId xmlns:a16="http://schemas.microsoft.com/office/drawing/2014/main" id="{5957B31E-2741-965C-9F1D-244FEE0BC6E6}"/>
              </a:ext>
            </a:extLst>
          </p:cNvPr>
          <p:cNvSpPr>
            <a:spLocks noGrp="1"/>
          </p:cNvSpPr>
          <p:nvPr/>
        </p:nvSpPr>
        <p:spPr>
          <a:xfrm>
            <a:off x="2759529" y="1866780"/>
            <a:ext cx="6685643" cy="9062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04  </a:t>
            </a:r>
            <a:r>
              <a:rPr lang="en-US" sz="4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单元</a:t>
            </a:r>
            <a:r>
              <a:rPr lang="zh-CN" alt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学情分析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ea typeface="微软雅黑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77559d02-3ecc-406f-8a69-9450dd9b5bd4"/>
          <p:cNvSpPr>
            <a:spLocks noGrp="1"/>
          </p:cNvSpPr>
          <p:nvPr>
            <p:ph type="title" hasCustomPrompt="1"/>
          </p:nvPr>
        </p:nvSpPr>
        <p:spPr>
          <a:xfrm>
            <a:off x="660400" y="128587"/>
            <a:ext cx="10858500" cy="659110"/>
          </a:xfrm>
          <a:custGeom>
            <a:avLst/>
            <a:gdLst>
              <a:gd name="connsiteX0" fmla="*/ 0 w 10858500"/>
              <a:gd name="connsiteY0" fmla="*/ 0 h 659110"/>
              <a:gd name="connsiteX1" fmla="*/ 10858500 w 10858500"/>
              <a:gd name="connsiteY1" fmla="*/ 0 h 659110"/>
              <a:gd name="connsiteX2" fmla="*/ 10858500 w 10858500"/>
              <a:gd name="connsiteY2" fmla="*/ 659110 h 659110"/>
              <a:gd name="connsiteX3" fmla="*/ 0 w 10858500"/>
              <a:gd name="connsiteY3" fmla="*/ 659110 h 659110"/>
              <a:gd name="connsiteX4" fmla="*/ 0 w 10858500"/>
              <a:gd name="connsiteY4" fmla="*/ 0 h 65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0" h="659110" fill="none" extrusionOk="0">
                <a:moveTo>
                  <a:pt x="0" y="0"/>
                </a:moveTo>
                <a:cubicBezTo>
                  <a:pt x="1855166" y="-99609"/>
                  <a:pt x="9560979" y="-166973"/>
                  <a:pt x="10858500" y="0"/>
                </a:cubicBezTo>
                <a:cubicBezTo>
                  <a:pt x="10826216" y="278424"/>
                  <a:pt x="10904882" y="411899"/>
                  <a:pt x="10858500" y="659110"/>
                </a:cubicBezTo>
                <a:cubicBezTo>
                  <a:pt x="8651817" y="754302"/>
                  <a:pt x="4914882" y="510317"/>
                  <a:pt x="0" y="659110"/>
                </a:cubicBezTo>
                <a:cubicBezTo>
                  <a:pt x="8848" y="467800"/>
                  <a:pt x="-51789" y="113712"/>
                  <a:pt x="0" y="0"/>
                </a:cubicBezTo>
                <a:close/>
              </a:path>
              <a:path w="10858500" h="659110" stroke="0" extrusionOk="0">
                <a:moveTo>
                  <a:pt x="0" y="0"/>
                </a:moveTo>
                <a:cubicBezTo>
                  <a:pt x="4216438" y="-138514"/>
                  <a:pt x="5470602" y="-105026"/>
                  <a:pt x="10858500" y="0"/>
                </a:cubicBezTo>
                <a:cubicBezTo>
                  <a:pt x="10872564" y="167302"/>
                  <a:pt x="10839856" y="373342"/>
                  <a:pt x="10858500" y="659110"/>
                </a:cubicBezTo>
                <a:cubicBezTo>
                  <a:pt x="6968449" y="537331"/>
                  <a:pt x="1675557" y="769847"/>
                  <a:pt x="0" y="659110"/>
                </a:cubicBezTo>
                <a:cubicBezTo>
                  <a:pt x="-14187" y="494217"/>
                  <a:pt x="49625" y="17962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42487422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i="0" u="none" dirty="0" err="1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rPr>
              <a:t>认知与身心发展特点</a:t>
            </a:r>
            <a:endParaRPr lang="en-US" sz="2800" i="0" u="none" dirty="0">
              <a:ln w="12700" cmpd="sng">
                <a:solidFill>
                  <a:schemeClr val="bg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a typeface="微软雅黑"/>
            </a:endParaRPr>
          </a:p>
        </p:txBody>
      </p:sp>
      <p:grpSp>
        <p:nvGrpSpPr>
          <p:cNvPr id="39" name="d01191f5-f1bc-4280-ace8-e545e011c247.source.3.zh-Hans.pptx" descr="97709cdd-4075-47bd-a832-864c7eff051c">
            <a:extLst>
              <a:ext uri="{FF2B5EF4-FFF2-40B4-BE49-F238E27FC236}">
                <a16:creationId xmlns:a16="http://schemas.microsoft.com/office/drawing/2014/main" id="{7BE55196-5C07-E361-37C1-077EF45FE35B}"/>
              </a:ext>
            </a:extLst>
          </p:cNvPr>
          <p:cNvGrpSpPr/>
          <p:nvPr/>
        </p:nvGrpSpPr>
        <p:grpSpPr>
          <a:xfrm>
            <a:off x="781520" y="749304"/>
            <a:ext cx="10738968" cy="5406625"/>
            <a:chOff x="781520" y="749304"/>
            <a:chExt cx="10738968" cy="5406625"/>
          </a:xfrm>
        </p:grpSpPr>
        <p:sp>
          <p:nvSpPr>
            <p:cNvPr id="24" name="Picture" descr="8d1c6ed1-f4de-494d-b4a3-9851615b9096">
              <a:extLst>
                <a:ext uri="{FF2B5EF4-FFF2-40B4-BE49-F238E27FC236}">
                  <a16:creationId xmlns:a16="http://schemas.microsoft.com/office/drawing/2014/main" id="{5DEB1118-F714-4337-BB3C-C31F5060FAC9}"/>
                </a:ext>
              </a:extLst>
            </p:cNvPr>
            <p:cNvSpPr/>
            <p:nvPr/>
          </p:nvSpPr>
          <p:spPr>
            <a:xfrm>
              <a:off x="6671650" y="1244874"/>
              <a:ext cx="4848838" cy="2184125"/>
            </a:xfrm>
            <a:prstGeom prst="rect">
              <a:avLst/>
            </a:prstGeom>
            <a:blipFill rotWithShape="1">
              <a:blip r:embed="rId2"/>
              <a:stretch>
                <a:fillRect l="360" t="-21605" r="-360" b="-22014"/>
              </a:stretch>
            </a:blip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4" name="直接连接符 3" descr="56026e48-0ee8-48f6-ac2c-4a0e6b7c930a">
              <a:extLst>
                <a:ext uri="{FF2B5EF4-FFF2-40B4-BE49-F238E27FC236}">
                  <a16:creationId xmlns:a16="http://schemas.microsoft.com/office/drawing/2014/main" id="{60E0DA9E-9F13-4838-A2A7-7BD854CB1A9D}"/>
                </a:ext>
              </a:extLst>
            </p:cNvPr>
            <p:cNvCxnSpPr>
              <a:cxnSpLocks/>
            </p:cNvCxnSpPr>
            <p:nvPr/>
          </p:nvCxnSpPr>
          <p:spPr>
            <a:xfrm>
              <a:off x="781520" y="3413499"/>
              <a:ext cx="5314480" cy="15500"/>
            </a:xfrm>
            <a:prstGeom prst="line">
              <a:avLst/>
            </a:prstGeom>
            <a:ln w="952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组合 29" descr="a0cb4229-ac16-4ddc-a769-d398c83952f3">
              <a:extLst>
                <a:ext uri="{FF2B5EF4-FFF2-40B4-BE49-F238E27FC236}">
                  <a16:creationId xmlns:a16="http://schemas.microsoft.com/office/drawing/2014/main" id="{17AC4D91-BDAC-56C2-D11F-AF3431D6EE10}"/>
                </a:ext>
              </a:extLst>
            </p:cNvPr>
            <p:cNvGrpSpPr/>
            <p:nvPr/>
          </p:nvGrpSpPr>
          <p:grpSpPr>
            <a:xfrm>
              <a:off x="1682388" y="749304"/>
              <a:ext cx="3096344" cy="2081868"/>
              <a:chOff x="1682388" y="749304"/>
              <a:chExt cx="3096344" cy="2081868"/>
            </a:xfrm>
          </p:grpSpPr>
          <p:sp>
            <p:nvSpPr>
              <p:cNvPr id="22" name="Text1" descr="cf98370e-2f65-485b-937d-1695cbbb6779">
                <a:extLst>
                  <a:ext uri="{FF2B5EF4-FFF2-40B4-BE49-F238E27FC236}">
                    <a16:creationId xmlns:a16="http://schemas.microsoft.com/office/drawing/2014/main" id="{C35A46DA-3469-4EE7-B9DC-C4A464CF563A}"/>
                  </a:ext>
                </a:extLst>
              </p:cNvPr>
              <p:cNvSpPr txBox="1"/>
              <p:nvPr/>
            </p:nvSpPr>
            <p:spPr>
              <a:xfrm>
                <a:off x="1682388" y="1548656"/>
                <a:ext cx="3096344" cy="128251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内容空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Bullet1" descr="e146e3ec-5d51-461c-908c-63ed49f9add6">
                <a:extLst>
                  <a:ext uri="{FF2B5EF4-FFF2-40B4-BE49-F238E27FC236}">
                    <a16:creationId xmlns:a16="http://schemas.microsoft.com/office/drawing/2014/main" id="{1BAC4AAF-3A1D-405D-B896-01948528A233}"/>
                  </a:ext>
                </a:extLst>
              </p:cNvPr>
              <p:cNvSpPr txBox="1"/>
              <p:nvPr/>
            </p:nvSpPr>
            <p:spPr>
              <a:xfrm>
                <a:off x="2513761" y="749304"/>
                <a:ext cx="1433599" cy="63628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r>
                  <a:rPr lang="en-US" sz="24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a typeface="微软雅黑"/>
                  </a:rPr>
                  <a:t>认知特点</a:t>
                </a:r>
                <a:endParaRPr lang="en-US" sz="2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微软雅黑"/>
                </a:endParaRPr>
              </a:p>
            </p:txBody>
          </p:sp>
        </p:grpSp>
        <p:grpSp>
          <p:nvGrpSpPr>
            <p:cNvPr id="31" name="组合 30" descr="c292b950-03d0-45dd-9d65-b104e7c3765f">
              <a:extLst>
                <a:ext uri="{FF2B5EF4-FFF2-40B4-BE49-F238E27FC236}">
                  <a16:creationId xmlns:a16="http://schemas.microsoft.com/office/drawing/2014/main" id="{4F53EDCA-AF70-179F-40D6-2C2E62A2E158}"/>
                </a:ext>
              </a:extLst>
            </p:cNvPr>
            <p:cNvGrpSpPr/>
            <p:nvPr/>
          </p:nvGrpSpPr>
          <p:grpSpPr>
            <a:xfrm>
              <a:off x="1682388" y="3515860"/>
              <a:ext cx="3096344" cy="2181677"/>
              <a:chOff x="1682388" y="3515860"/>
              <a:chExt cx="3096344" cy="2181677"/>
            </a:xfrm>
          </p:grpSpPr>
          <p:sp>
            <p:nvSpPr>
              <p:cNvPr id="18" name="Text2" descr="f184e8f6-e4bd-4d7c-9bff-a78f95b7e852">
                <a:extLst>
                  <a:ext uri="{FF2B5EF4-FFF2-40B4-BE49-F238E27FC236}">
                    <a16:creationId xmlns:a16="http://schemas.microsoft.com/office/drawing/2014/main" id="{184EE4B3-45E7-4290-9CD3-E2F3EA337A5C}"/>
                  </a:ext>
                </a:extLst>
              </p:cNvPr>
              <p:cNvSpPr txBox="1"/>
              <p:nvPr/>
            </p:nvSpPr>
            <p:spPr>
              <a:xfrm>
                <a:off x="1682388" y="4416889"/>
                <a:ext cx="3096344" cy="128064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t" anchorCtr="0">
                <a:normAutofit fontScale="85000"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不同年龄段学生的身体发育情况不同，在篮球教学中要考虑到学生的身体发育特点，合理安排运动强度和难度</a:t>
                </a:r>
                <a:r>
                  <a:rPr lang="en-US" sz="2000" dirty="0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。</a:t>
                </a:r>
              </a:p>
            </p:txBody>
          </p:sp>
          <p:sp>
            <p:nvSpPr>
              <p:cNvPr id="19" name="Bullet2" descr="7f20319b-6333-4ce6-a297-f07d4306b333">
                <a:extLst>
                  <a:ext uri="{FF2B5EF4-FFF2-40B4-BE49-F238E27FC236}">
                    <a16:creationId xmlns:a16="http://schemas.microsoft.com/office/drawing/2014/main" id="{60971C04-407D-4F2D-87BE-AF5597541F94}"/>
                  </a:ext>
                </a:extLst>
              </p:cNvPr>
              <p:cNvSpPr txBox="1"/>
              <p:nvPr/>
            </p:nvSpPr>
            <p:spPr>
              <a:xfrm>
                <a:off x="2489476" y="3515860"/>
                <a:ext cx="1482171" cy="63628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r>
                  <a:rPr lang="en-US" sz="24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a typeface="微软雅黑"/>
                  </a:rPr>
                  <a:t>身体发育</a:t>
                </a:r>
                <a:endParaRPr lang="en-US" sz="2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微软雅黑"/>
                </a:endParaRPr>
              </a:p>
            </p:txBody>
          </p:sp>
        </p:grpSp>
        <p:grpSp>
          <p:nvGrpSpPr>
            <p:cNvPr id="32" name="组合 31" descr="1a5ab9f8-b526-4002-95ce-d34355eb07d2">
              <a:extLst>
                <a:ext uri="{FF2B5EF4-FFF2-40B4-BE49-F238E27FC236}">
                  <a16:creationId xmlns:a16="http://schemas.microsoft.com/office/drawing/2014/main" id="{12D3A685-1CDB-F67C-9615-145E1BD8FE8A}"/>
                </a:ext>
              </a:extLst>
            </p:cNvPr>
            <p:cNvGrpSpPr/>
            <p:nvPr/>
          </p:nvGrpSpPr>
          <p:grpSpPr>
            <a:xfrm>
              <a:off x="7762293" y="3515860"/>
              <a:ext cx="3758195" cy="2181677"/>
              <a:chOff x="7762293" y="3515860"/>
              <a:chExt cx="3758195" cy="2181677"/>
            </a:xfrm>
          </p:grpSpPr>
          <p:sp>
            <p:nvSpPr>
              <p:cNvPr id="14" name="Text3" descr="7ab7f063-f5e2-425e-ad0c-54d75df97fd9">
                <a:extLst>
                  <a:ext uri="{FF2B5EF4-FFF2-40B4-BE49-F238E27FC236}">
                    <a16:creationId xmlns:a16="http://schemas.microsoft.com/office/drawing/2014/main" id="{531F5519-D71F-432D-9F51-B60B5492E2B8}"/>
                  </a:ext>
                </a:extLst>
              </p:cNvPr>
              <p:cNvSpPr txBox="1"/>
              <p:nvPr/>
            </p:nvSpPr>
            <p:spPr>
              <a:xfrm>
                <a:off x="7762293" y="4416889"/>
                <a:ext cx="3096344" cy="128064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t" anchorCtr="0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学生的心理发展阶段会影响他们对篮球学习的态度和接受能力</a:t>
                </a:r>
                <a:r>
                  <a:rPr lang="en-US" sz="1200" b="0" i="0" u="none" dirty="0" err="1">
                    <a:solidFill>
                      <a:srgbClr val="2F2F2F"/>
                    </a:solidFill>
                    <a:ea typeface="微软雅黑"/>
                  </a:rPr>
                  <a:t>，</a:t>
                </a:r>
                <a:r>
                  <a:rPr lang="en-US" sz="22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教师需要根据学生的心理发展特点进行引导和激励</a:t>
                </a:r>
                <a:r>
                  <a:rPr lang="en-US" sz="1200" b="0" i="0" u="none" dirty="0">
                    <a:solidFill>
                      <a:srgbClr val="2F2F2F"/>
                    </a:solidFill>
                    <a:ea typeface="微软雅黑"/>
                  </a:rPr>
                  <a:t>。</a:t>
                </a:r>
              </a:p>
            </p:txBody>
          </p:sp>
          <p:sp>
            <p:nvSpPr>
              <p:cNvPr id="15" name="Bullet3" descr="29cb48cd-a5af-49e3-8968-4f68d726b5c9">
                <a:extLst>
                  <a:ext uri="{FF2B5EF4-FFF2-40B4-BE49-F238E27FC236}">
                    <a16:creationId xmlns:a16="http://schemas.microsoft.com/office/drawing/2014/main" id="{5719A034-4756-462D-AB07-10BEF5D2C3C9}"/>
                  </a:ext>
                </a:extLst>
              </p:cNvPr>
              <p:cNvSpPr txBox="1"/>
              <p:nvPr/>
            </p:nvSpPr>
            <p:spPr>
              <a:xfrm>
                <a:off x="8424144" y="3515860"/>
                <a:ext cx="3096344" cy="63628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r>
                  <a:rPr lang="en-US" sz="24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a typeface="微软雅黑"/>
                  </a:rPr>
                  <a:t>心理发展</a:t>
                </a:r>
                <a:endParaRPr lang="en-US" sz="2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微软雅黑"/>
                </a:endParaRPr>
              </a:p>
            </p:txBody>
          </p:sp>
        </p:grpSp>
        <p:cxnSp>
          <p:nvCxnSpPr>
            <p:cNvPr id="10" name="直接连接符 9" descr="31f62bb4-8415-403d-80d6-5a8680e287e1">
              <a:extLst>
                <a:ext uri="{FF2B5EF4-FFF2-40B4-BE49-F238E27FC236}">
                  <a16:creationId xmlns:a16="http://schemas.microsoft.com/office/drawing/2014/main" id="{36AB7D93-0897-4CB2-B179-2F4D186D9396}"/>
                </a:ext>
              </a:extLst>
            </p:cNvPr>
            <p:cNvCxnSpPr/>
            <p:nvPr/>
          </p:nvCxnSpPr>
          <p:spPr>
            <a:xfrm>
              <a:off x="6112200" y="4239001"/>
              <a:ext cx="0" cy="1916928"/>
            </a:xfrm>
            <a:prstGeom prst="line">
              <a:avLst/>
            </a:prstGeom>
            <a:ln w="12700" cap="rnd">
              <a:solidFill>
                <a:schemeClr val="tx2">
                  <a:alpha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66F60D3-3889-5973-AADC-220399FFF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0" y="261674"/>
            <a:ext cx="512090" cy="5260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4ea5b20d-169c-40ab-8ced-743e12c77d6b.source.1.zh-Hans.pptx" descr="25374b75-0a5d-46ca-8823-d496acbd04df">
            <a:extLst>
              <a:ext uri="{FF2B5EF4-FFF2-40B4-BE49-F238E27FC236}">
                <a16:creationId xmlns:a16="http://schemas.microsoft.com/office/drawing/2014/main" id="{C07CC55A-29CD-6967-71C2-618C0B80F558}"/>
              </a:ext>
            </a:extLst>
          </p:cNvPr>
          <p:cNvGrpSpPr/>
          <p:nvPr/>
        </p:nvGrpSpPr>
        <p:grpSpPr>
          <a:xfrm>
            <a:off x="-1" y="0"/>
            <a:ext cx="12192000" cy="6134100"/>
            <a:chOff x="-1" y="0"/>
            <a:chExt cx="12192000" cy="6134100"/>
          </a:xfrm>
        </p:grpSpPr>
        <p:sp>
          <p:nvSpPr>
            <p:cNvPr id="5" name="任意多边形: 形状 4" descr="429058bc-a6f3-494e-b242-94b5872ddf52">
              <a:extLst>
                <a:ext uri="{FF2B5EF4-FFF2-40B4-BE49-F238E27FC236}">
                  <a16:creationId xmlns:a16="http://schemas.microsoft.com/office/drawing/2014/main" id="{336DF56E-1B28-1004-93BE-E12E48CB5750}"/>
                </a:ext>
              </a:extLst>
            </p:cNvPr>
            <p:cNvSpPr/>
            <p:nvPr/>
          </p:nvSpPr>
          <p:spPr>
            <a:xfrm flipH="1">
              <a:off x="-1" y="0"/>
              <a:ext cx="12192000" cy="2933701"/>
            </a:xfrm>
            <a:custGeom>
              <a:avLst/>
              <a:gdLst>
                <a:gd name="connsiteX0" fmla="*/ 12192000 w 12192000"/>
                <a:gd name="connsiteY0" fmla="*/ 0 h 6858000"/>
                <a:gd name="connsiteX1" fmla="*/ 0 w 12192000"/>
                <a:gd name="connsiteY1" fmla="*/ 0 h 6858000"/>
                <a:gd name="connsiteX2" fmla="*/ 0 w 12192000"/>
                <a:gd name="connsiteY2" fmla="*/ 6858000 h 6858000"/>
                <a:gd name="connsiteX3" fmla="*/ 1219200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2000" y="6858000"/>
                  </a:lnTo>
                  <a:close/>
                </a:path>
              </a:pathLst>
            </a:custGeom>
            <a:solidFill>
              <a:schemeClr val="accent2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dirty="0"/>
            </a:p>
          </p:txBody>
        </p:sp>
        <p:sp>
          <p:nvSpPr>
            <p:cNvPr id="7" name="Title" descr="601d6d75-fc43-41ab-812c-9a406af1aef1">
              <a:extLst>
                <a:ext uri="{FF2B5EF4-FFF2-40B4-BE49-F238E27FC236}">
                  <a16:creationId xmlns:a16="http://schemas.microsoft.com/office/drawing/2014/main" id="{EA5CB15F-E5EE-A7CA-C962-EE02CC961A3C}"/>
                </a:ext>
              </a:extLst>
            </p:cNvPr>
            <p:cNvSpPr txBox="1"/>
            <p:nvPr/>
          </p:nvSpPr>
          <p:spPr>
            <a:xfrm>
              <a:off x="660400" y="1130300"/>
              <a:ext cx="10858500" cy="800100"/>
            </a:xfrm>
            <a:prstGeom prst="rect">
              <a:avLst/>
            </a:prstGeom>
            <a:noFill/>
          </p:spPr>
          <p:txBody>
            <a:bodyPr vert="horz" wrap="square" rtlCol="0" anchor="t" anchorCtr="0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" name="矩形: 圆角 11" descr="bab39da3-5315-47e1-be0e-665ed4f31490">
              <a:extLst>
                <a:ext uri="{FF2B5EF4-FFF2-40B4-BE49-F238E27FC236}">
                  <a16:creationId xmlns:a16="http://schemas.microsoft.com/office/drawing/2014/main" id="{35186F0C-BD02-2F31-F29C-1BC221268DB0}"/>
                </a:ext>
              </a:extLst>
            </p:cNvPr>
            <p:cNvSpPr/>
            <p:nvPr/>
          </p:nvSpPr>
          <p:spPr>
            <a:xfrm>
              <a:off x="972298" y="2934224"/>
              <a:ext cx="10234704" cy="3199876"/>
            </a:xfrm>
            <a:prstGeom prst="roundRect">
              <a:avLst>
                <a:gd name="adj" fmla="val 9260"/>
              </a:avLst>
            </a:prstGeom>
            <a:solidFill>
              <a:schemeClr val="bg1"/>
            </a:solidFill>
            <a:ln w="12700" cap="rnd">
              <a:solidFill>
                <a:schemeClr val="tx1">
                  <a:alpha val="50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l">
                <a:lnSpc>
                  <a:spcPct val="150000"/>
                </a:lnSpc>
              </a:pPr>
              <a:endParaRPr/>
            </a:p>
          </p:txBody>
        </p:sp>
        <p:grpSp>
          <p:nvGrpSpPr>
            <p:cNvPr id="24" name="组合 23" descr="b78e0c4c-e6ec-4576-a34e-abdea5e1c613">
              <a:extLst>
                <a:ext uri="{FF2B5EF4-FFF2-40B4-BE49-F238E27FC236}">
                  <a16:creationId xmlns:a16="http://schemas.microsoft.com/office/drawing/2014/main" id="{D0C896E1-1BF7-B061-D4BB-31E3948D93CA}"/>
                </a:ext>
              </a:extLst>
            </p:cNvPr>
            <p:cNvGrpSpPr/>
            <p:nvPr/>
          </p:nvGrpSpPr>
          <p:grpSpPr>
            <a:xfrm>
              <a:off x="1384301" y="2658550"/>
              <a:ext cx="9410700" cy="2845160"/>
              <a:chOff x="1384301" y="2658550"/>
              <a:chExt cx="9410700" cy="2845160"/>
            </a:xfrm>
          </p:grpSpPr>
          <p:sp>
            <p:nvSpPr>
              <p:cNvPr id="10" name="IconBackground" descr="e6365e31-f126-46c8-8c37-491ebcb07bee">
                <a:extLst>
                  <a:ext uri="{FF2B5EF4-FFF2-40B4-BE49-F238E27FC236}">
                    <a16:creationId xmlns:a16="http://schemas.microsoft.com/office/drawing/2014/main" id="{D08CFFB5-B509-C1F7-8E46-60959E5F21EC}"/>
                  </a:ext>
                </a:extLst>
              </p:cNvPr>
              <p:cNvSpPr txBox="1"/>
              <p:nvPr/>
            </p:nvSpPr>
            <p:spPr>
              <a:xfrm>
                <a:off x="5826000" y="2658550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" name="Icon" descr="8afa37a1-7416-435d-90ef-25265a9c00da">
                <a:extLst>
                  <a:ext uri="{FF2B5EF4-FFF2-40B4-BE49-F238E27FC236}">
                    <a16:creationId xmlns:a16="http://schemas.microsoft.com/office/drawing/2014/main" id="{E9793EB1-8D02-38A7-5EBC-71472777A61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68526" y="2767873"/>
                <a:ext cx="242249" cy="332701"/>
              </a:xfrm>
              <a:custGeom>
                <a:avLst/>
                <a:gdLst>
                  <a:gd name="connsiteX0" fmla="*/ 267948 w 400050"/>
                  <a:gd name="connsiteY0" fmla="*/ 621 h 533400"/>
                  <a:gd name="connsiteX1" fmla="*/ 296523 w 400050"/>
                  <a:gd name="connsiteY1" fmla="*/ 27291 h 533400"/>
                  <a:gd name="connsiteX2" fmla="*/ 296523 w 400050"/>
                  <a:gd name="connsiteY2" fmla="*/ 29196 h 533400"/>
                  <a:gd name="connsiteX3" fmla="*/ 296523 w 400050"/>
                  <a:gd name="connsiteY3" fmla="*/ 38721 h 533400"/>
                  <a:gd name="connsiteX4" fmla="*/ 363198 w 400050"/>
                  <a:gd name="connsiteY4" fmla="*/ 38721 h 533400"/>
                  <a:gd name="connsiteX5" fmla="*/ 401298 w 400050"/>
                  <a:gd name="connsiteY5" fmla="*/ 74916 h 533400"/>
                  <a:gd name="connsiteX6" fmla="*/ 401298 w 400050"/>
                  <a:gd name="connsiteY6" fmla="*/ 76821 h 533400"/>
                  <a:gd name="connsiteX7" fmla="*/ 401298 w 400050"/>
                  <a:gd name="connsiteY7" fmla="*/ 495921 h 533400"/>
                  <a:gd name="connsiteX8" fmla="*/ 365103 w 400050"/>
                  <a:gd name="connsiteY8" fmla="*/ 534021 h 533400"/>
                  <a:gd name="connsiteX9" fmla="*/ 363198 w 400050"/>
                  <a:gd name="connsiteY9" fmla="*/ 534021 h 533400"/>
                  <a:gd name="connsiteX10" fmla="*/ 39348 w 400050"/>
                  <a:gd name="connsiteY10" fmla="*/ 534021 h 533400"/>
                  <a:gd name="connsiteX11" fmla="*/ 1248 w 400050"/>
                  <a:gd name="connsiteY11" fmla="*/ 497826 h 533400"/>
                  <a:gd name="connsiteX12" fmla="*/ 1248 w 400050"/>
                  <a:gd name="connsiteY12" fmla="*/ 495921 h 533400"/>
                  <a:gd name="connsiteX13" fmla="*/ 1248 w 400050"/>
                  <a:gd name="connsiteY13" fmla="*/ 76821 h 533400"/>
                  <a:gd name="connsiteX14" fmla="*/ 37443 w 400050"/>
                  <a:gd name="connsiteY14" fmla="*/ 38721 h 533400"/>
                  <a:gd name="connsiteX15" fmla="*/ 39348 w 400050"/>
                  <a:gd name="connsiteY15" fmla="*/ 38721 h 533400"/>
                  <a:gd name="connsiteX16" fmla="*/ 106023 w 400050"/>
                  <a:gd name="connsiteY16" fmla="*/ 38721 h 533400"/>
                  <a:gd name="connsiteX17" fmla="*/ 106023 w 400050"/>
                  <a:gd name="connsiteY17" fmla="*/ 29196 h 533400"/>
                  <a:gd name="connsiteX18" fmla="*/ 132693 w 400050"/>
                  <a:gd name="connsiteY18" fmla="*/ 621 h 533400"/>
                  <a:gd name="connsiteX19" fmla="*/ 134598 w 400050"/>
                  <a:gd name="connsiteY19" fmla="*/ 621 h 533400"/>
                  <a:gd name="connsiteX20" fmla="*/ 267948 w 400050"/>
                  <a:gd name="connsiteY20" fmla="*/ 621 h 533400"/>
                  <a:gd name="connsiteX21" fmla="*/ 106023 w 400050"/>
                  <a:gd name="connsiteY21" fmla="*/ 57771 h 533400"/>
                  <a:gd name="connsiteX22" fmla="*/ 39348 w 400050"/>
                  <a:gd name="connsiteY22" fmla="*/ 57771 h 533400"/>
                  <a:gd name="connsiteX23" fmla="*/ 20298 w 400050"/>
                  <a:gd name="connsiteY23" fmla="*/ 75869 h 533400"/>
                  <a:gd name="connsiteX24" fmla="*/ 20298 w 400050"/>
                  <a:gd name="connsiteY24" fmla="*/ 76821 h 533400"/>
                  <a:gd name="connsiteX25" fmla="*/ 20298 w 400050"/>
                  <a:gd name="connsiteY25" fmla="*/ 495921 h 533400"/>
                  <a:gd name="connsiteX26" fmla="*/ 38395 w 400050"/>
                  <a:gd name="connsiteY26" fmla="*/ 514971 h 533400"/>
                  <a:gd name="connsiteX27" fmla="*/ 39348 w 400050"/>
                  <a:gd name="connsiteY27" fmla="*/ 514971 h 533400"/>
                  <a:gd name="connsiteX28" fmla="*/ 363198 w 400050"/>
                  <a:gd name="connsiteY28" fmla="*/ 514971 h 533400"/>
                  <a:gd name="connsiteX29" fmla="*/ 382248 w 400050"/>
                  <a:gd name="connsiteY29" fmla="*/ 496873 h 533400"/>
                  <a:gd name="connsiteX30" fmla="*/ 382248 w 400050"/>
                  <a:gd name="connsiteY30" fmla="*/ 495921 h 533400"/>
                  <a:gd name="connsiteX31" fmla="*/ 382248 w 400050"/>
                  <a:gd name="connsiteY31" fmla="*/ 76821 h 533400"/>
                  <a:gd name="connsiteX32" fmla="*/ 364151 w 400050"/>
                  <a:gd name="connsiteY32" fmla="*/ 57771 h 533400"/>
                  <a:gd name="connsiteX33" fmla="*/ 363198 w 400050"/>
                  <a:gd name="connsiteY33" fmla="*/ 57771 h 533400"/>
                  <a:gd name="connsiteX34" fmla="*/ 296523 w 400050"/>
                  <a:gd name="connsiteY34" fmla="*/ 57771 h 533400"/>
                  <a:gd name="connsiteX35" fmla="*/ 296523 w 400050"/>
                  <a:gd name="connsiteY35" fmla="*/ 67296 h 533400"/>
                  <a:gd name="connsiteX36" fmla="*/ 269853 w 400050"/>
                  <a:gd name="connsiteY36" fmla="*/ 95871 h 533400"/>
                  <a:gd name="connsiteX37" fmla="*/ 267948 w 400050"/>
                  <a:gd name="connsiteY37" fmla="*/ 95871 h 533400"/>
                  <a:gd name="connsiteX38" fmla="*/ 134598 w 400050"/>
                  <a:gd name="connsiteY38" fmla="*/ 95871 h 533400"/>
                  <a:gd name="connsiteX39" fmla="*/ 106023 w 400050"/>
                  <a:gd name="connsiteY39" fmla="*/ 69201 h 533400"/>
                  <a:gd name="connsiteX40" fmla="*/ 106023 w 400050"/>
                  <a:gd name="connsiteY40" fmla="*/ 67296 h 533400"/>
                  <a:gd name="connsiteX41" fmla="*/ 106023 w 400050"/>
                  <a:gd name="connsiteY41" fmla="*/ 57771 h 533400"/>
                  <a:gd name="connsiteX42" fmla="*/ 201273 w 400050"/>
                  <a:gd name="connsiteY42" fmla="*/ 343521 h 533400"/>
                  <a:gd name="connsiteX43" fmla="*/ 201273 w 400050"/>
                  <a:gd name="connsiteY43" fmla="*/ 362571 h 533400"/>
                  <a:gd name="connsiteX44" fmla="*/ 86973 w 400050"/>
                  <a:gd name="connsiteY44" fmla="*/ 362571 h 533400"/>
                  <a:gd name="connsiteX45" fmla="*/ 86973 w 400050"/>
                  <a:gd name="connsiteY45" fmla="*/ 343521 h 533400"/>
                  <a:gd name="connsiteX46" fmla="*/ 201273 w 400050"/>
                  <a:gd name="connsiteY46" fmla="*/ 343521 h 533400"/>
                  <a:gd name="connsiteX47" fmla="*/ 315573 w 400050"/>
                  <a:gd name="connsiteY47" fmla="*/ 267321 h 533400"/>
                  <a:gd name="connsiteX48" fmla="*/ 315573 w 400050"/>
                  <a:gd name="connsiteY48" fmla="*/ 286371 h 533400"/>
                  <a:gd name="connsiteX49" fmla="*/ 86973 w 400050"/>
                  <a:gd name="connsiteY49" fmla="*/ 286371 h 533400"/>
                  <a:gd name="connsiteX50" fmla="*/ 86973 w 400050"/>
                  <a:gd name="connsiteY50" fmla="*/ 267321 h 533400"/>
                  <a:gd name="connsiteX51" fmla="*/ 315573 w 400050"/>
                  <a:gd name="connsiteY51" fmla="*/ 267321 h 533400"/>
                  <a:gd name="connsiteX52" fmla="*/ 315573 w 400050"/>
                  <a:gd name="connsiteY52" fmla="*/ 191121 h 533400"/>
                  <a:gd name="connsiteX53" fmla="*/ 315573 w 400050"/>
                  <a:gd name="connsiteY53" fmla="*/ 210171 h 533400"/>
                  <a:gd name="connsiteX54" fmla="*/ 86973 w 400050"/>
                  <a:gd name="connsiteY54" fmla="*/ 210171 h 533400"/>
                  <a:gd name="connsiteX55" fmla="*/ 86973 w 400050"/>
                  <a:gd name="connsiteY55" fmla="*/ 191121 h 533400"/>
                  <a:gd name="connsiteX56" fmla="*/ 315573 w 400050"/>
                  <a:gd name="connsiteY56" fmla="*/ 191121 h 533400"/>
                  <a:gd name="connsiteX57" fmla="*/ 267948 w 400050"/>
                  <a:gd name="connsiteY57" fmla="*/ 19671 h 533400"/>
                  <a:gd name="connsiteX58" fmla="*/ 134598 w 400050"/>
                  <a:gd name="connsiteY58" fmla="*/ 19671 h 533400"/>
                  <a:gd name="connsiteX59" fmla="*/ 125073 w 400050"/>
                  <a:gd name="connsiteY59" fmla="*/ 28244 h 533400"/>
                  <a:gd name="connsiteX60" fmla="*/ 125073 w 400050"/>
                  <a:gd name="connsiteY60" fmla="*/ 29196 h 533400"/>
                  <a:gd name="connsiteX61" fmla="*/ 125073 w 400050"/>
                  <a:gd name="connsiteY61" fmla="*/ 67296 h 533400"/>
                  <a:gd name="connsiteX62" fmla="*/ 133645 w 400050"/>
                  <a:gd name="connsiteY62" fmla="*/ 76821 h 533400"/>
                  <a:gd name="connsiteX63" fmla="*/ 134598 w 400050"/>
                  <a:gd name="connsiteY63" fmla="*/ 76821 h 533400"/>
                  <a:gd name="connsiteX64" fmla="*/ 267948 w 400050"/>
                  <a:gd name="connsiteY64" fmla="*/ 76821 h 533400"/>
                  <a:gd name="connsiteX65" fmla="*/ 277473 w 400050"/>
                  <a:gd name="connsiteY65" fmla="*/ 68248 h 533400"/>
                  <a:gd name="connsiteX66" fmla="*/ 277473 w 400050"/>
                  <a:gd name="connsiteY66" fmla="*/ 67296 h 533400"/>
                  <a:gd name="connsiteX67" fmla="*/ 277473 w 400050"/>
                  <a:gd name="connsiteY67" fmla="*/ 29196 h 533400"/>
                  <a:gd name="connsiteX68" fmla="*/ 267948 w 400050"/>
                  <a:gd name="connsiteY68" fmla="*/ 196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400050" h="533400">
                    <a:moveTo>
                      <a:pt x="267948" y="621"/>
                    </a:moveTo>
                    <a:cubicBezTo>
                      <a:pt x="283188" y="621"/>
                      <a:pt x="295570" y="12051"/>
                      <a:pt x="296523" y="27291"/>
                    </a:cubicBezTo>
                    <a:lnTo>
                      <a:pt x="296523" y="29196"/>
                    </a:lnTo>
                    <a:lnTo>
                      <a:pt x="296523" y="38721"/>
                    </a:lnTo>
                    <a:lnTo>
                      <a:pt x="363198" y="38721"/>
                    </a:lnTo>
                    <a:cubicBezTo>
                      <a:pt x="383201" y="38721"/>
                      <a:pt x="400345" y="54914"/>
                      <a:pt x="401298" y="74916"/>
                    </a:cubicBezTo>
                    <a:lnTo>
                      <a:pt x="401298" y="76821"/>
                    </a:lnTo>
                    <a:lnTo>
                      <a:pt x="401298" y="495921"/>
                    </a:lnTo>
                    <a:cubicBezTo>
                      <a:pt x="401298" y="515923"/>
                      <a:pt x="385105" y="533069"/>
                      <a:pt x="365103" y="534021"/>
                    </a:cubicBezTo>
                    <a:lnTo>
                      <a:pt x="363198" y="534021"/>
                    </a:lnTo>
                    <a:lnTo>
                      <a:pt x="39348" y="534021"/>
                    </a:lnTo>
                    <a:cubicBezTo>
                      <a:pt x="19345" y="534021"/>
                      <a:pt x="2201" y="517828"/>
                      <a:pt x="1248" y="497826"/>
                    </a:cubicBezTo>
                    <a:lnTo>
                      <a:pt x="1248" y="495921"/>
                    </a:lnTo>
                    <a:lnTo>
                      <a:pt x="1248" y="76821"/>
                    </a:lnTo>
                    <a:cubicBezTo>
                      <a:pt x="1248" y="56819"/>
                      <a:pt x="17441" y="39673"/>
                      <a:pt x="37443" y="38721"/>
                    </a:cubicBezTo>
                    <a:lnTo>
                      <a:pt x="39348" y="38721"/>
                    </a:lnTo>
                    <a:lnTo>
                      <a:pt x="106023" y="38721"/>
                    </a:lnTo>
                    <a:lnTo>
                      <a:pt x="106023" y="29196"/>
                    </a:lnTo>
                    <a:cubicBezTo>
                      <a:pt x="106023" y="13956"/>
                      <a:pt x="117453" y="1573"/>
                      <a:pt x="132693" y="621"/>
                    </a:cubicBezTo>
                    <a:lnTo>
                      <a:pt x="134598" y="621"/>
                    </a:lnTo>
                    <a:lnTo>
                      <a:pt x="267948" y="621"/>
                    </a:lnTo>
                    <a:close/>
                    <a:moveTo>
                      <a:pt x="106023" y="57771"/>
                    </a:moveTo>
                    <a:lnTo>
                      <a:pt x="39348" y="57771"/>
                    </a:lnTo>
                    <a:cubicBezTo>
                      <a:pt x="28870" y="57771"/>
                      <a:pt x="21251" y="65391"/>
                      <a:pt x="20298" y="75869"/>
                    </a:cubicBezTo>
                    <a:lnTo>
                      <a:pt x="20298" y="76821"/>
                    </a:lnTo>
                    <a:lnTo>
                      <a:pt x="20298" y="495921"/>
                    </a:lnTo>
                    <a:cubicBezTo>
                      <a:pt x="20298" y="506398"/>
                      <a:pt x="27918" y="514019"/>
                      <a:pt x="38395" y="514971"/>
                    </a:cubicBezTo>
                    <a:lnTo>
                      <a:pt x="39348" y="514971"/>
                    </a:lnTo>
                    <a:lnTo>
                      <a:pt x="363198" y="514971"/>
                    </a:lnTo>
                    <a:cubicBezTo>
                      <a:pt x="373676" y="514971"/>
                      <a:pt x="381295" y="507351"/>
                      <a:pt x="382248" y="496873"/>
                    </a:cubicBezTo>
                    <a:lnTo>
                      <a:pt x="382248" y="495921"/>
                    </a:lnTo>
                    <a:lnTo>
                      <a:pt x="382248" y="76821"/>
                    </a:lnTo>
                    <a:cubicBezTo>
                      <a:pt x="382248" y="66344"/>
                      <a:pt x="374628" y="58723"/>
                      <a:pt x="364151" y="57771"/>
                    </a:cubicBezTo>
                    <a:lnTo>
                      <a:pt x="363198" y="57771"/>
                    </a:lnTo>
                    <a:lnTo>
                      <a:pt x="296523" y="57771"/>
                    </a:lnTo>
                    <a:lnTo>
                      <a:pt x="296523" y="67296"/>
                    </a:lnTo>
                    <a:cubicBezTo>
                      <a:pt x="296523" y="82536"/>
                      <a:pt x="285093" y="94919"/>
                      <a:pt x="269853" y="95871"/>
                    </a:cubicBezTo>
                    <a:lnTo>
                      <a:pt x="267948" y="95871"/>
                    </a:lnTo>
                    <a:lnTo>
                      <a:pt x="134598" y="95871"/>
                    </a:lnTo>
                    <a:cubicBezTo>
                      <a:pt x="119358" y="95871"/>
                      <a:pt x="106976" y="84441"/>
                      <a:pt x="106023" y="69201"/>
                    </a:cubicBezTo>
                    <a:lnTo>
                      <a:pt x="106023" y="67296"/>
                    </a:lnTo>
                    <a:lnTo>
                      <a:pt x="106023" y="57771"/>
                    </a:lnTo>
                    <a:close/>
                    <a:moveTo>
                      <a:pt x="201273" y="343521"/>
                    </a:moveTo>
                    <a:lnTo>
                      <a:pt x="201273" y="362571"/>
                    </a:lnTo>
                    <a:lnTo>
                      <a:pt x="86973" y="362571"/>
                    </a:lnTo>
                    <a:lnTo>
                      <a:pt x="86973" y="343521"/>
                    </a:lnTo>
                    <a:lnTo>
                      <a:pt x="201273" y="343521"/>
                    </a:lnTo>
                    <a:close/>
                    <a:moveTo>
                      <a:pt x="315573" y="267321"/>
                    </a:moveTo>
                    <a:lnTo>
                      <a:pt x="315573" y="286371"/>
                    </a:lnTo>
                    <a:lnTo>
                      <a:pt x="86973" y="286371"/>
                    </a:lnTo>
                    <a:lnTo>
                      <a:pt x="86973" y="267321"/>
                    </a:lnTo>
                    <a:lnTo>
                      <a:pt x="315573" y="267321"/>
                    </a:lnTo>
                    <a:close/>
                    <a:moveTo>
                      <a:pt x="315573" y="191121"/>
                    </a:moveTo>
                    <a:lnTo>
                      <a:pt x="315573" y="210171"/>
                    </a:lnTo>
                    <a:lnTo>
                      <a:pt x="86973" y="210171"/>
                    </a:lnTo>
                    <a:lnTo>
                      <a:pt x="86973" y="191121"/>
                    </a:lnTo>
                    <a:lnTo>
                      <a:pt x="315573" y="191121"/>
                    </a:lnTo>
                    <a:close/>
                    <a:moveTo>
                      <a:pt x="267948" y="19671"/>
                    </a:moveTo>
                    <a:lnTo>
                      <a:pt x="134598" y="19671"/>
                    </a:lnTo>
                    <a:cubicBezTo>
                      <a:pt x="129836" y="19671"/>
                      <a:pt x="126026" y="23481"/>
                      <a:pt x="125073" y="28244"/>
                    </a:cubicBezTo>
                    <a:lnTo>
                      <a:pt x="125073" y="29196"/>
                    </a:lnTo>
                    <a:lnTo>
                      <a:pt x="125073" y="67296"/>
                    </a:lnTo>
                    <a:cubicBezTo>
                      <a:pt x="125073" y="72059"/>
                      <a:pt x="128883" y="75869"/>
                      <a:pt x="133645" y="76821"/>
                    </a:cubicBezTo>
                    <a:lnTo>
                      <a:pt x="134598" y="76821"/>
                    </a:lnTo>
                    <a:lnTo>
                      <a:pt x="267948" y="76821"/>
                    </a:lnTo>
                    <a:cubicBezTo>
                      <a:pt x="272711" y="76821"/>
                      <a:pt x="276520" y="73011"/>
                      <a:pt x="277473" y="68248"/>
                    </a:cubicBezTo>
                    <a:lnTo>
                      <a:pt x="277473" y="67296"/>
                    </a:lnTo>
                    <a:lnTo>
                      <a:pt x="277473" y="29196"/>
                    </a:lnTo>
                    <a:cubicBezTo>
                      <a:pt x="277473" y="23481"/>
                      <a:pt x="273663" y="19671"/>
                      <a:pt x="267948" y="196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 algn="l"/>
                <a:endParaRPr/>
              </a:p>
            </p:txBody>
          </p:sp>
          <p:sp>
            <p:nvSpPr>
              <p:cNvPr id="14" name="Text" descr="faa96a73-5b3d-45be-a0bf-9bcf7cb54f54">
                <a:extLst>
                  <a:ext uri="{FF2B5EF4-FFF2-40B4-BE49-F238E27FC236}">
                    <a16:creationId xmlns:a16="http://schemas.microsoft.com/office/drawing/2014/main" id="{EA294ECB-C67C-26F8-13FA-16DB07BD5B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84301" y="3854450"/>
                <a:ext cx="9410700" cy="16492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内容空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" name="Bullet" descr="fbc3ba1a-fc65-4457-8010-b2c670546388">
                <a:extLst>
                  <a:ext uri="{FF2B5EF4-FFF2-40B4-BE49-F238E27FC236}">
                    <a16:creationId xmlns:a16="http://schemas.microsoft.com/office/drawing/2014/main" id="{47F74D5A-1C48-CDB3-7D96-22EEA66A0EFD}"/>
                  </a:ext>
                </a:extLst>
              </p:cNvPr>
              <p:cNvSpPr txBox="1"/>
              <p:nvPr/>
            </p:nvSpPr>
            <p:spPr>
              <a:xfrm>
                <a:off x="1384301" y="3352799"/>
                <a:ext cx="9410700" cy="5011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algn="l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a typeface="微软雅黑"/>
                  </a:rPr>
                  <a:t>技能基础</a:t>
                </a:r>
                <a:endParaRPr lang="en-US" sz="2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微软雅黑"/>
                </a:endParaRPr>
              </a:p>
            </p:txBody>
          </p:sp>
        </p:grpSp>
      </p:grpSp>
      <p:sp>
        <p:nvSpPr>
          <p:cNvPr id="2" name="标题 1" descr="77559d02-3ecc-406f-8a69-9450dd9b5bd4"/>
          <p:cNvSpPr>
            <a:spLocks noGrp="1"/>
          </p:cNvSpPr>
          <p:nvPr>
            <p:ph type="title" hasCustomPrompt="1"/>
          </p:nvPr>
        </p:nvSpPr>
        <p:spPr>
          <a:xfrm>
            <a:off x="660400" y="128587"/>
            <a:ext cx="10858500" cy="659112"/>
          </a:xfrm>
          <a:custGeom>
            <a:avLst/>
            <a:gdLst>
              <a:gd name="connsiteX0" fmla="*/ 0 w 10858500"/>
              <a:gd name="connsiteY0" fmla="*/ 0 h 659112"/>
              <a:gd name="connsiteX1" fmla="*/ 10858500 w 10858500"/>
              <a:gd name="connsiteY1" fmla="*/ 0 h 659112"/>
              <a:gd name="connsiteX2" fmla="*/ 10858500 w 10858500"/>
              <a:gd name="connsiteY2" fmla="*/ 659112 h 659112"/>
              <a:gd name="connsiteX3" fmla="*/ 0 w 10858500"/>
              <a:gd name="connsiteY3" fmla="*/ 659112 h 659112"/>
              <a:gd name="connsiteX4" fmla="*/ 0 w 10858500"/>
              <a:gd name="connsiteY4" fmla="*/ 0 h 6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0" h="659112" fill="none" extrusionOk="0">
                <a:moveTo>
                  <a:pt x="0" y="0"/>
                </a:moveTo>
                <a:cubicBezTo>
                  <a:pt x="2770247" y="-55338"/>
                  <a:pt x="9568793" y="-112824"/>
                  <a:pt x="10858500" y="0"/>
                </a:cubicBezTo>
                <a:cubicBezTo>
                  <a:pt x="10822584" y="83222"/>
                  <a:pt x="10813947" y="427537"/>
                  <a:pt x="10858500" y="659112"/>
                </a:cubicBezTo>
                <a:cubicBezTo>
                  <a:pt x="6263991" y="548330"/>
                  <a:pt x="2507659" y="678155"/>
                  <a:pt x="0" y="659112"/>
                </a:cubicBezTo>
                <a:cubicBezTo>
                  <a:pt x="54331" y="483167"/>
                  <a:pt x="25923" y="288647"/>
                  <a:pt x="0" y="0"/>
                </a:cubicBezTo>
                <a:close/>
              </a:path>
              <a:path w="10858500" h="659112" stroke="0" extrusionOk="0">
                <a:moveTo>
                  <a:pt x="0" y="0"/>
                </a:moveTo>
                <a:cubicBezTo>
                  <a:pt x="4762059" y="27283"/>
                  <a:pt x="6477264" y="-131244"/>
                  <a:pt x="10858500" y="0"/>
                </a:cubicBezTo>
                <a:cubicBezTo>
                  <a:pt x="10914224" y="108047"/>
                  <a:pt x="10861820" y="494229"/>
                  <a:pt x="10858500" y="659112"/>
                </a:cubicBezTo>
                <a:cubicBezTo>
                  <a:pt x="6730228" y="663402"/>
                  <a:pt x="4952317" y="780478"/>
                  <a:pt x="0" y="659112"/>
                </a:cubicBezTo>
                <a:cubicBezTo>
                  <a:pt x="-14045" y="486461"/>
                  <a:pt x="-58192" y="28487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59204656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i="0" u="none" dirty="0" err="1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rPr>
              <a:t>技能基础</a:t>
            </a:r>
            <a:endParaRPr lang="en-US" sz="2800" i="0" u="none" dirty="0">
              <a:ln w="12700" cmpd="sng">
                <a:solidFill>
                  <a:schemeClr val="bg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a typeface="微软雅黑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083BE4-2A96-AB41-AF9B-43033DD24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0" y="261674"/>
            <a:ext cx="512090" cy="5260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" descr="bf2638f8-1996-4719-82b7-02bd312273c0">
            <a:extLst>
              <a:ext uri="{FF2B5EF4-FFF2-40B4-BE49-F238E27FC236}">
                <a16:creationId xmlns:a16="http://schemas.microsoft.com/office/drawing/2014/main" id="{FA4099B2-AA25-BE0D-7333-005F09C754B2}"/>
              </a:ext>
            </a:extLst>
          </p:cNvPr>
          <p:cNvSpPr>
            <a:spLocks noGrp="1"/>
          </p:cNvSpPr>
          <p:nvPr/>
        </p:nvSpPr>
        <p:spPr>
          <a:xfrm>
            <a:off x="2753178" y="1866780"/>
            <a:ext cx="6685643" cy="9062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05  </a:t>
            </a:r>
            <a:r>
              <a:rPr lang="zh-CN" alt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单元主要教学内容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ea typeface="微软雅黑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AE0E812-AC38-8841-19FB-6963BF852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940190"/>
              </p:ext>
            </p:extLst>
          </p:nvPr>
        </p:nvGraphicFramePr>
        <p:xfrm>
          <a:off x="0" y="-33101"/>
          <a:ext cx="12192000" cy="673255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1558820749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419805888"/>
                    </a:ext>
                  </a:extLst>
                </a:gridCol>
                <a:gridCol w="2984500">
                  <a:extLst>
                    <a:ext uri="{9D8B030D-6E8A-4147-A177-3AD203B41FA5}">
                      <a16:colId xmlns:a16="http://schemas.microsoft.com/office/drawing/2014/main" val="4228335374"/>
                    </a:ext>
                  </a:extLst>
                </a:gridCol>
                <a:gridCol w="4025900">
                  <a:extLst>
                    <a:ext uri="{9D8B030D-6E8A-4147-A177-3AD203B41FA5}">
                      <a16:colId xmlns:a16="http://schemas.microsoft.com/office/drawing/2014/main" val="615259547"/>
                    </a:ext>
                  </a:extLst>
                </a:gridCol>
              </a:tblGrid>
              <a:tr h="75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200" dirty="0">
                          <a:solidFill>
                            <a:srgbClr val="00B0F0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reflection blurRad="6350" stA="60000" endA="900" endPos="58000" dir="5400000" sy="-100000" algn="bl" rotWithShape="0"/>
                          </a:effectLst>
                        </a:rPr>
                        <a:t>内容与要求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200" dirty="0">
                          <a:solidFill>
                            <a:srgbClr val="00B0F0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reflection blurRad="6350" stA="60000" endA="900" endPos="58000" dir="5400000" sy="-100000" algn="bl" rotWithShape="0"/>
                          </a:effectLst>
                        </a:rPr>
                        <a:t>主要核心内容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200" dirty="0">
                          <a:solidFill>
                            <a:srgbClr val="00B0F0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reflection blurRad="6350" stA="60000" endA="900" endPos="58000" dir="5400000" sy="-100000" algn="bl" rotWithShape="0"/>
                          </a:effectLst>
                        </a:rPr>
                        <a:t>课时分布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200" dirty="0">
                          <a:solidFill>
                            <a:srgbClr val="00B0F0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reflection blurRad="6350" stA="60000" endA="900" endPos="58000" dir="5400000" sy="-100000" algn="bl" rotWithShape="0"/>
                          </a:effectLst>
                        </a:rPr>
                        <a:t>课时结构化体现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513560"/>
                  </a:ext>
                </a:extLst>
              </a:tr>
              <a:tr h="101395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800" b="1" kern="1200" dirty="0">
                          <a:solidFill>
                            <a:srgbClr val="668226"/>
                          </a:solidFill>
                        </a:rPr>
                        <a:t>基础知识与技能</a:t>
                      </a:r>
                      <a:endParaRPr lang="en-US" altLang="zh-CN" sz="1800" b="1" kern="1200" dirty="0">
                        <a:solidFill>
                          <a:srgbClr val="66822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79760"/>
                  </a:ext>
                </a:extLst>
              </a:tr>
              <a:tr h="124571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800" b="1" kern="1200" dirty="0">
                          <a:solidFill>
                            <a:srgbClr val="668226"/>
                          </a:solidFill>
                        </a:rPr>
                        <a:t>技战术运用</a:t>
                      </a:r>
                      <a:endParaRPr lang="zh-CN" altLang="en-US" sz="1800" b="1" kern="1200" dirty="0">
                        <a:solidFill>
                          <a:srgbClr val="66822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34161"/>
                  </a:ext>
                </a:extLst>
              </a:tr>
              <a:tr h="78219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800" b="1" kern="1200" dirty="0">
                          <a:solidFill>
                            <a:srgbClr val="668226"/>
                          </a:solidFill>
                        </a:rPr>
                        <a:t>体能</a:t>
                      </a:r>
                      <a:endParaRPr lang="en-US" altLang="zh-CN" sz="1800" b="1" kern="1200" dirty="0">
                        <a:solidFill>
                          <a:srgbClr val="66822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662204"/>
                  </a:ext>
                </a:extLst>
              </a:tr>
              <a:tr h="943614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800" b="1" kern="1200" dirty="0">
                          <a:solidFill>
                            <a:srgbClr val="668226"/>
                          </a:solidFill>
                        </a:rPr>
                        <a:t>展示或比赛</a:t>
                      </a:r>
                      <a:endParaRPr lang="zh-CN" altLang="en-US" sz="1800" b="1" kern="1200" dirty="0">
                        <a:solidFill>
                          <a:srgbClr val="66822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148180"/>
                  </a:ext>
                </a:extLst>
              </a:tr>
              <a:tr h="93181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800" b="1" kern="1200" dirty="0">
                          <a:solidFill>
                            <a:srgbClr val="668226"/>
                          </a:solidFill>
                        </a:rPr>
                        <a:t>规则与裁判方法</a:t>
                      </a:r>
                      <a:endParaRPr lang="zh-CN" altLang="en-US" sz="1800" b="1" kern="1200" dirty="0">
                        <a:solidFill>
                          <a:srgbClr val="66822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9563"/>
                  </a:ext>
                </a:extLst>
              </a:tr>
              <a:tr h="106230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CN" altLang="en-US" sz="1800" b="1" kern="1200" dirty="0">
                          <a:solidFill>
                            <a:srgbClr val="668226"/>
                          </a:solidFill>
                        </a:rPr>
                        <a:t>观赏与评价</a:t>
                      </a:r>
                      <a:endParaRPr lang="zh-CN" altLang="en-US" sz="1800" b="1" kern="1200" dirty="0">
                        <a:solidFill>
                          <a:srgbClr val="66822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7161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03A50-8B1E-3AD2-20E3-16E1EA204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0996875E-3B8F-EBDA-4A88-136AFF1BE793}"/>
              </a:ext>
            </a:extLst>
          </p:cNvPr>
          <p:cNvSpPr/>
          <p:nvPr/>
        </p:nvSpPr>
        <p:spPr>
          <a:xfrm>
            <a:off x="3036413" y="13113"/>
            <a:ext cx="3051175" cy="6270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3EA62A2-461D-695A-884C-B369C4E16A3C}"/>
              </a:ext>
            </a:extLst>
          </p:cNvPr>
          <p:cNvSpPr/>
          <p:nvPr/>
        </p:nvSpPr>
        <p:spPr>
          <a:xfrm>
            <a:off x="-48895" y="0"/>
            <a:ext cx="3092450" cy="6270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C34AF99-6ED1-0F07-1D1A-E7BD20780E16}"/>
              </a:ext>
            </a:extLst>
          </p:cNvPr>
          <p:cNvSpPr/>
          <p:nvPr/>
        </p:nvSpPr>
        <p:spPr>
          <a:xfrm>
            <a:off x="8812529" y="0"/>
            <a:ext cx="3379471" cy="6270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5441492-173C-13F4-03C3-BEDE4CCD412E}"/>
              </a:ext>
            </a:extLst>
          </p:cNvPr>
          <p:cNvSpPr/>
          <p:nvPr/>
        </p:nvSpPr>
        <p:spPr>
          <a:xfrm>
            <a:off x="6095365" y="0"/>
            <a:ext cx="3051810" cy="62837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C1B1799-9D8A-EE4A-9166-3B8170FD52BC}"/>
              </a:ext>
            </a:extLst>
          </p:cNvPr>
          <p:cNvSpPr/>
          <p:nvPr/>
        </p:nvSpPr>
        <p:spPr>
          <a:xfrm>
            <a:off x="-18486" y="6258147"/>
            <a:ext cx="3093085" cy="586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基础知识与基本技能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041FAC2-0D28-EF06-6614-575CA10E94FB}"/>
              </a:ext>
            </a:extLst>
          </p:cNvPr>
          <p:cNvSpPr/>
          <p:nvPr/>
        </p:nvSpPr>
        <p:spPr>
          <a:xfrm>
            <a:off x="3044190" y="6270625"/>
            <a:ext cx="3051175" cy="5861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技战术运用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58EFEA2-6848-69FC-8AF4-F6161772C4E8}"/>
              </a:ext>
            </a:extLst>
          </p:cNvPr>
          <p:cNvSpPr/>
          <p:nvPr/>
        </p:nvSpPr>
        <p:spPr>
          <a:xfrm>
            <a:off x="9140825" y="6272530"/>
            <a:ext cx="3051175" cy="586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展示或比赛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15B72EE-F522-9360-F15A-62DB1E0807D7}"/>
              </a:ext>
            </a:extLst>
          </p:cNvPr>
          <p:cNvSpPr txBox="1"/>
          <p:nvPr/>
        </p:nvSpPr>
        <p:spPr>
          <a:xfrm>
            <a:off x="-241" y="5822160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1.</a:t>
            </a:r>
            <a:endParaRPr lang="zh-CN" sz="1400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1D84A67-6AD0-C678-95D5-4E11E0245483}"/>
              </a:ext>
            </a:extLst>
          </p:cNvPr>
          <p:cNvSpPr txBox="1"/>
          <p:nvPr/>
        </p:nvSpPr>
        <p:spPr>
          <a:xfrm>
            <a:off x="3029895" y="4899491"/>
            <a:ext cx="2988000" cy="3405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sz="1400" dirty="0"/>
              <a:t>3.</a:t>
            </a:r>
            <a:endParaRPr lang="en-US" sz="1400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5FE0180-A4E2-290B-5B7D-9A13CFFC5317}"/>
              </a:ext>
            </a:extLst>
          </p:cNvPr>
          <p:cNvSpPr txBox="1"/>
          <p:nvPr/>
        </p:nvSpPr>
        <p:spPr>
          <a:xfrm>
            <a:off x="-241" y="4547974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4.</a:t>
            </a:r>
            <a:r>
              <a:rPr lang="zh-CN" altLang="en-US" sz="1400" dirty="0">
                <a:sym typeface="+mn-ea"/>
              </a:rPr>
              <a:t> </a:t>
            </a:r>
            <a:endParaRPr lang="zh-CN" altLang="en-US" sz="14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DFCECBCF-2968-2AFA-AA7F-F9B08C512EAF}"/>
              </a:ext>
            </a:extLst>
          </p:cNvPr>
          <p:cNvSpPr txBox="1"/>
          <p:nvPr/>
        </p:nvSpPr>
        <p:spPr>
          <a:xfrm>
            <a:off x="3029895" y="4198421"/>
            <a:ext cx="2988000" cy="3405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>
                <a:sym typeface="+mn-ea"/>
              </a:rPr>
              <a:t>5.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0DEEE87-4E18-3788-6D65-18D09F37A479}"/>
              </a:ext>
            </a:extLst>
          </p:cNvPr>
          <p:cNvSpPr txBox="1"/>
          <p:nvPr/>
        </p:nvSpPr>
        <p:spPr>
          <a:xfrm>
            <a:off x="9180802" y="3949252"/>
            <a:ext cx="2988000" cy="340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6.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CE804BF-1EC3-7662-CFFD-717705A825A9}"/>
              </a:ext>
            </a:extLst>
          </p:cNvPr>
          <p:cNvSpPr txBox="1"/>
          <p:nvPr/>
        </p:nvSpPr>
        <p:spPr>
          <a:xfrm>
            <a:off x="-241" y="3463022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7.</a:t>
            </a:r>
            <a:endParaRPr lang="zh-CN" altLang="en-US" sz="1400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FF9BEB1-5F0B-AFEB-A176-9F1EA36EF2BD}"/>
              </a:ext>
            </a:extLst>
          </p:cNvPr>
          <p:cNvSpPr txBox="1"/>
          <p:nvPr/>
        </p:nvSpPr>
        <p:spPr>
          <a:xfrm>
            <a:off x="6126972" y="2447381"/>
            <a:ext cx="2988000" cy="3405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/>
              <a:t>10.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ADD9A1CD-FA62-43D5-9B8C-D2FEDE8B6C4B}"/>
              </a:ext>
            </a:extLst>
          </p:cNvPr>
          <p:cNvSpPr txBox="1"/>
          <p:nvPr/>
        </p:nvSpPr>
        <p:spPr>
          <a:xfrm>
            <a:off x="9180802" y="2002165"/>
            <a:ext cx="2988000" cy="340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/>
              <a:t>11.</a:t>
            </a:r>
            <a:endParaRPr sz="1400" dirty="0"/>
          </a:p>
        </p:txBody>
      </p: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664DE9D0-61DC-E45F-5CE5-E082E555F991}"/>
              </a:ext>
            </a:extLst>
          </p:cNvPr>
          <p:cNvCxnSpPr>
            <a:cxnSpLocks/>
            <a:stCxn id="38" idx="0"/>
            <a:endCxn id="2" idx="2"/>
          </p:cNvCxnSpPr>
          <p:nvPr/>
        </p:nvCxnSpPr>
        <p:spPr>
          <a:xfrm flipV="1">
            <a:off x="1493759" y="5565671"/>
            <a:ext cx="0" cy="256489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6DFC202B-E780-C9C1-60EF-A96831C43105}"/>
              </a:ext>
            </a:extLst>
          </p:cNvPr>
          <p:cNvSpPr txBox="1"/>
          <p:nvPr/>
        </p:nvSpPr>
        <p:spPr>
          <a:xfrm>
            <a:off x="3074599" y="3303782"/>
            <a:ext cx="2988000" cy="3405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8.</a:t>
            </a:r>
            <a:endParaRPr lang="zh-CN" altLang="en-US" sz="1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539B5AC-47EE-DDEC-E415-0A8B73C3D6A4}"/>
              </a:ext>
            </a:extLst>
          </p:cNvPr>
          <p:cNvSpPr txBox="1"/>
          <p:nvPr/>
        </p:nvSpPr>
        <p:spPr>
          <a:xfrm>
            <a:off x="-241" y="5225152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sz="1400" dirty="0"/>
              <a:t>2.</a:t>
            </a:r>
            <a:endParaRPr lang="zh-CN" altLang="en-US" sz="1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441F530-EA73-94D8-E754-74DE06CE35D4}"/>
              </a:ext>
            </a:extLst>
          </p:cNvPr>
          <p:cNvSpPr/>
          <p:nvPr/>
        </p:nvSpPr>
        <p:spPr>
          <a:xfrm>
            <a:off x="6095365" y="6272530"/>
            <a:ext cx="3051175" cy="5861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专项体能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0E890EFA-5A24-C756-F9CB-499E443517A2}"/>
              </a:ext>
            </a:extLst>
          </p:cNvPr>
          <p:cNvSpPr txBox="1"/>
          <p:nvPr/>
        </p:nvSpPr>
        <p:spPr>
          <a:xfrm>
            <a:off x="3074599" y="908440"/>
            <a:ext cx="2988000" cy="3405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14.</a:t>
            </a:r>
            <a:endParaRPr lang="zh-CN" altLang="en-US" sz="1400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CAC60CA-29CC-6F7C-1040-507B6D23D40A}"/>
              </a:ext>
            </a:extLst>
          </p:cNvPr>
          <p:cNvSpPr txBox="1"/>
          <p:nvPr/>
        </p:nvSpPr>
        <p:spPr>
          <a:xfrm>
            <a:off x="-241" y="1290420"/>
            <a:ext cx="2988000" cy="343495"/>
          </a:xfrm>
          <a:prstGeom prst="roundRect">
            <a:avLst>
              <a:gd name="adj" fmla="val 1868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13.</a:t>
            </a:r>
            <a:endParaRPr sz="1400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3371C6F-3E8A-BDFB-E855-9F23B37D178E}"/>
              </a:ext>
            </a:extLst>
          </p:cNvPr>
          <p:cNvSpPr txBox="1"/>
          <p:nvPr/>
        </p:nvSpPr>
        <p:spPr>
          <a:xfrm>
            <a:off x="3074599" y="1687893"/>
            <a:ext cx="2988000" cy="3405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12.</a:t>
            </a:r>
            <a:r>
              <a:rPr lang="zh-CN" altLang="en-US" sz="1400" dirty="0"/>
              <a:t> </a:t>
            </a:r>
            <a:endParaRPr sz="1400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3D1F693-8B62-6453-70EB-5513D4D076CA}"/>
              </a:ext>
            </a:extLst>
          </p:cNvPr>
          <p:cNvSpPr txBox="1"/>
          <p:nvPr/>
        </p:nvSpPr>
        <p:spPr>
          <a:xfrm>
            <a:off x="9180802" y="66662"/>
            <a:ext cx="2988000" cy="340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16-18.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B500EB7-BDE2-B203-427B-4F44054F1FD4}"/>
              </a:ext>
            </a:extLst>
          </p:cNvPr>
          <p:cNvSpPr txBox="1"/>
          <p:nvPr/>
        </p:nvSpPr>
        <p:spPr>
          <a:xfrm>
            <a:off x="6126972" y="498662"/>
            <a:ext cx="2988000" cy="3405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15.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6675134-26E1-20A9-013E-D25C01BE5CDE}"/>
              </a:ext>
            </a:extLst>
          </p:cNvPr>
          <p:cNvSpPr txBox="1"/>
          <p:nvPr/>
        </p:nvSpPr>
        <p:spPr>
          <a:xfrm>
            <a:off x="3074599" y="2804344"/>
            <a:ext cx="2988000" cy="3405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9.</a:t>
            </a:r>
            <a:endParaRPr lang="zh-CN" altLang="en-US" sz="1400" dirty="0"/>
          </a:p>
        </p:txBody>
      </p:sp>
      <p:cxnSp>
        <p:nvCxnSpPr>
          <p:cNvPr id="93" name="连接符: 肘形 92">
            <a:extLst>
              <a:ext uri="{FF2B5EF4-FFF2-40B4-BE49-F238E27FC236}">
                <a16:creationId xmlns:a16="http://schemas.microsoft.com/office/drawing/2014/main" id="{8039ECB0-649D-1351-B346-1C9B7C788245}"/>
              </a:ext>
            </a:extLst>
          </p:cNvPr>
          <p:cNvCxnSpPr>
            <a:cxnSpLocks/>
            <a:stCxn id="43" idx="3"/>
            <a:endCxn id="44" idx="2"/>
          </p:cNvCxnSpPr>
          <p:nvPr/>
        </p:nvCxnSpPr>
        <p:spPr>
          <a:xfrm>
            <a:off x="2987759" y="3633282"/>
            <a:ext cx="1580840" cy="11019"/>
          </a:xfrm>
          <a:prstGeom prst="bentConnector4">
            <a:avLst>
              <a:gd name="adj1" fmla="val 2747"/>
              <a:gd name="adj2" fmla="val 2174598"/>
            </a:avLst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连接符: 肘形 9">
            <a:extLst>
              <a:ext uri="{FF2B5EF4-FFF2-40B4-BE49-F238E27FC236}">
                <a16:creationId xmlns:a16="http://schemas.microsoft.com/office/drawing/2014/main" id="{91EA778C-2E49-BE06-64E0-FEFF11E6E934}"/>
              </a:ext>
            </a:extLst>
          </p:cNvPr>
          <p:cNvCxnSpPr>
            <a:stCxn id="2" idx="3"/>
            <a:endCxn id="39" idx="2"/>
          </p:cNvCxnSpPr>
          <p:nvPr/>
        </p:nvCxnSpPr>
        <p:spPr>
          <a:xfrm flipV="1">
            <a:off x="2987759" y="5240010"/>
            <a:ext cx="1536136" cy="1554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连接符: 肘形 13">
            <a:extLst>
              <a:ext uri="{FF2B5EF4-FFF2-40B4-BE49-F238E27FC236}">
                <a16:creationId xmlns:a16="http://schemas.microsoft.com/office/drawing/2014/main" id="{B3D12011-C874-5960-5BFD-26AB0377D5C2}"/>
              </a:ext>
            </a:extLst>
          </p:cNvPr>
          <p:cNvCxnSpPr>
            <a:cxnSpLocks/>
            <a:stCxn id="39" idx="1"/>
            <a:endCxn id="40" idx="2"/>
          </p:cNvCxnSpPr>
          <p:nvPr/>
        </p:nvCxnSpPr>
        <p:spPr>
          <a:xfrm rot="10800000">
            <a:off x="1493759" y="4888493"/>
            <a:ext cx="1536136" cy="18125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AA246265-1300-7146-82C7-8221E87715C2}"/>
              </a:ext>
            </a:extLst>
          </p:cNvPr>
          <p:cNvCxnSpPr>
            <a:stCxn id="40" idx="3"/>
            <a:endCxn id="41" idx="2"/>
          </p:cNvCxnSpPr>
          <p:nvPr/>
        </p:nvCxnSpPr>
        <p:spPr>
          <a:xfrm flipV="1">
            <a:off x="2987759" y="4538940"/>
            <a:ext cx="1536136" cy="17929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连接符: 肘形 23">
            <a:extLst>
              <a:ext uri="{FF2B5EF4-FFF2-40B4-BE49-F238E27FC236}">
                <a16:creationId xmlns:a16="http://schemas.microsoft.com/office/drawing/2014/main" id="{949275F6-28B2-8928-E24B-FEA1BF0E93DC}"/>
              </a:ext>
            </a:extLst>
          </p:cNvPr>
          <p:cNvCxnSpPr>
            <a:cxnSpLocks/>
            <a:stCxn id="41" idx="3"/>
            <a:endCxn id="42" idx="2"/>
          </p:cNvCxnSpPr>
          <p:nvPr/>
        </p:nvCxnSpPr>
        <p:spPr>
          <a:xfrm flipV="1">
            <a:off x="6017895" y="4289771"/>
            <a:ext cx="4656907" cy="789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连接符: 肘形 26">
            <a:extLst>
              <a:ext uri="{FF2B5EF4-FFF2-40B4-BE49-F238E27FC236}">
                <a16:creationId xmlns:a16="http://schemas.microsoft.com/office/drawing/2014/main" id="{79CE6EF6-1F94-8514-5CCF-6F01FE156E49}"/>
              </a:ext>
            </a:extLst>
          </p:cNvPr>
          <p:cNvCxnSpPr>
            <a:stCxn id="42" idx="1"/>
            <a:endCxn id="43" idx="2"/>
          </p:cNvCxnSpPr>
          <p:nvPr/>
        </p:nvCxnSpPr>
        <p:spPr>
          <a:xfrm rot="10800000">
            <a:off x="1493760" y="3803542"/>
            <a:ext cx="7687043" cy="3159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D1711ACC-BDEE-B268-8A6C-1C19FB3E0277}"/>
              </a:ext>
            </a:extLst>
          </p:cNvPr>
          <p:cNvCxnSpPr>
            <a:stCxn id="44" idx="0"/>
            <a:endCxn id="12" idx="2"/>
          </p:cNvCxnSpPr>
          <p:nvPr/>
        </p:nvCxnSpPr>
        <p:spPr>
          <a:xfrm flipV="1">
            <a:off x="4568599" y="3144863"/>
            <a:ext cx="0" cy="158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连接符: 肘形 32">
            <a:extLst>
              <a:ext uri="{FF2B5EF4-FFF2-40B4-BE49-F238E27FC236}">
                <a16:creationId xmlns:a16="http://schemas.microsoft.com/office/drawing/2014/main" id="{26079B90-7A27-6C47-0AB3-1367CB999E00}"/>
              </a:ext>
            </a:extLst>
          </p:cNvPr>
          <p:cNvCxnSpPr>
            <a:cxnSpLocks/>
            <a:stCxn id="12" idx="3"/>
            <a:endCxn id="45" idx="2"/>
          </p:cNvCxnSpPr>
          <p:nvPr/>
        </p:nvCxnSpPr>
        <p:spPr>
          <a:xfrm flipV="1">
            <a:off x="6062599" y="2787900"/>
            <a:ext cx="1558373" cy="1867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连接符: 肘形 34">
            <a:extLst>
              <a:ext uri="{FF2B5EF4-FFF2-40B4-BE49-F238E27FC236}">
                <a16:creationId xmlns:a16="http://schemas.microsoft.com/office/drawing/2014/main" id="{F8C35129-E0A3-A545-21BB-68089183378E}"/>
              </a:ext>
            </a:extLst>
          </p:cNvPr>
          <p:cNvCxnSpPr>
            <a:stCxn id="45" idx="3"/>
            <a:endCxn id="46" idx="2"/>
          </p:cNvCxnSpPr>
          <p:nvPr/>
        </p:nvCxnSpPr>
        <p:spPr>
          <a:xfrm flipV="1">
            <a:off x="9114972" y="2342684"/>
            <a:ext cx="1559830" cy="27495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连接符: 肘形 36">
            <a:extLst>
              <a:ext uri="{FF2B5EF4-FFF2-40B4-BE49-F238E27FC236}">
                <a16:creationId xmlns:a16="http://schemas.microsoft.com/office/drawing/2014/main" id="{97E8FFA2-B6D5-3790-95BA-A34C6872B8B8}"/>
              </a:ext>
            </a:extLst>
          </p:cNvPr>
          <p:cNvCxnSpPr>
            <a:stCxn id="46" idx="1"/>
            <a:endCxn id="47" idx="2"/>
          </p:cNvCxnSpPr>
          <p:nvPr/>
        </p:nvCxnSpPr>
        <p:spPr>
          <a:xfrm rot="10800000">
            <a:off x="4568600" y="2028413"/>
            <a:ext cx="4612203" cy="1440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连接符: 肘形 51">
            <a:extLst>
              <a:ext uri="{FF2B5EF4-FFF2-40B4-BE49-F238E27FC236}">
                <a16:creationId xmlns:a16="http://schemas.microsoft.com/office/drawing/2014/main" id="{CA464E51-A792-7CD5-B690-E5EF29338C2D}"/>
              </a:ext>
            </a:extLst>
          </p:cNvPr>
          <p:cNvCxnSpPr>
            <a:cxnSpLocks/>
            <a:stCxn id="47" idx="1"/>
            <a:endCxn id="48" idx="2"/>
          </p:cNvCxnSpPr>
          <p:nvPr/>
        </p:nvCxnSpPr>
        <p:spPr>
          <a:xfrm rot="10800000">
            <a:off x="1493759" y="1633915"/>
            <a:ext cx="1580840" cy="2242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连接符: 肘形 53">
            <a:extLst>
              <a:ext uri="{FF2B5EF4-FFF2-40B4-BE49-F238E27FC236}">
                <a16:creationId xmlns:a16="http://schemas.microsoft.com/office/drawing/2014/main" id="{741E68F3-5E97-EE77-674A-4DD0814EFE64}"/>
              </a:ext>
            </a:extLst>
          </p:cNvPr>
          <p:cNvCxnSpPr>
            <a:stCxn id="48" idx="3"/>
            <a:endCxn id="50" idx="2"/>
          </p:cNvCxnSpPr>
          <p:nvPr/>
        </p:nvCxnSpPr>
        <p:spPr>
          <a:xfrm flipV="1">
            <a:off x="2987759" y="1248959"/>
            <a:ext cx="1580840" cy="2132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连接符: 肘形 56">
            <a:extLst>
              <a:ext uri="{FF2B5EF4-FFF2-40B4-BE49-F238E27FC236}">
                <a16:creationId xmlns:a16="http://schemas.microsoft.com/office/drawing/2014/main" id="{32D9E91E-03E2-E74B-9060-B8BA6B7BB5A2}"/>
              </a:ext>
            </a:extLst>
          </p:cNvPr>
          <p:cNvCxnSpPr>
            <a:cxnSpLocks/>
            <a:stCxn id="50" idx="3"/>
            <a:endCxn id="51" idx="2"/>
          </p:cNvCxnSpPr>
          <p:nvPr/>
        </p:nvCxnSpPr>
        <p:spPr>
          <a:xfrm flipV="1">
            <a:off x="6062599" y="839181"/>
            <a:ext cx="1558373" cy="23951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连接符: 肘形 65">
            <a:extLst>
              <a:ext uri="{FF2B5EF4-FFF2-40B4-BE49-F238E27FC236}">
                <a16:creationId xmlns:a16="http://schemas.microsoft.com/office/drawing/2014/main" id="{71F5313A-6271-CA75-3F49-03C7AEDA1635}"/>
              </a:ext>
            </a:extLst>
          </p:cNvPr>
          <p:cNvCxnSpPr>
            <a:cxnSpLocks/>
            <a:stCxn id="51" idx="3"/>
            <a:endCxn id="55" idx="2"/>
          </p:cNvCxnSpPr>
          <p:nvPr/>
        </p:nvCxnSpPr>
        <p:spPr>
          <a:xfrm flipV="1">
            <a:off x="9114972" y="407181"/>
            <a:ext cx="1559830" cy="2617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945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8812529" y="0"/>
            <a:ext cx="3379471" cy="6270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095365" y="-1906"/>
            <a:ext cx="3051810" cy="62856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036413" y="-1905"/>
            <a:ext cx="3051175" cy="62856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48895" y="0"/>
            <a:ext cx="3092450" cy="6270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-48895" y="6271895"/>
            <a:ext cx="3093085" cy="586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基础知识与基本技能</a:t>
            </a:r>
          </a:p>
        </p:txBody>
      </p:sp>
      <p:sp>
        <p:nvSpPr>
          <p:cNvPr id="22" name="矩形 21"/>
          <p:cNvSpPr/>
          <p:nvPr/>
        </p:nvSpPr>
        <p:spPr>
          <a:xfrm>
            <a:off x="3044190" y="6270625"/>
            <a:ext cx="3051175" cy="586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技战术运用</a:t>
            </a:r>
          </a:p>
        </p:txBody>
      </p:sp>
      <p:sp>
        <p:nvSpPr>
          <p:cNvPr id="23" name="矩形 22"/>
          <p:cNvSpPr/>
          <p:nvPr/>
        </p:nvSpPr>
        <p:spPr>
          <a:xfrm>
            <a:off x="9140825" y="6272530"/>
            <a:ext cx="3051175" cy="586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展示或比赛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-9215" y="5910261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1.</a:t>
            </a:r>
            <a:endParaRPr lang="zh-CN" sz="1400" dirty="0"/>
          </a:p>
        </p:txBody>
      </p:sp>
      <p:sp>
        <p:nvSpPr>
          <p:cNvPr id="39" name="文本框 38"/>
          <p:cNvSpPr txBox="1"/>
          <p:nvPr/>
        </p:nvSpPr>
        <p:spPr>
          <a:xfrm>
            <a:off x="-9215" y="4999816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sz="1400" dirty="0"/>
              <a:t>3.</a:t>
            </a:r>
            <a:endParaRPr lang="en-US" sz="1400" dirty="0"/>
          </a:p>
        </p:txBody>
      </p:sp>
      <p:sp>
        <p:nvSpPr>
          <p:cNvPr id="40" name="文本框 39"/>
          <p:cNvSpPr txBox="1"/>
          <p:nvPr/>
        </p:nvSpPr>
        <p:spPr>
          <a:xfrm>
            <a:off x="3076093" y="4739450"/>
            <a:ext cx="2988000" cy="340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4.</a:t>
            </a:r>
            <a:endParaRPr lang="zh-CN" altLang="en-US" sz="1400" dirty="0"/>
          </a:p>
        </p:txBody>
      </p:sp>
      <p:sp>
        <p:nvSpPr>
          <p:cNvPr id="41" name="文本框 40"/>
          <p:cNvSpPr txBox="1"/>
          <p:nvPr/>
        </p:nvSpPr>
        <p:spPr>
          <a:xfrm>
            <a:off x="-9215" y="4416497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>
                <a:sym typeface="+mn-ea"/>
              </a:rPr>
              <a:t>5.</a:t>
            </a:r>
            <a:r>
              <a:rPr lang="zh-CN" altLang="en-US" sz="1400" dirty="0">
                <a:sym typeface="+mn-ea"/>
              </a:rPr>
              <a:t> </a:t>
            </a:r>
            <a:endParaRPr lang="en-US" sz="1400" dirty="0"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076093" y="4145789"/>
            <a:ext cx="2988000" cy="340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6.</a:t>
            </a:r>
            <a:r>
              <a:rPr lang="zh-CN" altLang="en-US" sz="1400" dirty="0"/>
              <a:t> 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083870" y="3413040"/>
            <a:ext cx="2988000" cy="340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7.</a:t>
            </a:r>
            <a:endParaRPr lang="zh-CN" altLang="en-US" sz="1400" dirty="0"/>
          </a:p>
        </p:txBody>
      </p:sp>
      <p:sp>
        <p:nvSpPr>
          <p:cNvPr id="45" name="文本框 44"/>
          <p:cNvSpPr txBox="1"/>
          <p:nvPr/>
        </p:nvSpPr>
        <p:spPr>
          <a:xfrm>
            <a:off x="-9215" y="2428859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/>
              <a:t>10.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-9215" y="1745582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/>
              <a:t>11.</a:t>
            </a:r>
            <a:endParaRPr sz="1400" dirty="0"/>
          </a:p>
        </p:txBody>
      </p:sp>
      <p:sp>
        <p:nvSpPr>
          <p:cNvPr id="44" name="文本框 43"/>
          <p:cNvSpPr txBox="1"/>
          <p:nvPr/>
        </p:nvSpPr>
        <p:spPr>
          <a:xfrm>
            <a:off x="9177332" y="3203774"/>
            <a:ext cx="2988000" cy="340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8.</a:t>
            </a:r>
            <a:endParaRPr lang="zh-CN" altLang="en-US" sz="1400" dirty="0"/>
          </a:p>
        </p:txBody>
      </p:sp>
      <p:sp>
        <p:nvSpPr>
          <p:cNvPr id="2" name="文本框 1"/>
          <p:cNvSpPr txBox="1"/>
          <p:nvPr/>
        </p:nvSpPr>
        <p:spPr>
          <a:xfrm>
            <a:off x="-16824" y="5453355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sz="1400" dirty="0"/>
              <a:t>2.</a:t>
            </a:r>
            <a:endParaRPr lang="zh-CN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6095365" y="6272530"/>
            <a:ext cx="3051175" cy="5861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专项体能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126952" y="900260"/>
            <a:ext cx="2988000" cy="3405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14.</a:t>
            </a:r>
            <a:endParaRPr lang="zh-CN" altLang="en-US" sz="1400" dirty="0"/>
          </a:p>
        </p:txBody>
      </p:sp>
      <p:sp>
        <p:nvSpPr>
          <p:cNvPr id="48" name="文本框 47"/>
          <p:cNvSpPr txBox="1"/>
          <p:nvPr/>
        </p:nvSpPr>
        <p:spPr>
          <a:xfrm>
            <a:off x="3076093" y="1169330"/>
            <a:ext cx="2988000" cy="340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13.</a:t>
            </a:r>
            <a:endParaRPr sz="1400" dirty="0"/>
          </a:p>
        </p:txBody>
      </p:sp>
      <p:sp>
        <p:nvSpPr>
          <p:cNvPr id="47" name="文本框 46"/>
          <p:cNvSpPr txBox="1"/>
          <p:nvPr/>
        </p:nvSpPr>
        <p:spPr>
          <a:xfrm>
            <a:off x="3076093" y="1615844"/>
            <a:ext cx="2988000" cy="340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12.</a:t>
            </a:r>
            <a:r>
              <a:rPr lang="zh-CN" altLang="en-US" sz="1400" dirty="0"/>
              <a:t> </a:t>
            </a:r>
            <a:endParaRPr sz="1400" dirty="0"/>
          </a:p>
        </p:txBody>
      </p:sp>
      <p:sp>
        <p:nvSpPr>
          <p:cNvPr id="55" name="文本框 54"/>
          <p:cNvSpPr txBox="1"/>
          <p:nvPr/>
        </p:nvSpPr>
        <p:spPr>
          <a:xfrm>
            <a:off x="9177332" y="45445"/>
            <a:ext cx="2988000" cy="340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16-18.</a:t>
            </a:r>
            <a:endParaRPr lang="zh-CN" altLang="en-US" sz="1400" dirty="0"/>
          </a:p>
        </p:txBody>
      </p:sp>
      <p:sp>
        <p:nvSpPr>
          <p:cNvPr id="51" name="文本框 50"/>
          <p:cNvSpPr txBox="1"/>
          <p:nvPr/>
        </p:nvSpPr>
        <p:spPr>
          <a:xfrm>
            <a:off x="9177332" y="516341"/>
            <a:ext cx="2988000" cy="340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15.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6126952" y="2915654"/>
            <a:ext cx="2988000" cy="3405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9.</a:t>
            </a:r>
            <a:endParaRPr lang="zh-CN" altLang="en-US" sz="1400" dirty="0"/>
          </a:p>
        </p:txBody>
      </p:sp>
      <p:cxnSp>
        <p:nvCxnSpPr>
          <p:cNvPr id="126" name="连接符: 肘形 125">
            <a:extLst>
              <a:ext uri="{FF2B5EF4-FFF2-40B4-BE49-F238E27FC236}">
                <a16:creationId xmlns:a16="http://schemas.microsoft.com/office/drawing/2014/main" id="{EB8345FF-96BA-9B72-A084-4FB3F129B00D}"/>
              </a:ext>
            </a:extLst>
          </p:cNvPr>
          <p:cNvCxnSpPr>
            <a:cxnSpLocks/>
            <a:stCxn id="46" idx="3"/>
            <a:endCxn id="47" idx="2"/>
          </p:cNvCxnSpPr>
          <p:nvPr/>
        </p:nvCxnSpPr>
        <p:spPr>
          <a:xfrm>
            <a:off x="2978785" y="1915842"/>
            <a:ext cx="1591308" cy="40521"/>
          </a:xfrm>
          <a:prstGeom prst="bentConnector4">
            <a:avLst>
              <a:gd name="adj1" fmla="val 3057"/>
              <a:gd name="adj2" fmla="val 66415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CE040B3F-964D-1EDC-3C17-B4258E7B4D7D}"/>
              </a:ext>
            </a:extLst>
          </p:cNvPr>
          <p:cNvCxnSpPr>
            <a:stCxn id="51" idx="0"/>
            <a:endCxn id="55" idx="2"/>
          </p:cNvCxnSpPr>
          <p:nvPr/>
        </p:nvCxnSpPr>
        <p:spPr>
          <a:xfrm flipV="1">
            <a:off x="10671332" y="385964"/>
            <a:ext cx="0" cy="130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C65D0C8B-BCF5-B3BD-6221-E34CBB65F942}"/>
              </a:ext>
            </a:extLst>
          </p:cNvPr>
          <p:cNvCxnSpPr>
            <a:cxnSpLocks/>
            <a:stCxn id="2" idx="0"/>
            <a:endCxn id="39" idx="2"/>
          </p:cNvCxnSpPr>
          <p:nvPr/>
        </p:nvCxnSpPr>
        <p:spPr>
          <a:xfrm flipV="1">
            <a:off x="1477176" y="5340335"/>
            <a:ext cx="7609" cy="11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连接符: 肘形 67">
            <a:extLst>
              <a:ext uri="{FF2B5EF4-FFF2-40B4-BE49-F238E27FC236}">
                <a16:creationId xmlns:a16="http://schemas.microsoft.com/office/drawing/2014/main" id="{059C170E-9633-0E2B-BCA1-DAAC79E05118}"/>
              </a:ext>
            </a:extLst>
          </p:cNvPr>
          <p:cNvCxnSpPr>
            <a:cxnSpLocks/>
            <a:stCxn id="41" idx="3"/>
            <a:endCxn id="42" idx="2"/>
          </p:cNvCxnSpPr>
          <p:nvPr/>
        </p:nvCxnSpPr>
        <p:spPr>
          <a:xfrm flipV="1">
            <a:off x="2978785" y="4486308"/>
            <a:ext cx="1591308" cy="1004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连接符: 肘形 71">
            <a:extLst>
              <a:ext uri="{FF2B5EF4-FFF2-40B4-BE49-F238E27FC236}">
                <a16:creationId xmlns:a16="http://schemas.microsoft.com/office/drawing/2014/main" id="{8A950E25-C51A-A869-2AEB-4C6EE93BFF78}"/>
              </a:ext>
            </a:extLst>
          </p:cNvPr>
          <p:cNvCxnSpPr>
            <a:stCxn id="43" idx="3"/>
            <a:endCxn id="44" idx="2"/>
          </p:cNvCxnSpPr>
          <p:nvPr/>
        </p:nvCxnSpPr>
        <p:spPr>
          <a:xfrm flipV="1">
            <a:off x="6071870" y="3544293"/>
            <a:ext cx="4599462" cy="390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4" name="连接符: 肘形 73">
            <a:extLst>
              <a:ext uri="{FF2B5EF4-FFF2-40B4-BE49-F238E27FC236}">
                <a16:creationId xmlns:a16="http://schemas.microsoft.com/office/drawing/2014/main" id="{B6696066-E455-C76F-2A4A-3F4741517551}"/>
              </a:ext>
            </a:extLst>
          </p:cNvPr>
          <p:cNvCxnSpPr>
            <a:stCxn id="44" idx="1"/>
            <a:endCxn id="12" idx="2"/>
          </p:cNvCxnSpPr>
          <p:nvPr/>
        </p:nvCxnSpPr>
        <p:spPr>
          <a:xfrm rot="10800000">
            <a:off x="7620952" y="3256174"/>
            <a:ext cx="1556380" cy="11786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连接符: 肘形 76">
            <a:extLst>
              <a:ext uri="{FF2B5EF4-FFF2-40B4-BE49-F238E27FC236}">
                <a16:creationId xmlns:a16="http://schemas.microsoft.com/office/drawing/2014/main" id="{F84418C4-FB71-D0A8-605C-67B291065BFF}"/>
              </a:ext>
            </a:extLst>
          </p:cNvPr>
          <p:cNvCxnSpPr>
            <a:stCxn id="12" idx="1"/>
            <a:endCxn id="45" idx="2"/>
          </p:cNvCxnSpPr>
          <p:nvPr/>
        </p:nvCxnSpPr>
        <p:spPr>
          <a:xfrm rot="10800000">
            <a:off x="1484786" y="2769378"/>
            <a:ext cx="4642167" cy="31653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连接符: 肘形 78">
            <a:extLst>
              <a:ext uri="{FF2B5EF4-FFF2-40B4-BE49-F238E27FC236}">
                <a16:creationId xmlns:a16="http://schemas.microsoft.com/office/drawing/2014/main" id="{CF4F7864-435D-8AE3-B1C6-5EB9C12F7B51}"/>
              </a:ext>
            </a:extLst>
          </p:cNvPr>
          <p:cNvCxnSpPr>
            <a:stCxn id="45" idx="0"/>
            <a:endCxn id="46" idx="2"/>
          </p:cNvCxnSpPr>
          <p:nvPr/>
        </p:nvCxnSpPr>
        <p:spPr>
          <a:xfrm rot="5400000" flipH="1" flipV="1">
            <a:off x="1313406" y="2257480"/>
            <a:ext cx="342758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连接符: 肘形 80">
            <a:extLst>
              <a:ext uri="{FF2B5EF4-FFF2-40B4-BE49-F238E27FC236}">
                <a16:creationId xmlns:a16="http://schemas.microsoft.com/office/drawing/2014/main" id="{1B310735-669C-F02C-6350-3A9899A93A8B}"/>
              </a:ext>
            </a:extLst>
          </p:cNvPr>
          <p:cNvCxnSpPr>
            <a:stCxn id="47" idx="0"/>
            <a:endCxn id="48" idx="2"/>
          </p:cNvCxnSpPr>
          <p:nvPr/>
        </p:nvCxnSpPr>
        <p:spPr>
          <a:xfrm rot="5400000" flipH="1" flipV="1">
            <a:off x="4517096" y="1562847"/>
            <a:ext cx="105995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3" name="连接符: 肘形 82">
            <a:extLst>
              <a:ext uri="{FF2B5EF4-FFF2-40B4-BE49-F238E27FC236}">
                <a16:creationId xmlns:a16="http://schemas.microsoft.com/office/drawing/2014/main" id="{627EA0E3-38D3-D58B-FDD7-601E131D393B}"/>
              </a:ext>
            </a:extLst>
          </p:cNvPr>
          <p:cNvCxnSpPr>
            <a:cxnSpLocks/>
            <a:stCxn id="48" idx="3"/>
            <a:endCxn id="50" idx="2"/>
          </p:cNvCxnSpPr>
          <p:nvPr/>
        </p:nvCxnSpPr>
        <p:spPr>
          <a:xfrm flipV="1">
            <a:off x="6064093" y="1240779"/>
            <a:ext cx="1556859" cy="9881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6" name="连接符: 肘形 85">
            <a:extLst>
              <a:ext uri="{FF2B5EF4-FFF2-40B4-BE49-F238E27FC236}">
                <a16:creationId xmlns:a16="http://schemas.microsoft.com/office/drawing/2014/main" id="{66D79AB9-0B66-CF9F-0468-E201A6F11249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 flipV="1">
            <a:off x="9114952" y="856860"/>
            <a:ext cx="1556380" cy="2136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217FF6A-759D-3A82-8828-5A613BF49B8C}"/>
              </a:ext>
            </a:extLst>
          </p:cNvPr>
          <p:cNvCxnSpPr>
            <a:endCxn id="2" idx="2"/>
          </p:cNvCxnSpPr>
          <p:nvPr/>
        </p:nvCxnSpPr>
        <p:spPr>
          <a:xfrm flipV="1">
            <a:off x="1477176" y="5793874"/>
            <a:ext cx="0" cy="10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连接符: 肘形 16">
            <a:extLst>
              <a:ext uri="{FF2B5EF4-FFF2-40B4-BE49-F238E27FC236}">
                <a16:creationId xmlns:a16="http://schemas.microsoft.com/office/drawing/2014/main" id="{BB072E27-0368-036A-15D8-89A60959304C}"/>
              </a:ext>
            </a:extLst>
          </p:cNvPr>
          <p:cNvCxnSpPr>
            <a:stCxn id="39" idx="3"/>
            <a:endCxn id="40" idx="2"/>
          </p:cNvCxnSpPr>
          <p:nvPr/>
        </p:nvCxnSpPr>
        <p:spPr>
          <a:xfrm flipV="1">
            <a:off x="2978785" y="5079969"/>
            <a:ext cx="1591308" cy="901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连接符: 肘形 18">
            <a:extLst>
              <a:ext uri="{FF2B5EF4-FFF2-40B4-BE49-F238E27FC236}">
                <a16:creationId xmlns:a16="http://schemas.microsoft.com/office/drawing/2014/main" id="{93E0479B-3313-F6F9-7FE5-1F3D5A643FE4}"/>
              </a:ext>
            </a:extLst>
          </p:cNvPr>
          <p:cNvCxnSpPr>
            <a:stCxn id="40" idx="1"/>
            <a:endCxn id="41" idx="2"/>
          </p:cNvCxnSpPr>
          <p:nvPr/>
        </p:nvCxnSpPr>
        <p:spPr>
          <a:xfrm rot="10800000">
            <a:off x="1484785" y="4757016"/>
            <a:ext cx="1591308" cy="15269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连接符: 肘形 23">
            <a:extLst>
              <a:ext uri="{FF2B5EF4-FFF2-40B4-BE49-F238E27FC236}">
                <a16:creationId xmlns:a16="http://schemas.microsoft.com/office/drawing/2014/main" id="{2815F113-04F8-7A70-90BA-23C913DBD378}"/>
              </a:ext>
            </a:extLst>
          </p:cNvPr>
          <p:cNvCxnSpPr>
            <a:stCxn id="42" idx="0"/>
            <a:endCxn id="43" idx="2"/>
          </p:cNvCxnSpPr>
          <p:nvPr/>
        </p:nvCxnSpPr>
        <p:spPr>
          <a:xfrm rot="5400000" flipH="1" flipV="1">
            <a:off x="4377866" y="3945786"/>
            <a:ext cx="392230" cy="77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51eb2a2e-78fb-405e-b492-2ca97253c83a"/>
          <p:cNvSpPr>
            <a:spLocks noGrp="1"/>
          </p:cNvSpPr>
          <p:nvPr>
            <p:ph type="title" hasCustomPrompt="1"/>
          </p:nvPr>
        </p:nvSpPr>
        <p:spPr>
          <a:xfrm>
            <a:off x="1909927" y="818606"/>
            <a:ext cx="1922161" cy="83029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目录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ea typeface="微软雅黑"/>
            </a:endParaRPr>
          </a:p>
        </p:txBody>
      </p:sp>
      <p:sp>
        <p:nvSpPr>
          <p:cNvPr id="3" name="内容占位符 2" descr="bf03d5ea-52e9-4874-a775-3ed449cfc0df"/>
          <p:cNvSpPr>
            <a:spLocks noGrp="1"/>
          </p:cNvSpPr>
          <p:nvPr>
            <p:ph sz="quarter" idx="1" hasCustomPrompt="1"/>
          </p:nvPr>
        </p:nvSpPr>
        <p:spPr>
          <a:xfrm>
            <a:off x="5152104" y="482338"/>
            <a:ext cx="5275265" cy="526073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400" b="0" i="0" u="none" dirty="0" err="1">
                <a:solidFill>
                  <a:srgbClr val="2F2F2F"/>
                </a:solidFill>
                <a:ea typeface="微软雅黑"/>
              </a:rPr>
              <a:t>单元信息元素</a:t>
            </a:r>
            <a:endParaRPr lang="en-US" sz="2400" b="0" i="0" u="none" dirty="0">
              <a:solidFill>
                <a:srgbClr val="2F2F2F"/>
              </a:solidFill>
              <a:ea typeface="微软雅黑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400" b="0" i="0" u="none" dirty="0" err="1">
                <a:solidFill>
                  <a:srgbClr val="2F2F2F"/>
                </a:solidFill>
                <a:ea typeface="微软雅黑"/>
              </a:rPr>
              <a:t>单元目标</a:t>
            </a:r>
            <a:endParaRPr lang="en-US" sz="2400" b="0" i="0" u="none" dirty="0">
              <a:solidFill>
                <a:srgbClr val="2F2F2F"/>
              </a:solidFill>
              <a:ea typeface="微软雅黑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400" b="0" i="0" u="none" dirty="0" err="1">
                <a:solidFill>
                  <a:srgbClr val="2F2F2F"/>
                </a:solidFill>
                <a:ea typeface="微软雅黑"/>
              </a:rPr>
              <a:t>单元教材分析</a:t>
            </a:r>
            <a:endParaRPr lang="en-US" sz="2400" b="0" i="0" u="none" dirty="0">
              <a:solidFill>
                <a:srgbClr val="2F2F2F"/>
              </a:solidFill>
              <a:ea typeface="微软雅黑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400" b="0" i="0" u="none" dirty="0" err="1">
                <a:solidFill>
                  <a:srgbClr val="2F2F2F"/>
                </a:solidFill>
                <a:ea typeface="微软雅黑"/>
              </a:rPr>
              <a:t>单元学情分析</a:t>
            </a:r>
            <a:endParaRPr lang="en-US" sz="2400" b="0" i="0" u="none" dirty="0">
              <a:solidFill>
                <a:srgbClr val="2F2F2F"/>
              </a:solidFill>
              <a:ea typeface="微软雅黑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400" b="0" i="0" u="none" dirty="0" err="1">
                <a:solidFill>
                  <a:srgbClr val="2F2F2F"/>
                </a:solidFill>
                <a:ea typeface="微软雅黑"/>
              </a:rPr>
              <a:t>单元主要教学内容</a:t>
            </a:r>
            <a:endParaRPr lang="en-US" sz="2400" b="0" i="0" u="none" dirty="0">
              <a:solidFill>
                <a:srgbClr val="2F2F2F"/>
              </a:solidFill>
              <a:ea typeface="微软雅黑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400" b="0" i="0" u="none" dirty="0" err="1">
                <a:solidFill>
                  <a:srgbClr val="2F2F2F"/>
                </a:solidFill>
                <a:ea typeface="微软雅黑"/>
              </a:rPr>
              <a:t>单元教学重难点</a:t>
            </a:r>
            <a:endParaRPr lang="en-US" sz="2400" b="0" i="0" u="none" dirty="0">
              <a:solidFill>
                <a:srgbClr val="2F2F2F"/>
              </a:solidFill>
              <a:ea typeface="微软雅黑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400" b="0" i="0" u="none" dirty="0" err="1">
                <a:solidFill>
                  <a:srgbClr val="2F2F2F"/>
                </a:solidFill>
                <a:ea typeface="微软雅黑"/>
              </a:rPr>
              <a:t>单元开放式学习环境</a:t>
            </a:r>
            <a:endParaRPr lang="en-US" sz="2400" b="0" i="0" u="none" dirty="0">
              <a:solidFill>
                <a:srgbClr val="2F2F2F"/>
              </a:solidFill>
              <a:ea typeface="微软雅黑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zh-CN" altLang="en-US" sz="2400" dirty="0">
                <a:solidFill>
                  <a:srgbClr val="2F2F2F"/>
                </a:solidFill>
                <a:ea typeface="微软雅黑"/>
              </a:rPr>
              <a:t>单元过程结构图</a:t>
            </a:r>
            <a:endParaRPr lang="en-US" sz="2400" b="0" i="0" u="none" dirty="0">
              <a:solidFill>
                <a:srgbClr val="2F2F2F"/>
              </a:solidFill>
              <a:ea typeface="微软雅黑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400" b="0" i="0" u="none" dirty="0" err="1">
                <a:solidFill>
                  <a:srgbClr val="2F2F2F"/>
                </a:solidFill>
                <a:ea typeface="微软雅黑"/>
              </a:rPr>
              <a:t>单元检测内容及评价</a:t>
            </a:r>
            <a:endParaRPr lang="en-US" sz="2400" b="0" i="0" u="none" dirty="0">
              <a:solidFill>
                <a:srgbClr val="2F2F2F"/>
              </a:solidFill>
              <a:ea typeface="微软雅黑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400" b="0" i="0" u="none" dirty="0" err="1">
                <a:solidFill>
                  <a:srgbClr val="2F2F2F"/>
                </a:solidFill>
                <a:ea typeface="微软雅黑"/>
              </a:rPr>
              <a:t>单元教学反思</a:t>
            </a:r>
            <a:endParaRPr lang="en-US" sz="2400" b="0" i="0" u="none" dirty="0">
              <a:solidFill>
                <a:srgbClr val="2F2F2F"/>
              </a:solidFill>
              <a:ea typeface="微软雅黑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2400" b="0" i="0" u="none" dirty="0" err="1">
                <a:solidFill>
                  <a:srgbClr val="2F2F2F"/>
                </a:solidFill>
                <a:ea typeface="微软雅黑"/>
              </a:rPr>
              <a:t>单元作业设计</a:t>
            </a:r>
            <a:endParaRPr lang="en-US" sz="2400" b="0" i="0" u="none" dirty="0">
              <a:solidFill>
                <a:srgbClr val="2F2F2F"/>
              </a:solidFill>
              <a:ea typeface="微软雅黑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25D12-C94C-6056-ED5C-2D1F78554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725DBC83-2B2B-ACE6-05D6-594778E38F66}"/>
              </a:ext>
            </a:extLst>
          </p:cNvPr>
          <p:cNvSpPr/>
          <p:nvPr/>
        </p:nvSpPr>
        <p:spPr>
          <a:xfrm>
            <a:off x="3036413" y="13112"/>
            <a:ext cx="3051175" cy="63541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F73FA03-850C-2D3D-E085-F84B9867ACFF}"/>
              </a:ext>
            </a:extLst>
          </p:cNvPr>
          <p:cNvSpPr/>
          <p:nvPr/>
        </p:nvSpPr>
        <p:spPr>
          <a:xfrm>
            <a:off x="-48895" y="0"/>
            <a:ext cx="3092450" cy="63251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42844CD-9664-BB92-6296-1B5381BD2315}"/>
              </a:ext>
            </a:extLst>
          </p:cNvPr>
          <p:cNvSpPr/>
          <p:nvPr/>
        </p:nvSpPr>
        <p:spPr>
          <a:xfrm>
            <a:off x="8812529" y="0"/>
            <a:ext cx="3379471" cy="63251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ECCED37-7F89-81E3-B24D-C76AE680A983}"/>
              </a:ext>
            </a:extLst>
          </p:cNvPr>
          <p:cNvSpPr/>
          <p:nvPr/>
        </p:nvSpPr>
        <p:spPr>
          <a:xfrm>
            <a:off x="6095365" y="0"/>
            <a:ext cx="3051810" cy="63672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B448635-1427-C6EF-AF99-8C47038CE31A}"/>
              </a:ext>
            </a:extLst>
          </p:cNvPr>
          <p:cNvSpPr/>
          <p:nvPr/>
        </p:nvSpPr>
        <p:spPr>
          <a:xfrm>
            <a:off x="-43180" y="6325171"/>
            <a:ext cx="3093085" cy="586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基础知识与基本技能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B0AAE37-41DB-FA52-E783-DFAD99295D1F}"/>
              </a:ext>
            </a:extLst>
          </p:cNvPr>
          <p:cNvSpPr/>
          <p:nvPr/>
        </p:nvSpPr>
        <p:spPr>
          <a:xfrm>
            <a:off x="3048130" y="6325806"/>
            <a:ext cx="3051175" cy="586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技战术运用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DD84961-DB40-C800-DCA5-B1AFB8C4F6DE}"/>
              </a:ext>
            </a:extLst>
          </p:cNvPr>
          <p:cNvSpPr/>
          <p:nvPr/>
        </p:nvSpPr>
        <p:spPr>
          <a:xfrm>
            <a:off x="9140825" y="6325806"/>
            <a:ext cx="3051175" cy="586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展示或比赛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603D82C-BB33-3BDC-7D5E-583EBDF53503}"/>
              </a:ext>
            </a:extLst>
          </p:cNvPr>
          <p:cNvSpPr txBox="1"/>
          <p:nvPr/>
        </p:nvSpPr>
        <p:spPr>
          <a:xfrm>
            <a:off x="18231" y="5931888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1.</a:t>
            </a:r>
            <a:endParaRPr lang="zh-CN" sz="1400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3F48A01-5B33-051B-9D45-67520209775C}"/>
              </a:ext>
            </a:extLst>
          </p:cNvPr>
          <p:cNvSpPr txBox="1"/>
          <p:nvPr/>
        </p:nvSpPr>
        <p:spPr>
          <a:xfrm>
            <a:off x="18231" y="4981787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sz="1400" dirty="0"/>
              <a:t>3.</a:t>
            </a:r>
            <a:endParaRPr lang="en-US" sz="1400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C942762-371F-E6E6-438F-D98F6610543A}"/>
              </a:ext>
            </a:extLst>
          </p:cNvPr>
          <p:cNvSpPr txBox="1"/>
          <p:nvPr/>
        </p:nvSpPr>
        <p:spPr>
          <a:xfrm>
            <a:off x="3084706" y="4675990"/>
            <a:ext cx="2988000" cy="340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4.</a:t>
            </a:r>
            <a:r>
              <a:rPr lang="zh-CN" altLang="en-US" sz="1400" dirty="0">
                <a:sym typeface="+mn-ea"/>
              </a:rPr>
              <a:t> </a:t>
            </a:r>
            <a:endParaRPr lang="zh-CN" altLang="en-US" sz="14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888562D-26B0-5BAA-7CBC-4F0A279E6AEC}"/>
              </a:ext>
            </a:extLst>
          </p:cNvPr>
          <p:cNvSpPr txBox="1"/>
          <p:nvPr/>
        </p:nvSpPr>
        <p:spPr>
          <a:xfrm>
            <a:off x="9180802" y="4381191"/>
            <a:ext cx="2988000" cy="340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>
                <a:sym typeface="+mn-ea"/>
              </a:rPr>
              <a:t>5.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17568082-C678-7815-9C6F-9A412947B7CD}"/>
              </a:ext>
            </a:extLst>
          </p:cNvPr>
          <p:cNvSpPr txBox="1"/>
          <p:nvPr/>
        </p:nvSpPr>
        <p:spPr>
          <a:xfrm>
            <a:off x="18231" y="4086412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6.</a:t>
            </a:r>
            <a:r>
              <a:rPr lang="zh-CN" altLang="en-US" sz="1400" dirty="0"/>
              <a:t> 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C9E4B0F-0B14-7981-1CB1-9929E4FB50BC}"/>
              </a:ext>
            </a:extLst>
          </p:cNvPr>
          <p:cNvSpPr txBox="1"/>
          <p:nvPr/>
        </p:nvSpPr>
        <p:spPr>
          <a:xfrm>
            <a:off x="3084706" y="3547872"/>
            <a:ext cx="2988000" cy="340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7.</a:t>
            </a:r>
            <a:endParaRPr lang="zh-CN" altLang="en-US" sz="1400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2079A17-EAAF-4AAC-621D-6488DE7CCAE5}"/>
              </a:ext>
            </a:extLst>
          </p:cNvPr>
          <p:cNvSpPr txBox="1"/>
          <p:nvPr/>
        </p:nvSpPr>
        <p:spPr>
          <a:xfrm>
            <a:off x="18231" y="2483957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/>
              <a:t>10.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35017E02-D7D9-9A23-7F0D-FA00A96812C0}"/>
              </a:ext>
            </a:extLst>
          </p:cNvPr>
          <p:cNvSpPr txBox="1"/>
          <p:nvPr/>
        </p:nvSpPr>
        <p:spPr>
          <a:xfrm>
            <a:off x="6132798" y="2066173"/>
            <a:ext cx="2988000" cy="340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/>
              <a:t>11.</a:t>
            </a:r>
            <a:endParaRPr sz="1400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775557B-0EA1-2740-7511-39626792AB87}"/>
              </a:ext>
            </a:extLst>
          </p:cNvPr>
          <p:cNvSpPr txBox="1"/>
          <p:nvPr/>
        </p:nvSpPr>
        <p:spPr>
          <a:xfrm>
            <a:off x="18231" y="3322070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8.</a:t>
            </a:r>
            <a:endParaRPr lang="zh-CN" altLang="en-US" sz="1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15BFA44-43B9-7379-1644-80F45D00831E}"/>
              </a:ext>
            </a:extLst>
          </p:cNvPr>
          <p:cNvSpPr txBox="1"/>
          <p:nvPr/>
        </p:nvSpPr>
        <p:spPr>
          <a:xfrm>
            <a:off x="18231" y="5464189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sz="1400" dirty="0"/>
              <a:t>2.</a:t>
            </a:r>
            <a:endParaRPr lang="zh-CN" altLang="en-US" sz="1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86D26B0-4049-4801-5A5E-5200006BDD1E}"/>
              </a:ext>
            </a:extLst>
          </p:cNvPr>
          <p:cNvSpPr/>
          <p:nvPr/>
        </p:nvSpPr>
        <p:spPr>
          <a:xfrm>
            <a:off x="6095365" y="6325806"/>
            <a:ext cx="3051175" cy="5861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专项体能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DF1CED3A-8C61-608A-E9C1-1D5E1A3F9049}"/>
              </a:ext>
            </a:extLst>
          </p:cNvPr>
          <p:cNvSpPr txBox="1"/>
          <p:nvPr/>
        </p:nvSpPr>
        <p:spPr>
          <a:xfrm>
            <a:off x="6132798" y="1201048"/>
            <a:ext cx="2988000" cy="340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14.</a:t>
            </a:r>
            <a:endParaRPr lang="zh-CN" altLang="en-US" sz="1400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D0A37BD-424F-1185-6C56-C518ADE8F411}"/>
              </a:ext>
            </a:extLst>
          </p:cNvPr>
          <p:cNvSpPr txBox="1"/>
          <p:nvPr/>
        </p:nvSpPr>
        <p:spPr>
          <a:xfrm>
            <a:off x="3084706" y="1534017"/>
            <a:ext cx="2988000" cy="343495"/>
          </a:xfrm>
          <a:prstGeom prst="roundRect">
            <a:avLst>
              <a:gd name="adj" fmla="val 18683"/>
            </a:avLst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13.</a:t>
            </a:r>
            <a:endParaRPr sz="1400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FDE0ED7-9604-2120-AA7D-F07DF6C196C1}"/>
              </a:ext>
            </a:extLst>
          </p:cNvPr>
          <p:cNvSpPr txBox="1"/>
          <p:nvPr/>
        </p:nvSpPr>
        <p:spPr>
          <a:xfrm>
            <a:off x="18231" y="1870773"/>
            <a:ext cx="298800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12.</a:t>
            </a:r>
            <a:r>
              <a:rPr lang="zh-CN" altLang="en-US" sz="1400" dirty="0"/>
              <a:t> </a:t>
            </a:r>
            <a:endParaRPr sz="1400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31104706-C2B2-E7C4-852A-5184A72CBD71}"/>
              </a:ext>
            </a:extLst>
          </p:cNvPr>
          <p:cNvSpPr txBox="1"/>
          <p:nvPr/>
        </p:nvSpPr>
        <p:spPr>
          <a:xfrm>
            <a:off x="9180802" y="203822"/>
            <a:ext cx="3011198" cy="340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16-18.</a:t>
            </a:r>
            <a:endParaRPr lang="zh-CN" altLang="en-US" sz="1400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CA70B1F8-0DB4-9470-4500-DA8E4B3C2760}"/>
              </a:ext>
            </a:extLst>
          </p:cNvPr>
          <p:cNvSpPr txBox="1"/>
          <p:nvPr/>
        </p:nvSpPr>
        <p:spPr>
          <a:xfrm>
            <a:off x="9180802" y="809558"/>
            <a:ext cx="2988000" cy="3405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15.</a:t>
            </a:r>
            <a:endParaRPr lang="zh-CN" altLang="en-US" sz="1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28BFA8E-92BC-D031-0181-26CBAE5E7AD8}"/>
              </a:ext>
            </a:extLst>
          </p:cNvPr>
          <p:cNvSpPr txBox="1"/>
          <p:nvPr/>
        </p:nvSpPr>
        <p:spPr>
          <a:xfrm>
            <a:off x="3084706" y="2987261"/>
            <a:ext cx="2988000" cy="340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9.</a:t>
            </a:r>
            <a:endParaRPr lang="zh-CN" altLang="en-US" sz="1400" dirty="0"/>
          </a:p>
        </p:txBody>
      </p: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45C4A9A5-53F5-5C70-DE83-EB0969F2718C}"/>
              </a:ext>
            </a:extLst>
          </p:cNvPr>
          <p:cNvCxnSpPr>
            <a:stCxn id="40" idx="3"/>
            <a:endCxn id="41" idx="2"/>
          </p:cNvCxnSpPr>
          <p:nvPr/>
        </p:nvCxnSpPr>
        <p:spPr>
          <a:xfrm flipV="1">
            <a:off x="6072706" y="4721710"/>
            <a:ext cx="4602096" cy="1245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连接符: 肘形 34">
            <a:extLst>
              <a:ext uri="{FF2B5EF4-FFF2-40B4-BE49-F238E27FC236}">
                <a16:creationId xmlns:a16="http://schemas.microsoft.com/office/drawing/2014/main" id="{76AF2573-A35A-BD18-BBFC-400336DBEAB1}"/>
              </a:ext>
            </a:extLst>
          </p:cNvPr>
          <p:cNvCxnSpPr>
            <a:stCxn id="45" idx="3"/>
            <a:endCxn id="46" idx="2"/>
          </p:cNvCxnSpPr>
          <p:nvPr/>
        </p:nvCxnSpPr>
        <p:spPr>
          <a:xfrm flipV="1">
            <a:off x="3006231" y="2406692"/>
            <a:ext cx="4620567" cy="2475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连接符: 肘形 36">
            <a:extLst>
              <a:ext uri="{FF2B5EF4-FFF2-40B4-BE49-F238E27FC236}">
                <a16:creationId xmlns:a16="http://schemas.microsoft.com/office/drawing/2014/main" id="{B5E08E58-8AEF-30C1-B14B-3B5608CCEA16}"/>
              </a:ext>
            </a:extLst>
          </p:cNvPr>
          <p:cNvCxnSpPr>
            <a:stCxn id="46" idx="1"/>
            <a:endCxn id="47" idx="2"/>
          </p:cNvCxnSpPr>
          <p:nvPr/>
        </p:nvCxnSpPr>
        <p:spPr>
          <a:xfrm rot="10800000">
            <a:off x="1512232" y="2211293"/>
            <a:ext cx="4620567" cy="251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连接符: 肘形 53">
            <a:extLst>
              <a:ext uri="{FF2B5EF4-FFF2-40B4-BE49-F238E27FC236}">
                <a16:creationId xmlns:a16="http://schemas.microsoft.com/office/drawing/2014/main" id="{1FC1AA08-646F-0E6E-02E8-4AFA1A51CDF7}"/>
              </a:ext>
            </a:extLst>
          </p:cNvPr>
          <p:cNvCxnSpPr>
            <a:stCxn id="48" idx="3"/>
            <a:endCxn id="50" idx="2"/>
          </p:cNvCxnSpPr>
          <p:nvPr/>
        </p:nvCxnSpPr>
        <p:spPr>
          <a:xfrm flipV="1">
            <a:off x="6072706" y="1541567"/>
            <a:ext cx="1554092" cy="1641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连接符: 肘形 56">
            <a:extLst>
              <a:ext uri="{FF2B5EF4-FFF2-40B4-BE49-F238E27FC236}">
                <a16:creationId xmlns:a16="http://schemas.microsoft.com/office/drawing/2014/main" id="{A40F3A97-9234-88B5-20DF-DC52A47CDF10}"/>
              </a:ext>
            </a:extLst>
          </p:cNvPr>
          <p:cNvCxnSpPr>
            <a:cxnSpLocks/>
            <a:stCxn id="50" idx="3"/>
            <a:endCxn id="51" idx="2"/>
          </p:cNvCxnSpPr>
          <p:nvPr/>
        </p:nvCxnSpPr>
        <p:spPr>
          <a:xfrm flipV="1">
            <a:off x="9120798" y="1150077"/>
            <a:ext cx="1554004" cy="22123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8F3459D7-67CB-4A96-2C86-3AC8C2223CB9}"/>
              </a:ext>
            </a:extLst>
          </p:cNvPr>
          <p:cNvCxnSpPr>
            <a:stCxn id="2" idx="0"/>
            <a:endCxn id="39" idx="2"/>
          </p:cNvCxnSpPr>
          <p:nvPr/>
        </p:nvCxnSpPr>
        <p:spPr>
          <a:xfrm flipV="1">
            <a:off x="1512231" y="5322306"/>
            <a:ext cx="0" cy="141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9C7DF6E3-3214-1E5A-3D17-45AB365645CA}"/>
              </a:ext>
            </a:extLst>
          </p:cNvPr>
          <p:cNvCxnSpPr>
            <a:stCxn id="38" idx="0"/>
            <a:endCxn id="2" idx="2"/>
          </p:cNvCxnSpPr>
          <p:nvPr/>
        </p:nvCxnSpPr>
        <p:spPr>
          <a:xfrm flipV="1">
            <a:off x="1512231" y="5804708"/>
            <a:ext cx="0" cy="127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221F9598-6C56-24A7-3566-0D51687B4BB1}"/>
              </a:ext>
            </a:extLst>
          </p:cNvPr>
          <p:cNvCxnSpPr>
            <a:stCxn id="39" idx="3"/>
            <a:endCxn id="40" idx="2"/>
          </p:cNvCxnSpPr>
          <p:nvPr/>
        </p:nvCxnSpPr>
        <p:spPr>
          <a:xfrm flipV="1">
            <a:off x="3006231" y="5016509"/>
            <a:ext cx="1572475" cy="1355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连接符: 肘形 25">
            <a:extLst>
              <a:ext uri="{FF2B5EF4-FFF2-40B4-BE49-F238E27FC236}">
                <a16:creationId xmlns:a16="http://schemas.microsoft.com/office/drawing/2014/main" id="{2AA2B4E5-F37E-FAAE-0370-104A15BCDE30}"/>
              </a:ext>
            </a:extLst>
          </p:cNvPr>
          <p:cNvCxnSpPr>
            <a:stCxn id="41" idx="1"/>
            <a:endCxn id="42" idx="2"/>
          </p:cNvCxnSpPr>
          <p:nvPr/>
        </p:nvCxnSpPr>
        <p:spPr>
          <a:xfrm rot="10800000">
            <a:off x="1512232" y="4426931"/>
            <a:ext cx="7668571" cy="1245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连接符: 肘形 31">
            <a:extLst>
              <a:ext uri="{FF2B5EF4-FFF2-40B4-BE49-F238E27FC236}">
                <a16:creationId xmlns:a16="http://schemas.microsoft.com/office/drawing/2014/main" id="{1E24A57F-E141-934A-4C30-4494A3650D7D}"/>
              </a:ext>
            </a:extLst>
          </p:cNvPr>
          <p:cNvCxnSpPr>
            <a:stCxn id="42" idx="3"/>
            <a:endCxn id="43" idx="2"/>
          </p:cNvCxnSpPr>
          <p:nvPr/>
        </p:nvCxnSpPr>
        <p:spPr>
          <a:xfrm flipV="1">
            <a:off x="3006231" y="3888391"/>
            <a:ext cx="1572475" cy="36828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连接符: 肘形 35">
            <a:extLst>
              <a:ext uri="{FF2B5EF4-FFF2-40B4-BE49-F238E27FC236}">
                <a16:creationId xmlns:a16="http://schemas.microsoft.com/office/drawing/2014/main" id="{43163E2D-D796-13F3-6ACB-6ABA7F79EA43}"/>
              </a:ext>
            </a:extLst>
          </p:cNvPr>
          <p:cNvCxnSpPr>
            <a:stCxn id="43" idx="1"/>
            <a:endCxn id="44" idx="2"/>
          </p:cNvCxnSpPr>
          <p:nvPr/>
        </p:nvCxnSpPr>
        <p:spPr>
          <a:xfrm rot="10800000">
            <a:off x="1512232" y="3662590"/>
            <a:ext cx="1572475" cy="555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连接符: 肘形 52">
            <a:extLst>
              <a:ext uri="{FF2B5EF4-FFF2-40B4-BE49-F238E27FC236}">
                <a16:creationId xmlns:a16="http://schemas.microsoft.com/office/drawing/2014/main" id="{3F5033AA-7B0C-898A-C107-F2832204A506}"/>
              </a:ext>
            </a:extLst>
          </p:cNvPr>
          <p:cNvCxnSpPr>
            <a:cxnSpLocks/>
            <a:stCxn id="44" idx="3"/>
            <a:endCxn id="12" idx="2"/>
          </p:cNvCxnSpPr>
          <p:nvPr/>
        </p:nvCxnSpPr>
        <p:spPr>
          <a:xfrm flipV="1">
            <a:off x="3006231" y="3327780"/>
            <a:ext cx="1572475" cy="1645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连接符: 肘形 57">
            <a:extLst>
              <a:ext uri="{FF2B5EF4-FFF2-40B4-BE49-F238E27FC236}">
                <a16:creationId xmlns:a16="http://schemas.microsoft.com/office/drawing/2014/main" id="{1A392729-29F0-64F5-3942-C70AE95BCAA4}"/>
              </a:ext>
            </a:extLst>
          </p:cNvPr>
          <p:cNvCxnSpPr>
            <a:cxnSpLocks/>
            <a:stCxn id="30" idx="1"/>
            <a:endCxn id="45" idx="2"/>
          </p:cNvCxnSpPr>
          <p:nvPr/>
        </p:nvCxnSpPr>
        <p:spPr>
          <a:xfrm rot="10800000">
            <a:off x="1512231" y="2824476"/>
            <a:ext cx="1524182" cy="3657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连接符: 肘形 59">
            <a:extLst>
              <a:ext uri="{FF2B5EF4-FFF2-40B4-BE49-F238E27FC236}">
                <a16:creationId xmlns:a16="http://schemas.microsoft.com/office/drawing/2014/main" id="{FE748824-FF01-EABC-0A90-8EA9FC05323D}"/>
              </a:ext>
            </a:extLst>
          </p:cNvPr>
          <p:cNvCxnSpPr>
            <a:cxnSpLocks/>
            <a:stCxn id="47" idx="3"/>
            <a:endCxn id="48" idx="2"/>
          </p:cNvCxnSpPr>
          <p:nvPr/>
        </p:nvCxnSpPr>
        <p:spPr>
          <a:xfrm flipV="1">
            <a:off x="3006231" y="1877512"/>
            <a:ext cx="1572475" cy="16352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859E15CD-E309-07E4-4ADB-CA70A07738AD}"/>
              </a:ext>
            </a:extLst>
          </p:cNvPr>
          <p:cNvCxnSpPr>
            <a:cxnSpLocks/>
            <a:stCxn id="51" idx="0"/>
            <a:endCxn id="55" idx="2"/>
          </p:cNvCxnSpPr>
          <p:nvPr/>
        </p:nvCxnSpPr>
        <p:spPr>
          <a:xfrm flipV="1">
            <a:off x="10674802" y="544341"/>
            <a:ext cx="11599" cy="265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704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24" descr="ae125b06-dda3-485b-ba12-8bfa1171c50d"/>
          <p:cNvSpPr>
            <a:spLocks noGrp="1"/>
          </p:cNvSpPr>
          <p:nvPr>
            <p:ph type="body" sz="quarter" idx="1" hasCustomPrompt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000" b="0" i="0" u="none" dirty="0" err="1">
                <a:solidFill>
                  <a:srgbClr val="2F2F2F"/>
                </a:solidFill>
                <a:ea typeface="微软雅黑"/>
              </a:rPr>
              <a:t>分析学生学习、学习内容、教学组织和教学方法的重难点</a:t>
            </a:r>
            <a:endParaRPr lang="en-US" sz="2000" b="0" i="0" u="none" dirty="0">
              <a:solidFill>
                <a:srgbClr val="2F2F2F"/>
              </a:solidFill>
              <a:ea typeface="微软雅黑"/>
            </a:endParaRPr>
          </a:p>
        </p:txBody>
      </p:sp>
      <p:sp>
        <p:nvSpPr>
          <p:cNvPr id="4" name="标题 4" descr="bf2638f8-1996-4719-82b7-02bd312273c0">
            <a:extLst>
              <a:ext uri="{FF2B5EF4-FFF2-40B4-BE49-F238E27FC236}">
                <a16:creationId xmlns:a16="http://schemas.microsoft.com/office/drawing/2014/main" id="{47888B77-7C04-0F29-826B-17E2B6BB12D4}"/>
              </a:ext>
            </a:extLst>
          </p:cNvPr>
          <p:cNvSpPr>
            <a:spLocks noGrp="1"/>
          </p:cNvSpPr>
          <p:nvPr/>
        </p:nvSpPr>
        <p:spPr>
          <a:xfrm>
            <a:off x="2759529" y="1866780"/>
            <a:ext cx="6685643" cy="9062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06  </a:t>
            </a:r>
            <a:r>
              <a:rPr lang="zh-CN" alt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单元教学重难点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ea typeface="微软雅黑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3710B-1C8E-A675-619F-E4A981782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a89bb00d-e6bf-40ed-838d-6b35741ba4e8.source.2.zh-Hans.pptx" descr="b7518095-69a8-421e-a02c-1376e815fb7b">
            <a:extLst>
              <a:ext uri="{FF2B5EF4-FFF2-40B4-BE49-F238E27FC236}">
                <a16:creationId xmlns:a16="http://schemas.microsoft.com/office/drawing/2014/main" id="{1CE94B9D-5F67-12A0-7FDF-A038EEA68B99}"/>
              </a:ext>
            </a:extLst>
          </p:cNvPr>
          <p:cNvGrpSpPr/>
          <p:nvPr/>
        </p:nvGrpSpPr>
        <p:grpSpPr>
          <a:xfrm>
            <a:off x="-222136" y="568646"/>
            <a:ext cx="11774135" cy="5612922"/>
            <a:chOff x="-234837" y="647023"/>
            <a:chExt cx="11774135" cy="5612922"/>
          </a:xfrm>
        </p:grpSpPr>
        <p:sp>
          <p:nvSpPr>
            <p:cNvPr id="3" name="Picture">
              <a:extLst>
                <a:ext uri="{FF2B5EF4-FFF2-40B4-BE49-F238E27FC236}">
                  <a16:creationId xmlns:a16="http://schemas.microsoft.com/office/drawing/2014/main" id="{6539DD4B-2ABA-2741-6F7D-C9A61CAFD6B2}"/>
                </a:ext>
              </a:extLst>
            </p:cNvPr>
            <p:cNvSpPr/>
            <p:nvPr/>
          </p:nvSpPr>
          <p:spPr>
            <a:xfrm>
              <a:off x="8785798" y="1668647"/>
              <a:ext cx="1927498" cy="1633933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4" name="Number1" descr="d8b68514-9cad-4de0-a485-5043bba96867">
              <a:extLst>
                <a:ext uri="{FF2B5EF4-FFF2-40B4-BE49-F238E27FC236}">
                  <a16:creationId xmlns:a16="http://schemas.microsoft.com/office/drawing/2014/main" id="{A5CEEBFF-E59C-430B-C8D2-5AFED8D1600A}"/>
                </a:ext>
              </a:extLst>
            </p:cNvPr>
            <p:cNvSpPr/>
            <p:nvPr/>
          </p:nvSpPr>
          <p:spPr>
            <a:xfrm>
              <a:off x="8643646" y="3314193"/>
              <a:ext cx="2693999" cy="2694000"/>
            </a:xfrm>
            <a:prstGeom prst="ellipse">
              <a:avLst/>
            </a:prstGeom>
            <a:solidFill>
              <a:schemeClr val="accent2">
                <a:alpha val="81000"/>
              </a:schemeClr>
            </a:solid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sz="2800" b="1" i="1" u="none">
                  <a:solidFill>
                    <a:srgbClr val="FFFFFF"/>
                  </a:solidFill>
                  <a:latin typeface="Arial"/>
                </a:rPr>
                <a:t>02</a:t>
              </a:r>
            </a:p>
          </p:txBody>
        </p:sp>
        <p:sp>
          <p:nvSpPr>
            <p:cNvPr id="5" name="椭圆 4" descr="ac20ff42-482c-4349-87ad-94dca4e8fd1d">
              <a:extLst>
                <a:ext uri="{FF2B5EF4-FFF2-40B4-BE49-F238E27FC236}">
                  <a16:creationId xmlns:a16="http://schemas.microsoft.com/office/drawing/2014/main" id="{998947F1-0CD4-DB7D-A6D0-5092AB79A2DD}"/>
                </a:ext>
              </a:extLst>
            </p:cNvPr>
            <p:cNvSpPr/>
            <p:nvPr/>
          </p:nvSpPr>
          <p:spPr>
            <a:xfrm>
              <a:off x="8377112" y="3097758"/>
              <a:ext cx="3162186" cy="3162187"/>
            </a:xfrm>
            <a:prstGeom prst="ellipse">
              <a:avLst/>
            </a:prstGeom>
            <a:noFill/>
            <a:ln w="12700">
              <a:solidFill>
                <a:schemeClr val="accent3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" name="Number2" descr="09cb93ad-e99c-4046-9086-4dc948ff099d">
              <a:extLst>
                <a:ext uri="{FF2B5EF4-FFF2-40B4-BE49-F238E27FC236}">
                  <a16:creationId xmlns:a16="http://schemas.microsoft.com/office/drawing/2014/main" id="{C7D81B1D-D317-2C36-1EA7-A9F91B2ED503}"/>
                </a:ext>
              </a:extLst>
            </p:cNvPr>
            <p:cNvSpPr/>
            <p:nvPr/>
          </p:nvSpPr>
          <p:spPr>
            <a:xfrm>
              <a:off x="6500138" y="808897"/>
              <a:ext cx="2265637" cy="2265637"/>
            </a:xfrm>
            <a:prstGeom prst="ellipse">
              <a:avLst/>
            </a:prstGeom>
            <a:solidFill>
              <a:schemeClr val="accent1">
                <a:alpha val="81000"/>
              </a:schemeClr>
            </a:solid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sz="2800" b="1" i="1" u="none">
                  <a:solidFill>
                    <a:srgbClr val="FFFFFF"/>
                  </a:solidFill>
                  <a:latin typeface="Arial"/>
                </a:rPr>
                <a:t>01</a:t>
              </a:r>
            </a:p>
          </p:txBody>
        </p:sp>
        <p:sp>
          <p:nvSpPr>
            <p:cNvPr id="7" name="椭圆 6" descr="51abdd42-4c7b-4ddb-a7e5-37783831a599">
              <a:extLst>
                <a:ext uri="{FF2B5EF4-FFF2-40B4-BE49-F238E27FC236}">
                  <a16:creationId xmlns:a16="http://schemas.microsoft.com/office/drawing/2014/main" id="{F4EC6564-3D1B-60F8-4CBD-3480037D38FA}"/>
                </a:ext>
              </a:extLst>
            </p:cNvPr>
            <p:cNvSpPr/>
            <p:nvPr/>
          </p:nvSpPr>
          <p:spPr>
            <a:xfrm>
              <a:off x="6278005" y="647023"/>
              <a:ext cx="2659379" cy="2659379"/>
            </a:xfrm>
            <a:prstGeom prst="ellipse">
              <a:avLst/>
            </a:prstGeom>
            <a:noFill/>
            <a:ln w="12700">
              <a:solidFill>
                <a:schemeClr val="accent2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8" name="椭圆 7" descr="0e0d586d-4354-46cc-b25a-555bcbe9b67f">
              <a:extLst>
                <a:ext uri="{FF2B5EF4-FFF2-40B4-BE49-F238E27FC236}">
                  <a16:creationId xmlns:a16="http://schemas.microsoft.com/office/drawing/2014/main" id="{4129C8C1-8F29-7F6F-FD89-7836AA5B5821}"/>
                </a:ext>
              </a:extLst>
            </p:cNvPr>
            <p:cNvSpPr/>
            <p:nvPr/>
          </p:nvSpPr>
          <p:spPr>
            <a:xfrm>
              <a:off x="8795405" y="1526668"/>
              <a:ext cx="1917891" cy="1917892"/>
            </a:xfrm>
            <a:prstGeom prst="ellipse">
              <a:avLst/>
            </a:prstGeom>
            <a:noFill/>
            <a:ln w="12700"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9" name="直接连接符 8" descr="4973890e-6d9e-4c0c-962e-9fa79269a2b5">
              <a:extLst>
                <a:ext uri="{FF2B5EF4-FFF2-40B4-BE49-F238E27FC236}">
                  <a16:creationId xmlns:a16="http://schemas.microsoft.com/office/drawing/2014/main" id="{08D2CFBE-17D5-D12B-C3C8-5E7376F1D30C}"/>
                </a:ext>
              </a:extLst>
            </p:cNvPr>
            <p:cNvCxnSpPr>
              <a:cxnSpLocks/>
            </p:cNvCxnSpPr>
            <p:nvPr/>
          </p:nvCxnSpPr>
          <p:spPr>
            <a:xfrm>
              <a:off x="2131240" y="3566524"/>
              <a:ext cx="5283008" cy="0"/>
            </a:xfrm>
            <a:prstGeom prst="line">
              <a:avLst/>
            </a:prstGeom>
            <a:ln w="6350" cap="rnd">
              <a:solidFill>
                <a:schemeClr val="tx2">
                  <a:alpha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 descr="72a3db94-a772-4b61-853e-36325850c198">
              <a:extLst>
                <a:ext uri="{FF2B5EF4-FFF2-40B4-BE49-F238E27FC236}">
                  <a16:creationId xmlns:a16="http://schemas.microsoft.com/office/drawing/2014/main" id="{85CFB49A-BF8C-107A-04AE-2185098E6BD0}"/>
                </a:ext>
              </a:extLst>
            </p:cNvPr>
            <p:cNvGrpSpPr/>
            <p:nvPr/>
          </p:nvGrpSpPr>
          <p:grpSpPr>
            <a:xfrm>
              <a:off x="-234837" y="1409935"/>
              <a:ext cx="8878483" cy="3647670"/>
              <a:chOff x="-234837" y="1426320"/>
              <a:chExt cx="8878483" cy="3647670"/>
            </a:xfrm>
          </p:grpSpPr>
          <p:grpSp>
            <p:nvGrpSpPr>
              <p:cNvPr id="23" name="组合 22" descr="e7f7b2ae-6750-4eb6-86ad-b91172f46258">
                <a:extLst>
                  <a:ext uri="{FF2B5EF4-FFF2-40B4-BE49-F238E27FC236}">
                    <a16:creationId xmlns:a16="http://schemas.microsoft.com/office/drawing/2014/main" id="{1ABEB6EE-651A-277A-3D38-E3452CBC1CFE}"/>
                  </a:ext>
                </a:extLst>
              </p:cNvPr>
              <p:cNvGrpSpPr/>
              <p:nvPr/>
            </p:nvGrpSpPr>
            <p:grpSpPr>
              <a:xfrm>
                <a:off x="-234837" y="1426320"/>
                <a:ext cx="6341232" cy="1075679"/>
                <a:chOff x="-234837" y="1426320"/>
                <a:chExt cx="6341232" cy="1075679"/>
              </a:xfrm>
            </p:grpSpPr>
            <p:sp>
              <p:nvSpPr>
                <p:cNvPr id="17" name="Bullet1" descr="ff8a62bb-adc4-4592-931b-90b87bc18c64">
                  <a:extLst>
                    <a:ext uri="{FF2B5EF4-FFF2-40B4-BE49-F238E27FC236}">
                      <a16:creationId xmlns:a16="http://schemas.microsoft.com/office/drawing/2014/main" id="{4C3E1BDA-FD7F-422E-7975-7469D53FE59D}"/>
                    </a:ext>
                  </a:extLst>
                </p:cNvPr>
                <p:cNvSpPr/>
                <p:nvPr/>
              </p:nvSpPr>
              <p:spPr bwMode="auto">
                <a:xfrm>
                  <a:off x="-234837" y="1426320"/>
                  <a:ext cx="1741728" cy="10756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 dirty="0" err="1">
                      <a:ln w="12700" cmpd="sng">
                        <a:solidFill>
                          <a:schemeClr val="accent4"/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4"/>
                          </a:gs>
                          <a:gs pos="4000">
                            <a:schemeClr val="accent4">
                              <a:lumMod val="60000"/>
                              <a:lumOff val="40000"/>
                            </a:schemeClr>
                          </a:gs>
                          <a:gs pos="87000">
                            <a:schemeClr val="accent4">
                              <a:lumMod val="20000"/>
                              <a:lumOff val="80000"/>
                            </a:schemeClr>
                          </a:gs>
                        </a:gsLst>
                        <a:lin ang="5400000"/>
                      </a:gradFill>
                      <a:ea typeface="微软雅黑"/>
                    </a:rPr>
                    <a:t>重点</a:t>
                  </a:r>
                  <a:endParaRPr lang="en-US" sz="24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a typeface="微软雅黑"/>
                  </a:endParaRPr>
                </a:p>
              </p:txBody>
            </p:sp>
            <p:sp>
              <p:nvSpPr>
                <p:cNvPr id="18" name="Text1" descr="11897b10-c7be-413a-8be1-3ec260235ebb">
                  <a:extLst>
                    <a:ext uri="{FF2B5EF4-FFF2-40B4-BE49-F238E27FC236}">
                      <a16:creationId xmlns:a16="http://schemas.microsoft.com/office/drawing/2014/main" id="{22EEEE8B-6E23-908D-ED97-36C3BF042CB5}"/>
                    </a:ext>
                  </a:extLst>
                </p:cNvPr>
                <p:cNvSpPr/>
                <p:nvPr/>
              </p:nvSpPr>
              <p:spPr bwMode="auto">
                <a:xfrm>
                  <a:off x="1506890" y="1621116"/>
                  <a:ext cx="4599505" cy="6739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r>
                    <a:rPr lang="en-US" sz="2000" dirty="0" err="1">
                      <a:solidFill>
                        <a:srgbClr val="2F2F2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内容</a:t>
                  </a:r>
                  <a:endParaRPr lang="en-US" sz="2000" dirty="0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9" name="Bullet2" descr="778d58d5-f693-41f3-bc30-f3cd14a293a6">
                <a:extLst>
                  <a:ext uri="{FF2B5EF4-FFF2-40B4-BE49-F238E27FC236}">
                    <a16:creationId xmlns:a16="http://schemas.microsoft.com/office/drawing/2014/main" id="{B3219687-FA85-C869-EB5E-D8AE82A94937}"/>
                  </a:ext>
                </a:extLst>
              </p:cNvPr>
              <p:cNvSpPr/>
              <p:nvPr/>
            </p:nvSpPr>
            <p:spPr bwMode="auto">
              <a:xfrm>
                <a:off x="7510325" y="4281166"/>
                <a:ext cx="1133321" cy="792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r>
                  <a:rPr lang="en-US" sz="24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a typeface="微软雅黑"/>
                  </a:rPr>
                  <a:t>难点</a:t>
                </a:r>
                <a:endParaRPr lang="en-US" sz="2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微软雅黑"/>
                </a:endParaRPr>
              </a:p>
            </p:txBody>
          </p:sp>
        </p:grpSp>
        <p:sp>
          <p:nvSpPr>
            <p:cNvPr id="11" name="Title" descr="ca0df85d-ddc9-4b05-a88f-def837543ded">
              <a:extLst>
                <a:ext uri="{FF2B5EF4-FFF2-40B4-BE49-F238E27FC236}">
                  <a16:creationId xmlns:a16="http://schemas.microsoft.com/office/drawing/2014/main" id="{98FDD2A3-3A7E-28D8-014C-467534BEDC49}"/>
                </a:ext>
              </a:extLst>
            </p:cNvPr>
            <p:cNvSpPr txBox="1"/>
            <p:nvPr/>
          </p:nvSpPr>
          <p:spPr>
            <a:xfrm>
              <a:off x="660399" y="1130300"/>
              <a:ext cx="10858500" cy="436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/>
              <a:endParaRPr/>
            </a:p>
          </p:txBody>
        </p:sp>
      </p:grpSp>
      <p:sp>
        <p:nvSpPr>
          <p:cNvPr id="10" name="标题 1" descr="77559d02-3ecc-406f-8a69-9450dd9b5bd4">
            <a:extLst>
              <a:ext uri="{FF2B5EF4-FFF2-40B4-BE49-F238E27FC236}">
                <a16:creationId xmlns:a16="http://schemas.microsoft.com/office/drawing/2014/main" id="{1FEE1F3F-4C24-7DBC-40DB-AF756DFA7588}"/>
              </a:ext>
            </a:extLst>
          </p:cNvPr>
          <p:cNvSpPr txBox="1">
            <a:spLocks/>
          </p:cNvSpPr>
          <p:nvPr/>
        </p:nvSpPr>
        <p:spPr>
          <a:xfrm>
            <a:off x="660400" y="128587"/>
            <a:ext cx="10858500" cy="659112"/>
          </a:xfrm>
          <a:custGeom>
            <a:avLst/>
            <a:gdLst>
              <a:gd name="connsiteX0" fmla="*/ 0 w 10858500"/>
              <a:gd name="connsiteY0" fmla="*/ 0 h 659112"/>
              <a:gd name="connsiteX1" fmla="*/ 10858500 w 10858500"/>
              <a:gd name="connsiteY1" fmla="*/ 0 h 659112"/>
              <a:gd name="connsiteX2" fmla="*/ 10858500 w 10858500"/>
              <a:gd name="connsiteY2" fmla="*/ 659112 h 659112"/>
              <a:gd name="connsiteX3" fmla="*/ 0 w 10858500"/>
              <a:gd name="connsiteY3" fmla="*/ 659112 h 659112"/>
              <a:gd name="connsiteX4" fmla="*/ 0 w 10858500"/>
              <a:gd name="connsiteY4" fmla="*/ 0 h 6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0" h="659112" fill="none" extrusionOk="0">
                <a:moveTo>
                  <a:pt x="0" y="0"/>
                </a:moveTo>
                <a:cubicBezTo>
                  <a:pt x="2319622" y="59627"/>
                  <a:pt x="6596549" y="78825"/>
                  <a:pt x="10858500" y="0"/>
                </a:cubicBezTo>
                <a:cubicBezTo>
                  <a:pt x="10906940" y="179007"/>
                  <a:pt x="10837382" y="338959"/>
                  <a:pt x="10858500" y="659112"/>
                </a:cubicBezTo>
                <a:cubicBezTo>
                  <a:pt x="5703792" y="548868"/>
                  <a:pt x="2272628" y="568810"/>
                  <a:pt x="0" y="659112"/>
                </a:cubicBezTo>
                <a:cubicBezTo>
                  <a:pt x="-43961" y="469069"/>
                  <a:pt x="17131" y="311427"/>
                  <a:pt x="0" y="0"/>
                </a:cubicBezTo>
                <a:close/>
              </a:path>
              <a:path w="10858500" h="659112" stroke="0" extrusionOk="0">
                <a:moveTo>
                  <a:pt x="0" y="0"/>
                </a:moveTo>
                <a:cubicBezTo>
                  <a:pt x="1161141" y="67731"/>
                  <a:pt x="9736127" y="153180"/>
                  <a:pt x="10858500" y="0"/>
                </a:cubicBezTo>
                <a:cubicBezTo>
                  <a:pt x="10915690" y="108247"/>
                  <a:pt x="10888162" y="483823"/>
                  <a:pt x="10858500" y="659112"/>
                </a:cubicBezTo>
                <a:cubicBezTo>
                  <a:pt x="6631126" y="514215"/>
                  <a:pt x="1159681" y="765558"/>
                  <a:pt x="0" y="659112"/>
                </a:cubicBezTo>
                <a:cubicBezTo>
                  <a:pt x="41717" y="544289"/>
                  <a:pt x="53553" y="6626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9711269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rPr>
              <a:t>学生学习</a:t>
            </a:r>
            <a:r>
              <a:rPr lang="zh-CN" altLang="en-US" dirty="0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rPr>
              <a:t>的</a:t>
            </a:r>
            <a:r>
              <a:rPr lang="en-US" dirty="0" err="1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rPr>
              <a:t>重难点</a:t>
            </a:r>
            <a:endParaRPr lang="en-US" dirty="0">
              <a:ln w="12700" cmpd="sng">
                <a:solidFill>
                  <a:schemeClr val="bg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a typeface="微软雅黑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9D87ED1-022C-79B5-24DD-3A9122308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0" y="261674"/>
            <a:ext cx="512090" cy="526025"/>
          </a:xfrm>
          <a:prstGeom prst="rect">
            <a:avLst/>
          </a:prstGeom>
        </p:spPr>
      </p:pic>
      <p:sp>
        <p:nvSpPr>
          <p:cNvPr id="22" name="Text1" descr="11897b10-c7be-413a-8be1-3ec260235ebb">
            <a:extLst>
              <a:ext uri="{FF2B5EF4-FFF2-40B4-BE49-F238E27FC236}">
                <a16:creationId xmlns:a16="http://schemas.microsoft.com/office/drawing/2014/main" id="{33C94F01-AD09-3ACF-4404-BCB26DFABB2D}"/>
              </a:ext>
            </a:extLst>
          </p:cNvPr>
          <p:cNvSpPr/>
          <p:nvPr/>
        </p:nvSpPr>
        <p:spPr bwMode="auto">
          <a:xfrm>
            <a:off x="1367246" y="4283983"/>
            <a:ext cx="6278411" cy="67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000" dirty="0" err="1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内容</a:t>
            </a:r>
            <a:endParaRPr lang="en-US" sz="2000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807673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a89bb00d-e6bf-40ed-838d-6b35741ba4e8.source.2.zh-Hans.pptx" descr="b7518095-69a8-421e-a02c-1376e815fb7b">
            <a:extLst>
              <a:ext uri="{FF2B5EF4-FFF2-40B4-BE49-F238E27FC236}">
                <a16:creationId xmlns:a16="http://schemas.microsoft.com/office/drawing/2014/main" id="{57BED851-66D5-9CD6-50DA-4535B383D06A}"/>
              </a:ext>
            </a:extLst>
          </p:cNvPr>
          <p:cNvGrpSpPr/>
          <p:nvPr/>
        </p:nvGrpSpPr>
        <p:grpSpPr>
          <a:xfrm>
            <a:off x="-222136" y="568646"/>
            <a:ext cx="11774135" cy="5612922"/>
            <a:chOff x="-234837" y="647023"/>
            <a:chExt cx="11774135" cy="5612922"/>
          </a:xfrm>
        </p:grpSpPr>
        <p:sp>
          <p:nvSpPr>
            <p:cNvPr id="3" name="Picture">
              <a:extLst>
                <a:ext uri="{FF2B5EF4-FFF2-40B4-BE49-F238E27FC236}">
                  <a16:creationId xmlns:a16="http://schemas.microsoft.com/office/drawing/2014/main" id="{F395181B-4A9A-463F-ACCD-F05E7DCB7CCA}"/>
                </a:ext>
              </a:extLst>
            </p:cNvPr>
            <p:cNvSpPr/>
            <p:nvPr/>
          </p:nvSpPr>
          <p:spPr>
            <a:xfrm>
              <a:off x="8795405" y="1686258"/>
              <a:ext cx="1917891" cy="1633933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" name="Number1" descr="d8b68514-9cad-4de0-a485-5043bba96867">
              <a:extLst>
                <a:ext uri="{FF2B5EF4-FFF2-40B4-BE49-F238E27FC236}">
                  <a16:creationId xmlns:a16="http://schemas.microsoft.com/office/drawing/2014/main" id="{E26D9D23-4729-478D-8654-F6337D02F4E1}"/>
                </a:ext>
              </a:extLst>
            </p:cNvPr>
            <p:cNvSpPr/>
            <p:nvPr/>
          </p:nvSpPr>
          <p:spPr>
            <a:xfrm>
              <a:off x="8643646" y="3314193"/>
              <a:ext cx="2693999" cy="2694000"/>
            </a:xfrm>
            <a:prstGeom prst="ellipse">
              <a:avLst/>
            </a:prstGeom>
            <a:solidFill>
              <a:schemeClr val="accent2">
                <a:alpha val="81000"/>
              </a:schemeClr>
            </a:solid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sz="2800" b="1" i="1" u="none">
                  <a:solidFill>
                    <a:srgbClr val="FFFFFF"/>
                  </a:solidFill>
                  <a:latin typeface="Arial"/>
                </a:rPr>
                <a:t>02</a:t>
              </a:r>
            </a:p>
          </p:txBody>
        </p:sp>
        <p:sp>
          <p:nvSpPr>
            <p:cNvPr id="5" name="椭圆 4" descr="ac20ff42-482c-4349-87ad-94dca4e8fd1d">
              <a:extLst>
                <a:ext uri="{FF2B5EF4-FFF2-40B4-BE49-F238E27FC236}">
                  <a16:creationId xmlns:a16="http://schemas.microsoft.com/office/drawing/2014/main" id="{4AF7A4CC-1386-410D-9B40-8AB15D86D31F}"/>
                </a:ext>
              </a:extLst>
            </p:cNvPr>
            <p:cNvSpPr/>
            <p:nvPr/>
          </p:nvSpPr>
          <p:spPr>
            <a:xfrm>
              <a:off x="8377112" y="3097758"/>
              <a:ext cx="3162186" cy="3162187"/>
            </a:xfrm>
            <a:prstGeom prst="ellipse">
              <a:avLst/>
            </a:prstGeom>
            <a:noFill/>
            <a:ln w="12700">
              <a:solidFill>
                <a:schemeClr val="accent3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" name="Number2" descr="09cb93ad-e99c-4046-9086-4dc948ff099d">
              <a:extLst>
                <a:ext uri="{FF2B5EF4-FFF2-40B4-BE49-F238E27FC236}">
                  <a16:creationId xmlns:a16="http://schemas.microsoft.com/office/drawing/2014/main" id="{E63A7F4B-5520-442B-866B-ED6BE108E92A}"/>
                </a:ext>
              </a:extLst>
            </p:cNvPr>
            <p:cNvSpPr/>
            <p:nvPr/>
          </p:nvSpPr>
          <p:spPr>
            <a:xfrm>
              <a:off x="6500138" y="808897"/>
              <a:ext cx="2265637" cy="2265637"/>
            </a:xfrm>
            <a:prstGeom prst="ellipse">
              <a:avLst/>
            </a:prstGeom>
            <a:solidFill>
              <a:schemeClr val="accent1">
                <a:alpha val="81000"/>
              </a:schemeClr>
            </a:solid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sz="2800" b="1" i="1" u="none">
                  <a:solidFill>
                    <a:srgbClr val="FFFFFF"/>
                  </a:solidFill>
                  <a:latin typeface="Arial"/>
                </a:rPr>
                <a:t>01</a:t>
              </a:r>
            </a:p>
          </p:txBody>
        </p:sp>
        <p:sp>
          <p:nvSpPr>
            <p:cNvPr id="7" name="椭圆 6" descr="51abdd42-4c7b-4ddb-a7e5-37783831a599">
              <a:extLst>
                <a:ext uri="{FF2B5EF4-FFF2-40B4-BE49-F238E27FC236}">
                  <a16:creationId xmlns:a16="http://schemas.microsoft.com/office/drawing/2014/main" id="{BBE1C808-2E49-41CF-90E0-77D5611F3D29}"/>
                </a:ext>
              </a:extLst>
            </p:cNvPr>
            <p:cNvSpPr/>
            <p:nvPr/>
          </p:nvSpPr>
          <p:spPr>
            <a:xfrm>
              <a:off x="6278005" y="647023"/>
              <a:ext cx="2659379" cy="2659379"/>
            </a:xfrm>
            <a:prstGeom prst="ellipse">
              <a:avLst/>
            </a:prstGeom>
            <a:noFill/>
            <a:ln w="12700">
              <a:solidFill>
                <a:schemeClr val="accent2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8" name="椭圆 7" descr="0e0d586d-4354-46cc-b25a-555bcbe9b67f">
              <a:extLst>
                <a:ext uri="{FF2B5EF4-FFF2-40B4-BE49-F238E27FC236}">
                  <a16:creationId xmlns:a16="http://schemas.microsoft.com/office/drawing/2014/main" id="{68C89066-F1C0-4237-A5FA-80D3005A9561}"/>
                </a:ext>
              </a:extLst>
            </p:cNvPr>
            <p:cNvSpPr/>
            <p:nvPr/>
          </p:nvSpPr>
          <p:spPr>
            <a:xfrm>
              <a:off x="8795405" y="1526668"/>
              <a:ext cx="1917891" cy="1917892"/>
            </a:xfrm>
            <a:prstGeom prst="ellipse">
              <a:avLst/>
            </a:prstGeom>
            <a:noFill/>
            <a:ln w="12700"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9" name="直接连接符 8" descr="4973890e-6d9e-4c0c-962e-9fa79269a2b5">
              <a:extLst>
                <a:ext uri="{FF2B5EF4-FFF2-40B4-BE49-F238E27FC236}">
                  <a16:creationId xmlns:a16="http://schemas.microsoft.com/office/drawing/2014/main" id="{EE7AC96B-0121-4CB2-A824-963F310F0591}"/>
                </a:ext>
              </a:extLst>
            </p:cNvPr>
            <p:cNvCxnSpPr>
              <a:cxnSpLocks/>
            </p:cNvCxnSpPr>
            <p:nvPr/>
          </p:nvCxnSpPr>
          <p:spPr>
            <a:xfrm>
              <a:off x="2131240" y="3566524"/>
              <a:ext cx="5283008" cy="0"/>
            </a:xfrm>
            <a:prstGeom prst="line">
              <a:avLst/>
            </a:prstGeom>
            <a:ln w="6350" cap="rnd">
              <a:solidFill>
                <a:schemeClr val="tx2">
                  <a:alpha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 descr="72a3db94-a772-4b61-853e-36325850c198">
              <a:extLst>
                <a:ext uri="{FF2B5EF4-FFF2-40B4-BE49-F238E27FC236}">
                  <a16:creationId xmlns:a16="http://schemas.microsoft.com/office/drawing/2014/main" id="{CEDDAE49-7391-7105-7D0A-90730E0B18C4}"/>
                </a:ext>
              </a:extLst>
            </p:cNvPr>
            <p:cNvGrpSpPr/>
            <p:nvPr/>
          </p:nvGrpSpPr>
          <p:grpSpPr>
            <a:xfrm>
              <a:off x="-234837" y="1409935"/>
              <a:ext cx="8878483" cy="3647670"/>
              <a:chOff x="-234837" y="1426320"/>
              <a:chExt cx="8878483" cy="3647670"/>
            </a:xfrm>
          </p:grpSpPr>
          <p:sp>
            <p:nvSpPr>
              <p:cNvPr id="17" name="Bullet1" descr="ff8a62bb-adc4-4592-931b-90b87bc18c64">
                <a:extLst>
                  <a:ext uri="{FF2B5EF4-FFF2-40B4-BE49-F238E27FC236}">
                    <a16:creationId xmlns:a16="http://schemas.microsoft.com/office/drawing/2014/main" id="{0D745C7E-88A6-41CE-BE6C-D833D223274F}"/>
                  </a:ext>
                </a:extLst>
              </p:cNvPr>
              <p:cNvSpPr/>
              <p:nvPr/>
            </p:nvSpPr>
            <p:spPr bwMode="auto">
              <a:xfrm>
                <a:off x="-234837" y="1426320"/>
                <a:ext cx="1741728" cy="1075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a typeface="微软雅黑"/>
                  </a:rPr>
                  <a:t>重点</a:t>
                </a:r>
                <a:endParaRPr lang="en-US" sz="2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微软雅黑"/>
                </a:endParaRPr>
              </a:p>
            </p:txBody>
          </p:sp>
          <p:sp>
            <p:nvSpPr>
              <p:cNvPr id="19" name="Bullet2" descr="778d58d5-f693-41f3-bc30-f3cd14a293a6">
                <a:extLst>
                  <a:ext uri="{FF2B5EF4-FFF2-40B4-BE49-F238E27FC236}">
                    <a16:creationId xmlns:a16="http://schemas.microsoft.com/office/drawing/2014/main" id="{0D745C7E-88A6-41CE-BE6C-D833D223274F}"/>
                  </a:ext>
                </a:extLst>
              </p:cNvPr>
              <p:cNvSpPr/>
              <p:nvPr/>
            </p:nvSpPr>
            <p:spPr bwMode="auto">
              <a:xfrm>
                <a:off x="7510325" y="4281166"/>
                <a:ext cx="1133321" cy="792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r>
                  <a:rPr lang="en-US" sz="24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a typeface="微软雅黑"/>
                  </a:rPr>
                  <a:t>难点</a:t>
                </a:r>
                <a:endParaRPr lang="en-US" sz="2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微软雅黑"/>
                </a:endParaRPr>
              </a:p>
            </p:txBody>
          </p:sp>
        </p:grpSp>
        <p:sp>
          <p:nvSpPr>
            <p:cNvPr id="11" name="Title" descr="ca0df85d-ddc9-4b05-a88f-def837543ded">
              <a:extLst>
                <a:ext uri="{FF2B5EF4-FFF2-40B4-BE49-F238E27FC236}">
                  <a16:creationId xmlns:a16="http://schemas.microsoft.com/office/drawing/2014/main" id="{3211182C-CCC1-4265-BA72-F8103C5C38B2}"/>
                </a:ext>
              </a:extLst>
            </p:cNvPr>
            <p:cNvSpPr txBox="1"/>
            <p:nvPr/>
          </p:nvSpPr>
          <p:spPr>
            <a:xfrm>
              <a:off x="660399" y="1130300"/>
              <a:ext cx="10858500" cy="436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/>
              <a:endParaRPr/>
            </a:p>
          </p:txBody>
        </p:sp>
      </p:grpSp>
      <p:sp>
        <p:nvSpPr>
          <p:cNvPr id="13" name="标题 1" descr="77559d02-3ecc-406f-8a69-9450dd9b5bd4">
            <a:extLst>
              <a:ext uri="{FF2B5EF4-FFF2-40B4-BE49-F238E27FC236}">
                <a16:creationId xmlns:a16="http://schemas.microsoft.com/office/drawing/2014/main" id="{C648FC98-33BB-E90B-A93A-14538F1BCED8}"/>
              </a:ext>
            </a:extLst>
          </p:cNvPr>
          <p:cNvSpPr txBox="1">
            <a:spLocks/>
          </p:cNvSpPr>
          <p:nvPr/>
        </p:nvSpPr>
        <p:spPr>
          <a:xfrm>
            <a:off x="660400" y="128587"/>
            <a:ext cx="10858500" cy="659112"/>
          </a:xfrm>
          <a:custGeom>
            <a:avLst/>
            <a:gdLst>
              <a:gd name="connsiteX0" fmla="*/ 0 w 10858500"/>
              <a:gd name="connsiteY0" fmla="*/ 0 h 659112"/>
              <a:gd name="connsiteX1" fmla="*/ 10858500 w 10858500"/>
              <a:gd name="connsiteY1" fmla="*/ 0 h 659112"/>
              <a:gd name="connsiteX2" fmla="*/ 10858500 w 10858500"/>
              <a:gd name="connsiteY2" fmla="*/ 659112 h 659112"/>
              <a:gd name="connsiteX3" fmla="*/ 0 w 10858500"/>
              <a:gd name="connsiteY3" fmla="*/ 659112 h 659112"/>
              <a:gd name="connsiteX4" fmla="*/ 0 w 10858500"/>
              <a:gd name="connsiteY4" fmla="*/ 0 h 6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0" h="659112" fill="none" extrusionOk="0">
                <a:moveTo>
                  <a:pt x="0" y="0"/>
                </a:moveTo>
                <a:cubicBezTo>
                  <a:pt x="2319622" y="59627"/>
                  <a:pt x="6596549" y="78825"/>
                  <a:pt x="10858500" y="0"/>
                </a:cubicBezTo>
                <a:cubicBezTo>
                  <a:pt x="10906940" y="179007"/>
                  <a:pt x="10837382" y="338959"/>
                  <a:pt x="10858500" y="659112"/>
                </a:cubicBezTo>
                <a:cubicBezTo>
                  <a:pt x="5703792" y="548868"/>
                  <a:pt x="2272628" y="568810"/>
                  <a:pt x="0" y="659112"/>
                </a:cubicBezTo>
                <a:cubicBezTo>
                  <a:pt x="-43961" y="469069"/>
                  <a:pt x="17131" y="311427"/>
                  <a:pt x="0" y="0"/>
                </a:cubicBezTo>
                <a:close/>
              </a:path>
              <a:path w="10858500" h="659112" stroke="0" extrusionOk="0">
                <a:moveTo>
                  <a:pt x="0" y="0"/>
                </a:moveTo>
                <a:cubicBezTo>
                  <a:pt x="1161141" y="67731"/>
                  <a:pt x="9736127" y="153180"/>
                  <a:pt x="10858500" y="0"/>
                </a:cubicBezTo>
                <a:cubicBezTo>
                  <a:pt x="10915690" y="108247"/>
                  <a:pt x="10888162" y="483823"/>
                  <a:pt x="10858500" y="659112"/>
                </a:cubicBezTo>
                <a:cubicBezTo>
                  <a:pt x="6631126" y="514215"/>
                  <a:pt x="1159681" y="765558"/>
                  <a:pt x="0" y="659112"/>
                </a:cubicBezTo>
                <a:cubicBezTo>
                  <a:pt x="41717" y="544289"/>
                  <a:pt x="53553" y="6626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9711269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rPr>
              <a:t>教学内容的</a:t>
            </a:r>
            <a:r>
              <a:rPr lang="en-US" dirty="0" err="1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rPr>
              <a:t>重难点</a:t>
            </a:r>
            <a:endParaRPr lang="en-US" dirty="0">
              <a:ln w="12700" cmpd="sng">
                <a:solidFill>
                  <a:schemeClr val="bg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a typeface="微软雅黑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CA0A8D6-001F-8EB3-E05E-007AE8232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0" y="261674"/>
            <a:ext cx="512090" cy="526025"/>
          </a:xfrm>
          <a:prstGeom prst="rect">
            <a:avLst/>
          </a:prstGeom>
        </p:spPr>
      </p:pic>
      <p:sp>
        <p:nvSpPr>
          <p:cNvPr id="15" name="Text1" descr="11897b10-c7be-413a-8be1-3ec260235ebb">
            <a:extLst>
              <a:ext uri="{FF2B5EF4-FFF2-40B4-BE49-F238E27FC236}">
                <a16:creationId xmlns:a16="http://schemas.microsoft.com/office/drawing/2014/main" id="{0915D6E5-FC83-1153-E1B0-49DAF9CEA5B5}"/>
              </a:ext>
            </a:extLst>
          </p:cNvPr>
          <p:cNvSpPr/>
          <p:nvPr/>
        </p:nvSpPr>
        <p:spPr bwMode="auto">
          <a:xfrm>
            <a:off x="1615668" y="4263490"/>
            <a:ext cx="5907358" cy="67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000" dirty="0" err="1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内容</a:t>
            </a:r>
            <a:endParaRPr lang="en-US" sz="2000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Text1" descr="11897b10-c7be-413a-8be1-3ec260235ebb">
            <a:extLst>
              <a:ext uri="{FF2B5EF4-FFF2-40B4-BE49-F238E27FC236}">
                <a16:creationId xmlns:a16="http://schemas.microsoft.com/office/drawing/2014/main" id="{AE48623F-7FBE-BCCA-AD05-82DC473B40A7}"/>
              </a:ext>
            </a:extLst>
          </p:cNvPr>
          <p:cNvSpPr/>
          <p:nvPr/>
        </p:nvSpPr>
        <p:spPr bwMode="auto">
          <a:xfrm>
            <a:off x="1106904" y="1526348"/>
            <a:ext cx="5119725" cy="67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000" dirty="0" err="1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内容</a:t>
            </a:r>
            <a:endParaRPr lang="en-US" sz="2000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B1194-51D7-E3B8-AA51-7449757DE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a89bb00d-e6bf-40ed-838d-6b35741ba4e8.source.2.zh-Hans.pptx" descr="b7518095-69a8-421e-a02c-1376e815fb7b">
            <a:extLst>
              <a:ext uri="{FF2B5EF4-FFF2-40B4-BE49-F238E27FC236}">
                <a16:creationId xmlns:a16="http://schemas.microsoft.com/office/drawing/2014/main" id="{BCCE110E-AB5D-8973-A1A5-CC35FE9C9C49}"/>
              </a:ext>
            </a:extLst>
          </p:cNvPr>
          <p:cNvGrpSpPr/>
          <p:nvPr/>
        </p:nvGrpSpPr>
        <p:grpSpPr>
          <a:xfrm>
            <a:off x="-222136" y="568646"/>
            <a:ext cx="11774135" cy="5612922"/>
            <a:chOff x="-234837" y="647023"/>
            <a:chExt cx="11774135" cy="5612922"/>
          </a:xfrm>
        </p:grpSpPr>
        <p:sp>
          <p:nvSpPr>
            <p:cNvPr id="3" name="Picture">
              <a:extLst>
                <a:ext uri="{FF2B5EF4-FFF2-40B4-BE49-F238E27FC236}">
                  <a16:creationId xmlns:a16="http://schemas.microsoft.com/office/drawing/2014/main" id="{99E218DE-3942-BBCD-E319-D750021C3606}"/>
                </a:ext>
              </a:extLst>
            </p:cNvPr>
            <p:cNvSpPr/>
            <p:nvPr/>
          </p:nvSpPr>
          <p:spPr>
            <a:xfrm>
              <a:off x="8795405" y="1668647"/>
              <a:ext cx="1917891" cy="1633933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" name="Number1" descr="d8b68514-9cad-4de0-a485-5043bba96867">
              <a:extLst>
                <a:ext uri="{FF2B5EF4-FFF2-40B4-BE49-F238E27FC236}">
                  <a16:creationId xmlns:a16="http://schemas.microsoft.com/office/drawing/2014/main" id="{B4385F23-2DA5-22E4-B2B4-6D5E6DD57A6A}"/>
                </a:ext>
              </a:extLst>
            </p:cNvPr>
            <p:cNvSpPr/>
            <p:nvPr/>
          </p:nvSpPr>
          <p:spPr>
            <a:xfrm>
              <a:off x="8643646" y="3314193"/>
              <a:ext cx="2693999" cy="2694000"/>
            </a:xfrm>
            <a:prstGeom prst="ellipse">
              <a:avLst/>
            </a:prstGeom>
            <a:solidFill>
              <a:schemeClr val="accent2">
                <a:alpha val="81000"/>
              </a:schemeClr>
            </a:solid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sz="2800" b="1" i="1" u="none">
                  <a:solidFill>
                    <a:srgbClr val="FFFFFF"/>
                  </a:solidFill>
                  <a:latin typeface="Arial"/>
                </a:rPr>
                <a:t>02</a:t>
              </a:r>
            </a:p>
          </p:txBody>
        </p:sp>
        <p:sp>
          <p:nvSpPr>
            <p:cNvPr id="5" name="椭圆 4" descr="ac20ff42-482c-4349-87ad-94dca4e8fd1d">
              <a:extLst>
                <a:ext uri="{FF2B5EF4-FFF2-40B4-BE49-F238E27FC236}">
                  <a16:creationId xmlns:a16="http://schemas.microsoft.com/office/drawing/2014/main" id="{E17C4975-5129-1842-5B54-7469A43CC749}"/>
                </a:ext>
              </a:extLst>
            </p:cNvPr>
            <p:cNvSpPr/>
            <p:nvPr/>
          </p:nvSpPr>
          <p:spPr>
            <a:xfrm>
              <a:off x="8377112" y="3097758"/>
              <a:ext cx="3162186" cy="3162187"/>
            </a:xfrm>
            <a:prstGeom prst="ellipse">
              <a:avLst/>
            </a:prstGeom>
            <a:noFill/>
            <a:ln w="12700">
              <a:solidFill>
                <a:schemeClr val="accent3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" name="Number2" descr="09cb93ad-e99c-4046-9086-4dc948ff099d">
              <a:extLst>
                <a:ext uri="{FF2B5EF4-FFF2-40B4-BE49-F238E27FC236}">
                  <a16:creationId xmlns:a16="http://schemas.microsoft.com/office/drawing/2014/main" id="{2363CFF8-A15E-B4D1-49C7-251A6A6CE08F}"/>
                </a:ext>
              </a:extLst>
            </p:cNvPr>
            <p:cNvSpPr/>
            <p:nvPr/>
          </p:nvSpPr>
          <p:spPr>
            <a:xfrm>
              <a:off x="6500138" y="808897"/>
              <a:ext cx="2265637" cy="2265637"/>
            </a:xfrm>
            <a:prstGeom prst="ellipse">
              <a:avLst/>
            </a:prstGeom>
            <a:solidFill>
              <a:schemeClr val="accent1">
                <a:alpha val="81000"/>
              </a:schemeClr>
            </a:solid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sz="2800" b="1" i="1" u="none">
                  <a:solidFill>
                    <a:srgbClr val="FFFFFF"/>
                  </a:solidFill>
                  <a:latin typeface="Arial"/>
                </a:rPr>
                <a:t>01</a:t>
              </a:r>
            </a:p>
          </p:txBody>
        </p:sp>
        <p:sp>
          <p:nvSpPr>
            <p:cNvPr id="7" name="椭圆 6" descr="51abdd42-4c7b-4ddb-a7e5-37783831a599">
              <a:extLst>
                <a:ext uri="{FF2B5EF4-FFF2-40B4-BE49-F238E27FC236}">
                  <a16:creationId xmlns:a16="http://schemas.microsoft.com/office/drawing/2014/main" id="{442D94EA-2733-2EC6-D877-93A276CA30D7}"/>
                </a:ext>
              </a:extLst>
            </p:cNvPr>
            <p:cNvSpPr/>
            <p:nvPr/>
          </p:nvSpPr>
          <p:spPr>
            <a:xfrm>
              <a:off x="6278005" y="647023"/>
              <a:ext cx="2659379" cy="2659379"/>
            </a:xfrm>
            <a:prstGeom prst="ellipse">
              <a:avLst/>
            </a:prstGeom>
            <a:noFill/>
            <a:ln w="12700">
              <a:solidFill>
                <a:schemeClr val="accent2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8" name="椭圆 7" descr="0e0d586d-4354-46cc-b25a-555bcbe9b67f">
              <a:extLst>
                <a:ext uri="{FF2B5EF4-FFF2-40B4-BE49-F238E27FC236}">
                  <a16:creationId xmlns:a16="http://schemas.microsoft.com/office/drawing/2014/main" id="{78499740-C6C4-1C45-2BE9-B2230240ABDE}"/>
                </a:ext>
              </a:extLst>
            </p:cNvPr>
            <p:cNvSpPr/>
            <p:nvPr/>
          </p:nvSpPr>
          <p:spPr>
            <a:xfrm>
              <a:off x="8795405" y="1526668"/>
              <a:ext cx="1917891" cy="1917892"/>
            </a:xfrm>
            <a:prstGeom prst="ellipse">
              <a:avLst/>
            </a:prstGeom>
            <a:noFill/>
            <a:ln w="12700"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9" name="直接连接符 8" descr="4973890e-6d9e-4c0c-962e-9fa79269a2b5">
              <a:extLst>
                <a:ext uri="{FF2B5EF4-FFF2-40B4-BE49-F238E27FC236}">
                  <a16:creationId xmlns:a16="http://schemas.microsoft.com/office/drawing/2014/main" id="{D5EE724A-61AB-A9CE-BEA6-69EF09572E89}"/>
                </a:ext>
              </a:extLst>
            </p:cNvPr>
            <p:cNvCxnSpPr>
              <a:cxnSpLocks/>
            </p:cNvCxnSpPr>
            <p:nvPr/>
          </p:nvCxnSpPr>
          <p:spPr>
            <a:xfrm>
              <a:off x="2131240" y="3566524"/>
              <a:ext cx="5283008" cy="0"/>
            </a:xfrm>
            <a:prstGeom prst="line">
              <a:avLst/>
            </a:prstGeom>
            <a:ln w="6350" cap="rnd">
              <a:solidFill>
                <a:schemeClr val="tx2">
                  <a:alpha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 descr="72a3db94-a772-4b61-853e-36325850c198">
              <a:extLst>
                <a:ext uri="{FF2B5EF4-FFF2-40B4-BE49-F238E27FC236}">
                  <a16:creationId xmlns:a16="http://schemas.microsoft.com/office/drawing/2014/main" id="{7B580571-AFDE-9039-6E56-141B5A33E60A}"/>
                </a:ext>
              </a:extLst>
            </p:cNvPr>
            <p:cNvGrpSpPr/>
            <p:nvPr/>
          </p:nvGrpSpPr>
          <p:grpSpPr>
            <a:xfrm>
              <a:off x="-234837" y="1409935"/>
              <a:ext cx="8878483" cy="3647670"/>
              <a:chOff x="-234837" y="1426320"/>
              <a:chExt cx="8878483" cy="3647670"/>
            </a:xfrm>
          </p:grpSpPr>
          <p:sp>
            <p:nvSpPr>
              <p:cNvPr id="17" name="Bullet1" descr="ff8a62bb-adc4-4592-931b-90b87bc18c64">
                <a:extLst>
                  <a:ext uri="{FF2B5EF4-FFF2-40B4-BE49-F238E27FC236}">
                    <a16:creationId xmlns:a16="http://schemas.microsoft.com/office/drawing/2014/main" id="{B229967D-F952-27D2-8D4A-4D5B05F70CC3}"/>
                  </a:ext>
                </a:extLst>
              </p:cNvPr>
              <p:cNvSpPr/>
              <p:nvPr/>
            </p:nvSpPr>
            <p:spPr bwMode="auto">
              <a:xfrm>
                <a:off x="-234837" y="1426320"/>
                <a:ext cx="1741728" cy="1075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a typeface="微软雅黑"/>
                  </a:rPr>
                  <a:t>重点</a:t>
                </a:r>
                <a:endParaRPr lang="en-US" sz="2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微软雅黑"/>
                </a:endParaRPr>
              </a:p>
            </p:txBody>
          </p:sp>
          <p:sp>
            <p:nvSpPr>
              <p:cNvPr id="19" name="Bullet2" descr="778d58d5-f693-41f3-bc30-f3cd14a293a6">
                <a:extLst>
                  <a:ext uri="{FF2B5EF4-FFF2-40B4-BE49-F238E27FC236}">
                    <a16:creationId xmlns:a16="http://schemas.microsoft.com/office/drawing/2014/main" id="{75B562A6-A4EA-3AC5-F646-C2248E9B9179}"/>
                  </a:ext>
                </a:extLst>
              </p:cNvPr>
              <p:cNvSpPr/>
              <p:nvPr/>
            </p:nvSpPr>
            <p:spPr bwMode="auto">
              <a:xfrm>
                <a:off x="7510325" y="4281166"/>
                <a:ext cx="1133321" cy="792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r>
                  <a:rPr lang="en-US" sz="24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a typeface="微软雅黑"/>
                  </a:rPr>
                  <a:t>难点</a:t>
                </a:r>
                <a:endParaRPr lang="en-US" sz="2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微软雅黑"/>
                </a:endParaRPr>
              </a:p>
            </p:txBody>
          </p:sp>
        </p:grpSp>
        <p:sp>
          <p:nvSpPr>
            <p:cNvPr id="11" name="Title" descr="ca0df85d-ddc9-4b05-a88f-def837543ded">
              <a:extLst>
                <a:ext uri="{FF2B5EF4-FFF2-40B4-BE49-F238E27FC236}">
                  <a16:creationId xmlns:a16="http://schemas.microsoft.com/office/drawing/2014/main" id="{1992A873-7977-95C7-9091-0B69966B66D0}"/>
                </a:ext>
              </a:extLst>
            </p:cNvPr>
            <p:cNvSpPr txBox="1"/>
            <p:nvPr/>
          </p:nvSpPr>
          <p:spPr>
            <a:xfrm>
              <a:off x="660399" y="1130300"/>
              <a:ext cx="10858500" cy="436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/>
              <a:endParaRPr/>
            </a:p>
          </p:txBody>
        </p:sp>
      </p:grpSp>
      <p:sp>
        <p:nvSpPr>
          <p:cNvPr id="13" name="标题 1" descr="77559d02-3ecc-406f-8a69-9450dd9b5bd4">
            <a:extLst>
              <a:ext uri="{FF2B5EF4-FFF2-40B4-BE49-F238E27FC236}">
                <a16:creationId xmlns:a16="http://schemas.microsoft.com/office/drawing/2014/main" id="{0CADEC54-E944-77DB-E3CB-056B07E2E209}"/>
              </a:ext>
            </a:extLst>
          </p:cNvPr>
          <p:cNvSpPr txBox="1">
            <a:spLocks/>
          </p:cNvSpPr>
          <p:nvPr/>
        </p:nvSpPr>
        <p:spPr>
          <a:xfrm>
            <a:off x="660400" y="128587"/>
            <a:ext cx="10858500" cy="659112"/>
          </a:xfrm>
          <a:custGeom>
            <a:avLst/>
            <a:gdLst>
              <a:gd name="connsiteX0" fmla="*/ 0 w 10858500"/>
              <a:gd name="connsiteY0" fmla="*/ 0 h 659112"/>
              <a:gd name="connsiteX1" fmla="*/ 10858500 w 10858500"/>
              <a:gd name="connsiteY1" fmla="*/ 0 h 659112"/>
              <a:gd name="connsiteX2" fmla="*/ 10858500 w 10858500"/>
              <a:gd name="connsiteY2" fmla="*/ 659112 h 659112"/>
              <a:gd name="connsiteX3" fmla="*/ 0 w 10858500"/>
              <a:gd name="connsiteY3" fmla="*/ 659112 h 659112"/>
              <a:gd name="connsiteX4" fmla="*/ 0 w 10858500"/>
              <a:gd name="connsiteY4" fmla="*/ 0 h 6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0" h="659112" fill="none" extrusionOk="0">
                <a:moveTo>
                  <a:pt x="0" y="0"/>
                </a:moveTo>
                <a:cubicBezTo>
                  <a:pt x="2319622" y="59627"/>
                  <a:pt x="6596549" y="78825"/>
                  <a:pt x="10858500" y="0"/>
                </a:cubicBezTo>
                <a:cubicBezTo>
                  <a:pt x="10906940" y="179007"/>
                  <a:pt x="10837382" y="338959"/>
                  <a:pt x="10858500" y="659112"/>
                </a:cubicBezTo>
                <a:cubicBezTo>
                  <a:pt x="5703792" y="548868"/>
                  <a:pt x="2272628" y="568810"/>
                  <a:pt x="0" y="659112"/>
                </a:cubicBezTo>
                <a:cubicBezTo>
                  <a:pt x="-43961" y="469069"/>
                  <a:pt x="17131" y="311427"/>
                  <a:pt x="0" y="0"/>
                </a:cubicBezTo>
                <a:close/>
              </a:path>
              <a:path w="10858500" h="659112" stroke="0" extrusionOk="0">
                <a:moveTo>
                  <a:pt x="0" y="0"/>
                </a:moveTo>
                <a:cubicBezTo>
                  <a:pt x="1161141" y="67731"/>
                  <a:pt x="9736127" y="153180"/>
                  <a:pt x="10858500" y="0"/>
                </a:cubicBezTo>
                <a:cubicBezTo>
                  <a:pt x="10915690" y="108247"/>
                  <a:pt x="10888162" y="483823"/>
                  <a:pt x="10858500" y="659112"/>
                </a:cubicBezTo>
                <a:cubicBezTo>
                  <a:pt x="6631126" y="514215"/>
                  <a:pt x="1159681" y="765558"/>
                  <a:pt x="0" y="659112"/>
                </a:cubicBezTo>
                <a:cubicBezTo>
                  <a:pt x="41717" y="544289"/>
                  <a:pt x="53553" y="6626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9711269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rPr>
              <a:t>教学组织的</a:t>
            </a:r>
            <a:r>
              <a:rPr lang="en-US" dirty="0" err="1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rPr>
              <a:t>重难点</a:t>
            </a:r>
            <a:endParaRPr lang="en-US" dirty="0">
              <a:ln w="12700" cmpd="sng">
                <a:solidFill>
                  <a:schemeClr val="bg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a typeface="微软雅黑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9A19181-5F0A-0C33-2D8E-A7FC625C3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0" y="261674"/>
            <a:ext cx="512090" cy="526025"/>
          </a:xfrm>
          <a:prstGeom prst="rect">
            <a:avLst/>
          </a:prstGeom>
        </p:spPr>
      </p:pic>
      <p:sp>
        <p:nvSpPr>
          <p:cNvPr id="15" name="Text1" descr="11897b10-c7be-413a-8be1-3ec260235ebb">
            <a:extLst>
              <a:ext uri="{FF2B5EF4-FFF2-40B4-BE49-F238E27FC236}">
                <a16:creationId xmlns:a16="http://schemas.microsoft.com/office/drawing/2014/main" id="{99C0909A-68E4-97E5-158E-95F30ACAAD81}"/>
              </a:ext>
            </a:extLst>
          </p:cNvPr>
          <p:cNvSpPr/>
          <p:nvPr/>
        </p:nvSpPr>
        <p:spPr bwMode="auto">
          <a:xfrm>
            <a:off x="1519591" y="1526354"/>
            <a:ext cx="4599505" cy="67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000" dirty="0" err="1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内容</a:t>
            </a:r>
            <a:endParaRPr lang="en-US" sz="2000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Text1" descr="11897b10-c7be-413a-8be1-3ec260235ebb">
            <a:extLst>
              <a:ext uri="{FF2B5EF4-FFF2-40B4-BE49-F238E27FC236}">
                <a16:creationId xmlns:a16="http://schemas.microsoft.com/office/drawing/2014/main" id="{AE48623F-7FBE-BCCA-AD05-82DC473B40A7}"/>
              </a:ext>
            </a:extLst>
          </p:cNvPr>
          <p:cNvSpPr/>
          <p:nvPr/>
        </p:nvSpPr>
        <p:spPr bwMode="auto">
          <a:xfrm>
            <a:off x="1519592" y="4321641"/>
            <a:ext cx="5907358" cy="67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000" dirty="0" err="1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内容</a:t>
            </a:r>
            <a:endParaRPr lang="en-US" sz="2000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466028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0DA2C-4CE6-0186-3B31-E2A6CCF6F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a89bb00d-e6bf-40ed-838d-6b35741ba4e8.source.2.zh-Hans.pptx" descr="b7518095-69a8-421e-a02c-1376e815fb7b">
            <a:extLst>
              <a:ext uri="{FF2B5EF4-FFF2-40B4-BE49-F238E27FC236}">
                <a16:creationId xmlns:a16="http://schemas.microsoft.com/office/drawing/2014/main" id="{2BC91DB3-3B4B-F6BE-F080-158D3155C686}"/>
              </a:ext>
            </a:extLst>
          </p:cNvPr>
          <p:cNvGrpSpPr/>
          <p:nvPr/>
        </p:nvGrpSpPr>
        <p:grpSpPr>
          <a:xfrm>
            <a:off x="-222136" y="568646"/>
            <a:ext cx="11774135" cy="5612922"/>
            <a:chOff x="-234837" y="647023"/>
            <a:chExt cx="11774135" cy="5612922"/>
          </a:xfrm>
        </p:grpSpPr>
        <p:sp>
          <p:nvSpPr>
            <p:cNvPr id="3" name="Picture">
              <a:extLst>
                <a:ext uri="{FF2B5EF4-FFF2-40B4-BE49-F238E27FC236}">
                  <a16:creationId xmlns:a16="http://schemas.microsoft.com/office/drawing/2014/main" id="{6EBD1250-F8A4-9793-0A46-E5FC9D1ABF88}"/>
                </a:ext>
              </a:extLst>
            </p:cNvPr>
            <p:cNvSpPr/>
            <p:nvPr/>
          </p:nvSpPr>
          <p:spPr>
            <a:xfrm>
              <a:off x="8825035" y="1668647"/>
              <a:ext cx="1917891" cy="1633933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" name="Number1" descr="d8b68514-9cad-4de0-a485-5043bba96867">
              <a:extLst>
                <a:ext uri="{FF2B5EF4-FFF2-40B4-BE49-F238E27FC236}">
                  <a16:creationId xmlns:a16="http://schemas.microsoft.com/office/drawing/2014/main" id="{CFC5575E-8FE8-AA11-7BCD-7D2F3DA8A8DA}"/>
                </a:ext>
              </a:extLst>
            </p:cNvPr>
            <p:cNvSpPr/>
            <p:nvPr/>
          </p:nvSpPr>
          <p:spPr>
            <a:xfrm>
              <a:off x="8643646" y="3314193"/>
              <a:ext cx="2693999" cy="2694000"/>
            </a:xfrm>
            <a:prstGeom prst="ellipse">
              <a:avLst/>
            </a:prstGeom>
            <a:solidFill>
              <a:schemeClr val="accent2">
                <a:alpha val="81000"/>
              </a:schemeClr>
            </a:solid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sz="2800" b="1" i="1" u="none">
                  <a:solidFill>
                    <a:srgbClr val="FFFFFF"/>
                  </a:solidFill>
                  <a:latin typeface="Arial"/>
                </a:rPr>
                <a:t>02</a:t>
              </a:r>
            </a:p>
          </p:txBody>
        </p:sp>
        <p:sp>
          <p:nvSpPr>
            <p:cNvPr id="5" name="椭圆 4" descr="ac20ff42-482c-4349-87ad-94dca4e8fd1d">
              <a:extLst>
                <a:ext uri="{FF2B5EF4-FFF2-40B4-BE49-F238E27FC236}">
                  <a16:creationId xmlns:a16="http://schemas.microsoft.com/office/drawing/2014/main" id="{7792BADF-F3E4-BD20-FEC3-DF17629EB829}"/>
                </a:ext>
              </a:extLst>
            </p:cNvPr>
            <p:cNvSpPr/>
            <p:nvPr/>
          </p:nvSpPr>
          <p:spPr>
            <a:xfrm>
              <a:off x="8377112" y="3097758"/>
              <a:ext cx="3162186" cy="3162187"/>
            </a:xfrm>
            <a:prstGeom prst="ellipse">
              <a:avLst/>
            </a:prstGeom>
            <a:noFill/>
            <a:ln w="12700">
              <a:solidFill>
                <a:schemeClr val="accent3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" name="Number2" descr="09cb93ad-e99c-4046-9086-4dc948ff099d">
              <a:extLst>
                <a:ext uri="{FF2B5EF4-FFF2-40B4-BE49-F238E27FC236}">
                  <a16:creationId xmlns:a16="http://schemas.microsoft.com/office/drawing/2014/main" id="{E3FA2E13-9852-39EB-30F4-08D30C6BE08F}"/>
                </a:ext>
              </a:extLst>
            </p:cNvPr>
            <p:cNvSpPr/>
            <p:nvPr/>
          </p:nvSpPr>
          <p:spPr>
            <a:xfrm>
              <a:off x="6500138" y="808897"/>
              <a:ext cx="2265637" cy="2265637"/>
            </a:xfrm>
            <a:prstGeom prst="ellipse">
              <a:avLst/>
            </a:prstGeom>
            <a:solidFill>
              <a:schemeClr val="accent1">
                <a:alpha val="81000"/>
              </a:schemeClr>
            </a:solid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sz="2800" b="1" i="1" u="none">
                  <a:solidFill>
                    <a:srgbClr val="FFFFFF"/>
                  </a:solidFill>
                  <a:latin typeface="Arial"/>
                </a:rPr>
                <a:t>01</a:t>
              </a:r>
            </a:p>
          </p:txBody>
        </p:sp>
        <p:sp>
          <p:nvSpPr>
            <p:cNvPr id="7" name="椭圆 6" descr="51abdd42-4c7b-4ddb-a7e5-37783831a599">
              <a:extLst>
                <a:ext uri="{FF2B5EF4-FFF2-40B4-BE49-F238E27FC236}">
                  <a16:creationId xmlns:a16="http://schemas.microsoft.com/office/drawing/2014/main" id="{67C276BE-9D5A-124E-20CB-113D65A56B1D}"/>
                </a:ext>
              </a:extLst>
            </p:cNvPr>
            <p:cNvSpPr/>
            <p:nvPr/>
          </p:nvSpPr>
          <p:spPr>
            <a:xfrm>
              <a:off x="6278005" y="647023"/>
              <a:ext cx="2659379" cy="2659379"/>
            </a:xfrm>
            <a:prstGeom prst="ellipse">
              <a:avLst/>
            </a:prstGeom>
            <a:noFill/>
            <a:ln w="12700">
              <a:solidFill>
                <a:schemeClr val="accent2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8" name="椭圆 7" descr="0e0d586d-4354-46cc-b25a-555bcbe9b67f">
              <a:extLst>
                <a:ext uri="{FF2B5EF4-FFF2-40B4-BE49-F238E27FC236}">
                  <a16:creationId xmlns:a16="http://schemas.microsoft.com/office/drawing/2014/main" id="{B393B223-23E7-642B-6C14-88C2346DD41C}"/>
                </a:ext>
              </a:extLst>
            </p:cNvPr>
            <p:cNvSpPr/>
            <p:nvPr/>
          </p:nvSpPr>
          <p:spPr>
            <a:xfrm>
              <a:off x="8795405" y="1526668"/>
              <a:ext cx="1917891" cy="1917892"/>
            </a:xfrm>
            <a:prstGeom prst="ellipse">
              <a:avLst/>
            </a:prstGeom>
            <a:noFill/>
            <a:ln w="12700"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9" name="直接连接符 8" descr="4973890e-6d9e-4c0c-962e-9fa79269a2b5">
              <a:extLst>
                <a:ext uri="{FF2B5EF4-FFF2-40B4-BE49-F238E27FC236}">
                  <a16:creationId xmlns:a16="http://schemas.microsoft.com/office/drawing/2014/main" id="{6FA8928F-5517-C044-5D42-19D2B45E00C6}"/>
                </a:ext>
              </a:extLst>
            </p:cNvPr>
            <p:cNvCxnSpPr>
              <a:cxnSpLocks/>
            </p:cNvCxnSpPr>
            <p:nvPr/>
          </p:nvCxnSpPr>
          <p:spPr>
            <a:xfrm>
              <a:off x="2131240" y="3566524"/>
              <a:ext cx="5283008" cy="0"/>
            </a:xfrm>
            <a:prstGeom prst="line">
              <a:avLst/>
            </a:prstGeom>
            <a:ln w="6350" cap="rnd">
              <a:solidFill>
                <a:schemeClr val="tx2">
                  <a:alpha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 descr="72a3db94-a772-4b61-853e-36325850c198">
              <a:extLst>
                <a:ext uri="{FF2B5EF4-FFF2-40B4-BE49-F238E27FC236}">
                  <a16:creationId xmlns:a16="http://schemas.microsoft.com/office/drawing/2014/main" id="{911BAC39-656A-ABDC-E4DD-A8EEAD5B717B}"/>
                </a:ext>
              </a:extLst>
            </p:cNvPr>
            <p:cNvGrpSpPr/>
            <p:nvPr/>
          </p:nvGrpSpPr>
          <p:grpSpPr>
            <a:xfrm>
              <a:off x="-234837" y="1409935"/>
              <a:ext cx="8878483" cy="3647670"/>
              <a:chOff x="-234837" y="1426320"/>
              <a:chExt cx="8878483" cy="3647670"/>
            </a:xfrm>
          </p:grpSpPr>
          <p:sp>
            <p:nvSpPr>
              <p:cNvPr id="17" name="Bullet1" descr="ff8a62bb-adc4-4592-931b-90b87bc18c64">
                <a:extLst>
                  <a:ext uri="{FF2B5EF4-FFF2-40B4-BE49-F238E27FC236}">
                    <a16:creationId xmlns:a16="http://schemas.microsoft.com/office/drawing/2014/main" id="{8B13E45D-87BF-CC35-8A3A-A6899FDE45DE}"/>
                  </a:ext>
                </a:extLst>
              </p:cNvPr>
              <p:cNvSpPr/>
              <p:nvPr/>
            </p:nvSpPr>
            <p:spPr bwMode="auto">
              <a:xfrm>
                <a:off x="-234837" y="1426320"/>
                <a:ext cx="1741728" cy="1075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a typeface="微软雅黑"/>
                  </a:rPr>
                  <a:t>重点</a:t>
                </a:r>
                <a:endParaRPr lang="en-US" sz="2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微软雅黑"/>
                </a:endParaRPr>
              </a:p>
            </p:txBody>
          </p:sp>
          <p:sp>
            <p:nvSpPr>
              <p:cNvPr id="19" name="Bullet2" descr="778d58d5-f693-41f3-bc30-f3cd14a293a6">
                <a:extLst>
                  <a:ext uri="{FF2B5EF4-FFF2-40B4-BE49-F238E27FC236}">
                    <a16:creationId xmlns:a16="http://schemas.microsoft.com/office/drawing/2014/main" id="{A716A086-1AF7-2B2A-791C-3001911A60A3}"/>
                  </a:ext>
                </a:extLst>
              </p:cNvPr>
              <p:cNvSpPr/>
              <p:nvPr/>
            </p:nvSpPr>
            <p:spPr bwMode="auto">
              <a:xfrm>
                <a:off x="7510325" y="4281166"/>
                <a:ext cx="1133321" cy="792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r>
                  <a:rPr lang="en-US" sz="24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a typeface="微软雅黑"/>
                  </a:rPr>
                  <a:t>难点</a:t>
                </a:r>
                <a:endParaRPr lang="en-US" sz="2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微软雅黑"/>
                </a:endParaRPr>
              </a:p>
            </p:txBody>
          </p:sp>
        </p:grpSp>
        <p:sp>
          <p:nvSpPr>
            <p:cNvPr id="11" name="Title" descr="ca0df85d-ddc9-4b05-a88f-def837543ded">
              <a:extLst>
                <a:ext uri="{FF2B5EF4-FFF2-40B4-BE49-F238E27FC236}">
                  <a16:creationId xmlns:a16="http://schemas.microsoft.com/office/drawing/2014/main" id="{ED01D185-EE24-0E42-C706-59979FB6762E}"/>
                </a:ext>
              </a:extLst>
            </p:cNvPr>
            <p:cNvSpPr txBox="1"/>
            <p:nvPr/>
          </p:nvSpPr>
          <p:spPr>
            <a:xfrm>
              <a:off x="660399" y="1130300"/>
              <a:ext cx="10858500" cy="436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/>
              <a:endParaRPr/>
            </a:p>
          </p:txBody>
        </p:sp>
      </p:grpSp>
      <p:sp>
        <p:nvSpPr>
          <p:cNvPr id="15" name="标题 1" descr="77559d02-3ecc-406f-8a69-9450dd9b5bd4">
            <a:extLst>
              <a:ext uri="{FF2B5EF4-FFF2-40B4-BE49-F238E27FC236}">
                <a16:creationId xmlns:a16="http://schemas.microsoft.com/office/drawing/2014/main" id="{682B8F38-CBD1-B9F5-DDCE-0D8FA6D5748C}"/>
              </a:ext>
            </a:extLst>
          </p:cNvPr>
          <p:cNvSpPr txBox="1">
            <a:spLocks/>
          </p:cNvSpPr>
          <p:nvPr/>
        </p:nvSpPr>
        <p:spPr>
          <a:xfrm>
            <a:off x="660400" y="128587"/>
            <a:ext cx="10858500" cy="659112"/>
          </a:xfrm>
          <a:custGeom>
            <a:avLst/>
            <a:gdLst>
              <a:gd name="connsiteX0" fmla="*/ 0 w 10858500"/>
              <a:gd name="connsiteY0" fmla="*/ 0 h 659112"/>
              <a:gd name="connsiteX1" fmla="*/ 10858500 w 10858500"/>
              <a:gd name="connsiteY1" fmla="*/ 0 h 659112"/>
              <a:gd name="connsiteX2" fmla="*/ 10858500 w 10858500"/>
              <a:gd name="connsiteY2" fmla="*/ 659112 h 659112"/>
              <a:gd name="connsiteX3" fmla="*/ 0 w 10858500"/>
              <a:gd name="connsiteY3" fmla="*/ 659112 h 659112"/>
              <a:gd name="connsiteX4" fmla="*/ 0 w 10858500"/>
              <a:gd name="connsiteY4" fmla="*/ 0 h 6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0" h="659112" fill="none" extrusionOk="0">
                <a:moveTo>
                  <a:pt x="0" y="0"/>
                </a:moveTo>
                <a:cubicBezTo>
                  <a:pt x="2319622" y="59627"/>
                  <a:pt x="6596549" y="78825"/>
                  <a:pt x="10858500" y="0"/>
                </a:cubicBezTo>
                <a:cubicBezTo>
                  <a:pt x="10906940" y="179007"/>
                  <a:pt x="10837382" y="338959"/>
                  <a:pt x="10858500" y="659112"/>
                </a:cubicBezTo>
                <a:cubicBezTo>
                  <a:pt x="5703792" y="548868"/>
                  <a:pt x="2272628" y="568810"/>
                  <a:pt x="0" y="659112"/>
                </a:cubicBezTo>
                <a:cubicBezTo>
                  <a:pt x="-43961" y="469069"/>
                  <a:pt x="17131" y="311427"/>
                  <a:pt x="0" y="0"/>
                </a:cubicBezTo>
                <a:close/>
              </a:path>
              <a:path w="10858500" h="659112" stroke="0" extrusionOk="0">
                <a:moveTo>
                  <a:pt x="0" y="0"/>
                </a:moveTo>
                <a:cubicBezTo>
                  <a:pt x="1161141" y="67731"/>
                  <a:pt x="9736127" y="153180"/>
                  <a:pt x="10858500" y="0"/>
                </a:cubicBezTo>
                <a:cubicBezTo>
                  <a:pt x="10915690" y="108247"/>
                  <a:pt x="10888162" y="483823"/>
                  <a:pt x="10858500" y="659112"/>
                </a:cubicBezTo>
                <a:cubicBezTo>
                  <a:pt x="6631126" y="514215"/>
                  <a:pt x="1159681" y="765558"/>
                  <a:pt x="0" y="659112"/>
                </a:cubicBezTo>
                <a:cubicBezTo>
                  <a:pt x="41717" y="544289"/>
                  <a:pt x="53553" y="6626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9711269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rPr>
              <a:t>教学方法的</a:t>
            </a:r>
            <a:r>
              <a:rPr lang="en-US" dirty="0" err="1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rPr>
              <a:t>重难点</a:t>
            </a:r>
            <a:endParaRPr lang="en-US" dirty="0">
              <a:ln w="12700" cmpd="sng">
                <a:solidFill>
                  <a:schemeClr val="bg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a typeface="微软雅黑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A45243D-031D-49A8-9E94-89C098ED0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0" y="261674"/>
            <a:ext cx="512090" cy="526025"/>
          </a:xfrm>
          <a:prstGeom prst="rect">
            <a:avLst/>
          </a:prstGeom>
        </p:spPr>
      </p:pic>
      <p:sp>
        <p:nvSpPr>
          <p:cNvPr id="21" name="Text1" descr="11897b10-c7be-413a-8be1-3ec260235ebb">
            <a:extLst>
              <a:ext uri="{FF2B5EF4-FFF2-40B4-BE49-F238E27FC236}">
                <a16:creationId xmlns:a16="http://schemas.microsoft.com/office/drawing/2014/main" id="{99C0909A-68E4-97E5-158E-95F30ACAAD81}"/>
              </a:ext>
            </a:extLst>
          </p:cNvPr>
          <p:cNvSpPr/>
          <p:nvPr/>
        </p:nvSpPr>
        <p:spPr bwMode="auto">
          <a:xfrm>
            <a:off x="1615668" y="1501128"/>
            <a:ext cx="4599505" cy="67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000" dirty="0" err="1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内容</a:t>
            </a:r>
            <a:endParaRPr lang="en-US" sz="2000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Text1" descr="11897b10-c7be-413a-8be1-3ec260235ebb">
            <a:extLst>
              <a:ext uri="{FF2B5EF4-FFF2-40B4-BE49-F238E27FC236}">
                <a16:creationId xmlns:a16="http://schemas.microsoft.com/office/drawing/2014/main" id="{AE48623F-7FBE-BCCA-AD05-82DC473B40A7}"/>
              </a:ext>
            </a:extLst>
          </p:cNvPr>
          <p:cNvSpPr/>
          <p:nvPr/>
        </p:nvSpPr>
        <p:spPr bwMode="auto">
          <a:xfrm>
            <a:off x="1615668" y="4263490"/>
            <a:ext cx="5907358" cy="67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000" dirty="0" err="1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内容</a:t>
            </a:r>
            <a:endParaRPr lang="en-US" sz="2000" dirty="0">
              <a:solidFill>
                <a:srgbClr val="2F2F2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238388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24" descr="ae125b06-dda3-485b-ba12-8bfa1171c50d"/>
          <p:cNvSpPr>
            <a:spLocks noGrp="1"/>
          </p:cNvSpPr>
          <p:nvPr>
            <p:ph type="body" sz="quarter" idx="1" hasCustomPrompt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000" b="0" i="0" u="none">
                <a:solidFill>
                  <a:srgbClr val="2F2F2F"/>
                </a:solidFill>
                <a:ea typeface="微软雅黑"/>
              </a:rPr>
              <a:t>介绍物理、虚拟和人文环境</a:t>
            </a:r>
          </a:p>
        </p:txBody>
      </p:sp>
      <p:sp>
        <p:nvSpPr>
          <p:cNvPr id="4" name="标题 4" descr="bf2638f8-1996-4719-82b7-02bd312273c0">
            <a:extLst>
              <a:ext uri="{FF2B5EF4-FFF2-40B4-BE49-F238E27FC236}">
                <a16:creationId xmlns:a16="http://schemas.microsoft.com/office/drawing/2014/main" id="{796491BA-41CB-DDA9-BD7A-81A29AEA7640}"/>
              </a:ext>
            </a:extLst>
          </p:cNvPr>
          <p:cNvSpPr>
            <a:spLocks noGrp="1"/>
          </p:cNvSpPr>
          <p:nvPr/>
        </p:nvSpPr>
        <p:spPr>
          <a:xfrm>
            <a:off x="2759529" y="1866780"/>
            <a:ext cx="6685643" cy="9062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07  </a:t>
            </a:r>
            <a:r>
              <a:rPr lang="zh-CN" alt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单元开放式教学环境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ea typeface="微软雅黑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77559d02-3ecc-406f-8a69-9450dd9b5bd4"/>
          <p:cNvSpPr>
            <a:spLocks noGrp="1"/>
          </p:cNvSpPr>
          <p:nvPr>
            <p:ph type="title" hasCustomPrompt="1"/>
          </p:nvPr>
        </p:nvSpPr>
        <p:spPr>
          <a:xfrm>
            <a:off x="660400" y="128587"/>
            <a:ext cx="10858500" cy="659112"/>
          </a:xfrm>
          <a:custGeom>
            <a:avLst/>
            <a:gdLst>
              <a:gd name="connsiteX0" fmla="*/ 0 w 10858500"/>
              <a:gd name="connsiteY0" fmla="*/ 0 h 659112"/>
              <a:gd name="connsiteX1" fmla="*/ 10858500 w 10858500"/>
              <a:gd name="connsiteY1" fmla="*/ 0 h 659112"/>
              <a:gd name="connsiteX2" fmla="*/ 10858500 w 10858500"/>
              <a:gd name="connsiteY2" fmla="*/ 659112 h 659112"/>
              <a:gd name="connsiteX3" fmla="*/ 0 w 10858500"/>
              <a:gd name="connsiteY3" fmla="*/ 659112 h 659112"/>
              <a:gd name="connsiteX4" fmla="*/ 0 w 10858500"/>
              <a:gd name="connsiteY4" fmla="*/ 0 h 6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0" h="659112" fill="none" extrusionOk="0">
                <a:moveTo>
                  <a:pt x="0" y="0"/>
                </a:moveTo>
                <a:cubicBezTo>
                  <a:pt x="2251712" y="80244"/>
                  <a:pt x="6751716" y="-140361"/>
                  <a:pt x="10858500" y="0"/>
                </a:cubicBezTo>
                <a:cubicBezTo>
                  <a:pt x="10802967" y="272662"/>
                  <a:pt x="10901684" y="470726"/>
                  <a:pt x="10858500" y="659112"/>
                </a:cubicBezTo>
                <a:cubicBezTo>
                  <a:pt x="7281147" y="631101"/>
                  <a:pt x="1787795" y="616868"/>
                  <a:pt x="0" y="659112"/>
                </a:cubicBezTo>
                <a:cubicBezTo>
                  <a:pt x="8986" y="345200"/>
                  <a:pt x="-24966" y="329417"/>
                  <a:pt x="0" y="0"/>
                </a:cubicBezTo>
                <a:close/>
              </a:path>
              <a:path w="10858500" h="659112" stroke="0" extrusionOk="0">
                <a:moveTo>
                  <a:pt x="0" y="0"/>
                </a:moveTo>
                <a:cubicBezTo>
                  <a:pt x="2394799" y="-132227"/>
                  <a:pt x="6137207" y="165866"/>
                  <a:pt x="10858500" y="0"/>
                </a:cubicBezTo>
                <a:cubicBezTo>
                  <a:pt x="10843893" y="146487"/>
                  <a:pt x="10849840" y="373235"/>
                  <a:pt x="10858500" y="659112"/>
                </a:cubicBezTo>
                <a:cubicBezTo>
                  <a:pt x="8580884" y="536443"/>
                  <a:pt x="2964191" y="538077"/>
                  <a:pt x="0" y="659112"/>
                </a:cubicBezTo>
                <a:cubicBezTo>
                  <a:pt x="-43268" y="371173"/>
                  <a:pt x="-47859" y="24448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56608726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CN" altLang="en-US" sz="2800" i="0" u="none" dirty="0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rPr>
              <a:t>单元开放式</a:t>
            </a:r>
            <a:r>
              <a:rPr lang="en-US" sz="2800" i="0" u="none" dirty="0" err="1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rPr>
              <a:t>学习环境</a:t>
            </a:r>
            <a:endParaRPr lang="en-US" sz="2800" i="0" u="none" dirty="0">
              <a:ln w="12700" cmpd="sng">
                <a:solidFill>
                  <a:schemeClr val="bg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a typeface="微软雅黑"/>
            </a:endParaRPr>
          </a:p>
        </p:txBody>
      </p:sp>
      <p:grpSp>
        <p:nvGrpSpPr>
          <p:cNvPr id="19" name="组合 18" descr="8610af1e-3df3-4ccf-98fe-a21d1d8c3560">
            <a:extLst>
              <a:ext uri="{FF2B5EF4-FFF2-40B4-BE49-F238E27FC236}">
                <a16:creationId xmlns:a16="http://schemas.microsoft.com/office/drawing/2014/main" id="{8E0B0ABF-4C45-0BD4-7CE7-D33264EE1876}"/>
              </a:ext>
            </a:extLst>
          </p:cNvPr>
          <p:cNvGrpSpPr/>
          <p:nvPr/>
        </p:nvGrpSpPr>
        <p:grpSpPr>
          <a:xfrm>
            <a:off x="709132" y="1075176"/>
            <a:ext cx="3553821" cy="2391074"/>
            <a:chOff x="5743417" y="1597473"/>
            <a:chExt cx="3553821" cy="2391074"/>
          </a:xfrm>
        </p:grpSpPr>
        <p:sp>
          <p:nvSpPr>
            <p:cNvPr id="3" name="Bullet1" descr="7b5106a7-54da-41c6-bbba-ca2c06dda8c3">
              <a:extLst>
                <a:ext uri="{FF2B5EF4-FFF2-40B4-BE49-F238E27FC236}">
                  <a16:creationId xmlns:a16="http://schemas.microsoft.com/office/drawing/2014/main" id="{901A9E6C-8C7F-073C-B9EF-B4EBBD11E719}"/>
                </a:ext>
              </a:extLst>
            </p:cNvPr>
            <p:cNvSpPr/>
            <p:nvPr/>
          </p:nvSpPr>
          <p:spPr>
            <a:xfrm flipH="1">
              <a:off x="6694103" y="1657906"/>
              <a:ext cx="2002246" cy="585897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/>
              <a:r>
                <a:rPr lang="en-US" sz="24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微软雅黑"/>
                </a:rPr>
                <a:t>物理环境</a:t>
              </a:r>
              <a:endPara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endParaRPr>
            </a:p>
          </p:txBody>
        </p:sp>
        <p:sp>
          <p:nvSpPr>
            <p:cNvPr id="4" name="Number1" descr="7c76e1a3-0b0f-4256-8d47-3ede6a0774d9">
              <a:extLst>
                <a:ext uri="{FF2B5EF4-FFF2-40B4-BE49-F238E27FC236}">
                  <a16:creationId xmlns:a16="http://schemas.microsoft.com/office/drawing/2014/main" id="{1327569C-372C-920D-6491-BAF2CC745354}"/>
                </a:ext>
              </a:extLst>
            </p:cNvPr>
            <p:cNvSpPr txBox="1"/>
            <p:nvPr/>
          </p:nvSpPr>
          <p:spPr>
            <a:xfrm>
              <a:off x="5743417" y="1597473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b="1" i="1" u="none">
                  <a:solidFill>
                    <a:srgbClr val="794A21"/>
                  </a:solidFill>
                  <a:latin typeface="Arial"/>
                </a:rPr>
                <a:t>01.</a:t>
              </a:r>
            </a:p>
          </p:txBody>
        </p:sp>
        <p:sp>
          <p:nvSpPr>
            <p:cNvPr id="14" name="Text1" descr="5c58d068-f43e-46a2-b935-ae41f0e85739">
              <a:extLst>
                <a:ext uri="{FF2B5EF4-FFF2-40B4-BE49-F238E27FC236}">
                  <a16:creationId xmlns:a16="http://schemas.microsoft.com/office/drawing/2014/main" id="{FB0B994C-C3A2-DBA7-32FC-7E25BBD5858A}"/>
                </a:ext>
              </a:extLst>
            </p:cNvPr>
            <p:cNvSpPr/>
            <p:nvPr/>
          </p:nvSpPr>
          <p:spPr>
            <a:xfrm flipH="1">
              <a:off x="5809347" y="2243803"/>
              <a:ext cx="3487891" cy="1744744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l">
                <a:lnSpc>
                  <a:spcPct val="108000"/>
                </a:lnSpc>
              </a:pPr>
              <a:r>
                <a:rPr lang="en-US" sz="2000" dirty="0" err="1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内容</a:t>
              </a:r>
              <a:endParaRPr lang="en-US" sz="20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组合 19" descr="0a8b701b-f8d6-4556-af11-ecdd1f5e4da1">
            <a:extLst>
              <a:ext uri="{FF2B5EF4-FFF2-40B4-BE49-F238E27FC236}">
                <a16:creationId xmlns:a16="http://schemas.microsoft.com/office/drawing/2014/main" id="{B24C82AE-0A58-E4FB-0714-3F10E0417449}"/>
              </a:ext>
            </a:extLst>
          </p:cNvPr>
          <p:cNvGrpSpPr/>
          <p:nvPr/>
        </p:nvGrpSpPr>
        <p:grpSpPr>
          <a:xfrm>
            <a:off x="6595036" y="1075175"/>
            <a:ext cx="3646243" cy="2446034"/>
            <a:chOff x="5743416" y="3075618"/>
            <a:chExt cx="3646243" cy="2446034"/>
          </a:xfrm>
        </p:grpSpPr>
        <p:sp>
          <p:nvSpPr>
            <p:cNvPr id="7" name="Bullet2" descr="b75a516c-340c-4943-85bb-e2163a783f0f">
              <a:extLst>
                <a:ext uri="{FF2B5EF4-FFF2-40B4-BE49-F238E27FC236}">
                  <a16:creationId xmlns:a16="http://schemas.microsoft.com/office/drawing/2014/main" id="{52547DC7-8478-14D3-13E4-3753682DCCC5}"/>
                </a:ext>
              </a:extLst>
            </p:cNvPr>
            <p:cNvSpPr/>
            <p:nvPr/>
          </p:nvSpPr>
          <p:spPr>
            <a:xfrm flipH="1">
              <a:off x="6694103" y="3136051"/>
              <a:ext cx="2002246" cy="585897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/>
              <a:r>
                <a:rPr lang="en-US" sz="24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微软雅黑"/>
                </a:rPr>
                <a:t>虚拟环境</a:t>
              </a:r>
              <a:endPara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endParaRPr>
            </a:p>
          </p:txBody>
        </p:sp>
        <p:sp>
          <p:nvSpPr>
            <p:cNvPr id="8" name="Number2" descr="4f229c03-dcaa-4b77-bdbe-b3cd41c028a5">
              <a:extLst>
                <a:ext uri="{FF2B5EF4-FFF2-40B4-BE49-F238E27FC236}">
                  <a16:creationId xmlns:a16="http://schemas.microsoft.com/office/drawing/2014/main" id="{4C6E8CB5-C7C2-2658-2A0C-6AAD43206D12}"/>
                </a:ext>
              </a:extLst>
            </p:cNvPr>
            <p:cNvSpPr txBox="1"/>
            <p:nvPr/>
          </p:nvSpPr>
          <p:spPr>
            <a:xfrm>
              <a:off x="5743417" y="3075618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b="1" i="1" u="none">
                  <a:solidFill>
                    <a:srgbClr val="778495"/>
                  </a:solidFill>
                  <a:latin typeface="Arial"/>
                </a:rPr>
                <a:t>02.</a:t>
              </a:r>
            </a:p>
          </p:txBody>
        </p:sp>
        <p:sp>
          <p:nvSpPr>
            <p:cNvPr id="22" name="Text2" descr="78306c2a-10c1-4f25-90ba-e48530eda481">
              <a:extLst>
                <a:ext uri="{FF2B5EF4-FFF2-40B4-BE49-F238E27FC236}">
                  <a16:creationId xmlns:a16="http://schemas.microsoft.com/office/drawing/2014/main" id="{BB7EA914-9F35-DBDA-BDEA-4533EB7F2F4B}"/>
                </a:ext>
              </a:extLst>
            </p:cNvPr>
            <p:cNvSpPr/>
            <p:nvPr/>
          </p:nvSpPr>
          <p:spPr>
            <a:xfrm flipH="1">
              <a:off x="5743416" y="3776908"/>
              <a:ext cx="3646243" cy="1744744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l">
                <a:lnSpc>
                  <a:spcPct val="108000"/>
                </a:lnSpc>
              </a:pPr>
              <a:r>
                <a:rPr lang="en-US" sz="2000" dirty="0" err="1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内容</a:t>
              </a:r>
              <a:endParaRPr lang="en-US" sz="20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 descr="7eb5e6c9-51cd-4897-8c97-6841258d19fd">
            <a:extLst>
              <a:ext uri="{FF2B5EF4-FFF2-40B4-BE49-F238E27FC236}">
                <a16:creationId xmlns:a16="http://schemas.microsoft.com/office/drawing/2014/main" id="{AD190AC5-657E-985D-7539-18BA34FCF4A9}"/>
              </a:ext>
            </a:extLst>
          </p:cNvPr>
          <p:cNvGrpSpPr/>
          <p:nvPr/>
        </p:nvGrpSpPr>
        <p:grpSpPr>
          <a:xfrm>
            <a:off x="6595036" y="4076891"/>
            <a:ext cx="4099090" cy="2383118"/>
            <a:chOff x="5734220" y="4553763"/>
            <a:chExt cx="4099090" cy="2383118"/>
          </a:xfrm>
        </p:grpSpPr>
        <p:sp>
          <p:nvSpPr>
            <p:cNvPr id="11" name="Bullet3" descr="95ea225a-7c9b-49cd-a32a-a9be74c0e803">
              <a:extLst>
                <a:ext uri="{FF2B5EF4-FFF2-40B4-BE49-F238E27FC236}">
                  <a16:creationId xmlns:a16="http://schemas.microsoft.com/office/drawing/2014/main" id="{35C1726B-F2F2-7870-F938-87E229264FCA}"/>
                </a:ext>
              </a:extLst>
            </p:cNvPr>
            <p:cNvSpPr/>
            <p:nvPr/>
          </p:nvSpPr>
          <p:spPr>
            <a:xfrm flipH="1">
              <a:off x="6694103" y="4614196"/>
              <a:ext cx="2002246" cy="585897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/>
              <a:r>
                <a:rPr lang="en-US" sz="24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微软雅黑"/>
                </a:rPr>
                <a:t>人文环境</a:t>
              </a:r>
              <a:endPara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endParaRPr>
            </a:p>
          </p:txBody>
        </p:sp>
        <p:sp>
          <p:nvSpPr>
            <p:cNvPr id="12" name="Number3" descr="84e6d2c1-3284-4779-9be2-84649cb5d101">
              <a:extLst>
                <a:ext uri="{FF2B5EF4-FFF2-40B4-BE49-F238E27FC236}">
                  <a16:creationId xmlns:a16="http://schemas.microsoft.com/office/drawing/2014/main" id="{7A0D5D20-CED4-D072-D1E4-D7657B0C7DD5}"/>
                </a:ext>
              </a:extLst>
            </p:cNvPr>
            <p:cNvSpPr txBox="1"/>
            <p:nvPr/>
          </p:nvSpPr>
          <p:spPr>
            <a:xfrm>
              <a:off x="5743417" y="4553763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b="1" i="1" u="none">
                  <a:solidFill>
                    <a:srgbClr val="794A21"/>
                  </a:solidFill>
                  <a:latin typeface="Arial"/>
                </a:rPr>
                <a:t>03.</a:t>
              </a:r>
            </a:p>
          </p:txBody>
        </p:sp>
        <p:sp>
          <p:nvSpPr>
            <p:cNvPr id="23" name="Text3" descr="c472aabb-d8d6-42c2-9e72-191d9a7bd96b">
              <a:extLst>
                <a:ext uri="{FF2B5EF4-FFF2-40B4-BE49-F238E27FC236}">
                  <a16:creationId xmlns:a16="http://schemas.microsoft.com/office/drawing/2014/main" id="{D37A8AD4-BA63-B8CA-5890-6609E64FF365}"/>
                </a:ext>
              </a:extLst>
            </p:cNvPr>
            <p:cNvSpPr/>
            <p:nvPr/>
          </p:nvSpPr>
          <p:spPr>
            <a:xfrm flipH="1">
              <a:off x="5734220" y="5192137"/>
              <a:ext cx="4099090" cy="1744744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l">
                <a:lnSpc>
                  <a:spcPct val="108000"/>
                </a:lnSpc>
              </a:pPr>
              <a:r>
                <a:rPr lang="en-US" sz="2000" dirty="0" err="1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内容</a:t>
              </a:r>
              <a:endParaRPr lang="en-US" sz="20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 descr="f7873dd1-d526-437d-a17c-e867aa1e7097">
            <a:extLst>
              <a:ext uri="{FF2B5EF4-FFF2-40B4-BE49-F238E27FC236}">
                <a16:creationId xmlns:a16="http://schemas.microsoft.com/office/drawing/2014/main" id="{D3354CB7-8B8E-6F69-E544-EF4F04DA9E13}"/>
              </a:ext>
            </a:extLst>
          </p:cNvPr>
          <p:cNvGrpSpPr/>
          <p:nvPr/>
        </p:nvGrpSpPr>
        <p:grpSpPr>
          <a:xfrm>
            <a:off x="119595" y="3845986"/>
            <a:ext cx="4572262" cy="2945112"/>
            <a:chOff x="705654" y="1931816"/>
            <a:chExt cx="4572262" cy="2945112"/>
          </a:xfrm>
        </p:grpSpPr>
        <p:sp>
          <p:nvSpPr>
            <p:cNvPr id="15" name="矩形: 圆角 14" descr="9289708f-367a-4a0f-b657-db3af8f70aeb">
              <a:extLst>
                <a:ext uri="{FF2B5EF4-FFF2-40B4-BE49-F238E27FC236}">
                  <a16:creationId xmlns:a16="http://schemas.microsoft.com/office/drawing/2014/main" id="{DE2FD294-EA79-C5AE-33FF-01B2F200AB34}"/>
                </a:ext>
              </a:extLst>
            </p:cNvPr>
            <p:cNvSpPr/>
            <p:nvPr/>
          </p:nvSpPr>
          <p:spPr>
            <a:xfrm>
              <a:off x="3998359" y="2485887"/>
              <a:ext cx="1279557" cy="912896"/>
            </a:xfrm>
            <a:prstGeom prst="roundRect">
              <a:avLst>
                <a:gd name="adj" fmla="val 5929"/>
              </a:avLst>
            </a:prstGeom>
            <a:solidFill>
              <a:schemeClr val="tx2">
                <a:alpha val="15000"/>
              </a:schemeClr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" name="矩形: 圆角 15" descr="79dcea0a-548f-4961-bba0-091c907cc011">
              <a:extLst>
                <a:ext uri="{FF2B5EF4-FFF2-40B4-BE49-F238E27FC236}">
                  <a16:creationId xmlns:a16="http://schemas.microsoft.com/office/drawing/2014/main" id="{2CB7B068-4AFE-5CE7-37C4-C975E9769163}"/>
                </a:ext>
              </a:extLst>
            </p:cNvPr>
            <p:cNvSpPr/>
            <p:nvPr/>
          </p:nvSpPr>
          <p:spPr>
            <a:xfrm>
              <a:off x="2307623" y="3964032"/>
              <a:ext cx="1279557" cy="912896"/>
            </a:xfrm>
            <a:prstGeom prst="roundRect">
              <a:avLst>
                <a:gd name="adj" fmla="val 5929"/>
              </a:avLst>
            </a:prstGeom>
            <a:solidFill>
              <a:schemeClr val="tx2">
                <a:alpha val="15000"/>
              </a:schemeClr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9" name="矩形: 圆角 38" descr="e1a09c50-f3e6-4914-83d9-fc5fbe4b9883">
              <a:extLst>
                <a:ext uri="{FF2B5EF4-FFF2-40B4-BE49-F238E27FC236}">
                  <a16:creationId xmlns:a16="http://schemas.microsoft.com/office/drawing/2014/main" id="{FBC0733D-9170-54CB-5E0B-9049DB10569F}"/>
                </a:ext>
              </a:extLst>
            </p:cNvPr>
            <p:cNvSpPr/>
            <p:nvPr/>
          </p:nvSpPr>
          <p:spPr>
            <a:xfrm>
              <a:off x="705654" y="1931816"/>
              <a:ext cx="1716854" cy="1224884"/>
            </a:xfrm>
            <a:prstGeom prst="roundRect">
              <a:avLst>
                <a:gd name="adj" fmla="val 5929"/>
              </a:avLst>
            </a:prstGeom>
            <a:solidFill>
              <a:schemeClr val="tx2">
                <a:alpha val="15000"/>
              </a:schemeClr>
            </a:solidFill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3" name="Picture">
              <a:extLst>
                <a:ext uri="{FF2B5EF4-FFF2-40B4-BE49-F238E27FC236}">
                  <a16:creationId xmlns:a16="http://schemas.microsoft.com/office/drawing/2014/main" id="{C122C509-35CB-FD0C-A87C-92D221BD5E9E}"/>
                </a:ext>
              </a:extLst>
            </p:cNvPr>
            <p:cNvSpPr/>
            <p:nvPr/>
          </p:nvSpPr>
          <p:spPr>
            <a:xfrm>
              <a:off x="1218648" y="2660079"/>
              <a:ext cx="3457506" cy="1546036"/>
            </a:xfrm>
            <a:prstGeom prst="roundRect">
              <a:avLst>
                <a:gd name="adj" fmla="val 600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84C445DA-F13A-5E7A-F161-26602F68F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0" y="261674"/>
            <a:ext cx="512090" cy="5260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990B6-0D2A-CB89-FC4B-0B346C772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 descr="bf2638f8-1996-4719-82b7-02bd312273c0">
            <a:extLst>
              <a:ext uri="{FF2B5EF4-FFF2-40B4-BE49-F238E27FC236}">
                <a16:creationId xmlns:a16="http://schemas.microsoft.com/office/drawing/2014/main" id="{67DF6055-2514-0A57-FB0C-7C2D13B9ACD4}"/>
              </a:ext>
            </a:extLst>
          </p:cNvPr>
          <p:cNvSpPr>
            <a:spLocks noGrp="1"/>
          </p:cNvSpPr>
          <p:nvPr/>
        </p:nvSpPr>
        <p:spPr>
          <a:xfrm>
            <a:off x="2759529" y="1866780"/>
            <a:ext cx="6685643" cy="9062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09  </a:t>
            </a:r>
            <a:r>
              <a:rPr lang="zh-CN" alt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单元过程结构图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246234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10D63F6-B2C1-E11F-BA68-48BDFD7DA667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/>
              <a:tblGrid>
                <a:gridCol w="740229">
                  <a:extLst>
                    <a:ext uri="{9D8B030D-6E8A-4147-A177-3AD203B41FA5}">
                      <a16:colId xmlns:a16="http://schemas.microsoft.com/office/drawing/2014/main" val="2776903585"/>
                    </a:ext>
                  </a:extLst>
                </a:gridCol>
                <a:gridCol w="1639414">
                  <a:extLst>
                    <a:ext uri="{9D8B030D-6E8A-4147-A177-3AD203B41FA5}">
                      <a16:colId xmlns:a16="http://schemas.microsoft.com/office/drawing/2014/main" val="2166160619"/>
                    </a:ext>
                  </a:extLst>
                </a:gridCol>
                <a:gridCol w="1608463">
                  <a:extLst>
                    <a:ext uri="{9D8B030D-6E8A-4147-A177-3AD203B41FA5}">
                      <a16:colId xmlns:a16="http://schemas.microsoft.com/office/drawing/2014/main" val="1105894516"/>
                    </a:ext>
                  </a:extLst>
                </a:gridCol>
                <a:gridCol w="5794872">
                  <a:extLst>
                    <a:ext uri="{9D8B030D-6E8A-4147-A177-3AD203B41FA5}">
                      <a16:colId xmlns:a16="http://schemas.microsoft.com/office/drawing/2014/main" val="1365461935"/>
                    </a:ext>
                  </a:extLst>
                </a:gridCol>
                <a:gridCol w="2409023">
                  <a:extLst>
                    <a:ext uri="{9D8B030D-6E8A-4147-A177-3AD203B41FA5}">
                      <a16:colId xmlns:a16="http://schemas.microsoft.com/office/drawing/2014/main" val="1198784357"/>
                    </a:ext>
                  </a:extLst>
                </a:gridCol>
              </a:tblGrid>
              <a:tr h="9174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课时</a:t>
                      </a:r>
                    </a:p>
                  </a:txBody>
                  <a:tcPr marL="36464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主要学习内容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重难点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学练赛活动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学习表现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3564772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12584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2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786833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3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94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55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 descr="bf2638f8-1996-4719-82b7-02bd312273c0"/>
          <p:cNvSpPr>
            <a:spLocks noGrp="1"/>
          </p:cNvSpPr>
          <p:nvPr>
            <p:ph type="title" hasCustomPrompt="1"/>
          </p:nvPr>
        </p:nvSpPr>
        <p:spPr>
          <a:xfrm>
            <a:off x="2753177" y="1783081"/>
            <a:ext cx="6685643" cy="992777"/>
          </a:xfrm>
        </p:spPr>
        <p:txBody>
          <a:bodyPr>
            <a:normAutofit/>
            <a:scene3d>
              <a:camera prst="obliqueBottomLeft"/>
              <a:lightRig rig="threePt" dir="t"/>
            </a:scene3d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000" b="1" i="0" u="none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01  </a:t>
            </a:r>
            <a:r>
              <a:rPr lang="en-US" sz="4000" b="1" i="0" u="none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单元信息元素</a:t>
            </a:r>
            <a:endParaRPr lang="en-US" sz="4000" b="1" i="0" u="none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ea typeface="微软雅黑"/>
            </a:endParaRPr>
          </a:p>
        </p:txBody>
      </p:sp>
      <p:sp>
        <p:nvSpPr>
          <p:cNvPr id="4" name="文本占位符 24" descr="ae125b06-dda3-485b-ba12-8bfa1171c50d">
            <a:extLst>
              <a:ext uri="{FF2B5EF4-FFF2-40B4-BE49-F238E27FC236}">
                <a16:creationId xmlns:a16="http://schemas.microsoft.com/office/drawing/2014/main" id="{99280C90-277B-A573-231A-F177181F490C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2753177" y="2876504"/>
            <a:ext cx="6685643" cy="1104991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zh-CN" altLang="en-US" sz="2000" b="0" i="0" u="none" dirty="0">
                <a:solidFill>
                  <a:srgbClr val="2F2F2F"/>
                </a:solidFill>
                <a:ea typeface="微软雅黑"/>
              </a:rPr>
              <a:t>主题、适用年级和课时</a:t>
            </a:r>
            <a:endParaRPr lang="en-US" sz="2000" b="0" i="0" u="none" dirty="0">
              <a:solidFill>
                <a:srgbClr val="2F2F2F"/>
              </a:solidFill>
              <a:ea typeface="微软雅黑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77F17-F181-4429-9D76-6A8380E05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5A3ABBE-B985-D2A7-6247-4795EB62159F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/>
              <a:tblGrid>
                <a:gridCol w="740229">
                  <a:extLst>
                    <a:ext uri="{9D8B030D-6E8A-4147-A177-3AD203B41FA5}">
                      <a16:colId xmlns:a16="http://schemas.microsoft.com/office/drawing/2014/main" val="2776903585"/>
                    </a:ext>
                  </a:extLst>
                </a:gridCol>
                <a:gridCol w="1639414">
                  <a:extLst>
                    <a:ext uri="{9D8B030D-6E8A-4147-A177-3AD203B41FA5}">
                      <a16:colId xmlns:a16="http://schemas.microsoft.com/office/drawing/2014/main" val="2166160619"/>
                    </a:ext>
                  </a:extLst>
                </a:gridCol>
                <a:gridCol w="1608463">
                  <a:extLst>
                    <a:ext uri="{9D8B030D-6E8A-4147-A177-3AD203B41FA5}">
                      <a16:colId xmlns:a16="http://schemas.microsoft.com/office/drawing/2014/main" val="1105894516"/>
                    </a:ext>
                  </a:extLst>
                </a:gridCol>
                <a:gridCol w="5794872">
                  <a:extLst>
                    <a:ext uri="{9D8B030D-6E8A-4147-A177-3AD203B41FA5}">
                      <a16:colId xmlns:a16="http://schemas.microsoft.com/office/drawing/2014/main" val="1365461935"/>
                    </a:ext>
                  </a:extLst>
                </a:gridCol>
                <a:gridCol w="2409023">
                  <a:extLst>
                    <a:ext uri="{9D8B030D-6E8A-4147-A177-3AD203B41FA5}">
                      <a16:colId xmlns:a16="http://schemas.microsoft.com/office/drawing/2014/main" val="1198784357"/>
                    </a:ext>
                  </a:extLst>
                </a:gridCol>
              </a:tblGrid>
              <a:tr h="9174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课时</a:t>
                      </a:r>
                    </a:p>
                  </a:txBody>
                  <a:tcPr marL="36464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主要学习内容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重难点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学练赛活动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学习表现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3564772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12584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5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786833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6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94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81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A16D3-92B6-1DF3-9B39-02C3A1FE3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FFC9E39-5B75-4301-933A-26C1F919FA09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/>
              <a:tblGrid>
                <a:gridCol w="740229">
                  <a:extLst>
                    <a:ext uri="{9D8B030D-6E8A-4147-A177-3AD203B41FA5}">
                      <a16:colId xmlns:a16="http://schemas.microsoft.com/office/drawing/2014/main" val="2776903585"/>
                    </a:ext>
                  </a:extLst>
                </a:gridCol>
                <a:gridCol w="1639414">
                  <a:extLst>
                    <a:ext uri="{9D8B030D-6E8A-4147-A177-3AD203B41FA5}">
                      <a16:colId xmlns:a16="http://schemas.microsoft.com/office/drawing/2014/main" val="2166160619"/>
                    </a:ext>
                  </a:extLst>
                </a:gridCol>
                <a:gridCol w="1608463">
                  <a:extLst>
                    <a:ext uri="{9D8B030D-6E8A-4147-A177-3AD203B41FA5}">
                      <a16:colId xmlns:a16="http://schemas.microsoft.com/office/drawing/2014/main" val="1105894516"/>
                    </a:ext>
                  </a:extLst>
                </a:gridCol>
                <a:gridCol w="5794872">
                  <a:extLst>
                    <a:ext uri="{9D8B030D-6E8A-4147-A177-3AD203B41FA5}">
                      <a16:colId xmlns:a16="http://schemas.microsoft.com/office/drawing/2014/main" val="1365461935"/>
                    </a:ext>
                  </a:extLst>
                </a:gridCol>
                <a:gridCol w="2409023">
                  <a:extLst>
                    <a:ext uri="{9D8B030D-6E8A-4147-A177-3AD203B41FA5}">
                      <a16:colId xmlns:a16="http://schemas.microsoft.com/office/drawing/2014/main" val="1198784357"/>
                    </a:ext>
                  </a:extLst>
                </a:gridCol>
              </a:tblGrid>
              <a:tr h="9174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课时</a:t>
                      </a:r>
                    </a:p>
                  </a:txBody>
                  <a:tcPr marL="36464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主要学习内容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重难点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学练赛活动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学习表现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3564772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12584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8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786833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9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94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648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1F1D5-5303-342F-1DA8-4788278D9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FC046C-6A75-0830-C640-183A2381F971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/>
              <a:tblGrid>
                <a:gridCol w="740229">
                  <a:extLst>
                    <a:ext uri="{9D8B030D-6E8A-4147-A177-3AD203B41FA5}">
                      <a16:colId xmlns:a16="http://schemas.microsoft.com/office/drawing/2014/main" val="2776903585"/>
                    </a:ext>
                  </a:extLst>
                </a:gridCol>
                <a:gridCol w="1639414">
                  <a:extLst>
                    <a:ext uri="{9D8B030D-6E8A-4147-A177-3AD203B41FA5}">
                      <a16:colId xmlns:a16="http://schemas.microsoft.com/office/drawing/2014/main" val="2166160619"/>
                    </a:ext>
                  </a:extLst>
                </a:gridCol>
                <a:gridCol w="1608463">
                  <a:extLst>
                    <a:ext uri="{9D8B030D-6E8A-4147-A177-3AD203B41FA5}">
                      <a16:colId xmlns:a16="http://schemas.microsoft.com/office/drawing/2014/main" val="1105894516"/>
                    </a:ext>
                  </a:extLst>
                </a:gridCol>
                <a:gridCol w="5794872">
                  <a:extLst>
                    <a:ext uri="{9D8B030D-6E8A-4147-A177-3AD203B41FA5}">
                      <a16:colId xmlns:a16="http://schemas.microsoft.com/office/drawing/2014/main" val="1365461935"/>
                    </a:ext>
                  </a:extLst>
                </a:gridCol>
                <a:gridCol w="2409023">
                  <a:extLst>
                    <a:ext uri="{9D8B030D-6E8A-4147-A177-3AD203B41FA5}">
                      <a16:colId xmlns:a16="http://schemas.microsoft.com/office/drawing/2014/main" val="1198784357"/>
                    </a:ext>
                  </a:extLst>
                </a:gridCol>
              </a:tblGrid>
              <a:tr h="9174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课时</a:t>
                      </a:r>
                    </a:p>
                  </a:txBody>
                  <a:tcPr marL="36464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主要学习内容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重难点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学练赛活动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学习表现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3564772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12584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11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786833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12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94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160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04F28-14FA-D420-A035-8FE055C0B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3520FAF-B3EA-8236-7B3E-3BD62A65757B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/>
              <a:tblGrid>
                <a:gridCol w="740229">
                  <a:extLst>
                    <a:ext uri="{9D8B030D-6E8A-4147-A177-3AD203B41FA5}">
                      <a16:colId xmlns:a16="http://schemas.microsoft.com/office/drawing/2014/main" val="2776903585"/>
                    </a:ext>
                  </a:extLst>
                </a:gridCol>
                <a:gridCol w="1639414">
                  <a:extLst>
                    <a:ext uri="{9D8B030D-6E8A-4147-A177-3AD203B41FA5}">
                      <a16:colId xmlns:a16="http://schemas.microsoft.com/office/drawing/2014/main" val="2166160619"/>
                    </a:ext>
                  </a:extLst>
                </a:gridCol>
                <a:gridCol w="1608463">
                  <a:extLst>
                    <a:ext uri="{9D8B030D-6E8A-4147-A177-3AD203B41FA5}">
                      <a16:colId xmlns:a16="http://schemas.microsoft.com/office/drawing/2014/main" val="1105894516"/>
                    </a:ext>
                  </a:extLst>
                </a:gridCol>
                <a:gridCol w="5794872">
                  <a:extLst>
                    <a:ext uri="{9D8B030D-6E8A-4147-A177-3AD203B41FA5}">
                      <a16:colId xmlns:a16="http://schemas.microsoft.com/office/drawing/2014/main" val="1365461935"/>
                    </a:ext>
                  </a:extLst>
                </a:gridCol>
                <a:gridCol w="2409023">
                  <a:extLst>
                    <a:ext uri="{9D8B030D-6E8A-4147-A177-3AD203B41FA5}">
                      <a16:colId xmlns:a16="http://schemas.microsoft.com/office/drawing/2014/main" val="1198784357"/>
                    </a:ext>
                  </a:extLst>
                </a:gridCol>
              </a:tblGrid>
              <a:tr h="9174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课时</a:t>
                      </a:r>
                    </a:p>
                  </a:txBody>
                  <a:tcPr marL="36464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主要学习内容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重难点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学练赛活动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学习表现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3564772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12584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14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786833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15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94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145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F8639-AD6B-0053-8359-13FC25232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6D6E0FD-76AC-E383-751D-1645A7FD98EB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/>
              <a:tblGrid>
                <a:gridCol w="740229">
                  <a:extLst>
                    <a:ext uri="{9D8B030D-6E8A-4147-A177-3AD203B41FA5}">
                      <a16:colId xmlns:a16="http://schemas.microsoft.com/office/drawing/2014/main" val="2776903585"/>
                    </a:ext>
                  </a:extLst>
                </a:gridCol>
                <a:gridCol w="1639414">
                  <a:extLst>
                    <a:ext uri="{9D8B030D-6E8A-4147-A177-3AD203B41FA5}">
                      <a16:colId xmlns:a16="http://schemas.microsoft.com/office/drawing/2014/main" val="2166160619"/>
                    </a:ext>
                  </a:extLst>
                </a:gridCol>
                <a:gridCol w="1608463">
                  <a:extLst>
                    <a:ext uri="{9D8B030D-6E8A-4147-A177-3AD203B41FA5}">
                      <a16:colId xmlns:a16="http://schemas.microsoft.com/office/drawing/2014/main" val="1105894516"/>
                    </a:ext>
                  </a:extLst>
                </a:gridCol>
                <a:gridCol w="5794872">
                  <a:extLst>
                    <a:ext uri="{9D8B030D-6E8A-4147-A177-3AD203B41FA5}">
                      <a16:colId xmlns:a16="http://schemas.microsoft.com/office/drawing/2014/main" val="1365461935"/>
                    </a:ext>
                  </a:extLst>
                </a:gridCol>
                <a:gridCol w="2409023">
                  <a:extLst>
                    <a:ext uri="{9D8B030D-6E8A-4147-A177-3AD203B41FA5}">
                      <a16:colId xmlns:a16="http://schemas.microsoft.com/office/drawing/2014/main" val="1198784357"/>
                    </a:ext>
                  </a:extLst>
                </a:gridCol>
              </a:tblGrid>
              <a:tr h="9174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课时</a:t>
                      </a:r>
                    </a:p>
                  </a:txBody>
                  <a:tcPr marL="36464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主要学习内容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重难点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学练赛活动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学习表现</a:t>
                      </a:r>
                    </a:p>
                  </a:txBody>
                  <a:tcPr marL="37983" marR="37983" marT="37983" marB="37983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3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3564772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125847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17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786833"/>
                  </a:ext>
                </a:extLst>
              </a:tr>
              <a:tr h="1980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effectLst/>
                        </a:rPr>
                        <a:t>18</a:t>
                      </a:r>
                      <a:endParaRPr lang="zh-CN" altLang="en-US" dirty="0">
                        <a:effectLst/>
                      </a:endParaRPr>
                    </a:p>
                  </a:txBody>
                  <a:tcPr marR="95250" marT="95250" marB="9525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94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140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24" descr="ae125b06-dda3-485b-ba12-8bfa1171c50d"/>
          <p:cNvSpPr>
            <a:spLocks noGrp="1"/>
          </p:cNvSpPr>
          <p:nvPr>
            <p:ph type="body" sz="quarter" idx="1" hasCustomPrompt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000" b="0" i="0" u="none">
                <a:solidFill>
                  <a:srgbClr val="2F2F2F"/>
                </a:solidFill>
                <a:ea typeface="微软雅黑"/>
              </a:rPr>
              <a:t>说明考核内容及要求，介绍评价方式</a:t>
            </a:r>
          </a:p>
        </p:txBody>
      </p:sp>
      <p:sp>
        <p:nvSpPr>
          <p:cNvPr id="2" name="标题 4" descr="bf2638f8-1996-4719-82b7-02bd312273c0">
            <a:extLst>
              <a:ext uri="{FF2B5EF4-FFF2-40B4-BE49-F238E27FC236}">
                <a16:creationId xmlns:a16="http://schemas.microsoft.com/office/drawing/2014/main" id="{E02B47DE-0937-ACCC-77D1-9F792BBBE5A6}"/>
              </a:ext>
            </a:extLst>
          </p:cNvPr>
          <p:cNvSpPr>
            <a:spLocks noGrp="1"/>
          </p:cNvSpPr>
          <p:nvPr/>
        </p:nvSpPr>
        <p:spPr>
          <a:xfrm>
            <a:off x="2759529" y="1866780"/>
            <a:ext cx="6685643" cy="9062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09  </a:t>
            </a:r>
            <a:r>
              <a:rPr lang="zh-CN" alt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单元监测内容及评价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ea typeface="微软雅黑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79C4A-889F-E8FF-BAFA-8269B3BF4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EAF63-E4C1-240E-BA6C-AF3F5A50AEDA}"/>
              </a:ext>
            </a:extLst>
          </p:cNvPr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67000"/>
                </a:schemeClr>
              </a:gs>
              <a:gs pos="100000">
                <a:schemeClr val="bg1">
                  <a:alpha val="92000"/>
                </a:schemeClr>
              </a:gs>
            </a:gsLst>
            <a:lin ang="42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5CEE85CA-B624-2D14-CDFE-FE92B2928A6A}"/>
              </a:ext>
            </a:extLst>
          </p:cNvPr>
          <p:cNvSpPr txBox="1"/>
          <p:nvPr/>
        </p:nvSpPr>
        <p:spPr>
          <a:xfrm>
            <a:off x="0" y="-1"/>
            <a:ext cx="12192000" cy="776087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165100" sx="102000" sy="102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3B5F2835-AF3E-294B-2F5D-9DEB0CCCB6C5}"/>
              </a:ext>
            </a:extLst>
          </p:cNvPr>
          <p:cNvSpPr txBox="1"/>
          <p:nvPr/>
        </p:nvSpPr>
        <p:spPr>
          <a:xfrm>
            <a:off x="541300" y="228600"/>
            <a:ext cx="11124920" cy="432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 b="1" dirty="0" err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考核内容及要求</a:t>
            </a:r>
            <a:endParaRPr kumimoji="1" lang="zh-CN" altLang="en-US" sz="3200" b="1" dirty="0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F77F26B9-80E1-E8F5-D9DB-58E0A0FB098A}"/>
              </a:ext>
            </a:extLst>
          </p:cNvPr>
          <p:cNvSpPr txBox="1"/>
          <p:nvPr/>
        </p:nvSpPr>
        <p:spPr>
          <a:xfrm flipH="1" flipV="1">
            <a:off x="293341" y="289559"/>
            <a:ext cx="173236" cy="124921"/>
          </a:xfrm>
          <a:custGeom>
            <a:avLst/>
            <a:gdLst/>
            <a:ahLst/>
            <a:cxnLst/>
            <a:rect l="l" t="t" r="r" b="b"/>
            <a:pathLst>
              <a:path w="121644" h="124921">
                <a:moveTo>
                  <a:pt x="86420" y="0"/>
                </a:moveTo>
                <a:lnTo>
                  <a:pt x="106489" y="0"/>
                </a:lnTo>
                <a:cubicBezTo>
                  <a:pt x="111131" y="0"/>
                  <a:pt x="114817" y="1297"/>
                  <a:pt x="117548" y="3891"/>
                </a:cubicBezTo>
                <a:cubicBezTo>
                  <a:pt x="120278" y="6485"/>
                  <a:pt x="121644" y="10103"/>
                  <a:pt x="121644" y="14745"/>
                </a:cubicBezTo>
                <a:lnTo>
                  <a:pt x="121644" y="61846"/>
                </a:lnTo>
                <a:cubicBezTo>
                  <a:pt x="121644" y="80413"/>
                  <a:pt x="117548" y="95568"/>
                  <a:pt x="109356" y="107309"/>
                </a:cubicBezTo>
                <a:cubicBezTo>
                  <a:pt x="101165" y="119050"/>
                  <a:pt x="88331" y="124921"/>
                  <a:pt x="70856" y="124921"/>
                </a:cubicBezTo>
                <a:lnTo>
                  <a:pt x="70856" y="104442"/>
                </a:lnTo>
                <a:cubicBezTo>
                  <a:pt x="85601" y="101711"/>
                  <a:pt x="93246" y="88195"/>
                  <a:pt x="93792" y="63894"/>
                </a:cubicBezTo>
                <a:lnTo>
                  <a:pt x="83143" y="63894"/>
                </a:lnTo>
                <a:cubicBezTo>
                  <a:pt x="74952" y="63894"/>
                  <a:pt x="70856" y="60071"/>
                  <a:pt x="70856" y="52426"/>
                </a:cubicBezTo>
                <a:lnTo>
                  <a:pt x="70856" y="14745"/>
                </a:lnTo>
                <a:cubicBezTo>
                  <a:pt x="70856" y="4915"/>
                  <a:pt x="76044" y="0"/>
                  <a:pt x="86420" y="0"/>
                </a:cubicBezTo>
                <a:close/>
                <a:moveTo>
                  <a:pt x="15564" y="0"/>
                </a:moveTo>
                <a:lnTo>
                  <a:pt x="35633" y="0"/>
                </a:lnTo>
                <a:cubicBezTo>
                  <a:pt x="40275" y="0"/>
                  <a:pt x="43961" y="1297"/>
                  <a:pt x="46691" y="3891"/>
                </a:cubicBezTo>
                <a:cubicBezTo>
                  <a:pt x="49422" y="6485"/>
                  <a:pt x="50787" y="10103"/>
                  <a:pt x="50787" y="14745"/>
                </a:cubicBezTo>
                <a:lnTo>
                  <a:pt x="50787" y="61846"/>
                </a:lnTo>
                <a:cubicBezTo>
                  <a:pt x="50787" y="80413"/>
                  <a:pt x="46691" y="95568"/>
                  <a:pt x="38500" y="107309"/>
                </a:cubicBezTo>
                <a:cubicBezTo>
                  <a:pt x="30308" y="119050"/>
                  <a:pt x="17475" y="124921"/>
                  <a:pt x="0" y="124921"/>
                </a:cubicBezTo>
                <a:lnTo>
                  <a:pt x="0" y="104442"/>
                </a:lnTo>
                <a:cubicBezTo>
                  <a:pt x="14744" y="101711"/>
                  <a:pt x="22390" y="88195"/>
                  <a:pt x="22936" y="63894"/>
                </a:cubicBezTo>
                <a:lnTo>
                  <a:pt x="12287" y="63894"/>
                </a:lnTo>
                <a:cubicBezTo>
                  <a:pt x="4095" y="63894"/>
                  <a:pt x="0" y="60071"/>
                  <a:pt x="0" y="52426"/>
                </a:cubicBezTo>
                <a:lnTo>
                  <a:pt x="0" y="14745"/>
                </a:lnTo>
                <a:cubicBezTo>
                  <a:pt x="0" y="4915"/>
                  <a:pt x="5188" y="0"/>
                  <a:pt x="15564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5" name="线条 1">
            <a:extLst>
              <a:ext uri="{FF2B5EF4-FFF2-40B4-BE49-F238E27FC236}">
                <a16:creationId xmlns:a16="http://schemas.microsoft.com/office/drawing/2014/main" id="{3133EFCB-B633-B41B-AD03-CFCA4C538314}"/>
              </a:ext>
            </a:extLst>
          </p:cNvPr>
          <p:cNvCxnSpPr/>
          <p:nvPr/>
        </p:nvCxnSpPr>
        <p:spPr>
          <a:xfrm>
            <a:off x="293341" y="781562"/>
            <a:ext cx="11898659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miter/>
          </a:ln>
        </p:spPr>
      </p:cxnSp>
      <p:cxnSp>
        <p:nvCxnSpPr>
          <p:cNvPr id="16" name="线条 1">
            <a:extLst>
              <a:ext uri="{FF2B5EF4-FFF2-40B4-BE49-F238E27FC236}">
                <a16:creationId xmlns:a16="http://schemas.microsoft.com/office/drawing/2014/main" id="{6964BC95-5077-95A4-6BC7-721CDB70DB50}"/>
              </a:ext>
            </a:extLst>
          </p:cNvPr>
          <p:cNvCxnSpPr/>
          <p:nvPr/>
        </p:nvCxnSpPr>
        <p:spPr>
          <a:xfrm>
            <a:off x="293341" y="842522"/>
            <a:ext cx="11898659" cy="0"/>
          </a:xfrm>
          <a:prstGeom prst="line">
            <a:avLst/>
          </a:prstGeom>
          <a:noFill/>
          <a:ln w="9525" cap="sq">
            <a:solidFill>
              <a:schemeClr val="accent1"/>
            </a:solidFill>
            <a:prstDash val="solid"/>
            <a:miter/>
          </a:ln>
        </p:spPr>
      </p:cxn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51D09C8-403F-BF51-E804-75F030678AD2}"/>
              </a:ext>
            </a:extLst>
          </p:cNvPr>
          <p:cNvGraphicFramePr>
            <a:graphicFrameLocks noGrp="1"/>
          </p:cNvGraphicFramePr>
          <p:nvPr/>
        </p:nvGraphicFramePr>
        <p:xfrm>
          <a:off x="0" y="889200"/>
          <a:ext cx="12191999" cy="5968802"/>
        </p:xfrm>
        <a:graphic>
          <a:graphicData uri="http://schemas.openxmlformats.org/drawingml/2006/table">
            <a:tbl>
              <a:tblPr/>
              <a:tblGrid>
                <a:gridCol w="3007481">
                  <a:extLst>
                    <a:ext uri="{9D8B030D-6E8A-4147-A177-3AD203B41FA5}">
                      <a16:colId xmlns:a16="http://schemas.microsoft.com/office/drawing/2014/main" val="3399297639"/>
                    </a:ext>
                  </a:extLst>
                </a:gridCol>
                <a:gridCol w="3061506">
                  <a:extLst>
                    <a:ext uri="{9D8B030D-6E8A-4147-A177-3AD203B41FA5}">
                      <a16:colId xmlns:a16="http://schemas.microsoft.com/office/drawing/2014/main" val="3313823742"/>
                    </a:ext>
                  </a:extLst>
                </a:gridCol>
                <a:gridCol w="3061506">
                  <a:extLst>
                    <a:ext uri="{9D8B030D-6E8A-4147-A177-3AD203B41FA5}">
                      <a16:colId xmlns:a16="http://schemas.microsoft.com/office/drawing/2014/main" val="2609133760"/>
                    </a:ext>
                  </a:extLst>
                </a:gridCol>
                <a:gridCol w="3061506">
                  <a:extLst>
                    <a:ext uri="{9D8B030D-6E8A-4147-A177-3AD203B41FA5}">
                      <a16:colId xmlns:a16="http://schemas.microsoft.com/office/drawing/2014/main" val="2718927124"/>
                    </a:ext>
                  </a:extLst>
                </a:gridCol>
              </a:tblGrid>
              <a:tr h="327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effectLst/>
                        </a:rPr>
                        <a:t>学业质量要求</a:t>
                      </a: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61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effectLst/>
                        </a:rPr>
                        <a:t>考核内容</a:t>
                      </a: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61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effectLst/>
                        </a:rPr>
                        <a:t>评价方式与测量工具</a:t>
                      </a: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61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effectLst/>
                        </a:rPr>
                        <a:t>达标标准</a:t>
                      </a: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61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19892025"/>
                  </a:ext>
                </a:extLst>
              </a:tr>
              <a:tr h="110135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 </a:t>
                      </a:r>
                      <a:r>
                        <a:rPr lang="zh-CN" altLang="en-US" sz="14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掌握基本动作与组合技术</a:t>
                      </a: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组合技术应用：</a:t>
                      </a:r>
                      <a:br>
                        <a:rPr lang="zh-CN" altLang="en-US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• </a:t>
                      </a:r>
                      <a:r>
                        <a:rPr lang="zh-CN" altLang="en-US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运球变向</a:t>
                      </a:r>
                      <a:r>
                        <a:rPr lang="en-US" altLang="zh-CN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+</a:t>
                      </a:r>
                      <a:r>
                        <a:rPr lang="zh-CN" altLang="en-US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急停跳投</a:t>
                      </a:r>
                      <a:br>
                        <a:rPr lang="zh-CN" altLang="en-US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• </a:t>
                      </a:r>
                      <a:r>
                        <a:rPr lang="zh-CN" altLang="en-US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挡拆配合</a:t>
                      </a:r>
                      <a:r>
                        <a:rPr lang="en-US" altLang="zh-CN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+</a:t>
                      </a:r>
                      <a:r>
                        <a:rPr lang="zh-CN" altLang="en-US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分球上篮</a:t>
                      </a: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实战测评</a:t>
                      </a:r>
                      <a:r>
                        <a:rPr lang="zh-CN" altLang="en-US" sz="14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br>
                        <a:rPr lang="zh-CN" altLang="en-US" sz="14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4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3v3</a:t>
                      </a:r>
                      <a:r>
                        <a:rPr lang="zh-CN" altLang="en-US" sz="14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半场攻防中完成指定组合（每人</a:t>
                      </a:r>
                      <a:r>
                        <a:rPr lang="en-US" altLang="zh-CN" sz="14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4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次机会）</a:t>
                      </a:r>
                      <a:br>
                        <a:rPr lang="zh-CN" altLang="en-US" sz="14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4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▶ 录像回放分析技术衔接流畅度</a:t>
                      </a: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成功率≥</a:t>
                      </a:r>
                      <a:r>
                        <a:rPr lang="en-US" altLang="zh-CN" sz="14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60%</a:t>
                      </a:r>
                      <a:r>
                        <a:rPr lang="zh-CN" altLang="en-US" sz="14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，动作无严重变形</a:t>
                      </a: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70494"/>
                  </a:ext>
                </a:extLst>
              </a:tr>
              <a:tr h="71453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1950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848943"/>
                  </a:ext>
                </a:extLst>
              </a:tr>
              <a:tr h="110135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202645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55642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6999" marR="46999" marT="23500" marB="23500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332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998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A30E6-9C23-408F-C8E1-3EE7B1057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37CA3C-5C87-5328-17B1-D8257B22899A}"/>
              </a:ext>
            </a:extLst>
          </p:cNvPr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67000"/>
                </a:schemeClr>
              </a:gs>
              <a:gs pos="100000">
                <a:schemeClr val="bg1">
                  <a:alpha val="92000"/>
                </a:schemeClr>
              </a:gs>
            </a:gsLst>
            <a:lin ang="42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44396D2E-A517-E91F-2B88-8F15335D1AEC}"/>
              </a:ext>
            </a:extLst>
          </p:cNvPr>
          <p:cNvSpPr txBox="1"/>
          <p:nvPr/>
        </p:nvSpPr>
        <p:spPr>
          <a:xfrm>
            <a:off x="0" y="-1"/>
            <a:ext cx="12192000" cy="776087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165100" sx="102000" sy="102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9B8D626B-EF70-17BB-A8F2-2126835563D1}"/>
              </a:ext>
            </a:extLst>
          </p:cNvPr>
          <p:cNvSpPr txBox="1"/>
          <p:nvPr/>
        </p:nvSpPr>
        <p:spPr>
          <a:xfrm>
            <a:off x="541300" y="228600"/>
            <a:ext cx="11124920" cy="432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 b="1" dirty="0" err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考核内容及要求</a:t>
            </a:r>
            <a:endParaRPr kumimoji="1" lang="zh-CN" altLang="en-US" sz="3200" b="1" dirty="0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F9507F5F-19B8-C68F-FCD8-B61EB5187D63}"/>
              </a:ext>
            </a:extLst>
          </p:cNvPr>
          <p:cNvSpPr txBox="1"/>
          <p:nvPr/>
        </p:nvSpPr>
        <p:spPr>
          <a:xfrm flipH="1" flipV="1">
            <a:off x="293341" y="289559"/>
            <a:ext cx="173236" cy="124921"/>
          </a:xfrm>
          <a:custGeom>
            <a:avLst/>
            <a:gdLst/>
            <a:ahLst/>
            <a:cxnLst/>
            <a:rect l="l" t="t" r="r" b="b"/>
            <a:pathLst>
              <a:path w="121644" h="124921">
                <a:moveTo>
                  <a:pt x="86420" y="0"/>
                </a:moveTo>
                <a:lnTo>
                  <a:pt x="106489" y="0"/>
                </a:lnTo>
                <a:cubicBezTo>
                  <a:pt x="111131" y="0"/>
                  <a:pt x="114817" y="1297"/>
                  <a:pt x="117548" y="3891"/>
                </a:cubicBezTo>
                <a:cubicBezTo>
                  <a:pt x="120278" y="6485"/>
                  <a:pt x="121644" y="10103"/>
                  <a:pt x="121644" y="14745"/>
                </a:cubicBezTo>
                <a:lnTo>
                  <a:pt x="121644" y="61846"/>
                </a:lnTo>
                <a:cubicBezTo>
                  <a:pt x="121644" y="80413"/>
                  <a:pt x="117548" y="95568"/>
                  <a:pt x="109356" y="107309"/>
                </a:cubicBezTo>
                <a:cubicBezTo>
                  <a:pt x="101165" y="119050"/>
                  <a:pt x="88331" y="124921"/>
                  <a:pt x="70856" y="124921"/>
                </a:cubicBezTo>
                <a:lnTo>
                  <a:pt x="70856" y="104442"/>
                </a:lnTo>
                <a:cubicBezTo>
                  <a:pt x="85601" y="101711"/>
                  <a:pt x="93246" y="88195"/>
                  <a:pt x="93792" y="63894"/>
                </a:cubicBezTo>
                <a:lnTo>
                  <a:pt x="83143" y="63894"/>
                </a:lnTo>
                <a:cubicBezTo>
                  <a:pt x="74952" y="63894"/>
                  <a:pt x="70856" y="60071"/>
                  <a:pt x="70856" y="52426"/>
                </a:cubicBezTo>
                <a:lnTo>
                  <a:pt x="70856" y="14745"/>
                </a:lnTo>
                <a:cubicBezTo>
                  <a:pt x="70856" y="4915"/>
                  <a:pt x="76044" y="0"/>
                  <a:pt x="86420" y="0"/>
                </a:cubicBezTo>
                <a:close/>
                <a:moveTo>
                  <a:pt x="15564" y="0"/>
                </a:moveTo>
                <a:lnTo>
                  <a:pt x="35633" y="0"/>
                </a:lnTo>
                <a:cubicBezTo>
                  <a:pt x="40275" y="0"/>
                  <a:pt x="43961" y="1297"/>
                  <a:pt x="46691" y="3891"/>
                </a:cubicBezTo>
                <a:cubicBezTo>
                  <a:pt x="49422" y="6485"/>
                  <a:pt x="50787" y="10103"/>
                  <a:pt x="50787" y="14745"/>
                </a:cubicBezTo>
                <a:lnTo>
                  <a:pt x="50787" y="61846"/>
                </a:lnTo>
                <a:cubicBezTo>
                  <a:pt x="50787" y="80413"/>
                  <a:pt x="46691" y="95568"/>
                  <a:pt x="38500" y="107309"/>
                </a:cubicBezTo>
                <a:cubicBezTo>
                  <a:pt x="30308" y="119050"/>
                  <a:pt x="17475" y="124921"/>
                  <a:pt x="0" y="124921"/>
                </a:cubicBezTo>
                <a:lnTo>
                  <a:pt x="0" y="104442"/>
                </a:lnTo>
                <a:cubicBezTo>
                  <a:pt x="14744" y="101711"/>
                  <a:pt x="22390" y="88195"/>
                  <a:pt x="22936" y="63894"/>
                </a:cubicBezTo>
                <a:lnTo>
                  <a:pt x="12287" y="63894"/>
                </a:lnTo>
                <a:cubicBezTo>
                  <a:pt x="4095" y="63894"/>
                  <a:pt x="0" y="60071"/>
                  <a:pt x="0" y="52426"/>
                </a:cubicBezTo>
                <a:lnTo>
                  <a:pt x="0" y="14745"/>
                </a:lnTo>
                <a:cubicBezTo>
                  <a:pt x="0" y="4915"/>
                  <a:pt x="5188" y="0"/>
                  <a:pt x="15564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5" name="线条 1">
            <a:extLst>
              <a:ext uri="{FF2B5EF4-FFF2-40B4-BE49-F238E27FC236}">
                <a16:creationId xmlns:a16="http://schemas.microsoft.com/office/drawing/2014/main" id="{F6659C87-7146-CF5A-A920-0AC44D11BD68}"/>
              </a:ext>
            </a:extLst>
          </p:cNvPr>
          <p:cNvCxnSpPr/>
          <p:nvPr/>
        </p:nvCxnSpPr>
        <p:spPr>
          <a:xfrm>
            <a:off x="293341" y="781562"/>
            <a:ext cx="11898659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miter/>
          </a:ln>
        </p:spPr>
      </p:cxnSp>
      <p:cxnSp>
        <p:nvCxnSpPr>
          <p:cNvPr id="16" name="线条 1">
            <a:extLst>
              <a:ext uri="{FF2B5EF4-FFF2-40B4-BE49-F238E27FC236}">
                <a16:creationId xmlns:a16="http://schemas.microsoft.com/office/drawing/2014/main" id="{B27990B1-AEF3-005F-15B9-AC59360AE855}"/>
              </a:ext>
            </a:extLst>
          </p:cNvPr>
          <p:cNvCxnSpPr/>
          <p:nvPr/>
        </p:nvCxnSpPr>
        <p:spPr>
          <a:xfrm>
            <a:off x="293341" y="842522"/>
            <a:ext cx="11898659" cy="0"/>
          </a:xfrm>
          <a:prstGeom prst="line">
            <a:avLst/>
          </a:prstGeom>
          <a:noFill/>
          <a:ln w="9525" cap="sq">
            <a:solidFill>
              <a:schemeClr val="accent1"/>
            </a:solidFill>
            <a:prstDash val="solid"/>
            <a:miter/>
          </a:ln>
        </p:spPr>
      </p:cxn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8478EB8-BF4F-F78D-039C-96EB9A8A821A}"/>
              </a:ext>
            </a:extLst>
          </p:cNvPr>
          <p:cNvGraphicFramePr>
            <a:graphicFrameLocks noGrp="1"/>
          </p:cNvGraphicFramePr>
          <p:nvPr/>
        </p:nvGraphicFramePr>
        <p:xfrm>
          <a:off x="0" y="889200"/>
          <a:ext cx="12191999" cy="5968802"/>
        </p:xfrm>
        <a:graphic>
          <a:graphicData uri="http://schemas.openxmlformats.org/drawingml/2006/table">
            <a:tbl>
              <a:tblPr/>
              <a:tblGrid>
                <a:gridCol w="3007481">
                  <a:extLst>
                    <a:ext uri="{9D8B030D-6E8A-4147-A177-3AD203B41FA5}">
                      <a16:colId xmlns:a16="http://schemas.microsoft.com/office/drawing/2014/main" val="3399297639"/>
                    </a:ext>
                  </a:extLst>
                </a:gridCol>
                <a:gridCol w="3061506">
                  <a:extLst>
                    <a:ext uri="{9D8B030D-6E8A-4147-A177-3AD203B41FA5}">
                      <a16:colId xmlns:a16="http://schemas.microsoft.com/office/drawing/2014/main" val="3313823742"/>
                    </a:ext>
                  </a:extLst>
                </a:gridCol>
                <a:gridCol w="3061506">
                  <a:extLst>
                    <a:ext uri="{9D8B030D-6E8A-4147-A177-3AD203B41FA5}">
                      <a16:colId xmlns:a16="http://schemas.microsoft.com/office/drawing/2014/main" val="2609133760"/>
                    </a:ext>
                  </a:extLst>
                </a:gridCol>
                <a:gridCol w="3061506">
                  <a:extLst>
                    <a:ext uri="{9D8B030D-6E8A-4147-A177-3AD203B41FA5}">
                      <a16:colId xmlns:a16="http://schemas.microsoft.com/office/drawing/2014/main" val="2718927124"/>
                    </a:ext>
                  </a:extLst>
                </a:gridCol>
              </a:tblGrid>
              <a:tr h="327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effectLst/>
                        </a:rPr>
                        <a:t>学业质量要求</a:t>
                      </a: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61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effectLst/>
                        </a:rPr>
                        <a:t>考核内容</a:t>
                      </a: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61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effectLst/>
                        </a:rPr>
                        <a:t>评价方式与测量工具</a:t>
                      </a: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61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effectLst/>
                        </a:rPr>
                        <a:t>达标标准</a:t>
                      </a: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61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19892025"/>
                  </a:ext>
                </a:extLst>
              </a:tr>
              <a:tr h="11013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70494"/>
                  </a:ext>
                </a:extLst>
              </a:tr>
              <a:tr h="7145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1950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848943"/>
                  </a:ext>
                </a:extLst>
              </a:tr>
              <a:tr h="11013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202645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55642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6999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8957" marR="48957" marT="48957" marB="48957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4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6999" marR="46999" marT="23500" marB="23500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332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421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24" descr="ae125b06-dda3-485b-ba12-8bfa1171c50d"/>
          <p:cNvSpPr>
            <a:spLocks noGrp="1"/>
          </p:cNvSpPr>
          <p:nvPr>
            <p:ph type="body" sz="quarter" idx="1" hasCustomPrompt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000" b="0" i="0" u="none" dirty="0" err="1">
                <a:solidFill>
                  <a:srgbClr val="2F2F2F"/>
                </a:solidFill>
                <a:ea typeface="微软雅黑"/>
              </a:rPr>
              <a:t>反思目标达成、课时安排、教学组织和主要经验与改进</a:t>
            </a:r>
            <a:endParaRPr lang="en-US" sz="2000" b="0" i="0" u="none" dirty="0">
              <a:solidFill>
                <a:srgbClr val="2F2F2F"/>
              </a:solidFill>
              <a:ea typeface="微软雅黑"/>
            </a:endParaRPr>
          </a:p>
        </p:txBody>
      </p:sp>
      <p:sp>
        <p:nvSpPr>
          <p:cNvPr id="2" name="标题 4" descr="bf2638f8-1996-4719-82b7-02bd312273c0">
            <a:extLst>
              <a:ext uri="{FF2B5EF4-FFF2-40B4-BE49-F238E27FC236}">
                <a16:creationId xmlns:a16="http://schemas.microsoft.com/office/drawing/2014/main" id="{797666B4-94FD-F916-5F85-253EC1C25A44}"/>
              </a:ext>
            </a:extLst>
          </p:cNvPr>
          <p:cNvSpPr>
            <a:spLocks noGrp="1"/>
          </p:cNvSpPr>
          <p:nvPr/>
        </p:nvSpPr>
        <p:spPr>
          <a:xfrm>
            <a:off x="2759529" y="1866780"/>
            <a:ext cx="6685643" cy="9062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10  </a:t>
            </a:r>
            <a:r>
              <a:rPr lang="zh-CN" alt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单元教学反思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ea typeface="微软雅黑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76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67000"/>
                </a:schemeClr>
              </a:gs>
              <a:gs pos="100000">
                <a:schemeClr val="bg1">
                  <a:alpha val="92000"/>
                </a:schemeClr>
              </a:gs>
            </a:gsLst>
            <a:lin ang="42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dirty="0"/>
          </a:p>
        </p:txBody>
      </p:sp>
      <p:sp>
        <p:nvSpPr>
          <p:cNvPr id="13" name="标题 1"/>
          <p:cNvSpPr txBox="1"/>
          <p:nvPr/>
        </p:nvSpPr>
        <p:spPr>
          <a:xfrm>
            <a:off x="0" y="-1"/>
            <a:ext cx="12192000" cy="776087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165100" sx="102000" sy="102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541300" y="228600"/>
            <a:ext cx="11124920" cy="432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zh-CN" altLang="en-US" sz="3200" b="1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教学反思</a:t>
            </a:r>
          </a:p>
        </p:txBody>
      </p:sp>
      <p:sp>
        <p:nvSpPr>
          <p:cNvPr id="15" name="标题 1"/>
          <p:cNvSpPr txBox="1"/>
          <p:nvPr/>
        </p:nvSpPr>
        <p:spPr>
          <a:xfrm flipH="1" flipV="1">
            <a:off x="293341" y="289559"/>
            <a:ext cx="173236" cy="124921"/>
          </a:xfrm>
          <a:custGeom>
            <a:avLst/>
            <a:gdLst/>
            <a:ahLst/>
            <a:cxnLst/>
            <a:rect l="l" t="t" r="r" b="b"/>
            <a:pathLst>
              <a:path w="121644" h="124921">
                <a:moveTo>
                  <a:pt x="86420" y="0"/>
                </a:moveTo>
                <a:lnTo>
                  <a:pt x="106489" y="0"/>
                </a:lnTo>
                <a:cubicBezTo>
                  <a:pt x="111131" y="0"/>
                  <a:pt x="114817" y="1297"/>
                  <a:pt x="117548" y="3891"/>
                </a:cubicBezTo>
                <a:cubicBezTo>
                  <a:pt x="120278" y="6485"/>
                  <a:pt x="121644" y="10103"/>
                  <a:pt x="121644" y="14745"/>
                </a:cubicBezTo>
                <a:lnTo>
                  <a:pt x="121644" y="61846"/>
                </a:lnTo>
                <a:cubicBezTo>
                  <a:pt x="121644" y="80413"/>
                  <a:pt x="117548" y="95568"/>
                  <a:pt x="109356" y="107309"/>
                </a:cubicBezTo>
                <a:cubicBezTo>
                  <a:pt x="101165" y="119050"/>
                  <a:pt x="88331" y="124921"/>
                  <a:pt x="70856" y="124921"/>
                </a:cubicBezTo>
                <a:lnTo>
                  <a:pt x="70856" y="104442"/>
                </a:lnTo>
                <a:cubicBezTo>
                  <a:pt x="85601" y="101711"/>
                  <a:pt x="93246" y="88195"/>
                  <a:pt x="93792" y="63894"/>
                </a:cubicBezTo>
                <a:lnTo>
                  <a:pt x="83143" y="63894"/>
                </a:lnTo>
                <a:cubicBezTo>
                  <a:pt x="74952" y="63894"/>
                  <a:pt x="70856" y="60071"/>
                  <a:pt x="70856" y="52426"/>
                </a:cubicBezTo>
                <a:lnTo>
                  <a:pt x="70856" y="14745"/>
                </a:lnTo>
                <a:cubicBezTo>
                  <a:pt x="70856" y="4915"/>
                  <a:pt x="76044" y="0"/>
                  <a:pt x="86420" y="0"/>
                </a:cubicBezTo>
                <a:close/>
                <a:moveTo>
                  <a:pt x="15564" y="0"/>
                </a:moveTo>
                <a:lnTo>
                  <a:pt x="35633" y="0"/>
                </a:lnTo>
                <a:cubicBezTo>
                  <a:pt x="40275" y="0"/>
                  <a:pt x="43961" y="1297"/>
                  <a:pt x="46691" y="3891"/>
                </a:cubicBezTo>
                <a:cubicBezTo>
                  <a:pt x="49422" y="6485"/>
                  <a:pt x="50787" y="10103"/>
                  <a:pt x="50787" y="14745"/>
                </a:cubicBezTo>
                <a:lnTo>
                  <a:pt x="50787" y="61846"/>
                </a:lnTo>
                <a:cubicBezTo>
                  <a:pt x="50787" y="80413"/>
                  <a:pt x="46691" y="95568"/>
                  <a:pt x="38500" y="107309"/>
                </a:cubicBezTo>
                <a:cubicBezTo>
                  <a:pt x="30308" y="119050"/>
                  <a:pt x="17475" y="124921"/>
                  <a:pt x="0" y="124921"/>
                </a:cubicBezTo>
                <a:lnTo>
                  <a:pt x="0" y="104442"/>
                </a:lnTo>
                <a:cubicBezTo>
                  <a:pt x="14744" y="101711"/>
                  <a:pt x="22390" y="88195"/>
                  <a:pt x="22936" y="63894"/>
                </a:cubicBezTo>
                <a:lnTo>
                  <a:pt x="12287" y="63894"/>
                </a:lnTo>
                <a:cubicBezTo>
                  <a:pt x="4095" y="63894"/>
                  <a:pt x="0" y="60071"/>
                  <a:pt x="0" y="52426"/>
                </a:cubicBezTo>
                <a:lnTo>
                  <a:pt x="0" y="14745"/>
                </a:lnTo>
                <a:cubicBezTo>
                  <a:pt x="0" y="4915"/>
                  <a:pt x="5188" y="0"/>
                  <a:pt x="15564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6" name="线条 1"/>
          <p:cNvCxnSpPr/>
          <p:nvPr/>
        </p:nvCxnSpPr>
        <p:spPr>
          <a:xfrm>
            <a:off x="293341" y="781562"/>
            <a:ext cx="11898659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miter/>
          </a:ln>
        </p:spPr>
      </p:cxnSp>
      <p:cxnSp>
        <p:nvCxnSpPr>
          <p:cNvPr id="17" name="线条 1"/>
          <p:cNvCxnSpPr/>
          <p:nvPr/>
        </p:nvCxnSpPr>
        <p:spPr>
          <a:xfrm>
            <a:off x="293341" y="842522"/>
            <a:ext cx="11898659" cy="0"/>
          </a:xfrm>
          <a:prstGeom prst="line">
            <a:avLst/>
          </a:prstGeom>
          <a:noFill/>
          <a:ln w="9525" cap="sq">
            <a:solidFill>
              <a:schemeClr val="accent1"/>
            </a:solidFill>
            <a:prstDash val="solid"/>
            <a:miter/>
          </a:ln>
        </p:spPr>
      </p:cxnSp>
      <p:sp>
        <p:nvSpPr>
          <p:cNvPr id="3" name="标题 1">
            <a:extLst>
              <a:ext uri="{FF2B5EF4-FFF2-40B4-BE49-F238E27FC236}">
                <a16:creationId xmlns:a16="http://schemas.microsoft.com/office/drawing/2014/main" id="{673C8369-CF62-4168-D74F-0C775C928093}"/>
              </a:ext>
            </a:extLst>
          </p:cNvPr>
          <p:cNvSpPr txBox="1"/>
          <p:nvPr/>
        </p:nvSpPr>
        <p:spPr>
          <a:xfrm>
            <a:off x="-2" y="1216061"/>
            <a:ext cx="2148291" cy="3505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kumimoji="1" lang="zh-CN" altLang="en-US" sz="2400" b="1" dirty="0">
                <a:ln/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（一）目标达成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A071C67B-35C7-67C1-B6A8-29D894F15074}"/>
              </a:ext>
            </a:extLst>
          </p:cNvPr>
          <p:cNvSpPr txBox="1"/>
          <p:nvPr/>
        </p:nvSpPr>
        <p:spPr>
          <a:xfrm>
            <a:off x="-2" y="2574513"/>
            <a:ext cx="2148291" cy="3505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defRPr/>
            </a:pPr>
            <a:r>
              <a:rPr kumimoji="1" lang="zh-CN" altLang="en-US" sz="2400" b="1" dirty="0">
                <a:ln/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（二）课时安排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BC84C779-EADF-3377-E7D0-B7952F87170A}"/>
              </a:ext>
            </a:extLst>
          </p:cNvPr>
          <p:cNvSpPr txBox="1"/>
          <p:nvPr/>
        </p:nvSpPr>
        <p:spPr>
          <a:xfrm>
            <a:off x="-2" y="3932965"/>
            <a:ext cx="2247443" cy="3505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defRPr/>
            </a:pPr>
            <a:r>
              <a:rPr kumimoji="1" lang="zh-CN" altLang="en-US" sz="2400" b="1" dirty="0">
                <a:ln/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（三）教学组织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40CDA128-7768-806E-CE80-5E0BE2068B1B}"/>
              </a:ext>
            </a:extLst>
          </p:cNvPr>
          <p:cNvSpPr txBox="1"/>
          <p:nvPr/>
        </p:nvSpPr>
        <p:spPr>
          <a:xfrm>
            <a:off x="-2" y="5291418"/>
            <a:ext cx="3090229" cy="3505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defRPr/>
            </a:pPr>
            <a:r>
              <a:rPr kumimoji="1" lang="zh-CN" altLang="en-US" sz="2400" b="1" dirty="0">
                <a:ln/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（四）主要经验与改进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77559d02-3ecc-406f-8a69-9450dd9b5bd4"/>
          <p:cNvSpPr>
            <a:spLocks noGrp="1"/>
          </p:cNvSpPr>
          <p:nvPr>
            <p:ph type="title" hasCustomPrompt="1"/>
          </p:nvPr>
        </p:nvSpPr>
        <p:spPr>
          <a:xfrm>
            <a:off x="660400" y="128587"/>
            <a:ext cx="10858500" cy="718109"/>
          </a:xfrm>
          <a:custGeom>
            <a:avLst/>
            <a:gdLst>
              <a:gd name="connsiteX0" fmla="*/ 0 w 10858500"/>
              <a:gd name="connsiteY0" fmla="*/ 0 h 718109"/>
              <a:gd name="connsiteX1" fmla="*/ 10858500 w 10858500"/>
              <a:gd name="connsiteY1" fmla="*/ 0 h 718109"/>
              <a:gd name="connsiteX2" fmla="*/ 10858500 w 10858500"/>
              <a:gd name="connsiteY2" fmla="*/ 718109 h 718109"/>
              <a:gd name="connsiteX3" fmla="*/ 0 w 10858500"/>
              <a:gd name="connsiteY3" fmla="*/ 718109 h 718109"/>
              <a:gd name="connsiteX4" fmla="*/ 0 w 10858500"/>
              <a:gd name="connsiteY4" fmla="*/ 0 h 71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0" h="718109" fill="none" extrusionOk="0">
                <a:moveTo>
                  <a:pt x="0" y="0"/>
                </a:moveTo>
                <a:cubicBezTo>
                  <a:pt x="3400741" y="-33775"/>
                  <a:pt x="7290189" y="138873"/>
                  <a:pt x="10858500" y="0"/>
                </a:cubicBezTo>
                <a:cubicBezTo>
                  <a:pt x="10822942" y="262341"/>
                  <a:pt x="10856594" y="570268"/>
                  <a:pt x="10858500" y="718109"/>
                </a:cubicBezTo>
                <a:cubicBezTo>
                  <a:pt x="6957905" y="580779"/>
                  <a:pt x="3671808" y="580253"/>
                  <a:pt x="0" y="718109"/>
                </a:cubicBezTo>
                <a:cubicBezTo>
                  <a:pt x="18968" y="596617"/>
                  <a:pt x="-10882" y="171236"/>
                  <a:pt x="0" y="0"/>
                </a:cubicBezTo>
                <a:close/>
              </a:path>
              <a:path w="10858500" h="718109" stroke="0" extrusionOk="0">
                <a:moveTo>
                  <a:pt x="0" y="0"/>
                </a:moveTo>
                <a:cubicBezTo>
                  <a:pt x="3271177" y="-101487"/>
                  <a:pt x="7113347" y="-162162"/>
                  <a:pt x="10858500" y="0"/>
                </a:cubicBezTo>
                <a:cubicBezTo>
                  <a:pt x="10892672" y="187250"/>
                  <a:pt x="10845993" y="555847"/>
                  <a:pt x="10858500" y="718109"/>
                </a:cubicBezTo>
                <a:cubicBezTo>
                  <a:pt x="6750408" y="768174"/>
                  <a:pt x="2556869" y="559660"/>
                  <a:pt x="0" y="718109"/>
                </a:cubicBezTo>
                <a:cubicBezTo>
                  <a:pt x="-29295" y="448654"/>
                  <a:pt x="16677" y="23957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i="0" u="none" dirty="0" err="1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rPr>
              <a:t>单元基本信息</a:t>
            </a:r>
            <a:endParaRPr lang="en-US" sz="2800" i="0" u="none" dirty="0">
              <a:ln w="12700" cmpd="sng">
                <a:solidFill>
                  <a:schemeClr val="bg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a typeface="微软雅黑"/>
            </a:endParaRPr>
          </a:p>
        </p:txBody>
      </p:sp>
      <p:grpSp>
        <p:nvGrpSpPr>
          <p:cNvPr id="40" name="b2a12ea0-1a8e-4943-a7c3-b5512493e67e.source.3.zh-Hans.pptx" descr="4a6c90c9-dc45-4c7f-9e4f-2d10a8926449">
            <a:extLst>
              <a:ext uri="{FF2B5EF4-FFF2-40B4-BE49-F238E27FC236}">
                <a16:creationId xmlns:a16="http://schemas.microsoft.com/office/drawing/2014/main" id="{87B50CB0-A9D9-26B2-DA04-437E0F94CD29}"/>
              </a:ext>
            </a:extLst>
          </p:cNvPr>
          <p:cNvGrpSpPr/>
          <p:nvPr/>
        </p:nvGrpSpPr>
        <p:grpSpPr>
          <a:xfrm>
            <a:off x="673100" y="1224891"/>
            <a:ext cx="10845800" cy="4909209"/>
            <a:chOff x="673100" y="1224891"/>
            <a:chExt cx="10845800" cy="4909209"/>
          </a:xfrm>
        </p:grpSpPr>
        <p:grpSp>
          <p:nvGrpSpPr>
            <p:cNvPr id="49" name="组合 48" descr="b8fca51d-fa2f-4080-b126-cb008aa11f12">
              <a:extLst>
                <a:ext uri="{FF2B5EF4-FFF2-40B4-BE49-F238E27FC236}">
                  <a16:creationId xmlns:a16="http://schemas.microsoft.com/office/drawing/2014/main" id="{A5FA9C01-2DF1-EBC9-D33C-07E9DB28D2B0}"/>
                </a:ext>
              </a:extLst>
            </p:cNvPr>
            <p:cNvGrpSpPr/>
            <p:nvPr/>
          </p:nvGrpSpPr>
          <p:grpSpPr>
            <a:xfrm>
              <a:off x="673100" y="1459389"/>
              <a:ext cx="10845800" cy="4674711"/>
              <a:chOff x="673100" y="1217652"/>
              <a:chExt cx="10845800" cy="4674711"/>
            </a:xfrm>
          </p:grpSpPr>
          <p:grpSp>
            <p:nvGrpSpPr>
              <p:cNvPr id="33" name="组合 32" descr="1b2a76ae-c8b3-4c0d-9def-009c45a0d31c">
                <a:extLst>
                  <a:ext uri="{FF2B5EF4-FFF2-40B4-BE49-F238E27FC236}">
                    <a16:creationId xmlns:a16="http://schemas.microsoft.com/office/drawing/2014/main" id="{328EB058-BA64-E29C-E19D-1D48BF68BBDE}"/>
                  </a:ext>
                </a:extLst>
              </p:cNvPr>
              <p:cNvGrpSpPr/>
              <p:nvPr/>
            </p:nvGrpSpPr>
            <p:grpSpPr>
              <a:xfrm>
                <a:off x="673100" y="1444361"/>
                <a:ext cx="10845797" cy="4448002"/>
                <a:chOff x="673100" y="1444361"/>
                <a:chExt cx="10845797" cy="4448002"/>
              </a:xfrm>
            </p:grpSpPr>
            <p:cxnSp>
              <p:nvCxnSpPr>
                <p:cNvPr id="3" name="直接连接符 2" descr="69ffafa6-dc26-4820-8580-eba51df66e57">
                  <a:extLst>
                    <a:ext uri="{FF2B5EF4-FFF2-40B4-BE49-F238E27FC236}">
                      <a16:creationId xmlns:a16="http://schemas.microsoft.com/office/drawing/2014/main" id="{072C5156-EF4A-4705-909E-1FA2581A4000}"/>
                    </a:ext>
                  </a:extLst>
                </p:cNvPr>
                <p:cNvCxnSpPr/>
                <p:nvPr/>
              </p:nvCxnSpPr>
              <p:spPr>
                <a:xfrm>
                  <a:off x="673100" y="1444361"/>
                  <a:ext cx="3265921" cy="0"/>
                </a:xfrm>
                <a:prstGeom prst="line">
                  <a:avLst/>
                </a:prstGeom>
                <a:ln w="76200" cap="rnd">
                  <a:solidFill>
                    <a:schemeClr val="tx2">
                      <a:alpha val="10000"/>
                    </a:schemeClr>
                  </a:solidFill>
                  <a:round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" name="组合 4" descr="75ef0979-2d2d-47d3-83fb-5dabb4f0671a">
                  <a:extLst>
                    <a:ext uri="{FF2B5EF4-FFF2-40B4-BE49-F238E27FC236}">
                      <a16:creationId xmlns:a16="http://schemas.microsoft.com/office/drawing/2014/main" id="{4B3D6F14-DE93-4F95-B20A-E49405B65753}"/>
                    </a:ext>
                  </a:extLst>
                </p:cNvPr>
                <p:cNvGrpSpPr/>
                <p:nvPr/>
              </p:nvGrpSpPr>
              <p:grpSpPr>
                <a:xfrm>
                  <a:off x="3939019" y="1444361"/>
                  <a:ext cx="3789938" cy="553715"/>
                  <a:chOff x="2260361" y="1444361"/>
                  <a:chExt cx="1853742" cy="553715"/>
                </a:xfrm>
              </p:grpSpPr>
              <p:cxnSp>
                <p:nvCxnSpPr>
                  <p:cNvPr id="26" name="直接连接符 25" descr="c23ce1b6-702b-4d6c-9f68-c3efc2d1bd2c">
                    <a:extLst>
                      <a:ext uri="{FF2B5EF4-FFF2-40B4-BE49-F238E27FC236}">
                        <a16:creationId xmlns:a16="http://schemas.microsoft.com/office/drawing/2014/main" id="{05325A46-E663-4ED2-93A5-C300FDE77BB5}"/>
                      </a:ext>
                    </a:extLst>
                  </p:cNvPr>
                  <p:cNvCxnSpPr/>
                  <p:nvPr/>
                </p:nvCxnSpPr>
                <p:spPr>
                  <a:xfrm>
                    <a:off x="2260361" y="1444361"/>
                    <a:ext cx="234917" cy="516816"/>
                  </a:xfrm>
                  <a:prstGeom prst="line">
                    <a:avLst/>
                  </a:prstGeom>
                  <a:ln w="76200" cap="rnd">
                    <a:solidFill>
                      <a:schemeClr val="tx2">
                        <a:alpha val="10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接连接符 26" descr="7a458ac7-178f-48e2-bb0b-4454dd663cab">
                    <a:extLst>
                      <a:ext uri="{FF2B5EF4-FFF2-40B4-BE49-F238E27FC236}">
                        <a16:creationId xmlns:a16="http://schemas.microsoft.com/office/drawing/2014/main" id="{3E7687F4-F747-41E5-B396-67B67EB1537F}"/>
                      </a:ext>
                    </a:extLst>
                  </p:cNvPr>
                  <p:cNvCxnSpPr/>
                  <p:nvPr/>
                </p:nvCxnSpPr>
                <p:spPr>
                  <a:xfrm>
                    <a:off x="2516671" y="1998076"/>
                    <a:ext cx="1597432" cy="0"/>
                  </a:xfrm>
                  <a:prstGeom prst="line">
                    <a:avLst/>
                  </a:prstGeom>
                  <a:ln w="76200" cap="rnd">
                    <a:solidFill>
                      <a:schemeClr val="tx2">
                        <a:alpha val="10000"/>
                      </a:schemeClr>
                    </a:solidFill>
                    <a:round/>
                    <a:tailEnd type="arrow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" name="组合 6" descr="58bbcc1e-2dff-48a1-b859-28a30cf17fee">
                  <a:extLst>
                    <a:ext uri="{FF2B5EF4-FFF2-40B4-BE49-F238E27FC236}">
                      <a16:creationId xmlns:a16="http://schemas.microsoft.com/office/drawing/2014/main" id="{00F17C96-D6B2-45E5-98A4-9E5465F86CFE}"/>
                    </a:ext>
                  </a:extLst>
                </p:cNvPr>
                <p:cNvGrpSpPr/>
                <p:nvPr/>
              </p:nvGrpSpPr>
              <p:grpSpPr>
                <a:xfrm>
                  <a:off x="7728959" y="1998076"/>
                  <a:ext cx="3789938" cy="553715"/>
                  <a:chOff x="4114104" y="1998076"/>
                  <a:chExt cx="1853742" cy="553715"/>
                </a:xfrm>
              </p:grpSpPr>
              <p:cxnSp>
                <p:nvCxnSpPr>
                  <p:cNvPr id="22" name="直接连接符 21" descr="e5096933-09d2-406e-813e-b7c345b766cf">
                    <a:extLst>
                      <a:ext uri="{FF2B5EF4-FFF2-40B4-BE49-F238E27FC236}">
                        <a16:creationId xmlns:a16="http://schemas.microsoft.com/office/drawing/2014/main" id="{C43F6C89-95ED-4770-9D6E-C88560E4FAB3}"/>
                      </a:ext>
                    </a:extLst>
                  </p:cNvPr>
                  <p:cNvCxnSpPr/>
                  <p:nvPr/>
                </p:nvCxnSpPr>
                <p:spPr>
                  <a:xfrm>
                    <a:off x="4114104" y="1998076"/>
                    <a:ext cx="234917" cy="516816"/>
                  </a:xfrm>
                  <a:prstGeom prst="line">
                    <a:avLst/>
                  </a:prstGeom>
                  <a:ln w="76200" cap="rnd">
                    <a:solidFill>
                      <a:schemeClr val="tx2">
                        <a:alpha val="10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 descr="5482e6d7-0f22-4f24-bce2-923ebfc0e2d5">
                    <a:extLst>
                      <a:ext uri="{FF2B5EF4-FFF2-40B4-BE49-F238E27FC236}">
                        <a16:creationId xmlns:a16="http://schemas.microsoft.com/office/drawing/2014/main" id="{871858E7-6379-4049-8F93-AA42C545899A}"/>
                      </a:ext>
                    </a:extLst>
                  </p:cNvPr>
                  <p:cNvCxnSpPr/>
                  <p:nvPr/>
                </p:nvCxnSpPr>
                <p:spPr>
                  <a:xfrm>
                    <a:off x="4370414" y="2551791"/>
                    <a:ext cx="1597432" cy="0"/>
                  </a:xfrm>
                  <a:prstGeom prst="line">
                    <a:avLst/>
                  </a:prstGeom>
                  <a:ln w="76200" cap="rnd">
                    <a:solidFill>
                      <a:schemeClr val="tx2">
                        <a:alpha val="10000"/>
                      </a:schemeClr>
                    </a:solidFill>
                    <a:round/>
                    <a:tailEnd type="arrow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" name="直接连接符 11" descr="f0a0a9b0-33bc-4df5-bb96-462935dba185">
                  <a:extLst>
                    <a:ext uri="{FF2B5EF4-FFF2-40B4-BE49-F238E27FC236}">
                      <a16:creationId xmlns:a16="http://schemas.microsoft.com/office/drawing/2014/main" id="{321B665B-7CD8-475F-99DC-761263C0CC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8193" y="1702769"/>
                  <a:ext cx="0" cy="4189594"/>
                </a:xfrm>
                <a:prstGeom prst="line">
                  <a:avLst/>
                </a:prstGeom>
                <a:ln w="12700" cap="rnd">
                  <a:solidFill>
                    <a:schemeClr val="tx2">
                      <a:alpha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 descr="061c995b-cec8-4356-a429-9e4a8b18e2e9">
                  <a:extLst>
                    <a:ext uri="{FF2B5EF4-FFF2-40B4-BE49-F238E27FC236}">
                      <a16:creationId xmlns:a16="http://schemas.microsoft.com/office/drawing/2014/main" id="{874F9C54-F392-484C-8B5E-95CD7B3561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73810" y="2227960"/>
                  <a:ext cx="0" cy="3664403"/>
                </a:xfrm>
                <a:prstGeom prst="line">
                  <a:avLst/>
                </a:prstGeom>
                <a:ln w="12700" cap="rnd">
                  <a:solidFill>
                    <a:schemeClr val="tx2">
                      <a:alpha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组合 33" descr="67df39b5-af5a-48a3-9150-07f16ff388ac">
                <a:extLst>
                  <a:ext uri="{FF2B5EF4-FFF2-40B4-BE49-F238E27FC236}">
                    <a16:creationId xmlns:a16="http://schemas.microsoft.com/office/drawing/2014/main" id="{D2E0830A-2C1E-0B66-8A04-B6807D5546BE}"/>
                  </a:ext>
                </a:extLst>
              </p:cNvPr>
              <p:cNvGrpSpPr/>
              <p:nvPr/>
            </p:nvGrpSpPr>
            <p:grpSpPr>
              <a:xfrm>
                <a:off x="673100" y="1217652"/>
                <a:ext cx="10845800" cy="3836948"/>
                <a:chOff x="673100" y="1217652"/>
                <a:chExt cx="10845800" cy="3836948"/>
              </a:xfrm>
            </p:grpSpPr>
            <p:grpSp>
              <p:nvGrpSpPr>
                <p:cNvPr id="32" name="组合 31" descr="0704239c-edfa-4681-b522-a0ba8aff3908">
                  <a:extLst>
                    <a:ext uri="{FF2B5EF4-FFF2-40B4-BE49-F238E27FC236}">
                      <a16:creationId xmlns:a16="http://schemas.microsoft.com/office/drawing/2014/main" id="{FEF7EFB2-2C95-9125-D782-675EA1959610}"/>
                    </a:ext>
                  </a:extLst>
                </p:cNvPr>
                <p:cNvGrpSpPr/>
                <p:nvPr/>
              </p:nvGrpSpPr>
              <p:grpSpPr>
                <a:xfrm>
                  <a:off x="673100" y="1217652"/>
                  <a:ext cx="3334562" cy="2729518"/>
                  <a:chOff x="673100" y="1217652"/>
                  <a:chExt cx="3334562" cy="2729518"/>
                </a:xfrm>
              </p:grpSpPr>
              <p:grpSp>
                <p:nvGrpSpPr>
                  <p:cNvPr id="4" name="组合 3" descr="bd1fb65f-fd0d-4794-88f0-19e06c9983a8">
                    <a:extLst>
                      <a:ext uri="{FF2B5EF4-FFF2-40B4-BE49-F238E27FC236}">
                        <a16:creationId xmlns:a16="http://schemas.microsoft.com/office/drawing/2014/main" id="{4739ECB4-3BF4-4FF1-BD89-48869F10E705}"/>
                      </a:ext>
                    </a:extLst>
                  </p:cNvPr>
                  <p:cNvGrpSpPr/>
                  <p:nvPr/>
                </p:nvGrpSpPr>
                <p:grpSpPr>
                  <a:xfrm>
                    <a:off x="2113672" y="1217652"/>
                    <a:ext cx="453418" cy="453418"/>
                    <a:chOff x="3053759" y="2371016"/>
                    <a:chExt cx="531791" cy="531791"/>
                  </a:xfrm>
                </p:grpSpPr>
                <p:sp>
                  <p:nvSpPr>
                    <p:cNvPr id="28" name="椭圆 27" descr="cc9ee48e-aa27-4788-a55d-091af891adc5">
                      <a:extLst>
                        <a:ext uri="{FF2B5EF4-FFF2-40B4-BE49-F238E27FC236}">
                          <a16:creationId xmlns:a16="http://schemas.microsoft.com/office/drawing/2014/main" id="{8DD6689A-7DEA-4445-A222-72A9F36FBC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53759" y="2371016"/>
                      <a:ext cx="531791" cy="531791"/>
                    </a:xfrm>
                    <a:prstGeom prst="ellipse">
                      <a:avLst/>
                    </a:prstGeom>
                    <a:ln w="381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91440" tIns="45720" rIns="91440" bIns="45720" anchor="ctr">
                      <a:normAutofit fontScale="92500" lnSpcReduction="20000"/>
                    </a:bodyPr>
                    <a:lstStyle/>
                    <a:p>
                      <a:pPr algn="ctr"/>
                      <a:endParaRPr/>
                    </a:p>
                  </p:txBody>
                </p:sp>
                <p:sp>
                  <p:nvSpPr>
                    <p:cNvPr id="29" name="Icon1" descr="119e63c5-665d-45a8-92a0-48786e74eb2a">
                      <a:extLst>
                        <a:ext uri="{FF2B5EF4-FFF2-40B4-BE49-F238E27FC236}">
                          <a16:creationId xmlns:a16="http://schemas.microsoft.com/office/drawing/2014/main" id="{016DBB4C-E4E7-4EFD-8B3C-1FAFFCB90AC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172435" y="2495112"/>
                      <a:ext cx="294438" cy="283598"/>
                    </a:xfrm>
                    <a:custGeom>
                      <a:avLst/>
                      <a:gdLst>
                        <a:gd name="T0" fmla="*/ 4096 w 6827"/>
                        <a:gd name="T1" fmla="*/ 4551 h 6827"/>
                        <a:gd name="T2" fmla="*/ 6258 w 6827"/>
                        <a:gd name="T3" fmla="*/ 4096 h 6827"/>
                        <a:gd name="T4" fmla="*/ 2348 w 6827"/>
                        <a:gd name="T5" fmla="*/ 4911 h 6827"/>
                        <a:gd name="T6" fmla="*/ 569 w 6827"/>
                        <a:gd name="T7" fmla="*/ 4551 h 6827"/>
                        <a:gd name="T8" fmla="*/ 569 w 6827"/>
                        <a:gd name="T9" fmla="*/ 3982 h 6827"/>
                        <a:gd name="T10" fmla="*/ 1707 w 6827"/>
                        <a:gd name="T11" fmla="*/ 2503 h 6827"/>
                        <a:gd name="T12" fmla="*/ 3868 w 6827"/>
                        <a:gd name="T13" fmla="*/ 2731 h 6827"/>
                        <a:gd name="T14" fmla="*/ 5827 w 6827"/>
                        <a:gd name="T15" fmla="*/ 2004 h 6827"/>
                        <a:gd name="T16" fmla="*/ 6258 w 6827"/>
                        <a:gd name="T17" fmla="*/ 1820 h 6827"/>
                        <a:gd name="T18" fmla="*/ 4779 w 6827"/>
                        <a:gd name="T19" fmla="*/ 0 h 6827"/>
                        <a:gd name="T20" fmla="*/ 2854 w 6827"/>
                        <a:gd name="T21" fmla="*/ 2381 h 6827"/>
                        <a:gd name="T22" fmla="*/ 1239 w 6827"/>
                        <a:gd name="T23" fmla="*/ 2257 h 6827"/>
                        <a:gd name="T24" fmla="*/ 569 w 6827"/>
                        <a:gd name="T25" fmla="*/ 2844 h 6827"/>
                        <a:gd name="T26" fmla="*/ 569 w 6827"/>
                        <a:gd name="T27" fmla="*/ 2276 h 6827"/>
                        <a:gd name="T28" fmla="*/ 569 w 6827"/>
                        <a:gd name="T29" fmla="*/ 1707 h 6827"/>
                        <a:gd name="T30" fmla="*/ 569 w 6827"/>
                        <a:gd name="T31" fmla="*/ 1138 h 6827"/>
                        <a:gd name="T32" fmla="*/ 569 w 6827"/>
                        <a:gd name="T33" fmla="*/ 569 h 6827"/>
                        <a:gd name="T34" fmla="*/ 341 w 6827"/>
                        <a:gd name="T35" fmla="*/ 0 h 6827"/>
                        <a:gd name="T36" fmla="*/ 114 w 6827"/>
                        <a:gd name="T37" fmla="*/ 569 h 6827"/>
                        <a:gd name="T38" fmla="*/ 114 w 6827"/>
                        <a:gd name="T39" fmla="*/ 1138 h 6827"/>
                        <a:gd name="T40" fmla="*/ 114 w 6827"/>
                        <a:gd name="T41" fmla="*/ 1707 h 6827"/>
                        <a:gd name="T42" fmla="*/ 114 w 6827"/>
                        <a:gd name="T43" fmla="*/ 2276 h 6827"/>
                        <a:gd name="T44" fmla="*/ 114 w 6827"/>
                        <a:gd name="T45" fmla="*/ 2844 h 6827"/>
                        <a:gd name="T46" fmla="*/ 114 w 6827"/>
                        <a:gd name="T47" fmla="*/ 3413 h 6827"/>
                        <a:gd name="T48" fmla="*/ 114 w 6827"/>
                        <a:gd name="T49" fmla="*/ 3982 h 6827"/>
                        <a:gd name="T50" fmla="*/ 114 w 6827"/>
                        <a:gd name="T51" fmla="*/ 4551 h 6827"/>
                        <a:gd name="T52" fmla="*/ 114 w 6827"/>
                        <a:gd name="T53" fmla="*/ 5120 h 6827"/>
                        <a:gd name="T54" fmla="*/ 114 w 6827"/>
                        <a:gd name="T55" fmla="*/ 5689 h 6827"/>
                        <a:gd name="T56" fmla="*/ 114 w 6827"/>
                        <a:gd name="T57" fmla="*/ 6258 h 6827"/>
                        <a:gd name="T58" fmla="*/ 683 w 6827"/>
                        <a:gd name="T59" fmla="*/ 6713 h 6827"/>
                        <a:gd name="T60" fmla="*/ 1252 w 6827"/>
                        <a:gd name="T61" fmla="*/ 6713 h 6827"/>
                        <a:gd name="T62" fmla="*/ 1820 w 6827"/>
                        <a:gd name="T63" fmla="*/ 6713 h 6827"/>
                        <a:gd name="T64" fmla="*/ 2389 w 6827"/>
                        <a:gd name="T65" fmla="*/ 6713 h 6827"/>
                        <a:gd name="T66" fmla="*/ 2958 w 6827"/>
                        <a:gd name="T67" fmla="*/ 6713 h 6827"/>
                        <a:gd name="T68" fmla="*/ 3527 w 6827"/>
                        <a:gd name="T69" fmla="*/ 6713 h 6827"/>
                        <a:gd name="T70" fmla="*/ 4096 w 6827"/>
                        <a:gd name="T71" fmla="*/ 6713 h 6827"/>
                        <a:gd name="T72" fmla="*/ 4665 w 6827"/>
                        <a:gd name="T73" fmla="*/ 6713 h 6827"/>
                        <a:gd name="T74" fmla="*/ 5234 w 6827"/>
                        <a:gd name="T75" fmla="*/ 6713 h 6827"/>
                        <a:gd name="T76" fmla="*/ 5803 w 6827"/>
                        <a:gd name="T77" fmla="*/ 6713 h 6827"/>
                        <a:gd name="T78" fmla="*/ 6371 w 6827"/>
                        <a:gd name="T79" fmla="*/ 6713 h 6827"/>
                        <a:gd name="T80" fmla="*/ 6827 w 6827"/>
                        <a:gd name="T81" fmla="*/ 6485 h 6827"/>
                        <a:gd name="T82" fmla="*/ 6371 w 6827"/>
                        <a:gd name="T83" fmla="*/ 6258 h 6827"/>
                        <a:gd name="T84" fmla="*/ 5803 w 6827"/>
                        <a:gd name="T85" fmla="*/ 6258 h 6827"/>
                        <a:gd name="T86" fmla="*/ 5234 w 6827"/>
                        <a:gd name="T87" fmla="*/ 6258 h 6827"/>
                        <a:gd name="T88" fmla="*/ 4665 w 6827"/>
                        <a:gd name="T89" fmla="*/ 6258 h 6827"/>
                        <a:gd name="T90" fmla="*/ 4096 w 6827"/>
                        <a:gd name="T91" fmla="*/ 6258 h 6827"/>
                        <a:gd name="T92" fmla="*/ 3527 w 6827"/>
                        <a:gd name="T93" fmla="*/ 6258 h 6827"/>
                        <a:gd name="T94" fmla="*/ 2958 w 6827"/>
                        <a:gd name="T95" fmla="*/ 6258 h 6827"/>
                        <a:gd name="T96" fmla="*/ 2389 w 6827"/>
                        <a:gd name="T97" fmla="*/ 6258 h 6827"/>
                        <a:gd name="T98" fmla="*/ 1820 w 6827"/>
                        <a:gd name="T99" fmla="*/ 6258 h 6827"/>
                        <a:gd name="T100" fmla="*/ 1252 w 6827"/>
                        <a:gd name="T101" fmla="*/ 6258 h 6827"/>
                        <a:gd name="T102" fmla="*/ 683 w 6827"/>
                        <a:gd name="T103" fmla="*/ 6258 h 68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6827" h="6827">
                          <a:moveTo>
                            <a:pt x="1263" y="5234"/>
                          </a:moveTo>
                          <a:cubicBezTo>
                            <a:pt x="1316" y="5493"/>
                            <a:pt x="1546" y="5689"/>
                            <a:pt x="1820" y="5689"/>
                          </a:cubicBezTo>
                          <a:cubicBezTo>
                            <a:pt x="2114" y="5689"/>
                            <a:pt x="2354" y="5464"/>
                            <a:pt x="2383" y="5178"/>
                          </a:cubicBezTo>
                          <a:lnTo>
                            <a:pt x="3568" y="4191"/>
                          </a:lnTo>
                          <a:cubicBezTo>
                            <a:pt x="3652" y="4401"/>
                            <a:pt x="3856" y="4551"/>
                            <a:pt x="4096" y="4551"/>
                          </a:cubicBezTo>
                          <a:cubicBezTo>
                            <a:pt x="4348" y="4551"/>
                            <a:pt x="4560" y="4385"/>
                            <a:pt x="4635" y="4157"/>
                          </a:cubicBezTo>
                          <a:lnTo>
                            <a:pt x="5696" y="4736"/>
                          </a:lnTo>
                          <a:cubicBezTo>
                            <a:pt x="5732" y="5016"/>
                            <a:pt x="5969" y="5234"/>
                            <a:pt x="6258" y="5234"/>
                          </a:cubicBezTo>
                          <a:cubicBezTo>
                            <a:pt x="6571" y="5234"/>
                            <a:pt x="6827" y="4979"/>
                            <a:pt x="6827" y="4665"/>
                          </a:cubicBezTo>
                          <a:cubicBezTo>
                            <a:pt x="6827" y="4351"/>
                            <a:pt x="6571" y="4096"/>
                            <a:pt x="6258" y="4096"/>
                          </a:cubicBezTo>
                          <a:cubicBezTo>
                            <a:pt x="6006" y="4096"/>
                            <a:pt x="5794" y="4262"/>
                            <a:pt x="5719" y="4490"/>
                          </a:cubicBezTo>
                          <a:lnTo>
                            <a:pt x="4658" y="3911"/>
                          </a:lnTo>
                          <a:cubicBezTo>
                            <a:pt x="4622" y="3631"/>
                            <a:pt x="4385" y="3413"/>
                            <a:pt x="4096" y="3413"/>
                          </a:cubicBezTo>
                          <a:cubicBezTo>
                            <a:pt x="3802" y="3413"/>
                            <a:pt x="3563" y="3638"/>
                            <a:pt x="3533" y="3924"/>
                          </a:cubicBezTo>
                          <a:lnTo>
                            <a:pt x="2348" y="4911"/>
                          </a:lnTo>
                          <a:cubicBezTo>
                            <a:pt x="2265" y="4701"/>
                            <a:pt x="2060" y="4551"/>
                            <a:pt x="1820" y="4551"/>
                          </a:cubicBezTo>
                          <a:cubicBezTo>
                            <a:pt x="1546" y="4551"/>
                            <a:pt x="1316" y="4747"/>
                            <a:pt x="1263" y="5006"/>
                          </a:cubicBezTo>
                          <a:lnTo>
                            <a:pt x="455" y="5006"/>
                          </a:lnTo>
                          <a:lnTo>
                            <a:pt x="455" y="4551"/>
                          </a:lnTo>
                          <a:lnTo>
                            <a:pt x="569" y="4551"/>
                          </a:lnTo>
                          <a:cubicBezTo>
                            <a:pt x="632" y="4551"/>
                            <a:pt x="683" y="4500"/>
                            <a:pt x="683" y="4437"/>
                          </a:cubicBezTo>
                          <a:cubicBezTo>
                            <a:pt x="683" y="4374"/>
                            <a:pt x="632" y="4324"/>
                            <a:pt x="569" y="4324"/>
                          </a:cubicBezTo>
                          <a:lnTo>
                            <a:pt x="455" y="4324"/>
                          </a:lnTo>
                          <a:lnTo>
                            <a:pt x="455" y="3982"/>
                          </a:lnTo>
                          <a:lnTo>
                            <a:pt x="569" y="3982"/>
                          </a:lnTo>
                          <a:cubicBezTo>
                            <a:pt x="632" y="3982"/>
                            <a:pt x="683" y="3931"/>
                            <a:pt x="683" y="3868"/>
                          </a:cubicBezTo>
                          <a:cubicBezTo>
                            <a:pt x="683" y="3806"/>
                            <a:pt x="632" y="3755"/>
                            <a:pt x="569" y="3755"/>
                          </a:cubicBezTo>
                          <a:lnTo>
                            <a:pt x="480" y="3755"/>
                          </a:lnTo>
                          <a:lnTo>
                            <a:pt x="1407" y="2416"/>
                          </a:lnTo>
                          <a:cubicBezTo>
                            <a:pt x="1494" y="2470"/>
                            <a:pt x="1596" y="2503"/>
                            <a:pt x="1707" y="2503"/>
                          </a:cubicBezTo>
                          <a:cubicBezTo>
                            <a:pt x="1888" y="2503"/>
                            <a:pt x="2048" y="2416"/>
                            <a:pt x="2152" y="2284"/>
                          </a:cubicBezTo>
                          <a:lnTo>
                            <a:pt x="2752" y="2584"/>
                          </a:lnTo>
                          <a:cubicBezTo>
                            <a:pt x="2740" y="2631"/>
                            <a:pt x="2731" y="2680"/>
                            <a:pt x="2731" y="2731"/>
                          </a:cubicBezTo>
                          <a:cubicBezTo>
                            <a:pt x="2731" y="3044"/>
                            <a:pt x="2986" y="3300"/>
                            <a:pt x="3300" y="3300"/>
                          </a:cubicBezTo>
                          <a:cubicBezTo>
                            <a:pt x="3613" y="3300"/>
                            <a:pt x="3868" y="3044"/>
                            <a:pt x="3868" y="2731"/>
                          </a:cubicBezTo>
                          <a:cubicBezTo>
                            <a:pt x="3868" y="2608"/>
                            <a:pt x="3829" y="2496"/>
                            <a:pt x="3763" y="2403"/>
                          </a:cubicBezTo>
                          <a:lnTo>
                            <a:pt x="4488" y="1055"/>
                          </a:lnTo>
                          <a:cubicBezTo>
                            <a:pt x="4574" y="1107"/>
                            <a:pt x="4672" y="1138"/>
                            <a:pt x="4779" y="1138"/>
                          </a:cubicBezTo>
                          <a:cubicBezTo>
                            <a:pt x="4891" y="1138"/>
                            <a:pt x="4995" y="1104"/>
                            <a:pt x="5083" y="1048"/>
                          </a:cubicBezTo>
                          <a:lnTo>
                            <a:pt x="5827" y="2004"/>
                          </a:lnTo>
                          <a:cubicBezTo>
                            <a:pt x="5829" y="2007"/>
                            <a:pt x="5833" y="2009"/>
                            <a:pt x="5836" y="2011"/>
                          </a:cubicBezTo>
                          <a:cubicBezTo>
                            <a:pt x="5745" y="2112"/>
                            <a:pt x="5689" y="2244"/>
                            <a:pt x="5689" y="2389"/>
                          </a:cubicBezTo>
                          <a:cubicBezTo>
                            <a:pt x="5689" y="2703"/>
                            <a:pt x="5944" y="2958"/>
                            <a:pt x="6258" y="2958"/>
                          </a:cubicBezTo>
                          <a:cubicBezTo>
                            <a:pt x="6571" y="2958"/>
                            <a:pt x="6827" y="2703"/>
                            <a:pt x="6827" y="2389"/>
                          </a:cubicBezTo>
                          <a:cubicBezTo>
                            <a:pt x="6827" y="2076"/>
                            <a:pt x="6571" y="1820"/>
                            <a:pt x="6258" y="1820"/>
                          </a:cubicBezTo>
                          <a:cubicBezTo>
                            <a:pt x="6170" y="1820"/>
                            <a:pt x="6087" y="1842"/>
                            <a:pt x="6013" y="1878"/>
                          </a:cubicBezTo>
                          <a:cubicBezTo>
                            <a:pt x="6010" y="1874"/>
                            <a:pt x="6010" y="1869"/>
                            <a:pt x="6006" y="1864"/>
                          </a:cubicBezTo>
                          <a:lnTo>
                            <a:pt x="5248" y="890"/>
                          </a:lnTo>
                          <a:cubicBezTo>
                            <a:pt x="5311" y="798"/>
                            <a:pt x="5348" y="688"/>
                            <a:pt x="5348" y="569"/>
                          </a:cubicBezTo>
                          <a:cubicBezTo>
                            <a:pt x="5348" y="255"/>
                            <a:pt x="5092" y="0"/>
                            <a:pt x="4779" y="0"/>
                          </a:cubicBezTo>
                          <a:cubicBezTo>
                            <a:pt x="4465" y="0"/>
                            <a:pt x="4210" y="255"/>
                            <a:pt x="4210" y="569"/>
                          </a:cubicBezTo>
                          <a:cubicBezTo>
                            <a:pt x="4210" y="691"/>
                            <a:pt x="4249" y="804"/>
                            <a:pt x="4315" y="897"/>
                          </a:cubicBezTo>
                          <a:lnTo>
                            <a:pt x="3590" y="2244"/>
                          </a:lnTo>
                          <a:cubicBezTo>
                            <a:pt x="3505" y="2193"/>
                            <a:pt x="3406" y="2162"/>
                            <a:pt x="3300" y="2162"/>
                          </a:cubicBezTo>
                          <a:cubicBezTo>
                            <a:pt x="3118" y="2162"/>
                            <a:pt x="2959" y="2248"/>
                            <a:pt x="2854" y="2381"/>
                          </a:cubicBezTo>
                          <a:lnTo>
                            <a:pt x="2254" y="2081"/>
                          </a:lnTo>
                          <a:cubicBezTo>
                            <a:pt x="2267" y="2034"/>
                            <a:pt x="2276" y="1985"/>
                            <a:pt x="2276" y="1934"/>
                          </a:cubicBezTo>
                          <a:cubicBezTo>
                            <a:pt x="2276" y="1621"/>
                            <a:pt x="2020" y="1365"/>
                            <a:pt x="1707" y="1365"/>
                          </a:cubicBezTo>
                          <a:cubicBezTo>
                            <a:pt x="1393" y="1365"/>
                            <a:pt x="1138" y="1621"/>
                            <a:pt x="1138" y="1934"/>
                          </a:cubicBezTo>
                          <a:cubicBezTo>
                            <a:pt x="1138" y="2054"/>
                            <a:pt x="1176" y="2166"/>
                            <a:pt x="1239" y="2257"/>
                          </a:cubicBezTo>
                          <a:lnTo>
                            <a:pt x="593" y="3191"/>
                          </a:lnTo>
                          <a:cubicBezTo>
                            <a:pt x="585" y="3189"/>
                            <a:pt x="578" y="3186"/>
                            <a:pt x="569" y="3186"/>
                          </a:cubicBezTo>
                          <a:lnTo>
                            <a:pt x="455" y="3186"/>
                          </a:lnTo>
                          <a:lnTo>
                            <a:pt x="455" y="2844"/>
                          </a:lnTo>
                          <a:lnTo>
                            <a:pt x="569" y="2844"/>
                          </a:lnTo>
                          <a:cubicBezTo>
                            <a:pt x="632" y="2844"/>
                            <a:pt x="683" y="2794"/>
                            <a:pt x="683" y="2731"/>
                          </a:cubicBezTo>
                          <a:cubicBezTo>
                            <a:pt x="683" y="2668"/>
                            <a:pt x="632" y="2617"/>
                            <a:pt x="569" y="2617"/>
                          </a:cubicBezTo>
                          <a:lnTo>
                            <a:pt x="455" y="2617"/>
                          </a:lnTo>
                          <a:lnTo>
                            <a:pt x="455" y="2276"/>
                          </a:lnTo>
                          <a:lnTo>
                            <a:pt x="569" y="2276"/>
                          </a:lnTo>
                          <a:cubicBezTo>
                            <a:pt x="632" y="2276"/>
                            <a:pt x="683" y="2225"/>
                            <a:pt x="683" y="2162"/>
                          </a:cubicBezTo>
                          <a:cubicBezTo>
                            <a:pt x="683" y="2099"/>
                            <a:pt x="632" y="2048"/>
                            <a:pt x="569" y="2048"/>
                          </a:cubicBezTo>
                          <a:lnTo>
                            <a:pt x="455" y="2048"/>
                          </a:lnTo>
                          <a:lnTo>
                            <a:pt x="455" y="1707"/>
                          </a:lnTo>
                          <a:lnTo>
                            <a:pt x="569" y="1707"/>
                          </a:lnTo>
                          <a:cubicBezTo>
                            <a:pt x="632" y="1707"/>
                            <a:pt x="683" y="1656"/>
                            <a:pt x="683" y="1593"/>
                          </a:cubicBezTo>
                          <a:cubicBezTo>
                            <a:pt x="683" y="1530"/>
                            <a:pt x="632" y="1479"/>
                            <a:pt x="569" y="1479"/>
                          </a:cubicBezTo>
                          <a:lnTo>
                            <a:pt x="455" y="1479"/>
                          </a:lnTo>
                          <a:lnTo>
                            <a:pt x="455" y="1138"/>
                          </a:lnTo>
                          <a:lnTo>
                            <a:pt x="569" y="1138"/>
                          </a:lnTo>
                          <a:cubicBezTo>
                            <a:pt x="632" y="1138"/>
                            <a:pt x="683" y="1087"/>
                            <a:pt x="683" y="1024"/>
                          </a:cubicBezTo>
                          <a:cubicBezTo>
                            <a:pt x="683" y="961"/>
                            <a:pt x="632" y="910"/>
                            <a:pt x="569" y="910"/>
                          </a:cubicBezTo>
                          <a:lnTo>
                            <a:pt x="455" y="910"/>
                          </a:lnTo>
                          <a:lnTo>
                            <a:pt x="455" y="569"/>
                          </a:lnTo>
                          <a:lnTo>
                            <a:pt x="569" y="569"/>
                          </a:lnTo>
                          <a:cubicBezTo>
                            <a:pt x="632" y="569"/>
                            <a:pt x="683" y="518"/>
                            <a:pt x="683" y="455"/>
                          </a:cubicBezTo>
                          <a:cubicBezTo>
                            <a:pt x="683" y="392"/>
                            <a:pt x="632" y="341"/>
                            <a:pt x="569" y="341"/>
                          </a:cubicBezTo>
                          <a:lnTo>
                            <a:pt x="455" y="341"/>
                          </a:lnTo>
                          <a:lnTo>
                            <a:pt x="455" y="114"/>
                          </a:lnTo>
                          <a:cubicBezTo>
                            <a:pt x="455" y="51"/>
                            <a:pt x="404" y="0"/>
                            <a:pt x="341" y="0"/>
                          </a:cubicBezTo>
                          <a:cubicBezTo>
                            <a:pt x="278" y="0"/>
                            <a:pt x="228" y="51"/>
                            <a:pt x="228" y="114"/>
                          </a:cubicBezTo>
                          <a:lnTo>
                            <a:pt x="228" y="341"/>
                          </a:lnTo>
                          <a:lnTo>
                            <a:pt x="114" y="341"/>
                          </a:lnTo>
                          <a:cubicBezTo>
                            <a:pt x="51" y="341"/>
                            <a:pt x="0" y="392"/>
                            <a:pt x="0" y="455"/>
                          </a:cubicBezTo>
                          <a:cubicBezTo>
                            <a:pt x="0" y="518"/>
                            <a:pt x="51" y="569"/>
                            <a:pt x="114" y="569"/>
                          </a:cubicBezTo>
                          <a:lnTo>
                            <a:pt x="228" y="569"/>
                          </a:lnTo>
                          <a:lnTo>
                            <a:pt x="228" y="910"/>
                          </a:lnTo>
                          <a:lnTo>
                            <a:pt x="114" y="910"/>
                          </a:lnTo>
                          <a:cubicBezTo>
                            <a:pt x="51" y="910"/>
                            <a:pt x="0" y="961"/>
                            <a:pt x="0" y="1024"/>
                          </a:cubicBezTo>
                          <a:cubicBezTo>
                            <a:pt x="0" y="1087"/>
                            <a:pt x="51" y="1138"/>
                            <a:pt x="114" y="1138"/>
                          </a:cubicBezTo>
                          <a:lnTo>
                            <a:pt x="228" y="1138"/>
                          </a:lnTo>
                          <a:lnTo>
                            <a:pt x="228" y="1479"/>
                          </a:lnTo>
                          <a:lnTo>
                            <a:pt x="114" y="1479"/>
                          </a:lnTo>
                          <a:cubicBezTo>
                            <a:pt x="51" y="1479"/>
                            <a:pt x="0" y="1530"/>
                            <a:pt x="0" y="1593"/>
                          </a:cubicBezTo>
                          <a:cubicBezTo>
                            <a:pt x="0" y="1656"/>
                            <a:pt x="51" y="1707"/>
                            <a:pt x="114" y="1707"/>
                          </a:cubicBezTo>
                          <a:lnTo>
                            <a:pt x="228" y="1707"/>
                          </a:lnTo>
                          <a:lnTo>
                            <a:pt x="228" y="2048"/>
                          </a:lnTo>
                          <a:lnTo>
                            <a:pt x="114" y="2048"/>
                          </a:lnTo>
                          <a:cubicBezTo>
                            <a:pt x="51" y="2048"/>
                            <a:pt x="0" y="2099"/>
                            <a:pt x="0" y="2162"/>
                          </a:cubicBezTo>
                          <a:cubicBezTo>
                            <a:pt x="0" y="2225"/>
                            <a:pt x="51" y="2276"/>
                            <a:pt x="114" y="2276"/>
                          </a:cubicBezTo>
                          <a:lnTo>
                            <a:pt x="228" y="2276"/>
                          </a:lnTo>
                          <a:lnTo>
                            <a:pt x="228" y="2617"/>
                          </a:lnTo>
                          <a:lnTo>
                            <a:pt x="114" y="2617"/>
                          </a:lnTo>
                          <a:cubicBezTo>
                            <a:pt x="51" y="2617"/>
                            <a:pt x="0" y="2668"/>
                            <a:pt x="0" y="2731"/>
                          </a:cubicBezTo>
                          <a:cubicBezTo>
                            <a:pt x="0" y="2794"/>
                            <a:pt x="51" y="2844"/>
                            <a:pt x="114" y="2844"/>
                          </a:cubicBezTo>
                          <a:lnTo>
                            <a:pt x="228" y="2844"/>
                          </a:lnTo>
                          <a:lnTo>
                            <a:pt x="228" y="3186"/>
                          </a:lnTo>
                          <a:lnTo>
                            <a:pt x="114" y="3186"/>
                          </a:lnTo>
                          <a:cubicBezTo>
                            <a:pt x="51" y="3186"/>
                            <a:pt x="0" y="3237"/>
                            <a:pt x="0" y="3300"/>
                          </a:cubicBezTo>
                          <a:cubicBezTo>
                            <a:pt x="0" y="3362"/>
                            <a:pt x="51" y="3413"/>
                            <a:pt x="114" y="3413"/>
                          </a:cubicBezTo>
                          <a:lnTo>
                            <a:pt x="228" y="3413"/>
                          </a:lnTo>
                          <a:lnTo>
                            <a:pt x="228" y="3755"/>
                          </a:lnTo>
                          <a:lnTo>
                            <a:pt x="114" y="3755"/>
                          </a:lnTo>
                          <a:cubicBezTo>
                            <a:pt x="51" y="3755"/>
                            <a:pt x="0" y="3806"/>
                            <a:pt x="0" y="3868"/>
                          </a:cubicBezTo>
                          <a:cubicBezTo>
                            <a:pt x="0" y="3931"/>
                            <a:pt x="51" y="3982"/>
                            <a:pt x="114" y="3982"/>
                          </a:cubicBezTo>
                          <a:lnTo>
                            <a:pt x="228" y="3982"/>
                          </a:lnTo>
                          <a:lnTo>
                            <a:pt x="228" y="4324"/>
                          </a:lnTo>
                          <a:lnTo>
                            <a:pt x="114" y="4324"/>
                          </a:lnTo>
                          <a:cubicBezTo>
                            <a:pt x="51" y="4324"/>
                            <a:pt x="0" y="4374"/>
                            <a:pt x="0" y="4437"/>
                          </a:cubicBezTo>
                          <a:cubicBezTo>
                            <a:pt x="0" y="4500"/>
                            <a:pt x="51" y="4551"/>
                            <a:pt x="114" y="4551"/>
                          </a:cubicBezTo>
                          <a:lnTo>
                            <a:pt x="228" y="4551"/>
                          </a:lnTo>
                          <a:lnTo>
                            <a:pt x="228" y="4892"/>
                          </a:lnTo>
                          <a:lnTo>
                            <a:pt x="114" y="4892"/>
                          </a:lnTo>
                          <a:cubicBezTo>
                            <a:pt x="51" y="4892"/>
                            <a:pt x="0" y="4943"/>
                            <a:pt x="0" y="5006"/>
                          </a:cubicBezTo>
                          <a:cubicBezTo>
                            <a:pt x="0" y="5069"/>
                            <a:pt x="51" y="5120"/>
                            <a:pt x="114" y="5120"/>
                          </a:cubicBezTo>
                          <a:lnTo>
                            <a:pt x="228" y="5120"/>
                          </a:lnTo>
                          <a:lnTo>
                            <a:pt x="228" y="5461"/>
                          </a:lnTo>
                          <a:lnTo>
                            <a:pt x="114" y="5461"/>
                          </a:lnTo>
                          <a:cubicBezTo>
                            <a:pt x="51" y="5461"/>
                            <a:pt x="0" y="5512"/>
                            <a:pt x="0" y="5575"/>
                          </a:cubicBezTo>
                          <a:cubicBezTo>
                            <a:pt x="0" y="5638"/>
                            <a:pt x="51" y="5689"/>
                            <a:pt x="114" y="5689"/>
                          </a:cubicBezTo>
                          <a:lnTo>
                            <a:pt x="228" y="5689"/>
                          </a:lnTo>
                          <a:lnTo>
                            <a:pt x="228" y="6030"/>
                          </a:lnTo>
                          <a:lnTo>
                            <a:pt x="114" y="6030"/>
                          </a:lnTo>
                          <a:cubicBezTo>
                            <a:pt x="51" y="6030"/>
                            <a:pt x="0" y="6081"/>
                            <a:pt x="0" y="6144"/>
                          </a:cubicBezTo>
                          <a:cubicBezTo>
                            <a:pt x="0" y="6207"/>
                            <a:pt x="51" y="6258"/>
                            <a:pt x="114" y="6258"/>
                          </a:cubicBezTo>
                          <a:lnTo>
                            <a:pt x="228" y="6258"/>
                          </a:lnTo>
                          <a:lnTo>
                            <a:pt x="228" y="6485"/>
                          </a:lnTo>
                          <a:cubicBezTo>
                            <a:pt x="228" y="6548"/>
                            <a:pt x="278" y="6599"/>
                            <a:pt x="341" y="6599"/>
                          </a:cubicBezTo>
                          <a:lnTo>
                            <a:pt x="683" y="6599"/>
                          </a:lnTo>
                          <a:lnTo>
                            <a:pt x="683" y="6713"/>
                          </a:lnTo>
                          <a:cubicBezTo>
                            <a:pt x="683" y="6776"/>
                            <a:pt x="734" y="6827"/>
                            <a:pt x="796" y="6827"/>
                          </a:cubicBezTo>
                          <a:cubicBezTo>
                            <a:pt x="859" y="6827"/>
                            <a:pt x="910" y="6776"/>
                            <a:pt x="910" y="6713"/>
                          </a:cubicBezTo>
                          <a:lnTo>
                            <a:pt x="910" y="6599"/>
                          </a:lnTo>
                          <a:lnTo>
                            <a:pt x="1252" y="6599"/>
                          </a:lnTo>
                          <a:lnTo>
                            <a:pt x="1252" y="6713"/>
                          </a:lnTo>
                          <a:cubicBezTo>
                            <a:pt x="1252" y="6776"/>
                            <a:pt x="1302" y="6827"/>
                            <a:pt x="1365" y="6827"/>
                          </a:cubicBezTo>
                          <a:cubicBezTo>
                            <a:pt x="1428" y="6827"/>
                            <a:pt x="1479" y="6776"/>
                            <a:pt x="1479" y="6713"/>
                          </a:cubicBezTo>
                          <a:lnTo>
                            <a:pt x="1479" y="6599"/>
                          </a:lnTo>
                          <a:lnTo>
                            <a:pt x="1820" y="6599"/>
                          </a:lnTo>
                          <a:lnTo>
                            <a:pt x="1820" y="6713"/>
                          </a:lnTo>
                          <a:cubicBezTo>
                            <a:pt x="1820" y="6776"/>
                            <a:pt x="1871" y="6827"/>
                            <a:pt x="1934" y="6827"/>
                          </a:cubicBezTo>
                          <a:cubicBezTo>
                            <a:pt x="1997" y="6827"/>
                            <a:pt x="2048" y="6776"/>
                            <a:pt x="2048" y="6713"/>
                          </a:cubicBezTo>
                          <a:lnTo>
                            <a:pt x="2048" y="6599"/>
                          </a:lnTo>
                          <a:lnTo>
                            <a:pt x="2389" y="6599"/>
                          </a:lnTo>
                          <a:lnTo>
                            <a:pt x="2389" y="6713"/>
                          </a:lnTo>
                          <a:cubicBezTo>
                            <a:pt x="2389" y="6776"/>
                            <a:pt x="2440" y="6827"/>
                            <a:pt x="2503" y="6827"/>
                          </a:cubicBezTo>
                          <a:cubicBezTo>
                            <a:pt x="2566" y="6827"/>
                            <a:pt x="2617" y="6776"/>
                            <a:pt x="2617" y="6713"/>
                          </a:cubicBezTo>
                          <a:lnTo>
                            <a:pt x="2617" y="6599"/>
                          </a:lnTo>
                          <a:lnTo>
                            <a:pt x="2958" y="6599"/>
                          </a:lnTo>
                          <a:lnTo>
                            <a:pt x="2958" y="6713"/>
                          </a:lnTo>
                          <a:cubicBezTo>
                            <a:pt x="2958" y="6776"/>
                            <a:pt x="3009" y="6827"/>
                            <a:pt x="3072" y="6827"/>
                          </a:cubicBezTo>
                          <a:cubicBezTo>
                            <a:pt x="3135" y="6827"/>
                            <a:pt x="3186" y="6776"/>
                            <a:pt x="3186" y="6713"/>
                          </a:cubicBezTo>
                          <a:lnTo>
                            <a:pt x="3186" y="6599"/>
                          </a:lnTo>
                          <a:lnTo>
                            <a:pt x="3527" y="6599"/>
                          </a:lnTo>
                          <a:lnTo>
                            <a:pt x="3527" y="6713"/>
                          </a:lnTo>
                          <a:cubicBezTo>
                            <a:pt x="3527" y="6776"/>
                            <a:pt x="3578" y="6827"/>
                            <a:pt x="3641" y="6827"/>
                          </a:cubicBezTo>
                          <a:cubicBezTo>
                            <a:pt x="3704" y="6827"/>
                            <a:pt x="3755" y="6776"/>
                            <a:pt x="3755" y="6713"/>
                          </a:cubicBezTo>
                          <a:lnTo>
                            <a:pt x="3755" y="6599"/>
                          </a:lnTo>
                          <a:lnTo>
                            <a:pt x="4096" y="6599"/>
                          </a:lnTo>
                          <a:lnTo>
                            <a:pt x="4096" y="6713"/>
                          </a:lnTo>
                          <a:cubicBezTo>
                            <a:pt x="4096" y="6776"/>
                            <a:pt x="4147" y="6827"/>
                            <a:pt x="4210" y="6827"/>
                          </a:cubicBezTo>
                          <a:cubicBezTo>
                            <a:pt x="4273" y="6827"/>
                            <a:pt x="4323" y="6776"/>
                            <a:pt x="4323" y="6713"/>
                          </a:cubicBezTo>
                          <a:lnTo>
                            <a:pt x="4323" y="6599"/>
                          </a:lnTo>
                          <a:lnTo>
                            <a:pt x="4665" y="6599"/>
                          </a:lnTo>
                          <a:lnTo>
                            <a:pt x="4665" y="6713"/>
                          </a:lnTo>
                          <a:cubicBezTo>
                            <a:pt x="4665" y="6776"/>
                            <a:pt x="4716" y="6827"/>
                            <a:pt x="4779" y="6827"/>
                          </a:cubicBezTo>
                          <a:cubicBezTo>
                            <a:pt x="4842" y="6827"/>
                            <a:pt x="4892" y="6776"/>
                            <a:pt x="4892" y="6713"/>
                          </a:cubicBezTo>
                          <a:lnTo>
                            <a:pt x="4892" y="6599"/>
                          </a:lnTo>
                          <a:lnTo>
                            <a:pt x="5234" y="6599"/>
                          </a:lnTo>
                          <a:lnTo>
                            <a:pt x="5234" y="6713"/>
                          </a:lnTo>
                          <a:cubicBezTo>
                            <a:pt x="5234" y="6776"/>
                            <a:pt x="5285" y="6827"/>
                            <a:pt x="5347" y="6827"/>
                          </a:cubicBezTo>
                          <a:cubicBezTo>
                            <a:pt x="5410" y="6827"/>
                            <a:pt x="5461" y="6776"/>
                            <a:pt x="5461" y="6713"/>
                          </a:cubicBezTo>
                          <a:lnTo>
                            <a:pt x="5461" y="6599"/>
                          </a:lnTo>
                          <a:lnTo>
                            <a:pt x="5803" y="6599"/>
                          </a:lnTo>
                          <a:lnTo>
                            <a:pt x="5803" y="6713"/>
                          </a:lnTo>
                          <a:cubicBezTo>
                            <a:pt x="5803" y="6776"/>
                            <a:pt x="5853" y="6827"/>
                            <a:pt x="5916" y="6827"/>
                          </a:cubicBezTo>
                          <a:cubicBezTo>
                            <a:pt x="5979" y="6827"/>
                            <a:pt x="6030" y="6776"/>
                            <a:pt x="6030" y="6713"/>
                          </a:cubicBezTo>
                          <a:lnTo>
                            <a:pt x="6030" y="6599"/>
                          </a:lnTo>
                          <a:lnTo>
                            <a:pt x="6371" y="6599"/>
                          </a:lnTo>
                          <a:lnTo>
                            <a:pt x="6371" y="6713"/>
                          </a:lnTo>
                          <a:cubicBezTo>
                            <a:pt x="6371" y="6776"/>
                            <a:pt x="6422" y="6827"/>
                            <a:pt x="6485" y="6827"/>
                          </a:cubicBezTo>
                          <a:cubicBezTo>
                            <a:pt x="6548" y="6827"/>
                            <a:pt x="6599" y="6776"/>
                            <a:pt x="6599" y="6713"/>
                          </a:cubicBezTo>
                          <a:lnTo>
                            <a:pt x="6599" y="6599"/>
                          </a:lnTo>
                          <a:lnTo>
                            <a:pt x="6713" y="6599"/>
                          </a:lnTo>
                          <a:cubicBezTo>
                            <a:pt x="6776" y="6599"/>
                            <a:pt x="6827" y="6548"/>
                            <a:pt x="6827" y="6485"/>
                          </a:cubicBezTo>
                          <a:cubicBezTo>
                            <a:pt x="6827" y="6422"/>
                            <a:pt x="6776" y="6372"/>
                            <a:pt x="6713" y="6372"/>
                          </a:cubicBezTo>
                          <a:lnTo>
                            <a:pt x="6599" y="6372"/>
                          </a:lnTo>
                          <a:lnTo>
                            <a:pt x="6599" y="6258"/>
                          </a:lnTo>
                          <a:cubicBezTo>
                            <a:pt x="6599" y="6195"/>
                            <a:pt x="6548" y="6144"/>
                            <a:pt x="6485" y="6144"/>
                          </a:cubicBezTo>
                          <a:cubicBezTo>
                            <a:pt x="6422" y="6144"/>
                            <a:pt x="6371" y="6195"/>
                            <a:pt x="6371" y="6258"/>
                          </a:cubicBezTo>
                          <a:lnTo>
                            <a:pt x="6371" y="6372"/>
                          </a:lnTo>
                          <a:lnTo>
                            <a:pt x="6030" y="6372"/>
                          </a:lnTo>
                          <a:lnTo>
                            <a:pt x="6030" y="6258"/>
                          </a:lnTo>
                          <a:cubicBezTo>
                            <a:pt x="6030" y="6195"/>
                            <a:pt x="5979" y="6144"/>
                            <a:pt x="5916" y="6144"/>
                          </a:cubicBezTo>
                          <a:cubicBezTo>
                            <a:pt x="5853" y="6144"/>
                            <a:pt x="5803" y="6195"/>
                            <a:pt x="5803" y="6258"/>
                          </a:cubicBezTo>
                          <a:lnTo>
                            <a:pt x="5803" y="6372"/>
                          </a:lnTo>
                          <a:lnTo>
                            <a:pt x="5461" y="6372"/>
                          </a:lnTo>
                          <a:lnTo>
                            <a:pt x="5461" y="6258"/>
                          </a:lnTo>
                          <a:cubicBezTo>
                            <a:pt x="5461" y="6195"/>
                            <a:pt x="5410" y="6144"/>
                            <a:pt x="5347" y="6144"/>
                          </a:cubicBezTo>
                          <a:cubicBezTo>
                            <a:pt x="5285" y="6144"/>
                            <a:pt x="5234" y="6195"/>
                            <a:pt x="5234" y="6258"/>
                          </a:cubicBezTo>
                          <a:lnTo>
                            <a:pt x="5234" y="6372"/>
                          </a:lnTo>
                          <a:lnTo>
                            <a:pt x="4892" y="6372"/>
                          </a:lnTo>
                          <a:lnTo>
                            <a:pt x="4892" y="6258"/>
                          </a:lnTo>
                          <a:cubicBezTo>
                            <a:pt x="4892" y="6195"/>
                            <a:pt x="4842" y="6144"/>
                            <a:pt x="4779" y="6144"/>
                          </a:cubicBezTo>
                          <a:cubicBezTo>
                            <a:pt x="4716" y="6144"/>
                            <a:pt x="4665" y="6195"/>
                            <a:pt x="4665" y="6258"/>
                          </a:cubicBezTo>
                          <a:lnTo>
                            <a:pt x="4665" y="6372"/>
                          </a:lnTo>
                          <a:lnTo>
                            <a:pt x="4323" y="6372"/>
                          </a:lnTo>
                          <a:lnTo>
                            <a:pt x="4323" y="6258"/>
                          </a:lnTo>
                          <a:cubicBezTo>
                            <a:pt x="4323" y="6195"/>
                            <a:pt x="4273" y="6144"/>
                            <a:pt x="4210" y="6144"/>
                          </a:cubicBezTo>
                          <a:cubicBezTo>
                            <a:pt x="4147" y="6144"/>
                            <a:pt x="4096" y="6195"/>
                            <a:pt x="4096" y="6258"/>
                          </a:cubicBezTo>
                          <a:lnTo>
                            <a:pt x="4096" y="6372"/>
                          </a:lnTo>
                          <a:lnTo>
                            <a:pt x="3755" y="6372"/>
                          </a:lnTo>
                          <a:lnTo>
                            <a:pt x="3755" y="6258"/>
                          </a:lnTo>
                          <a:cubicBezTo>
                            <a:pt x="3755" y="6195"/>
                            <a:pt x="3704" y="6144"/>
                            <a:pt x="3641" y="6144"/>
                          </a:cubicBezTo>
                          <a:cubicBezTo>
                            <a:pt x="3578" y="6144"/>
                            <a:pt x="3527" y="6195"/>
                            <a:pt x="3527" y="6258"/>
                          </a:cubicBezTo>
                          <a:lnTo>
                            <a:pt x="3527" y="6372"/>
                          </a:lnTo>
                          <a:lnTo>
                            <a:pt x="3186" y="6372"/>
                          </a:lnTo>
                          <a:lnTo>
                            <a:pt x="3186" y="6258"/>
                          </a:lnTo>
                          <a:cubicBezTo>
                            <a:pt x="3186" y="6195"/>
                            <a:pt x="3135" y="6144"/>
                            <a:pt x="3072" y="6144"/>
                          </a:cubicBezTo>
                          <a:cubicBezTo>
                            <a:pt x="3009" y="6144"/>
                            <a:pt x="2958" y="6195"/>
                            <a:pt x="2958" y="6258"/>
                          </a:cubicBezTo>
                          <a:lnTo>
                            <a:pt x="2958" y="6372"/>
                          </a:lnTo>
                          <a:lnTo>
                            <a:pt x="2617" y="6372"/>
                          </a:lnTo>
                          <a:lnTo>
                            <a:pt x="2617" y="6258"/>
                          </a:lnTo>
                          <a:cubicBezTo>
                            <a:pt x="2617" y="6195"/>
                            <a:pt x="2566" y="6144"/>
                            <a:pt x="2503" y="6144"/>
                          </a:cubicBezTo>
                          <a:cubicBezTo>
                            <a:pt x="2440" y="6144"/>
                            <a:pt x="2389" y="6195"/>
                            <a:pt x="2389" y="6258"/>
                          </a:cubicBezTo>
                          <a:lnTo>
                            <a:pt x="2389" y="6372"/>
                          </a:lnTo>
                          <a:lnTo>
                            <a:pt x="2048" y="6372"/>
                          </a:lnTo>
                          <a:lnTo>
                            <a:pt x="2048" y="6258"/>
                          </a:lnTo>
                          <a:cubicBezTo>
                            <a:pt x="2048" y="6195"/>
                            <a:pt x="1997" y="6144"/>
                            <a:pt x="1934" y="6144"/>
                          </a:cubicBezTo>
                          <a:cubicBezTo>
                            <a:pt x="1871" y="6144"/>
                            <a:pt x="1820" y="6195"/>
                            <a:pt x="1820" y="6258"/>
                          </a:cubicBezTo>
                          <a:lnTo>
                            <a:pt x="1820" y="6372"/>
                          </a:lnTo>
                          <a:lnTo>
                            <a:pt x="1479" y="6372"/>
                          </a:lnTo>
                          <a:lnTo>
                            <a:pt x="1479" y="6258"/>
                          </a:lnTo>
                          <a:cubicBezTo>
                            <a:pt x="1479" y="6195"/>
                            <a:pt x="1428" y="6144"/>
                            <a:pt x="1365" y="6144"/>
                          </a:cubicBezTo>
                          <a:cubicBezTo>
                            <a:pt x="1302" y="6144"/>
                            <a:pt x="1252" y="6195"/>
                            <a:pt x="1252" y="6258"/>
                          </a:cubicBezTo>
                          <a:lnTo>
                            <a:pt x="1252" y="6372"/>
                          </a:lnTo>
                          <a:lnTo>
                            <a:pt x="910" y="6372"/>
                          </a:lnTo>
                          <a:lnTo>
                            <a:pt x="910" y="6258"/>
                          </a:lnTo>
                          <a:cubicBezTo>
                            <a:pt x="910" y="6195"/>
                            <a:pt x="859" y="6144"/>
                            <a:pt x="796" y="6144"/>
                          </a:cubicBezTo>
                          <a:cubicBezTo>
                            <a:pt x="734" y="6144"/>
                            <a:pt x="683" y="6195"/>
                            <a:pt x="683" y="6258"/>
                          </a:cubicBezTo>
                          <a:lnTo>
                            <a:pt x="683" y="6372"/>
                          </a:lnTo>
                          <a:lnTo>
                            <a:pt x="455" y="6372"/>
                          </a:lnTo>
                          <a:lnTo>
                            <a:pt x="455" y="5234"/>
                          </a:lnTo>
                          <a:lnTo>
                            <a:pt x="1263" y="523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wrap="square" lIns="91440" tIns="45720" rIns="91440" bIns="45720" anchor="ctr">
                      <a:normAutofit fontScale="62500" lnSpcReduction="20000"/>
                    </a:bodyPr>
                    <a:lstStyle/>
                    <a:p>
                      <a:pPr algn="ctr"/>
                      <a:endParaRPr/>
                    </a:p>
                  </p:txBody>
                </p:sp>
              </p:grpSp>
              <p:grpSp>
                <p:nvGrpSpPr>
                  <p:cNvPr id="9" name="组合 8" descr="bf1f93df-a89b-460a-be18-198ca7e088cb">
                    <a:extLst>
                      <a:ext uri="{FF2B5EF4-FFF2-40B4-BE49-F238E27FC236}">
                        <a16:creationId xmlns:a16="http://schemas.microsoft.com/office/drawing/2014/main" id="{0A58F46B-A4CC-41F3-8242-C2171D866E74}"/>
                      </a:ext>
                    </a:extLst>
                  </p:cNvPr>
                  <p:cNvGrpSpPr/>
                  <p:nvPr/>
                </p:nvGrpSpPr>
                <p:grpSpPr>
                  <a:xfrm>
                    <a:off x="673100" y="1620270"/>
                    <a:ext cx="3334562" cy="2326900"/>
                    <a:chOff x="673100" y="1620270"/>
                    <a:chExt cx="1635534" cy="2326900"/>
                  </a:xfrm>
                </p:grpSpPr>
                <p:sp>
                  <p:nvSpPr>
                    <p:cNvPr id="18" name="Text1" descr="a2edeaa7-983f-40a6-8624-129432a574fd">
                      <a:extLst>
                        <a:ext uri="{FF2B5EF4-FFF2-40B4-BE49-F238E27FC236}">
                          <a16:creationId xmlns:a16="http://schemas.microsoft.com/office/drawing/2014/main" id="{733ED3EC-5676-4CE0-99F1-08ED1D64C6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3100" y="2219434"/>
                      <a:ext cx="1635534" cy="17277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91440" tIns="45720" rIns="91440" bIns="45720" anchor="t" anchorCtr="1">
                      <a:norm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</a:pPr>
                      <a:r>
                        <a:rPr lang="en-US" sz="2000" dirty="0" err="1">
                          <a:solidFill>
                            <a:srgbClr val="2F2F2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内容空</a:t>
                      </a:r>
                      <a:endParaRPr lang="en-US" sz="2000" dirty="0">
                        <a:solidFill>
                          <a:srgbClr val="2F2F2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9" name="Bullet1" descr="70f52980-7c54-4079-bfe8-e3000234907b">
                      <a:extLst>
                        <a:ext uri="{FF2B5EF4-FFF2-40B4-BE49-F238E27FC236}">
                          <a16:creationId xmlns:a16="http://schemas.microsoft.com/office/drawing/2014/main" id="{A5ED1AC9-DAAF-4FC4-BCE9-69F910EE15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00" y="1620270"/>
                      <a:ext cx="1635534" cy="556889"/>
                    </a:xfrm>
                    <a:prstGeom prst="rect">
                      <a:avLst/>
                    </a:prstGeom>
                  </p:spPr>
                  <p:txBody>
                    <a:bodyPr wrap="square" lIns="91440" tIns="45720" rIns="91440" bIns="45720" anchor="b" anchorCtr="1">
                      <a:norm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ea typeface="微软雅黑"/>
                        </a:rPr>
                        <a:t>主题</a:t>
                      </a:r>
                      <a:endParaRPr lang="en-US" sz="2400" b="1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ea typeface="微软雅黑"/>
                      </a:endParaRPr>
                    </a:p>
                  </p:txBody>
                </p:sp>
              </p:grpSp>
            </p:grpSp>
            <p:grpSp>
              <p:nvGrpSpPr>
                <p:cNvPr id="31" name="组合 30" descr="139fb4a3-f883-4bec-991f-0a9eedc30aaa">
                  <a:extLst>
                    <a:ext uri="{FF2B5EF4-FFF2-40B4-BE49-F238E27FC236}">
                      <a16:creationId xmlns:a16="http://schemas.microsoft.com/office/drawing/2014/main" id="{DC790C4C-06D1-DCBF-DBF7-7C6BA0A14B55}"/>
                    </a:ext>
                  </a:extLst>
                </p:cNvPr>
                <p:cNvGrpSpPr/>
                <p:nvPr/>
              </p:nvGrpSpPr>
              <p:grpSpPr>
                <a:xfrm>
                  <a:off x="4428719" y="1771367"/>
                  <a:ext cx="3334562" cy="2729518"/>
                  <a:chOff x="4428719" y="1771367"/>
                  <a:chExt cx="3334562" cy="2729518"/>
                </a:xfrm>
              </p:grpSpPr>
              <p:grpSp>
                <p:nvGrpSpPr>
                  <p:cNvPr id="6" name="组合 5" descr="0e027b33-f691-422c-a557-57c41e682f4e">
                    <a:extLst>
                      <a:ext uri="{FF2B5EF4-FFF2-40B4-BE49-F238E27FC236}">
                        <a16:creationId xmlns:a16="http://schemas.microsoft.com/office/drawing/2014/main" id="{B4F76486-A1AD-48CD-AFEB-89817E37CA39}"/>
                      </a:ext>
                    </a:extLst>
                  </p:cNvPr>
                  <p:cNvGrpSpPr/>
                  <p:nvPr/>
                </p:nvGrpSpPr>
                <p:grpSpPr>
                  <a:xfrm>
                    <a:off x="5869291" y="1771367"/>
                    <a:ext cx="453418" cy="453418"/>
                    <a:chOff x="3053759" y="2371016"/>
                    <a:chExt cx="531791" cy="531791"/>
                  </a:xfrm>
                </p:grpSpPr>
                <p:sp>
                  <p:nvSpPr>
                    <p:cNvPr id="24" name="椭圆 23" descr="8f58ab19-73eb-45d6-aee0-fee941c714b6">
                      <a:extLst>
                        <a:ext uri="{FF2B5EF4-FFF2-40B4-BE49-F238E27FC236}">
                          <a16:creationId xmlns:a16="http://schemas.microsoft.com/office/drawing/2014/main" id="{CD91E8D4-7B24-49D3-97D2-E8D4EB998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53759" y="2371016"/>
                      <a:ext cx="531791" cy="531791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381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91440" tIns="45720" rIns="91440" bIns="45720" anchor="ctr">
                      <a:normAutofit fontScale="92500" lnSpcReduction="20000"/>
                    </a:bodyPr>
                    <a:lstStyle/>
                    <a:p>
                      <a:pPr algn="ctr"/>
                      <a:endParaRPr/>
                    </a:p>
                  </p:txBody>
                </p:sp>
                <p:sp>
                  <p:nvSpPr>
                    <p:cNvPr id="25" name="Icon2" descr="57edc870-5b01-41bd-aff0-4ce61bf4b8d7">
                      <a:extLst>
                        <a:ext uri="{FF2B5EF4-FFF2-40B4-BE49-F238E27FC236}">
                          <a16:creationId xmlns:a16="http://schemas.microsoft.com/office/drawing/2014/main" id="{53BC97C2-0EDA-4938-9EBA-3DB7DCEEB96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172435" y="2495112"/>
                      <a:ext cx="294438" cy="283598"/>
                    </a:xfrm>
                    <a:custGeom>
                      <a:avLst/>
                      <a:gdLst>
                        <a:gd name="T0" fmla="*/ 4096 w 6827"/>
                        <a:gd name="T1" fmla="*/ 4551 h 6827"/>
                        <a:gd name="T2" fmla="*/ 6258 w 6827"/>
                        <a:gd name="T3" fmla="*/ 4096 h 6827"/>
                        <a:gd name="T4" fmla="*/ 2348 w 6827"/>
                        <a:gd name="T5" fmla="*/ 4911 h 6827"/>
                        <a:gd name="T6" fmla="*/ 569 w 6827"/>
                        <a:gd name="T7" fmla="*/ 4551 h 6827"/>
                        <a:gd name="T8" fmla="*/ 569 w 6827"/>
                        <a:gd name="T9" fmla="*/ 3982 h 6827"/>
                        <a:gd name="T10" fmla="*/ 1707 w 6827"/>
                        <a:gd name="T11" fmla="*/ 2503 h 6827"/>
                        <a:gd name="T12" fmla="*/ 3868 w 6827"/>
                        <a:gd name="T13" fmla="*/ 2731 h 6827"/>
                        <a:gd name="T14" fmla="*/ 5827 w 6827"/>
                        <a:gd name="T15" fmla="*/ 2004 h 6827"/>
                        <a:gd name="T16" fmla="*/ 6258 w 6827"/>
                        <a:gd name="T17" fmla="*/ 1820 h 6827"/>
                        <a:gd name="T18" fmla="*/ 4779 w 6827"/>
                        <a:gd name="T19" fmla="*/ 0 h 6827"/>
                        <a:gd name="T20" fmla="*/ 2854 w 6827"/>
                        <a:gd name="T21" fmla="*/ 2381 h 6827"/>
                        <a:gd name="T22" fmla="*/ 1239 w 6827"/>
                        <a:gd name="T23" fmla="*/ 2257 h 6827"/>
                        <a:gd name="T24" fmla="*/ 569 w 6827"/>
                        <a:gd name="T25" fmla="*/ 2844 h 6827"/>
                        <a:gd name="T26" fmla="*/ 569 w 6827"/>
                        <a:gd name="T27" fmla="*/ 2276 h 6827"/>
                        <a:gd name="T28" fmla="*/ 569 w 6827"/>
                        <a:gd name="T29" fmla="*/ 1707 h 6827"/>
                        <a:gd name="T30" fmla="*/ 569 w 6827"/>
                        <a:gd name="T31" fmla="*/ 1138 h 6827"/>
                        <a:gd name="T32" fmla="*/ 569 w 6827"/>
                        <a:gd name="T33" fmla="*/ 569 h 6827"/>
                        <a:gd name="T34" fmla="*/ 341 w 6827"/>
                        <a:gd name="T35" fmla="*/ 0 h 6827"/>
                        <a:gd name="T36" fmla="*/ 114 w 6827"/>
                        <a:gd name="T37" fmla="*/ 569 h 6827"/>
                        <a:gd name="T38" fmla="*/ 114 w 6827"/>
                        <a:gd name="T39" fmla="*/ 1138 h 6827"/>
                        <a:gd name="T40" fmla="*/ 114 w 6827"/>
                        <a:gd name="T41" fmla="*/ 1707 h 6827"/>
                        <a:gd name="T42" fmla="*/ 114 w 6827"/>
                        <a:gd name="T43" fmla="*/ 2276 h 6827"/>
                        <a:gd name="T44" fmla="*/ 114 w 6827"/>
                        <a:gd name="T45" fmla="*/ 2844 h 6827"/>
                        <a:gd name="T46" fmla="*/ 114 w 6827"/>
                        <a:gd name="T47" fmla="*/ 3413 h 6827"/>
                        <a:gd name="T48" fmla="*/ 114 w 6827"/>
                        <a:gd name="T49" fmla="*/ 3982 h 6827"/>
                        <a:gd name="T50" fmla="*/ 114 w 6827"/>
                        <a:gd name="T51" fmla="*/ 4551 h 6827"/>
                        <a:gd name="T52" fmla="*/ 114 w 6827"/>
                        <a:gd name="T53" fmla="*/ 5120 h 6827"/>
                        <a:gd name="T54" fmla="*/ 114 w 6827"/>
                        <a:gd name="T55" fmla="*/ 5689 h 6827"/>
                        <a:gd name="T56" fmla="*/ 114 w 6827"/>
                        <a:gd name="T57" fmla="*/ 6258 h 6827"/>
                        <a:gd name="T58" fmla="*/ 683 w 6827"/>
                        <a:gd name="T59" fmla="*/ 6713 h 6827"/>
                        <a:gd name="T60" fmla="*/ 1252 w 6827"/>
                        <a:gd name="T61" fmla="*/ 6713 h 6827"/>
                        <a:gd name="T62" fmla="*/ 1820 w 6827"/>
                        <a:gd name="T63" fmla="*/ 6713 h 6827"/>
                        <a:gd name="T64" fmla="*/ 2389 w 6827"/>
                        <a:gd name="T65" fmla="*/ 6713 h 6827"/>
                        <a:gd name="T66" fmla="*/ 2958 w 6827"/>
                        <a:gd name="T67" fmla="*/ 6713 h 6827"/>
                        <a:gd name="T68" fmla="*/ 3527 w 6827"/>
                        <a:gd name="T69" fmla="*/ 6713 h 6827"/>
                        <a:gd name="T70" fmla="*/ 4096 w 6827"/>
                        <a:gd name="T71" fmla="*/ 6713 h 6827"/>
                        <a:gd name="T72" fmla="*/ 4665 w 6827"/>
                        <a:gd name="T73" fmla="*/ 6713 h 6827"/>
                        <a:gd name="T74" fmla="*/ 5234 w 6827"/>
                        <a:gd name="T75" fmla="*/ 6713 h 6827"/>
                        <a:gd name="T76" fmla="*/ 5803 w 6827"/>
                        <a:gd name="T77" fmla="*/ 6713 h 6827"/>
                        <a:gd name="T78" fmla="*/ 6371 w 6827"/>
                        <a:gd name="T79" fmla="*/ 6713 h 6827"/>
                        <a:gd name="T80" fmla="*/ 6827 w 6827"/>
                        <a:gd name="T81" fmla="*/ 6485 h 6827"/>
                        <a:gd name="T82" fmla="*/ 6371 w 6827"/>
                        <a:gd name="T83" fmla="*/ 6258 h 6827"/>
                        <a:gd name="T84" fmla="*/ 5803 w 6827"/>
                        <a:gd name="T85" fmla="*/ 6258 h 6827"/>
                        <a:gd name="T86" fmla="*/ 5234 w 6827"/>
                        <a:gd name="T87" fmla="*/ 6258 h 6827"/>
                        <a:gd name="T88" fmla="*/ 4665 w 6827"/>
                        <a:gd name="T89" fmla="*/ 6258 h 6827"/>
                        <a:gd name="T90" fmla="*/ 4096 w 6827"/>
                        <a:gd name="T91" fmla="*/ 6258 h 6827"/>
                        <a:gd name="T92" fmla="*/ 3527 w 6827"/>
                        <a:gd name="T93" fmla="*/ 6258 h 6827"/>
                        <a:gd name="T94" fmla="*/ 2958 w 6827"/>
                        <a:gd name="T95" fmla="*/ 6258 h 6827"/>
                        <a:gd name="T96" fmla="*/ 2389 w 6827"/>
                        <a:gd name="T97" fmla="*/ 6258 h 6827"/>
                        <a:gd name="T98" fmla="*/ 1820 w 6827"/>
                        <a:gd name="T99" fmla="*/ 6258 h 6827"/>
                        <a:gd name="T100" fmla="*/ 1252 w 6827"/>
                        <a:gd name="T101" fmla="*/ 6258 h 6827"/>
                        <a:gd name="T102" fmla="*/ 683 w 6827"/>
                        <a:gd name="T103" fmla="*/ 6258 h 68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6827" h="6827">
                          <a:moveTo>
                            <a:pt x="1263" y="5234"/>
                          </a:moveTo>
                          <a:cubicBezTo>
                            <a:pt x="1316" y="5493"/>
                            <a:pt x="1546" y="5689"/>
                            <a:pt x="1820" y="5689"/>
                          </a:cubicBezTo>
                          <a:cubicBezTo>
                            <a:pt x="2114" y="5689"/>
                            <a:pt x="2354" y="5464"/>
                            <a:pt x="2383" y="5178"/>
                          </a:cubicBezTo>
                          <a:lnTo>
                            <a:pt x="3568" y="4191"/>
                          </a:lnTo>
                          <a:cubicBezTo>
                            <a:pt x="3652" y="4401"/>
                            <a:pt x="3856" y="4551"/>
                            <a:pt x="4096" y="4551"/>
                          </a:cubicBezTo>
                          <a:cubicBezTo>
                            <a:pt x="4348" y="4551"/>
                            <a:pt x="4560" y="4385"/>
                            <a:pt x="4635" y="4157"/>
                          </a:cubicBezTo>
                          <a:lnTo>
                            <a:pt x="5696" y="4736"/>
                          </a:lnTo>
                          <a:cubicBezTo>
                            <a:pt x="5732" y="5016"/>
                            <a:pt x="5969" y="5234"/>
                            <a:pt x="6258" y="5234"/>
                          </a:cubicBezTo>
                          <a:cubicBezTo>
                            <a:pt x="6571" y="5234"/>
                            <a:pt x="6827" y="4979"/>
                            <a:pt x="6827" y="4665"/>
                          </a:cubicBezTo>
                          <a:cubicBezTo>
                            <a:pt x="6827" y="4351"/>
                            <a:pt x="6571" y="4096"/>
                            <a:pt x="6258" y="4096"/>
                          </a:cubicBezTo>
                          <a:cubicBezTo>
                            <a:pt x="6006" y="4096"/>
                            <a:pt x="5794" y="4262"/>
                            <a:pt x="5719" y="4490"/>
                          </a:cubicBezTo>
                          <a:lnTo>
                            <a:pt x="4658" y="3911"/>
                          </a:lnTo>
                          <a:cubicBezTo>
                            <a:pt x="4622" y="3631"/>
                            <a:pt x="4385" y="3413"/>
                            <a:pt x="4096" y="3413"/>
                          </a:cubicBezTo>
                          <a:cubicBezTo>
                            <a:pt x="3802" y="3413"/>
                            <a:pt x="3563" y="3638"/>
                            <a:pt x="3533" y="3924"/>
                          </a:cubicBezTo>
                          <a:lnTo>
                            <a:pt x="2348" y="4911"/>
                          </a:lnTo>
                          <a:cubicBezTo>
                            <a:pt x="2265" y="4701"/>
                            <a:pt x="2060" y="4551"/>
                            <a:pt x="1820" y="4551"/>
                          </a:cubicBezTo>
                          <a:cubicBezTo>
                            <a:pt x="1546" y="4551"/>
                            <a:pt x="1316" y="4747"/>
                            <a:pt x="1263" y="5006"/>
                          </a:cubicBezTo>
                          <a:lnTo>
                            <a:pt x="455" y="5006"/>
                          </a:lnTo>
                          <a:lnTo>
                            <a:pt x="455" y="4551"/>
                          </a:lnTo>
                          <a:lnTo>
                            <a:pt x="569" y="4551"/>
                          </a:lnTo>
                          <a:cubicBezTo>
                            <a:pt x="632" y="4551"/>
                            <a:pt x="683" y="4500"/>
                            <a:pt x="683" y="4437"/>
                          </a:cubicBezTo>
                          <a:cubicBezTo>
                            <a:pt x="683" y="4374"/>
                            <a:pt x="632" y="4324"/>
                            <a:pt x="569" y="4324"/>
                          </a:cubicBezTo>
                          <a:lnTo>
                            <a:pt x="455" y="4324"/>
                          </a:lnTo>
                          <a:lnTo>
                            <a:pt x="455" y="3982"/>
                          </a:lnTo>
                          <a:lnTo>
                            <a:pt x="569" y="3982"/>
                          </a:lnTo>
                          <a:cubicBezTo>
                            <a:pt x="632" y="3982"/>
                            <a:pt x="683" y="3931"/>
                            <a:pt x="683" y="3868"/>
                          </a:cubicBezTo>
                          <a:cubicBezTo>
                            <a:pt x="683" y="3806"/>
                            <a:pt x="632" y="3755"/>
                            <a:pt x="569" y="3755"/>
                          </a:cubicBezTo>
                          <a:lnTo>
                            <a:pt x="480" y="3755"/>
                          </a:lnTo>
                          <a:lnTo>
                            <a:pt x="1407" y="2416"/>
                          </a:lnTo>
                          <a:cubicBezTo>
                            <a:pt x="1494" y="2470"/>
                            <a:pt x="1596" y="2503"/>
                            <a:pt x="1707" y="2503"/>
                          </a:cubicBezTo>
                          <a:cubicBezTo>
                            <a:pt x="1888" y="2503"/>
                            <a:pt x="2048" y="2416"/>
                            <a:pt x="2152" y="2284"/>
                          </a:cubicBezTo>
                          <a:lnTo>
                            <a:pt x="2752" y="2584"/>
                          </a:lnTo>
                          <a:cubicBezTo>
                            <a:pt x="2740" y="2631"/>
                            <a:pt x="2731" y="2680"/>
                            <a:pt x="2731" y="2731"/>
                          </a:cubicBezTo>
                          <a:cubicBezTo>
                            <a:pt x="2731" y="3044"/>
                            <a:pt x="2986" y="3300"/>
                            <a:pt x="3300" y="3300"/>
                          </a:cubicBezTo>
                          <a:cubicBezTo>
                            <a:pt x="3613" y="3300"/>
                            <a:pt x="3868" y="3044"/>
                            <a:pt x="3868" y="2731"/>
                          </a:cubicBezTo>
                          <a:cubicBezTo>
                            <a:pt x="3868" y="2608"/>
                            <a:pt x="3829" y="2496"/>
                            <a:pt x="3763" y="2403"/>
                          </a:cubicBezTo>
                          <a:lnTo>
                            <a:pt x="4488" y="1055"/>
                          </a:lnTo>
                          <a:cubicBezTo>
                            <a:pt x="4574" y="1107"/>
                            <a:pt x="4672" y="1138"/>
                            <a:pt x="4779" y="1138"/>
                          </a:cubicBezTo>
                          <a:cubicBezTo>
                            <a:pt x="4891" y="1138"/>
                            <a:pt x="4995" y="1104"/>
                            <a:pt x="5083" y="1048"/>
                          </a:cubicBezTo>
                          <a:lnTo>
                            <a:pt x="5827" y="2004"/>
                          </a:lnTo>
                          <a:cubicBezTo>
                            <a:pt x="5829" y="2007"/>
                            <a:pt x="5833" y="2009"/>
                            <a:pt x="5836" y="2011"/>
                          </a:cubicBezTo>
                          <a:cubicBezTo>
                            <a:pt x="5745" y="2112"/>
                            <a:pt x="5689" y="2244"/>
                            <a:pt x="5689" y="2389"/>
                          </a:cubicBezTo>
                          <a:cubicBezTo>
                            <a:pt x="5689" y="2703"/>
                            <a:pt x="5944" y="2958"/>
                            <a:pt x="6258" y="2958"/>
                          </a:cubicBezTo>
                          <a:cubicBezTo>
                            <a:pt x="6571" y="2958"/>
                            <a:pt x="6827" y="2703"/>
                            <a:pt x="6827" y="2389"/>
                          </a:cubicBezTo>
                          <a:cubicBezTo>
                            <a:pt x="6827" y="2076"/>
                            <a:pt x="6571" y="1820"/>
                            <a:pt x="6258" y="1820"/>
                          </a:cubicBezTo>
                          <a:cubicBezTo>
                            <a:pt x="6170" y="1820"/>
                            <a:pt x="6087" y="1842"/>
                            <a:pt x="6013" y="1878"/>
                          </a:cubicBezTo>
                          <a:cubicBezTo>
                            <a:pt x="6010" y="1874"/>
                            <a:pt x="6010" y="1869"/>
                            <a:pt x="6006" y="1864"/>
                          </a:cubicBezTo>
                          <a:lnTo>
                            <a:pt x="5248" y="890"/>
                          </a:lnTo>
                          <a:cubicBezTo>
                            <a:pt x="5311" y="798"/>
                            <a:pt x="5348" y="688"/>
                            <a:pt x="5348" y="569"/>
                          </a:cubicBezTo>
                          <a:cubicBezTo>
                            <a:pt x="5348" y="255"/>
                            <a:pt x="5092" y="0"/>
                            <a:pt x="4779" y="0"/>
                          </a:cubicBezTo>
                          <a:cubicBezTo>
                            <a:pt x="4465" y="0"/>
                            <a:pt x="4210" y="255"/>
                            <a:pt x="4210" y="569"/>
                          </a:cubicBezTo>
                          <a:cubicBezTo>
                            <a:pt x="4210" y="691"/>
                            <a:pt x="4249" y="804"/>
                            <a:pt x="4315" y="897"/>
                          </a:cubicBezTo>
                          <a:lnTo>
                            <a:pt x="3590" y="2244"/>
                          </a:lnTo>
                          <a:cubicBezTo>
                            <a:pt x="3505" y="2193"/>
                            <a:pt x="3406" y="2162"/>
                            <a:pt x="3300" y="2162"/>
                          </a:cubicBezTo>
                          <a:cubicBezTo>
                            <a:pt x="3118" y="2162"/>
                            <a:pt x="2959" y="2248"/>
                            <a:pt x="2854" y="2381"/>
                          </a:cubicBezTo>
                          <a:lnTo>
                            <a:pt x="2254" y="2081"/>
                          </a:lnTo>
                          <a:cubicBezTo>
                            <a:pt x="2267" y="2034"/>
                            <a:pt x="2276" y="1985"/>
                            <a:pt x="2276" y="1934"/>
                          </a:cubicBezTo>
                          <a:cubicBezTo>
                            <a:pt x="2276" y="1621"/>
                            <a:pt x="2020" y="1365"/>
                            <a:pt x="1707" y="1365"/>
                          </a:cubicBezTo>
                          <a:cubicBezTo>
                            <a:pt x="1393" y="1365"/>
                            <a:pt x="1138" y="1621"/>
                            <a:pt x="1138" y="1934"/>
                          </a:cubicBezTo>
                          <a:cubicBezTo>
                            <a:pt x="1138" y="2054"/>
                            <a:pt x="1176" y="2166"/>
                            <a:pt x="1239" y="2257"/>
                          </a:cubicBezTo>
                          <a:lnTo>
                            <a:pt x="593" y="3191"/>
                          </a:lnTo>
                          <a:cubicBezTo>
                            <a:pt x="585" y="3189"/>
                            <a:pt x="578" y="3186"/>
                            <a:pt x="569" y="3186"/>
                          </a:cubicBezTo>
                          <a:lnTo>
                            <a:pt x="455" y="3186"/>
                          </a:lnTo>
                          <a:lnTo>
                            <a:pt x="455" y="2844"/>
                          </a:lnTo>
                          <a:lnTo>
                            <a:pt x="569" y="2844"/>
                          </a:lnTo>
                          <a:cubicBezTo>
                            <a:pt x="632" y="2844"/>
                            <a:pt x="683" y="2794"/>
                            <a:pt x="683" y="2731"/>
                          </a:cubicBezTo>
                          <a:cubicBezTo>
                            <a:pt x="683" y="2668"/>
                            <a:pt x="632" y="2617"/>
                            <a:pt x="569" y="2617"/>
                          </a:cubicBezTo>
                          <a:lnTo>
                            <a:pt x="455" y="2617"/>
                          </a:lnTo>
                          <a:lnTo>
                            <a:pt x="455" y="2276"/>
                          </a:lnTo>
                          <a:lnTo>
                            <a:pt x="569" y="2276"/>
                          </a:lnTo>
                          <a:cubicBezTo>
                            <a:pt x="632" y="2276"/>
                            <a:pt x="683" y="2225"/>
                            <a:pt x="683" y="2162"/>
                          </a:cubicBezTo>
                          <a:cubicBezTo>
                            <a:pt x="683" y="2099"/>
                            <a:pt x="632" y="2048"/>
                            <a:pt x="569" y="2048"/>
                          </a:cubicBezTo>
                          <a:lnTo>
                            <a:pt x="455" y="2048"/>
                          </a:lnTo>
                          <a:lnTo>
                            <a:pt x="455" y="1707"/>
                          </a:lnTo>
                          <a:lnTo>
                            <a:pt x="569" y="1707"/>
                          </a:lnTo>
                          <a:cubicBezTo>
                            <a:pt x="632" y="1707"/>
                            <a:pt x="683" y="1656"/>
                            <a:pt x="683" y="1593"/>
                          </a:cubicBezTo>
                          <a:cubicBezTo>
                            <a:pt x="683" y="1530"/>
                            <a:pt x="632" y="1479"/>
                            <a:pt x="569" y="1479"/>
                          </a:cubicBezTo>
                          <a:lnTo>
                            <a:pt x="455" y="1479"/>
                          </a:lnTo>
                          <a:lnTo>
                            <a:pt x="455" y="1138"/>
                          </a:lnTo>
                          <a:lnTo>
                            <a:pt x="569" y="1138"/>
                          </a:lnTo>
                          <a:cubicBezTo>
                            <a:pt x="632" y="1138"/>
                            <a:pt x="683" y="1087"/>
                            <a:pt x="683" y="1024"/>
                          </a:cubicBezTo>
                          <a:cubicBezTo>
                            <a:pt x="683" y="961"/>
                            <a:pt x="632" y="910"/>
                            <a:pt x="569" y="910"/>
                          </a:cubicBezTo>
                          <a:lnTo>
                            <a:pt x="455" y="910"/>
                          </a:lnTo>
                          <a:lnTo>
                            <a:pt x="455" y="569"/>
                          </a:lnTo>
                          <a:lnTo>
                            <a:pt x="569" y="569"/>
                          </a:lnTo>
                          <a:cubicBezTo>
                            <a:pt x="632" y="569"/>
                            <a:pt x="683" y="518"/>
                            <a:pt x="683" y="455"/>
                          </a:cubicBezTo>
                          <a:cubicBezTo>
                            <a:pt x="683" y="392"/>
                            <a:pt x="632" y="341"/>
                            <a:pt x="569" y="341"/>
                          </a:cubicBezTo>
                          <a:lnTo>
                            <a:pt x="455" y="341"/>
                          </a:lnTo>
                          <a:lnTo>
                            <a:pt x="455" y="114"/>
                          </a:lnTo>
                          <a:cubicBezTo>
                            <a:pt x="455" y="51"/>
                            <a:pt x="404" y="0"/>
                            <a:pt x="341" y="0"/>
                          </a:cubicBezTo>
                          <a:cubicBezTo>
                            <a:pt x="278" y="0"/>
                            <a:pt x="228" y="51"/>
                            <a:pt x="228" y="114"/>
                          </a:cubicBezTo>
                          <a:lnTo>
                            <a:pt x="228" y="341"/>
                          </a:lnTo>
                          <a:lnTo>
                            <a:pt x="114" y="341"/>
                          </a:lnTo>
                          <a:cubicBezTo>
                            <a:pt x="51" y="341"/>
                            <a:pt x="0" y="392"/>
                            <a:pt x="0" y="455"/>
                          </a:cubicBezTo>
                          <a:cubicBezTo>
                            <a:pt x="0" y="518"/>
                            <a:pt x="51" y="569"/>
                            <a:pt x="114" y="569"/>
                          </a:cubicBezTo>
                          <a:lnTo>
                            <a:pt x="228" y="569"/>
                          </a:lnTo>
                          <a:lnTo>
                            <a:pt x="228" y="910"/>
                          </a:lnTo>
                          <a:lnTo>
                            <a:pt x="114" y="910"/>
                          </a:lnTo>
                          <a:cubicBezTo>
                            <a:pt x="51" y="910"/>
                            <a:pt x="0" y="961"/>
                            <a:pt x="0" y="1024"/>
                          </a:cubicBezTo>
                          <a:cubicBezTo>
                            <a:pt x="0" y="1087"/>
                            <a:pt x="51" y="1138"/>
                            <a:pt x="114" y="1138"/>
                          </a:cubicBezTo>
                          <a:lnTo>
                            <a:pt x="228" y="1138"/>
                          </a:lnTo>
                          <a:lnTo>
                            <a:pt x="228" y="1479"/>
                          </a:lnTo>
                          <a:lnTo>
                            <a:pt x="114" y="1479"/>
                          </a:lnTo>
                          <a:cubicBezTo>
                            <a:pt x="51" y="1479"/>
                            <a:pt x="0" y="1530"/>
                            <a:pt x="0" y="1593"/>
                          </a:cubicBezTo>
                          <a:cubicBezTo>
                            <a:pt x="0" y="1656"/>
                            <a:pt x="51" y="1707"/>
                            <a:pt x="114" y="1707"/>
                          </a:cubicBezTo>
                          <a:lnTo>
                            <a:pt x="228" y="1707"/>
                          </a:lnTo>
                          <a:lnTo>
                            <a:pt x="228" y="2048"/>
                          </a:lnTo>
                          <a:lnTo>
                            <a:pt x="114" y="2048"/>
                          </a:lnTo>
                          <a:cubicBezTo>
                            <a:pt x="51" y="2048"/>
                            <a:pt x="0" y="2099"/>
                            <a:pt x="0" y="2162"/>
                          </a:cubicBezTo>
                          <a:cubicBezTo>
                            <a:pt x="0" y="2225"/>
                            <a:pt x="51" y="2276"/>
                            <a:pt x="114" y="2276"/>
                          </a:cubicBezTo>
                          <a:lnTo>
                            <a:pt x="228" y="2276"/>
                          </a:lnTo>
                          <a:lnTo>
                            <a:pt x="228" y="2617"/>
                          </a:lnTo>
                          <a:lnTo>
                            <a:pt x="114" y="2617"/>
                          </a:lnTo>
                          <a:cubicBezTo>
                            <a:pt x="51" y="2617"/>
                            <a:pt x="0" y="2668"/>
                            <a:pt x="0" y="2731"/>
                          </a:cubicBezTo>
                          <a:cubicBezTo>
                            <a:pt x="0" y="2794"/>
                            <a:pt x="51" y="2844"/>
                            <a:pt x="114" y="2844"/>
                          </a:cubicBezTo>
                          <a:lnTo>
                            <a:pt x="228" y="2844"/>
                          </a:lnTo>
                          <a:lnTo>
                            <a:pt x="228" y="3186"/>
                          </a:lnTo>
                          <a:lnTo>
                            <a:pt x="114" y="3186"/>
                          </a:lnTo>
                          <a:cubicBezTo>
                            <a:pt x="51" y="3186"/>
                            <a:pt x="0" y="3237"/>
                            <a:pt x="0" y="3300"/>
                          </a:cubicBezTo>
                          <a:cubicBezTo>
                            <a:pt x="0" y="3362"/>
                            <a:pt x="51" y="3413"/>
                            <a:pt x="114" y="3413"/>
                          </a:cubicBezTo>
                          <a:lnTo>
                            <a:pt x="228" y="3413"/>
                          </a:lnTo>
                          <a:lnTo>
                            <a:pt x="228" y="3755"/>
                          </a:lnTo>
                          <a:lnTo>
                            <a:pt x="114" y="3755"/>
                          </a:lnTo>
                          <a:cubicBezTo>
                            <a:pt x="51" y="3755"/>
                            <a:pt x="0" y="3806"/>
                            <a:pt x="0" y="3868"/>
                          </a:cubicBezTo>
                          <a:cubicBezTo>
                            <a:pt x="0" y="3931"/>
                            <a:pt x="51" y="3982"/>
                            <a:pt x="114" y="3982"/>
                          </a:cubicBezTo>
                          <a:lnTo>
                            <a:pt x="228" y="3982"/>
                          </a:lnTo>
                          <a:lnTo>
                            <a:pt x="228" y="4324"/>
                          </a:lnTo>
                          <a:lnTo>
                            <a:pt x="114" y="4324"/>
                          </a:lnTo>
                          <a:cubicBezTo>
                            <a:pt x="51" y="4324"/>
                            <a:pt x="0" y="4374"/>
                            <a:pt x="0" y="4437"/>
                          </a:cubicBezTo>
                          <a:cubicBezTo>
                            <a:pt x="0" y="4500"/>
                            <a:pt x="51" y="4551"/>
                            <a:pt x="114" y="4551"/>
                          </a:cubicBezTo>
                          <a:lnTo>
                            <a:pt x="228" y="4551"/>
                          </a:lnTo>
                          <a:lnTo>
                            <a:pt x="228" y="4892"/>
                          </a:lnTo>
                          <a:lnTo>
                            <a:pt x="114" y="4892"/>
                          </a:lnTo>
                          <a:cubicBezTo>
                            <a:pt x="51" y="4892"/>
                            <a:pt x="0" y="4943"/>
                            <a:pt x="0" y="5006"/>
                          </a:cubicBezTo>
                          <a:cubicBezTo>
                            <a:pt x="0" y="5069"/>
                            <a:pt x="51" y="5120"/>
                            <a:pt x="114" y="5120"/>
                          </a:cubicBezTo>
                          <a:lnTo>
                            <a:pt x="228" y="5120"/>
                          </a:lnTo>
                          <a:lnTo>
                            <a:pt x="228" y="5461"/>
                          </a:lnTo>
                          <a:lnTo>
                            <a:pt x="114" y="5461"/>
                          </a:lnTo>
                          <a:cubicBezTo>
                            <a:pt x="51" y="5461"/>
                            <a:pt x="0" y="5512"/>
                            <a:pt x="0" y="5575"/>
                          </a:cubicBezTo>
                          <a:cubicBezTo>
                            <a:pt x="0" y="5638"/>
                            <a:pt x="51" y="5689"/>
                            <a:pt x="114" y="5689"/>
                          </a:cubicBezTo>
                          <a:lnTo>
                            <a:pt x="228" y="5689"/>
                          </a:lnTo>
                          <a:lnTo>
                            <a:pt x="228" y="6030"/>
                          </a:lnTo>
                          <a:lnTo>
                            <a:pt x="114" y="6030"/>
                          </a:lnTo>
                          <a:cubicBezTo>
                            <a:pt x="51" y="6030"/>
                            <a:pt x="0" y="6081"/>
                            <a:pt x="0" y="6144"/>
                          </a:cubicBezTo>
                          <a:cubicBezTo>
                            <a:pt x="0" y="6207"/>
                            <a:pt x="51" y="6258"/>
                            <a:pt x="114" y="6258"/>
                          </a:cubicBezTo>
                          <a:lnTo>
                            <a:pt x="228" y="6258"/>
                          </a:lnTo>
                          <a:lnTo>
                            <a:pt x="228" y="6485"/>
                          </a:lnTo>
                          <a:cubicBezTo>
                            <a:pt x="228" y="6548"/>
                            <a:pt x="278" y="6599"/>
                            <a:pt x="341" y="6599"/>
                          </a:cubicBezTo>
                          <a:lnTo>
                            <a:pt x="683" y="6599"/>
                          </a:lnTo>
                          <a:lnTo>
                            <a:pt x="683" y="6713"/>
                          </a:lnTo>
                          <a:cubicBezTo>
                            <a:pt x="683" y="6776"/>
                            <a:pt x="734" y="6827"/>
                            <a:pt x="796" y="6827"/>
                          </a:cubicBezTo>
                          <a:cubicBezTo>
                            <a:pt x="859" y="6827"/>
                            <a:pt x="910" y="6776"/>
                            <a:pt x="910" y="6713"/>
                          </a:cubicBezTo>
                          <a:lnTo>
                            <a:pt x="910" y="6599"/>
                          </a:lnTo>
                          <a:lnTo>
                            <a:pt x="1252" y="6599"/>
                          </a:lnTo>
                          <a:lnTo>
                            <a:pt x="1252" y="6713"/>
                          </a:lnTo>
                          <a:cubicBezTo>
                            <a:pt x="1252" y="6776"/>
                            <a:pt x="1302" y="6827"/>
                            <a:pt x="1365" y="6827"/>
                          </a:cubicBezTo>
                          <a:cubicBezTo>
                            <a:pt x="1428" y="6827"/>
                            <a:pt x="1479" y="6776"/>
                            <a:pt x="1479" y="6713"/>
                          </a:cubicBezTo>
                          <a:lnTo>
                            <a:pt x="1479" y="6599"/>
                          </a:lnTo>
                          <a:lnTo>
                            <a:pt x="1820" y="6599"/>
                          </a:lnTo>
                          <a:lnTo>
                            <a:pt x="1820" y="6713"/>
                          </a:lnTo>
                          <a:cubicBezTo>
                            <a:pt x="1820" y="6776"/>
                            <a:pt x="1871" y="6827"/>
                            <a:pt x="1934" y="6827"/>
                          </a:cubicBezTo>
                          <a:cubicBezTo>
                            <a:pt x="1997" y="6827"/>
                            <a:pt x="2048" y="6776"/>
                            <a:pt x="2048" y="6713"/>
                          </a:cubicBezTo>
                          <a:lnTo>
                            <a:pt x="2048" y="6599"/>
                          </a:lnTo>
                          <a:lnTo>
                            <a:pt x="2389" y="6599"/>
                          </a:lnTo>
                          <a:lnTo>
                            <a:pt x="2389" y="6713"/>
                          </a:lnTo>
                          <a:cubicBezTo>
                            <a:pt x="2389" y="6776"/>
                            <a:pt x="2440" y="6827"/>
                            <a:pt x="2503" y="6827"/>
                          </a:cubicBezTo>
                          <a:cubicBezTo>
                            <a:pt x="2566" y="6827"/>
                            <a:pt x="2617" y="6776"/>
                            <a:pt x="2617" y="6713"/>
                          </a:cubicBezTo>
                          <a:lnTo>
                            <a:pt x="2617" y="6599"/>
                          </a:lnTo>
                          <a:lnTo>
                            <a:pt x="2958" y="6599"/>
                          </a:lnTo>
                          <a:lnTo>
                            <a:pt x="2958" y="6713"/>
                          </a:lnTo>
                          <a:cubicBezTo>
                            <a:pt x="2958" y="6776"/>
                            <a:pt x="3009" y="6827"/>
                            <a:pt x="3072" y="6827"/>
                          </a:cubicBezTo>
                          <a:cubicBezTo>
                            <a:pt x="3135" y="6827"/>
                            <a:pt x="3186" y="6776"/>
                            <a:pt x="3186" y="6713"/>
                          </a:cubicBezTo>
                          <a:lnTo>
                            <a:pt x="3186" y="6599"/>
                          </a:lnTo>
                          <a:lnTo>
                            <a:pt x="3527" y="6599"/>
                          </a:lnTo>
                          <a:lnTo>
                            <a:pt x="3527" y="6713"/>
                          </a:lnTo>
                          <a:cubicBezTo>
                            <a:pt x="3527" y="6776"/>
                            <a:pt x="3578" y="6827"/>
                            <a:pt x="3641" y="6827"/>
                          </a:cubicBezTo>
                          <a:cubicBezTo>
                            <a:pt x="3704" y="6827"/>
                            <a:pt x="3755" y="6776"/>
                            <a:pt x="3755" y="6713"/>
                          </a:cubicBezTo>
                          <a:lnTo>
                            <a:pt x="3755" y="6599"/>
                          </a:lnTo>
                          <a:lnTo>
                            <a:pt x="4096" y="6599"/>
                          </a:lnTo>
                          <a:lnTo>
                            <a:pt x="4096" y="6713"/>
                          </a:lnTo>
                          <a:cubicBezTo>
                            <a:pt x="4096" y="6776"/>
                            <a:pt x="4147" y="6827"/>
                            <a:pt x="4210" y="6827"/>
                          </a:cubicBezTo>
                          <a:cubicBezTo>
                            <a:pt x="4273" y="6827"/>
                            <a:pt x="4323" y="6776"/>
                            <a:pt x="4323" y="6713"/>
                          </a:cubicBezTo>
                          <a:lnTo>
                            <a:pt x="4323" y="6599"/>
                          </a:lnTo>
                          <a:lnTo>
                            <a:pt x="4665" y="6599"/>
                          </a:lnTo>
                          <a:lnTo>
                            <a:pt x="4665" y="6713"/>
                          </a:lnTo>
                          <a:cubicBezTo>
                            <a:pt x="4665" y="6776"/>
                            <a:pt x="4716" y="6827"/>
                            <a:pt x="4779" y="6827"/>
                          </a:cubicBezTo>
                          <a:cubicBezTo>
                            <a:pt x="4842" y="6827"/>
                            <a:pt x="4892" y="6776"/>
                            <a:pt x="4892" y="6713"/>
                          </a:cubicBezTo>
                          <a:lnTo>
                            <a:pt x="4892" y="6599"/>
                          </a:lnTo>
                          <a:lnTo>
                            <a:pt x="5234" y="6599"/>
                          </a:lnTo>
                          <a:lnTo>
                            <a:pt x="5234" y="6713"/>
                          </a:lnTo>
                          <a:cubicBezTo>
                            <a:pt x="5234" y="6776"/>
                            <a:pt x="5285" y="6827"/>
                            <a:pt x="5347" y="6827"/>
                          </a:cubicBezTo>
                          <a:cubicBezTo>
                            <a:pt x="5410" y="6827"/>
                            <a:pt x="5461" y="6776"/>
                            <a:pt x="5461" y="6713"/>
                          </a:cubicBezTo>
                          <a:lnTo>
                            <a:pt x="5461" y="6599"/>
                          </a:lnTo>
                          <a:lnTo>
                            <a:pt x="5803" y="6599"/>
                          </a:lnTo>
                          <a:lnTo>
                            <a:pt x="5803" y="6713"/>
                          </a:lnTo>
                          <a:cubicBezTo>
                            <a:pt x="5803" y="6776"/>
                            <a:pt x="5853" y="6827"/>
                            <a:pt x="5916" y="6827"/>
                          </a:cubicBezTo>
                          <a:cubicBezTo>
                            <a:pt x="5979" y="6827"/>
                            <a:pt x="6030" y="6776"/>
                            <a:pt x="6030" y="6713"/>
                          </a:cubicBezTo>
                          <a:lnTo>
                            <a:pt x="6030" y="6599"/>
                          </a:lnTo>
                          <a:lnTo>
                            <a:pt x="6371" y="6599"/>
                          </a:lnTo>
                          <a:lnTo>
                            <a:pt x="6371" y="6713"/>
                          </a:lnTo>
                          <a:cubicBezTo>
                            <a:pt x="6371" y="6776"/>
                            <a:pt x="6422" y="6827"/>
                            <a:pt x="6485" y="6827"/>
                          </a:cubicBezTo>
                          <a:cubicBezTo>
                            <a:pt x="6548" y="6827"/>
                            <a:pt x="6599" y="6776"/>
                            <a:pt x="6599" y="6713"/>
                          </a:cubicBezTo>
                          <a:lnTo>
                            <a:pt x="6599" y="6599"/>
                          </a:lnTo>
                          <a:lnTo>
                            <a:pt x="6713" y="6599"/>
                          </a:lnTo>
                          <a:cubicBezTo>
                            <a:pt x="6776" y="6599"/>
                            <a:pt x="6827" y="6548"/>
                            <a:pt x="6827" y="6485"/>
                          </a:cubicBezTo>
                          <a:cubicBezTo>
                            <a:pt x="6827" y="6422"/>
                            <a:pt x="6776" y="6372"/>
                            <a:pt x="6713" y="6372"/>
                          </a:cubicBezTo>
                          <a:lnTo>
                            <a:pt x="6599" y="6372"/>
                          </a:lnTo>
                          <a:lnTo>
                            <a:pt x="6599" y="6258"/>
                          </a:lnTo>
                          <a:cubicBezTo>
                            <a:pt x="6599" y="6195"/>
                            <a:pt x="6548" y="6144"/>
                            <a:pt x="6485" y="6144"/>
                          </a:cubicBezTo>
                          <a:cubicBezTo>
                            <a:pt x="6422" y="6144"/>
                            <a:pt x="6371" y="6195"/>
                            <a:pt x="6371" y="6258"/>
                          </a:cubicBezTo>
                          <a:lnTo>
                            <a:pt x="6371" y="6372"/>
                          </a:lnTo>
                          <a:lnTo>
                            <a:pt x="6030" y="6372"/>
                          </a:lnTo>
                          <a:lnTo>
                            <a:pt x="6030" y="6258"/>
                          </a:lnTo>
                          <a:cubicBezTo>
                            <a:pt x="6030" y="6195"/>
                            <a:pt x="5979" y="6144"/>
                            <a:pt x="5916" y="6144"/>
                          </a:cubicBezTo>
                          <a:cubicBezTo>
                            <a:pt x="5853" y="6144"/>
                            <a:pt x="5803" y="6195"/>
                            <a:pt x="5803" y="6258"/>
                          </a:cubicBezTo>
                          <a:lnTo>
                            <a:pt x="5803" y="6372"/>
                          </a:lnTo>
                          <a:lnTo>
                            <a:pt x="5461" y="6372"/>
                          </a:lnTo>
                          <a:lnTo>
                            <a:pt x="5461" y="6258"/>
                          </a:lnTo>
                          <a:cubicBezTo>
                            <a:pt x="5461" y="6195"/>
                            <a:pt x="5410" y="6144"/>
                            <a:pt x="5347" y="6144"/>
                          </a:cubicBezTo>
                          <a:cubicBezTo>
                            <a:pt x="5285" y="6144"/>
                            <a:pt x="5234" y="6195"/>
                            <a:pt x="5234" y="6258"/>
                          </a:cubicBezTo>
                          <a:lnTo>
                            <a:pt x="5234" y="6372"/>
                          </a:lnTo>
                          <a:lnTo>
                            <a:pt x="4892" y="6372"/>
                          </a:lnTo>
                          <a:lnTo>
                            <a:pt x="4892" y="6258"/>
                          </a:lnTo>
                          <a:cubicBezTo>
                            <a:pt x="4892" y="6195"/>
                            <a:pt x="4842" y="6144"/>
                            <a:pt x="4779" y="6144"/>
                          </a:cubicBezTo>
                          <a:cubicBezTo>
                            <a:pt x="4716" y="6144"/>
                            <a:pt x="4665" y="6195"/>
                            <a:pt x="4665" y="6258"/>
                          </a:cubicBezTo>
                          <a:lnTo>
                            <a:pt x="4665" y="6372"/>
                          </a:lnTo>
                          <a:lnTo>
                            <a:pt x="4323" y="6372"/>
                          </a:lnTo>
                          <a:lnTo>
                            <a:pt x="4323" y="6258"/>
                          </a:lnTo>
                          <a:cubicBezTo>
                            <a:pt x="4323" y="6195"/>
                            <a:pt x="4273" y="6144"/>
                            <a:pt x="4210" y="6144"/>
                          </a:cubicBezTo>
                          <a:cubicBezTo>
                            <a:pt x="4147" y="6144"/>
                            <a:pt x="4096" y="6195"/>
                            <a:pt x="4096" y="6258"/>
                          </a:cubicBezTo>
                          <a:lnTo>
                            <a:pt x="4096" y="6372"/>
                          </a:lnTo>
                          <a:lnTo>
                            <a:pt x="3755" y="6372"/>
                          </a:lnTo>
                          <a:lnTo>
                            <a:pt x="3755" y="6258"/>
                          </a:lnTo>
                          <a:cubicBezTo>
                            <a:pt x="3755" y="6195"/>
                            <a:pt x="3704" y="6144"/>
                            <a:pt x="3641" y="6144"/>
                          </a:cubicBezTo>
                          <a:cubicBezTo>
                            <a:pt x="3578" y="6144"/>
                            <a:pt x="3527" y="6195"/>
                            <a:pt x="3527" y="6258"/>
                          </a:cubicBezTo>
                          <a:lnTo>
                            <a:pt x="3527" y="6372"/>
                          </a:lnTo>
                          <a:lnTo>
                            <a:pt x="3186" y="6372"/>
                          </a:lnTo>
                          <a:lnTo>
                            <a:pt x="3186" y="6258"/>
                          </a:lnTo>
                          <a:cubicBezTo>
                            <a:pt x="3186" y="6195"/>
                            <a:pt x="3135" y="6144"/>
                            <a:pt x="3072" y="6144"/>
                          </a:cubicBezTo>
                          <a:cubicBezTo>
                            <a:pt x="3009" y="6144"/>
                            <a:pt x="2958" y="6195"/>
                            <a:pt x="2958" y="6258"/>
                          </a:cubicBezTo>
                          <a:lnTo>
                            <a:pt x="2958" y="6372"/>
                          </a:lnTo>
                          <a:lnTo>
                            <a:pt x="2617" y="6372"/>
                          </a:lnTo>
                          <a:lnTo>
                            <a:pt x="2617" y="6258"/>
                          </a:lnTo>
                          <a:cubicBezTo>
                            <a:pt x="2617" y="6195"/>
                            <a:pt x="2566" y="6144"/>
                            <a:pt x="2503" y="6144"/>
                          </a:cubicBezTo>
                          <a:cubicBezTo>
                            <a:pt x="2440" y="6144"/>
                            <a:pt x="2389" y="6195"/>
                            <a:pt x="2389" y="6258"/>
                          </a:cubicBezTo>
                          <a:lnTo>
                            <a:pt x="2389" y="6372"/>
                          </a:lnTo>
                          <a:lnTo>
                            <a:pt x="2048" y="6372"/>
                          </a:lnTo>
                          <a:lnTo>
                            <a:pt x="2048" y="6258"/>
                          </a:lnTo>
                          <a:cubicBezTo>
                            <a:pt x="2048" y="6195"/>
                            <a:pt x="1997" y="6144"/>
                            <a:pt x="1934" y="6144"/>
                          </a:cubicBezTo>
                          <a:cubicBezTo>
                            <a:pt x="1871" y="6144"/>
                            <a:pt x="1820" y="6195"/>
                            <a:pt x="1820" y="6258"/>
                          </a:cubicBezTo>
                          <a:lnTo>
                            <a:pt x="1820" y="6372"/>
                          </a:lnTo>
                          <a:lnTo>
                            <a:pt x="1479" y="6372"/>
                          </a:lnTo>
                          <a:lnTo>
                            <a:pt x="1479" y="6258"/>
                          </a:lnTo>
                          <a:cubicBezTo>
                            <a:pt x="1479" y="6195"/>
                            <a:pt x="1428" y="6144"/>
                            <a:pt x="1365" y="6144"/>
                          </a:cubicBezTo>
                          <a:cubicBezTo>
                            <a:pt x="1302" y="6144"/>
                            <a:pt x="1252" y="6195"/>
                            <a:pt x="1252" y="6258"/>
                          </a:cubicBezTo>
                          <a:lnTo>
                            <a:pt x="1252" y="6372"/>
                          </a:lnTo>
                          <a:lnTo>
                            <a:pt x="910" y="6372"/>
                          </a:lnTo>
                          <a:lnTo>
                            <a:pt x="910" y="6258"/>
                          </a:lnTo>
                          <a:cubicBezTo>
                            <a:pt x="910" y="6195"/>
                            <a:pt x="859" y="6144"/>
                            <a:pt x="796" y="6144"/>
                          </a:cubicBezTo>
                          <a:cubicBezTo>
                            <a:pt x="734" y="6144"/>
                            <a:pt x="683" y="6195"/>
                            <a:pt x="683" y="6258"/>
                          </a:cubicBezTo>
                          <a:lnTo>
                            <a:pt x="683" y="6372"/>
                          </a:lnTo>
                          <a:lnTo>
                            <a:pt x="455" y="6372"/>
                          </a:lnTo>
                          <a:lnTo>
                            <a:pt x="455" y="5234"/>
                          </a:lnTo>
                          <a:lnTo>
                            <a:pt x="1263" y="523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wrap="square" lIns="91440" tIns="45720" rIns="91440" bIns="45720" anchor="ctr">
                      <a:normAutofit fontScale="62500" lnSpcReduction="20000"/>
                    </a:bodyPr>
                    <a:lstStyle/>
                    <a:p>
                      <a:pPr algn="ctr"/>
                      <a:endParaRPr/>
                    </a:p>
                  </p:txBody>
                </p:sp>
              </p:grpSp>
              <p:grpSp>
                <p:nvGrpSpPr>
                  <p:cNvPr id="10" name="组合 9" descr="d38d71e6-31fb-4680-901a-766ade23e703">
                    <a:extLst>
                      <a:ext uri="{FF2B5EF4-FFF2-40B4-BE49-F238E27FC236}">
                        <a16:creationId xmlns:a16="http://schemas.microsoft.com/office/drawing/2014/main" id="{10871671-B74B-4AA4-90EC-2057676135DD}"/>
                      </a:ext>
                    </a:extLst>
                  </p:cNvPr>
                  <p:cNvGrpSpPr/>
                  <p:nvPr/>
                </p:nvGrpSpPr>
                <p:grpSpPr>
                  <a:xfrm>
                    <a:off x="4428719" y="2173985"/>
                    <a:ext cx="3334562" cy="2326900"/>
                    <a:chOff x="2515154" y="2173985"/>
                    <a:chExt cx="1635534" cy="2326900"/>
                  </a:xfrm>
                </p:grpSpPr>
                <p:sp>
                  <p:nvSpPr>
                    <p:cNvPr id="16" name="Text2" descr="fb5443cd-6ed7-4a8d-afa1-f5637ae85aab">
                      <a:extLst>
                        <a:ext uri="{FF2B5EF4-FFF2-40B4-BE49-F238E27FC236}">
                          <a16:creationId xmlns:a16="http://schemas.microsoft.com/office/drawing/2014/main" id="{2431E70E-B06E-440B-8EC7-1BF4C4D85D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15154" y="2773149"/>
                      <a:ext cx="1635534" cy="17277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91440" tIns="45720" rIns="91440" bIns="45720" anchor="t" anchorCtr="1">
                      <a:normAutofit lnSpcReduction="10000"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</a:pPr>
                      <a:r>
                        <a:rPr lang="en-US" sz="2000" dirty="0" err="1">
                          <a:solidFill>
                            <a:srgbClr val="2F2F2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适用年级需根据实际情况填写，不同年级学生的认知和身体发展水平不同，教学内容的深度和难度应有所差异</a:t>
                      </a:r>
                      <a:r>
                        <a:rPr lang="en-US" sz="2000" dirty="0">
                          <a:solidFill>
                            <a:srgbClr val="2F2F2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。</a:t>
                      </a:r>
                    </a:p>
                  </p:txBody>
                </p:sp>
                <p:sp>
                  <p:nvSpPr>
                    <p:cNvPr id="17" name="Bullet2" descr="50b8749e-7a65-4078-8b89-a1efd5516c1e">
                      <a:extLst>
                        <a:ext uri="{FF2B5EF4-FFF2-40B4-BE49-F238E27FC236}">
                          <a16:creationId xmlns:a16="http://schemas.microsoft.com/office/drawing/2014/main" id="{00651272-B3AF-42D0-AAFB-C5D015413E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15154" y="2173985"/>
                      <a:ext cx="1635534" cy="556889"/>
                    </a:xfrm>
                    <a:prstGeom prst="rect">
                      <a:avLst/>
                    </a:prstGeom>
                  </p:spPr>
                  <p:txBody>
                    <a:bodyPr wrap="square" lIns="91440" tIns="45720" rIns="91440" bIns="45720" anchor="b" anchorCtr="1">
                      <a:norm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ea typeface="微软雅黑"/>
                        </a:rPr>
                        <a:t>适用年级</a:t>
                      </a:r>
                      <a:endParaRPr lang="en-US" sz="2400" b="1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ea typeface="微软雅黑"/>
                      </a:endParaRPr>
                    </a:p>
                  </p:txBody>
                </p:sp>
              </p:grpSp>
            </p:grpSp>
            <p:grpSp>
              <p:nvGrpSpPr>
                <p:cNvPr id="30" name="组合 29" descr="abce996a-14d0-4d10-ba81-43c31d2947ad">
                  <a:extLst>
                    <a:ext uri="{FF2B5EF4-FFF2-40B4-BE49-F238E27FC236}">
                      <a16:creationId xmlns:a16="http://schemas.microsoft.com/office/drawing/2014/main" id="{C187E93A-2905-91A9-A11D-372F83EA4E13}"/>
                    </a:ext>
                  </a:extLst>
                </p:cNvPr>
                <p:cNvGrpSpPr/>
                <p:nvPr/>
              </p:nvGrpSpPr>
              <p:grpSpPr>
                <a:xfrm>
                  <a:off x="8184338" y="2325082"/>
                  <a:ext cx="3334562" cy="2729518"/>
                  <a:chOff x="8184338" y="2325082"/>
                  <a:chExt cx="3334562" cy="2729518"/>
                </a:xfrm>
              </p:grpSpPr>
              <p:grpSp>
                <p:nvGrpSpPr>
                  <p:cNvPr id="8" name="组合 7" descr="264c3a4b-9534-40da-8ce2-663fbd848c43">
                    <a:extLst>
                      <a:ext uri="{FF2B5EF4-FFF2-40B4-BE49-F238E27FC236}">
                        <a16:creationId xmlns:a16="http://schemas.microsoft.com/office/drawing/2014/main" id="{78D11BB9-8AC5-4BC5-A530-9FCDAD31D1F3}"/>
                      </a:ext>
                    </a:extLst>
                  </p:cNvPr>
                  <p:cNvGrpSpPr/>
                  <p:nvPr/>
                </p:nvGrpSpPr>
                <p:grpSpPr>
                  <a:xfrm>
                    <a:off x="9624910" y="2325082"/>
                    <a:ext cx="453418" cy="453418"/>
                    <a:chOff x="3053759" y="2371016"/>
                    <a:chExt cx="531791" cy="531791"/>
                  </a:xfrm>
                </p:grpSpPr>
                <p:sp>
                  <p:nvSpPr>
                    <p:cNvPr id="20" name="椭圆 19" descr="47459f68-b8b0-4390-8e6a-3fd4d0ff0239">
                      <a:extLst>
                        <a:ext uri="{FF2B5EF4-FFF2-40B4-BE49-F238E27FC236}">
                          <a16:creationId xmlns:a16="http://schemas.microsoft.com/office/drawing/2014/main" id="{102857E3-F3AB-442A-9771-7B7220B2B5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53759" y="2371016"/>
                      <a:ext cx="531791" cy="531791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 w="381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91440" tIns="45720" rIns="91440" bIns="45720" anchor="ctr">
                      <a:normAutofit fontScale="92500" lnSpcReduction="20000"/>
                    </a:bodyPr>
                    <a:lstStyle/>
                    <a:p>
                      <a:pPr algn="ctr"/>
                      <a:endParaRPr/>
                    </a:p>
                  </p:txBody>
                </p:sp>
                <p:sp>
                  <p:nvSpPr>
                    <p:cNvPr id="21" name="Icon3" descr="bbd2262d-0152-413e-b3cc-7360ac1da3b8">
                      <a:extLst>
                        <a:ext uri="{FF2B5EF4-FFF2-40B4-BE49-F238E27FC236}">
                          <a16:creationId xmlns:a16="http://schemas.microsoft.com/office/drawing/2014/main" id="{B25BA9DD-5F76-478B-B85A-192CF251332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172435" y="2495112"/>
                      <a:ext cx="294438" cy="283598"/>
                    </a:xfrm>
                    <a:custGeom>
                      <a:avLst/>
                      <a:gdLst>
                        <a:gd name="T0" fmla="*/ 4096 w 6827"/>
                        <a:gd name="T1" fmla="*/ 4551 h 6827"/>
                        <a:gd name="T2" fmla="*/ 6258 w 6827"/>
                        <a:gd name="T3" fmla="*/ 4096 h 6827"/>
                        <a:gd name="T4" fmla="*/ 2348 w 6827"/>
                        <a:gd name="T5" fmla="*/ 4911 h 6827"/>
                        <a:gd name="T6" fmla="*/ 569 w 6827"/>
                        <a:gd name="T7" fmla="*/ 4551 h 6827"/>
                        <a:gd name="T8" fmla="*/ 569 w 6827"/>
                        <a:gd name="T9" fmla="*/ 3982 h 6827"/>
                        <a:gd name="T10" fmla="*/ 1707 w 6827"/>
                        <a:gd name="T11" fmla="*/ 2503 h 6827"/>
                        <a:gd name="T12" fmla="*/ 3868 w 6827"/>
                        <a:gd name="T13" fmla="*/ 2731 h 6827"/>
                        <a:gd name="T14" fmla="*/ 5827 w 6827"/>
                        <a:gd name="T15" fmla="*/ 2004 h 6827"/>
                        <a:gd name="T16" fmla="*/ 6258 w 6827"/>
                        <a:gd name="T17" fmla="*/ 1820 h 6827"/>
                        <a:gd name="T18" fmla="*/ 4779 w 6827"/>
                        <a:gd name="T19" fmla="*/ 0 h 6827"/>
                        <a:gd name="T20" fmla="*/ 2854 w 6827"/>
                        <a:gd name="T21" fmla="*/ 2381 h 6827"/>
                        <a:gd name="T22" fmla="*/ 1239 w 6827"/>
                        <a:gd name="T23" fmla="*/ 2257 h 6827"/>
                        <a:gd name="T24" fmla="*/ 569 w 6827"/>
                        <a:gd name="T25" fmla="*/ 2844 h 6827"/>
                        <a:gd name="T26" fmla="*/ 569 w 6827"/>
                        <a:gd name="T27" fmla="*/ 2276 h 6827"/>
                        <a:gd name="T28" fmla="*/ 569 w 6827"/>
                        <a:gd name="T29" fmla="*/ 1707 h 6827"/>
                        <a:gd name="T30" fmla="*/ 569 w 6827"/>
                        <a:gd name="T31" fmla="*/ 1138 h 6827"/>
                        <a:gd name="T32" fmla="*/ 569 w 6827"/>
                        <a:gd name="T33" fmla="*/ 569 h 6827"/>
                        <a:gd name="T34" fmla="*/ 341 w 6827"/>
                        <a:gd name="T35" fmla="*/ 0 h 6827"/>
                        <a:gd name="T36" fmla="*/ 114 w 6827"/>
                        <a:gd name="T37" fmla="*/ 569 h 6827"/>
                        <a:gd name="T38" fmla="*/ 114 w 6827"/>
                        <a:gd name="T39" fmla="*/ 1138 h 6827"/>
                        <a:gd name="T40" fmla="*/ 114 w 6827"/>
                        <a:gd name="T41" fmla="*/ 1707 h 6827"/>
                        <a:gd name="T42" fmla="*/ 114 w 6827"/>
                        <a:gd name="T43" fmla="*/ 2276 h 6827"/>
                        <a:gd name="T44" fmla="*/ 114 w 6827"/>
                        <a:gd name="T45" fmla="*/ 2844 h 6827"/>
                        <a:gd name="T46" fmla="*/ 114 w 6827"/>
                        <a:gd name="T47" fmla="*/ 3413 h 6827"/>
                        <a:gd name="T48" fmla="*/ 114 w 6827"/>
                        <a:gd name="T49" fmla="*/ 3982 h 6827"/>
                        <a:gd name="T50" fmla="*/ 114 w 6827"/>
                        <a:gd name="T51" fmla="*/ 4551 h 6827"/>
                        <a:gd name="T52" fmla="*/ 114 w 6827"/>
                        <a:gd name="T53" fmla="*/ 5120 h 6827"/>
                        <a:gd name="T54" fmla="*/ 114 w 6827"/>
                        <a:gd name="T55" fmla="*/ 5689 h 6827"/>
                        <a:gd name="T56" fmla="*/ 114 w 6827"/>
                        <a:gd name="T57" fmla="*/ 6258 h 6827"/>
                        <a:gd name="T58" fmla="*/ 683 w 6827"/>
                        <a:gd name="T59" fmla="*/ 6713 h 6827"/>
                        <a:gd name="T60" fmla="*/ 1252 w 6827"/>
                        <a:gd name="T61" fmla="*/ 6713 h 6827"/>
                        <a:gd name="T62" fmla="*/ 1820 w 6827"/>
                        <a:gd name="T63" fmla="*/ 6713 h 6827"/>
                        <a:gd name="T64" fmla="*/ 2389 w 6827"/>
                        <a:gd name="T65" fmla="*/ 6713 h 6827"/>
                        <a:gd name="T66" fmla="*/ 2958 w 6827"/>
                        <a:gd name="T67" fmla="*/ 6713 h 6827"/>
                        <a:gd name="T68" fmla="*/ 3527 w 6827"/>
                        <a:gd name="T69" fmla="*/ 6713 h 6827"/>
                        <a:gd name="T70" fmla="*/ 4096 w 6827"/>
                        <a:gd name="T71" fmla="*/ 6713 h 6827"/>
                        <a:gd name="T72" fmla="*/ 4665 w 6827"/>
                        <a:gd name="T73" fmla="*/ 6713 h 6827"/>
                        <a:gd name="T74" fmla="*/ 5234 w 6827"/>
                        <a:gd name="T75" fmla="*/ 6713 h 6827"/>
                        <a:gd name="T76" fmla="*/ 5803 w 6827"/>
                        <a:gd name="T77" fmla="*/ 6713 h 6827"/>
                        <a:gd name="T78" fmla="*/ 6371 w 6827"/>
                        <a:gd name="T79" fmla="*/ 6713 h 6827"/>
                        <a:gd name="T80" fmla="*/ 6827 w 6827"/>
                        <a:gd name="T81" fmla="*/ 6485 h 6827"/>
                        <a:gd name="T82" fmla="*/ 6371 w 6827"/>
                        <a:gd name="T83" fmla="*/ 6258 h 6827"/>
                        <a:gd name="T84" fmla="*/ 5803 w 6827"/>
                        <a:gd name="T85" fmla="*/ 6258 h 6827"/>
                        <a:gd name="T86" fmla="*/ 5234 w 6827"/>
                        <a:gd name="T87" fmla="*/ 6258 h 6827"/>
                        <a:gd name="T88" fmla="*/ 4665 w 6827"/>
                        <a:gd name="T89" fmla="*/ 6258 h 6827"/>
                        <a:gd name="T90" fmla="*/ 4096 w 6827"/>
                        <a:gd name="T91" fmla="*/ 6258 h 6827"/>
                        <a:gd name="T92" fmla="*/ 3527 w 6827"/>
                        <a:gd name="T93" fmla="*/ 6258 h 6827"/>
                        <a:gd name="T94" fmla="*/ 2958 w 6827"/>
                        <a:gd name="T95" fmla="*/ 6258 h 6827"/>
                        <a:gd name="T96" fmla="*/ 2389 w 6827"/>
                        <a:gd name="T97" fmla="*/ 6258 h 6827"/>
                        <a:gd name="T98" fmla="*/ 1820 w 6827"/>
                        <a:gd name="T99" fmla="*/ 6258 h 6827"/>
                        <a:gd name="T100" fmla="*/ 1252 w 6827"/>
                        <a:gd name="T101" fmla="*/ 6258 h 6827"/>
                        <a:gd name="T102" fmla="*/ 683 w 6827"/>
                        <a:gd name="T103" fmla="*/ 6258 h 68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6827" h="6827">
                          <a:moveTo>
                            <a:pt x="1263" y="5234"/>
                          </a:moveTo>
                          <a:cubicBezTo>
                            <a:pt x="1316" y="5493"/>
                            <a:pt x="1546" y="5689"/>
                            <a:pt x="1820" y="5689"/>
                          </a:cubicBezTo>
                          <a:cubicBezTo>
                            <a:pt x="2114" y="5689"/>
                            <a:pt x="2354" y="5464"/>
                            <a:pt x="2383" y="5178"/>
                          </a:cubicBezTo>
                          <a:lnTo>
                            <a:pt x="3568" y="4191"/>
                          </a:lnTo>
                          <a:cubicBezTo>
                            <a:pt x="3652" y="4401"/>
                            <a:pt x="3856" y="4551"/>
                            <a:pt x="4096" y="4551"/>
                          </a:cubicBezTo>
                          <a:cubicBezTo>
                            <a:pt x="4348" y="4551"/>
                            <a:pt x="4560" y="4385"/>
                            <a:pt x="4635" y="4157"/>
                          </a:cubicBezTo>
                          <a:lnTo>
                            <a:pt x="5696" y="4736"/>
                          </a:lnTo>
                          <a:cubicBezTo>
                            <a:pt x="5732" y="5016"/>
                            <a:pt x="5969" y="5234"/>
                            <a:pt x="6258" y="5234"/>
                          </a:cubicBezTo>
                          <a:cubicBezTo>
                            <a:pt x="6571" y="5234"/>
                            <a:pt x="6827" y="4979"/>
                            <a:pt x="6827" y="4665"/>
                          </a:cubicBezTo>
                          <a:cubicBezTo>
                            <a:pt x="6827" y="4351"/>
                            <a:pt x="6571" y="4096"/>
                            <a:pt x="6258" y="4096"/>
                          </a:cubicBezTo>
                          <a:cubicBezTo>
                            <a:pt x="6006" y="4096"/>
                            <a:pt x="5794" y="4262"/>
                            <a:pt x="5719" y="4490"/>
                          </a:cubicBezTo>
                          <a:lnTo>
                            <a:pt x="4658" y="3911"/>
                          </a:lnTo>
                          <a:cubicBezTo>
                            <a:pt x="4622" y="3631"/>
                            <a:pt x="4385" y="3413"/>
                            <a:pt x="4096" y="3413"/>
                          </a:cubicBezTo>
                          <a:cubicBezTo>
                            <a:pt x="3802" y="3413"/>
                            <a:pt x="3563" y="3638"/>
                            <a:pt x="3533" y="3924"/>
                          </a:cubicBezTo>
                          <a:lnTo>
                            <a:pt x="2348" y="4911"/>
                          </a:lnTo>
                          <a:cubicBezTo>
                            <a:pt x="2265" y="4701"/>
                            <a:pt x="2060" y="4551"/>
                            <a:pt x="1820" y="4551"/>
                          </a:cubicBezTo>
                          <a:cubicBezTo>
                            <a:pt x="1546" y="4551"/>
                            <a:pt x="1316" y="4747"/>
                            <a:pt x="1263" y="5006"/>
                          </a:cubicBezTo>
                          <a:lnTo>
                            <a:pt x="455" y="5006"/>
                          </a:lnTo>
                          <a:lnTo>
                            <a:pt x="455" y="4551"/>
                          </a:lnTo>
                          <a:lnTo>
                            <a:pt x="569" y="4551"/>
                          </a:lnTo>
                          <a:cubicBezTo>
                            <a:pt x="632" y="4551"/>
                            <a:pt x="683" y="4500"/>
                            <a:pt x="683" y="4437"/>
                          </a:cubicBezTo>
                          <a:cubicBezTo>
                            <a:pt x="683" y="4374"/>
                            <a:pt x="632" y="4324"/>
                            <a:pt x="569" y="4324"/>
                          </a:cubicBezTo>
                          <a:lnTo>
                            <a:pt x="455" y="4324"/>
                          </a:lnTo>
                          <a:lnTo>
                            <a:pt x="455" y="3982"/>
                          </a:lnTo>
                          <a:lnTo>
                            <a:pt x="569" y="3982"/>
                          </a:lnTo>
                          <a:cubicBezTo>
                            <a:pt x="632" y="3982"/>
                            <a:pt x="683" y="3931"/>
                            <a:pt x="683" y="3868"/>
                          </a:cubicBezTo>
                          <a:cubicBezTo>
                            <a:pt x="683" y="3806"/>
                            <a:pt x="632" y="3755"/>
                            <a:pt x="569" y="3755"/>
                          </a:cubicBezTo>
                          <a:lnTo>
                            <a:pt x="480" y="3755"/>
                          </a:lnTo>
                          <a:lnTo>
                            <a:pt x="1407" y="2416"/>
                          </a:lnTo>
                          <a:cubicBezTo>
                            <a:pt x="1494" y="2470"/>
                            <a:pt x="1596" y="2503"/>
                            <a:pt x="1707" y="2503"/>
                          </a:cubicBezTo>
                          <a:cubicBezTo>
                            <a:pt x="1888" y="2503"/>
                            <a:pt x="2048" y="2416"/>
                            <a:pt x="2152" y="2284"/>
                          </a:cubicBezTo>
                          <a:lnTo>
                            <a:pt x="2752" y="2584"/>
                          </a:lnTo>
                          <a:cubicBezTo>
                            <a:pt x="2740" y="2631"/>
                            <a:pt x="2731" y="2680"/>
                            <a:pt x="2731" y="2731"/>
                          </a:cubicBezTo>
                          <a:cubicBezTo>
                            <a:pt x="2731" y="3044"/>
                            <a:pt x="2986" y="3300"/>
                            <a:pt x="3300" y="3300"/>
                          </a:cubicBezTo>
                          <a:cubicBezTo>
                            <a:pt x="3613" y="3300"/>
                            <a:pt x="3868" y="3044"/>
                            <a:pt x="3868" y="2731"/>
                          </a:cubicBezTo>
                          <a:cubicBezTo>
                            <a:pt x="3868" y="2608"/>
                            <a:pt x="3829" y="2496"/>
                            <a:pt x="3763" y="2403"/>
                          </a:cubicBezTo>
                          <a:lnTo>
                            <a:pt x="4488" y="1055"/>
                          </a:lnTo>
                          <a:cubicBezTo>
                            <a:pt x="4574" y="1107"/>
                            <a:pt x="4672" y="1138"/>
                            <a:pt x="4779" y="1138"/>
                          </a:cubicBezTo>
                          <a:cubicBezTo>
                            <a:pt x="4891" y="1138"/>
                            <a:pt x="4995" y="1104"/>
                            <a:pt x="5083" y="1048"/>
                          </a:cubicBezTo>
                          <a:lnTo>
                            <a:pt x="5827" y="2004"/>
                          </a:lnTo>
                          <a:cubicBezTo>
                            <a:pt x="5829" y="2007"/>
                            <a:pt x="5833" y="2009"/>
                            <a:pt x="5836" y="2011"/>
                          </a:cubicBezTo>
                          <a:cubicBezTo>
                            <a:pt x="5745" y="2112"/>
                            <a:pt x="5689" y="2244"/>
                            <a:pt x="5689" y="2389"/>
                          </a:cubicBezTo>
                          <a:cubicBezTo>
                            <a:pt x="5689" y="2703"/>
                            <a:pt x="5944" y="2958"/>
                            <a:pt x="6258" y="2958"/>
                          </a:cubicBezTo>
                          <a:cubicBezTo>
                            <a:pt x="6571" y="2958"/>
                            <a:pt x="6827" y="2703"/>
                            <a:pt x="6827" y="2389"/>
                          </a:cubicBezTo>
                          <a:cubicBezTo>
                            <a:pt x="6827" y="2076"/>
                            <a:pt x="6571" y="1820"/>
                            <a:pt x="6258" y="1820"/>
                          </a:cubicBezTo>
                          <a:cubicBezTo>
                            <a:pt x="6170" y="1820"/>
                            <a:pt x="6087" y="1842"/>
                            <a:pt x="6013" y="1878"/>
                          </a:cubicBezTo>
                          <a:cubicBezTo>
                            <a:pt x="6010" y="1874"/>
                            <a:pt x="6010" y="1869"/>
                            <a:pt x="6006" y="1864"/>
                          </a:cubicBezTo>
                          <a:lnTo>
                            <a:pt x="5248" y="890"/>
                          </a:lnTo>
                          <a:cubicBezTo>
                            <a:pt x="5311" y="798"/>
                            <a:pt x="5348" y="688"/>
                            <a:pt x="5348" y="569"/>
                          </a:cubicBezTo>
                          <a:cubicBezTo>
                            <a:pt x="5348" y="255"/>
                            <a:pt x="5092" y="0"/>
                            <a:pt x="4779" y="0"/>
                          </a:cubicBezTo>
                          <a:cubicBezTo>
                            <a:pt x="4465" y="0"/>
                            <a:pt x="4210" y="255"/>
                            <a:pt x="4210" y="569"/>
                          </a:cubicBezTo>
                          <a:cubicBezTo>
                            <a:pt x="4210" y="691"/>
                            <a:pt x="4249" y="804"/>
                            <a:pt x="4315" y="897"/>
                          </a:cubicBezTo>
                          <a:lnTo>
                            <a:pt x="3590" y="2244"/>
                          </a:lnTo>
                          <a:cubicBezTo>
                            <a:pt x="3505" y="2193"/>
                            <a:pt x="3406" y="2162"/>
                            <a:pt x="3300" y="2162"/>
                          </a:cubicBezTo>
                          <a:cubicBezTo>
                            <a:pt x="3118" y="2162"/>
                            <a:pt x="2959" y="2248"/>
                            <a:pt x="2854" y="2381"/>
                          </a:cubicBezTo>
                          <a:lnTo>
                            <a:pt x="2254" y="2081"/>
                          </a:lnTo>
                          <a:cubicBezTo>
                            <a:pt x="2267" y="2034"/>
                            <a:pt x="2276" y="1985"/>
                            <a:pt x="2276" y="1934"/>
                          </a:cubicBezTo>
                          <a:cubicBezTo>
                            <a:pt x="2276" y="1621"/>
                            <a:pt x="2020" y="1365"/>
                            <a:pt x="1707" y="1365"/>
                          </a:cubicBezTo>
                          <a:cubicBezTo>
                            <a:pt x="1393" y="1365"/>
                            <a:pt x="1138" y="1621"/>
                            <a:pt x="1138" y="1934"/>
                          </a:cubicBezTo>
                          <a:cubicBezTo>
                            <a:pt x="1138" y="2054"/>
                            <a:pt x="1176" y="2166"/>
                            <a:pt x="1239" y="2257"/>
                          </a:cubicBezTo>
                          <a:lnTo>
                            <a:pt x="593" y="3191"/>
                          </a:lnTo>
                          <a:cubicBezTo>
                            <a:pt x="585" y="3189"/>
                            <a:pt x="578" y="3186"/>
                            <a:pt x="569" y="3186"/>
                          </a:cubicBezTo>
                          <a:lnTo>
                            <a:pt x="455" y="3186"/>
                          </a:lnTo>
                          <a:lnTo>
                            <a:pt x="455" y="2844"/>
                          </a:lnTo>
                          <a:lnTo>
                            <a:pt x="569" y="2844"/>
                          </a:lnTo>
                          <a:cubicBezTo>
                            <a:pt x="632" y="2844"/>
                            <a:pt x="683" y="2794"/>
                            <a:pt x="683" y="2731"/>
                          </a:cubicBezTo>
                          <a:cubicBezTo>
                            <a:pt x="683" y="2668"/>
                            <a:pt x="632" y="2617"/>
                            <a:pt x="569" y="2617"/>
                          </a:cubicBezTo>
                          <a:lnTo>
                            <a:pt x="455" y="2617"/>
                          </a:lnTo>
                          <a:lnTo>
                            <a:pt x="455" y="2276"/>
                          </a:lnTo>
                          <a:lnTo>
                            <a:pt x="569" y="2276"/>
                          </a:lnTo>
                          <a:cubicBezTo>
                            <a:pt x="632" y="2276"/>
                            <a:pt x="683" y="2225"/>
                            <a:pt x="683" y="2162"/>
                          </a:cubicBezTo>
                          <a:cubicBezTo>
                            <a:pt x="683" y="2099"/>
                            <a:pt x="632" y="2048"/>
                            <a:pt x="569" y="2048"/>
                          </a:cubicBezTo>
                          <a:lnTo>
                            <a:pt x="455" y="2048"/>
                          </a:lnTo>
                          <a:lnTo>
                            <a:pt x="455" y="1707"/>
                          </a:lnTo>
                          <a:lnTo>
                            <a:pt x="569" y="1707"/>
                          </a:lnTo>
                          <a:cubicBezTo>
                            <a:pt x="632" y="1707"/>
                            <a:pt x="683" y="1656"/>
                            <a:pt x="683" y="1593"/>
                          </a:cubicBezTo>
                          <a:cubicBezTo>
                            <a:pt x="683" y="1530"/>
                            <a:pt x="632" y="1479"/>
                            <a:pt x="569" y="1479"/>
                          </a:cubicBezTo>
                          <a:lnTo>
                            <a:pt x="455" y="1479"/>
                          </a:lnTo>
                          <a:lnTo>
                            <a:pt x="455" y="1138"/>
                          </a:lnTo>
                          <a:lnTo>
                            <a:pt x="569" y="1138"/>
                          </a:lnTo>
                          <a:cubicBezTo>
                            <a:pt x="632" y="1138"/>
                            <a:pt x="683" y="1087"/>
                            <a:pt x="683" y="1024"/>
                          </a:cubicBezTo>
                          <a:cubicBezTo>
                            <a:pt x="683" y="961"/>
                            <a:pt x="632" y="910"/>
                            <a:pt x="569" y="910"/>
                          </a:cubicBezTo>
                          <a:lnTo>
                            <a:pt x="455" y="910"/>
                          </a:lnTo>
                          <a:lnTo>
                            <a:pt x="455" y="569"/>
                          </a:lnTo>
                          <a:lnTo>
                            <a:pt x="569" y="569"/>
                          </a:lnTo>
                          <a:cubicBezTo>
                            <a:pt x="632" y="569"/>
                            <a:pt x="683" y="518"/>
                            <a:pt x="683" y="455"/>
                          </a:cubicBezTo>
                          <a:cubicBezTo>
                            <a:pt x="683" y="392"/>
                            <a:pt x="632" y="341"/>
                            <a:pt x="569" y="341"/>
                          </a:cubicBezTo>
                          <a:lnTo>
                            <a:pt x="455" y="341"/>
                          </a:lnTo>
                          <a:lnTo>
                            <a:pt x="455" y="114"/>
                          </a:lnTo>
                          <a:cubicBezTo>
                            <a:pt x="455" y="51"/>
                            <a:pt x="404" y="0"/>
                            <a:pt x="341" y="0"/>
                          </a:cubicBezTo>
                          <a:cubicBezTo>
                            <a:pt x="278" y="0"/>
                            <a:pt x="228" y="51"/>
                            <a:pt x="228" y="114"/>
                          </a:cubicBezTo>
                          <a:lnTo>
                            <a:pt x="228" y="341"/>
                          </a:lnTo>
                          <a:lnTo>
                            <a:pt x="114" y="341"/>
                          </a:lnTo>
                          <a:cubicBezTo>
                            <a:pt x="51" y="341"/>
                            <a:pt x="0" y="392"/>
                            <a:pt x="0" y="455"/>
                          </a:cubicBezTo>
                          <a:cubicBezTo>
                            <a:pt x="0" y="518"/>
                            <a:pt x="51" y="569"/>
                            <a:pt x="114" y="569"/>
                          </a:cubicBezTo>
                          <a:lnTo>
                            <a:pt x="228" y="569"/>
                          </a:lnTo>
                          <a:lnTo>
                            <a:pt x="228" y="910"/>
                          </a:lnTo>
                          <a:lnTo>
                            <a:pt x="114" y="910"/>
                          </a:lnTo>
                          <a:cubicBezTo>
                            <a:pt x="51" y="910"/>
                            <a:pt x="0" y="961"/>
                            <a:pt x="0" y="1024"/>
                          </a:cubicBezTo>
                          <a:cubicBezTo>
                            <a:pt x="0" y="1087"/>
                            <a:pt x="51" y="1138"/>
                            <a:pt x="114" y="1138"/>
                          </a:cubicBezTo>
                          <a:lnTo>
                            <a:pt x="228" y="1138"/>
                          </a:lnTo>
                          <a:lnTo>
                            <a:pt x="228" y="1479"/>
                          </a:lnTo>
                          <a:lnTo>
                            <a:pt x="114" y="1479"/>
                          </a:lnTo>
                          <a:cubicBezTo>
                            <a:pt x="51" y="1479"/>
                            <a:pt x="0" y="1530"/>
                            <a:pt x="0" y="1593"/>
                          </a:cubicBezTo>
                          <a:cubicBezTo>
                            <a:pt x="0" y="1656"/>
                            <a:pt x="51" y="1707"/>
                            <a:pt x="114" y="1707"/>
                          </a:cubicBezTo>
                          <a:lnTo>
                            <a:pt x="228" y="1707"/>
                          </a:lnTo>
                          <a:lnTo>
                            <a:pt x="228" y="2048"/>
                          </a:lnTo>
                          <a:lnTo>
                            <a:pt x="114" y="2048"/>
                          </a:lnTo>
                          <a:cubicBezTo>
                            <a:pt x="51" y="2048"/>
                            <a:pt x="0" y="2099"/>
                            <a:pt x="0" y="2162"/>
                          </a:cubicBezTo>
                          <a:cubicBezTo>
                            <a:pt x="0" y="2225"/>
                            <a:pt x="51" y="2276"/>
                            <a:pt x="114" y="2276"/>
                          </a:cubicBezTo>
                          <a:lnTo>
                            <a:pt x="228" y="2276"/>
                          </a:lnTo>
                          <a:lnTo>
                            <a:pt x="228" y="2617"/>
                          </a:lnTo>
                          <a:lnTo>
                            <a:pt x="114" y="2617"/>
                          </a:lnTo>
                          <a:cubicBezTo>
                            <a:pt x="51" y="2617"/>
                            <a:pt x="0" y="2668"/>
                            <a:pt x="0" y="2731"/>
                          </a:cubicBezTo>
                          <a:cubicBezTo>
                            <a:pt x="0" y="2794"/>
                            <a:pt x="51" y="2844"/>
                            <a:pt x="114" y="2844"/>
                          </a:cubicBezTo>
                          <a:lnTo>
                            <a:pt x="228" y="2844"/>
                          </a:lnTo>
                          <a:lnTo>
                            <a:pt x="228" y="3186"/>
                          </a:lnTo>
                          <a:lnTo>
                            <a:pt x="114" y="3186"/>
                          </a:lnTo>
                          <a:cubicBezTo>
                            <a:pt x="51" y="3186"/>
                            <a:pt x="0" y="3237"/>
                            <a:pt x="0" y="3300"/>
                          </a:cubicBezTo>
                          <a:cubicBezTo>
                            <a:pt x="0" y="3362"/>
                            <a:pt x="51" y="3413"/>
                            <a:pt x="114" y="3413"/>
                          </a:cubicBezTo>
                          <a:lnTo>
                            <a:pt x="228" y="3413"/>
                          </a:lnTo>
                          <a:lnTo>
                            <a:pt x="228" y="3755"/>
                          </a:lnTo>
                          <a:lnTo>
                            <a:pt x="114" y="3755"/>
                          </a:lnTo>
                          <a:cubicBezTo>
                            <a:pt x="51" y="3755"/>
                            <a:pt x="0" y="3806"/>
                            <a:pt x="0" y="3868"/>
                          </a:cubicBezTo>
                          <a:cubicBezTo>
                            <a:pt x="0" y="3931"/>
                            <a:pt x="51" y="3982"/>
                            <a:pt x="114" y="3982"/>
                          </a:cubicBezTo>
                          <a:lnTo>
                            <a:pt x="228" y="3982"/>
                          </a:lnTo>
                          <a:lnTo>
                            <a:pt x="228" y="4324"/>
                          </a:lnTo>
                          <a:lnTo>
                            <a:pt x="114" y="4324"/>
                          </a:lnTo>
                          <a:cubicBezTo>
                            <a:pt x="51" y="4324"/>
                            <a:pt x="0" y="4374"/>
                            <a:pt x="0" y="4437"/>
                          </a:cubicBezTo>
                          <a:cubicBezTo>
                            <a:pt x="0" y="4500"/>
                            <a:pt x="51" y="4551"/>
                            <a:pt x="114" y="4551"/>
                          </a:cubicBezTo>
                          <a:lnTo>
                            <a:pt x="228" y="4551"/>
                          </a:lnTo>
                          <a:lnTo>
                            <a:pt x="228" y="4892"/>
                          </a:lnTo>
                          <a:lnTo>
                            <a:pt x="114" y="4892"/>
                          </a:lnTo>
                          <a:cubicBezTo>
                            <a:pt x="51" y="4892"/>
                            <a:pt x="0" y="4943"/>
                            <a:pt x="0" y="5006"/>
                          </a:cubicBezTo>
                          <a:cubicBezTo>
                            <a:pt x="0" y="5069"/>
                            <a:pt x="51" y="5120"/>
                            <a:pt x="114" y="5120"/>
                          </a:cubicBezTo>
                          <a:lnTo>
                            <a:pt x="228" y="5120"/>
                          </a:lnTo>
                          <a:lnTo>
                            <a:pt x="228" y="5461"/>
                          </a:lnTo>
                          <a:lnTo>
                            <a:pt x="114" y="5461"/>
                          </a:lnTo>
                          <a:cubicBezTo>
                            <a:pt x="51" y="5461"/>
                            <a:pt x="0" y="5512"/>
                            <a:pt x="0" y="5575"/>
                          </a:cubicBezTo>
                          <a:cubicBezTo>
                            <a:pt x="0" y="5638"/>
                            <a:pt x="51" y="5689"/>
                            <a:pt x="114" y="5689"/>
                          </a:cubicBezTo>
                          <a:lnTo>
                            <a:pt x="228" y="5689"/>
                          </a:lnTo>
                          <a:lnTo>
                            <a:pt x="228" y="6030"/>
                          </a:lnTo>
                          <a:lnTo>
                            <a:pt x="114" y="6030"/>
                          </a:lnTo>
                          <a:cubicBezTo>
                            <a:pt x="51" y="6030"/>
                            <a:pt x="0" y="6081"/>
                            <a:pt x="0" y="6144"/>
                          </a:cubicBezTo>
                          <a:cubicBezTo>
                            <a:pt x="0" y="6207"/>
                            <a:pt x="51" y="6258"/>
                            <a:pt x="114" y="6258"/>
                          </a:cubicBezTo>
                          <a:lnTo>
                            <a:pt x="228" y="6258"/>
                          </a:lnTo>
                          <a:lnTo>
                            <a:pt x="228" y="6485"/>
                          </a:lnTo>
                          <a:cubicBezTo>
                            <a:pt x="228" y="6548"/>
                            <a:pt x="278" y="6599"/>
                            <a:pt x="341" y="6599"/>
                          </a:cubicBezTo>
                          <a:lnTo>
                            <a:pt x="683" y="6599"/>
                          </a:lnTo>
                          <a:lnTo>
                            <a:pt x="683" y="6713"/>
                          </a:lnTo>
                          <a:cubicBezTo>
                            <a:pt x="683" y="6776"/>
                            <a:pt x="734" y="6827"/>
                            <a:pt x="796" y="6827"/>
                          </a:cubicBezTo>
                          <a:cubicBezTo>
                            <a:pt x="859" y="6827"/>
                            <a:pt x="910" y="6776"/>
                            <a:pt x="910" y="6713"/>
                          </a:cubicBezTo>
                          <a:lnTo>
                            <a:pt x="910" y="6599"/>
                          </a:lnTo>
                          <a:lnTo>
                            <a:pt x="1252" y="6599"/>
                          </a:lnTo>
                          <a:lnTo>
                            <a:pt x="1252" y="6713"/>
                          </a:lnTo>
                          <a:cubicBezTo>
                            <a:pt x="1252" y="6776"/>
                            <a:pt x="1302" y="6827"/>
                            <a:pt x="1365" y="6827"/>
                          </a:cubicBezTo>
                          <a:cubicBezTo>
                            <a:pt x="1428" y="6827"/>
                            <a:pt x="1479" y="6776"/>
                            <a:pt x="1479" y="6713"/>
                          </a:cubicBezTo>
                          <a:lnTo>
                            <a:pt x="1479" y="6599"/>
                          </a:lnTo>
                          <a:lnTo>
                            <a:pt x="1820" y="6599"/>
                          </a:lnTo>
                          <a:lnTo>
                            <a:pt x="1820" y="6713"/>
                          </a:lnTo>
                          <a:cubicBezTo>
                            <a:pt x="1820" y="6776"/>
                            <a:pt x="1871" y="6827"/>
                            <a:pt x="1934" y="6827"/>
                          </a:cubicBezTo>
                          <a:cubicBezTo>
                            <a:pt x="1997" y="6827"/>
                            <a:pt x="2048" y="6776"/>
                            <a:pt x="2048" y="6713"/>
                          </a:cubicBezTo>
                          <a:lnTo>
                            <a:pt x="2048" y="6599"/>
                          </a:lnTo>
                          <a:lnTo>
                            <a:pt x="2389" y="6599"/>
                          </a:lnTo>
                          <a:lnTo>
                            <a:pt x="2389" y="6713"/>
                          </a:lnTo>
                          <a:cubicBezTo>
                            <a:pt x="2389" y="6776"/>
                            <a:pt x="2440" y="6827"/>
                            <a:pt x="2503" y="6827"/>
                          </a:cubicBezTo>
                          <a:cubicBezTo>
                            <a:pt x="2566" y="6827"/>
                            <a:pt x="2617" y="6776"/>
                            <a:pt x="2617" y="6713"/>
                          </a:cubicBezTo>
                          <a:lnTo>
                            <a:pt x="2617" y="6599"/>
                          </a:lnTo>
                          <a:lnTo>
                            <a:pt x="2958" y="6599"/>
                          </a:lnTo>
                          <a:lnTo>
                            <a:pt x="2958" y="6713"/>
                          </a:lnTo>
                          <a:cubicBezTo>
                            <a:pt x="2958" y="6776"/>
                            <a:pt x="3009" y="6827"/>
                            <a:pt x="3072" y="6827"/>
                          </a:cubicBezTo>
                          <a:cubicBezTo>
                            <a:pt x="3135" y="6827"/>
                            <a:pt x="3186" y="6776"/>
                            <a:pt x="3186" y="6713"/>
                          </a:cubicBezTo>
                          <a:lnTo>
                            <a:pt x="3186" y="6599"/>
                          </a:lnTo>
                          <a:lnTo>
                            <a:pt x="3527" y="6599"/>
                          </a:lnTo>
                          <a:lnTo>
                            <a:pt x="3527" y="6713"/>
                          </a:lnTo>
                          <a:cubicBezTo>
                            <a:pt x="3527" y="6776"/>
                            <a:pt x="3578" y="6827"/>
                            <a:pt x="3641" y="6827"/>
                          </a:cubicBezTo>
                          <a:cubicBezTo>
                            <a:pt x="3704" y="6827"/>
                            <a:pt x="3755" y="6776"/>
                            <a:pt x="3755" y="6713"/>
                          </a:cubicBezTo>
                          <a:lnTo>
                            <a:pt x="3755" y="6599"/>
                          </a:lnTo>
                          <a:lnTo>
                            <a:pt x="4096" y="6599"/>
                          </a:lnTo>
                          <a:lnTo>
                            <a:pt x="4096" y="6713"/>
                          </a:lnTo>
                          <a:cubicBezTo>
                            <a:pt x="4096" y="6776"/>
                            <a:pt x="4147" y="6827"/>
                            <a:pt x="4210" y="6827"/>
                          </a:cubicBezTo>
                          <a:cubicBezTo>
                            <a:pt x="4273" y="6827"/>
                            <a:pt x="4323" y="6776"/>
                            <a:pt x="4323" y="6713"/>
                          </a:cubicBezTo>
                          <a:lnTo>
                            <a:pt x="4323" y="6599"/>
                          </a:lnTo>
                          <a:lnTo>
                            <a:pt x="4665" y="6599"/>
                          </a:lnTo>
                          <a:lnTo>
                            <a:pt x="4665" y="6713"/>
                          </a:lnTo>
                          <a:cubicBezTo>
                            <a:pt x="4665" y="6776"/>
                            <a:pt x="4716" y="6827"/>
                            <a:pt x="4779" y="6827"/>
                          </a:cubicBezTo>
                          <a:cubicBezTo>
                            <a:pt x="4842" y="6827"/>
                            <a:pt x="4892" y="6776"/>
                            <a:pt x="4892" y="6713"/>
                          </a:cubicBezTo>
                          <a:lnTo>
                            <a:pt x="4892" y="6599"/>
                          </a:lnTo>
                          <a:lnTo>
                            <a:pt x="5234" y="6599"/>
                          </a:lnTo>
                          <a:lnTo>
                            <a:pt x="5234" y="6713"/>
                          </a:lnTo>
                          <a:cubicBezTo>
                            <a:pt x="5234" y="6776"/>
                            <a:pt x="5285" y="6827"/>
                            <a:pt x="5347" y="6827"/>
                          </a:cubicBezTo>
                          <a:cubicBezTo>
                            <a:pt x="5410" y="6827"/>
                            <a:pt x="5461" y="6776"/>
                            <a:pt x="5461" y="6713"/>
                          </a:cubicBezTo>
                          <a:lnTo>
                            <a:pt x="5461" y="6599"/>
                          </a:lnTo>
                          <a:lnTo>
                            <a:pt x="5803" y="6599"/>
                          </a:lnTo>
                          <a:lnTo>
                            <a:pt x="5803" y="6713"/>
                          </a:lnTo>
                          <a:cubicBezTo>
                            <a:pt x="5803" y="6776"/>
                            <a:pt x="5853" y="6827"/>
                            <a:pt x="5916" y="6827"/>
                          </a:cubicBezTo>
                          <a:cubicBezTo>
                            <a:pt x="5979" y="6827"/>
                            <a:pt x="6030" y="6776"/>
                            <a:pt x="6030" y="6713"/>
                          </a:cubicBezTo>
                          <a:lnTo>
                            <a:pt x="6030" y="6599"/>
                          </a:lnTo>
                          <a:lnTo>
                            <a:pt x="6371" y="6599"/>
                          </a:lnTo>
                          <a:lnTo>
                            <a:pt x="6371" y="6713"/>
                          </a:lnTo>
                          <a:cubicBezTo>
                            <a:pt x="6371" y="6776"/>
                            <a:pt x="6422" y="6827"/>
                            <a:pt x="6485" y="6827"/>
                          </a:cubicBezTo>
                          <a:cubicBezTo>
                            <a:pt x="6548" y="6827"/>
                            <a:pt x="6599" y="6776"/>
                            <a:pt x="6599" y="6713"/>
                          </a:cubicBezTo>
                          <a:lnTo>
                            <a:pt x="6599" y="6599"/>
                          </a:lnTo>
                          <a:lnTo>
                            <a:pt x="6713" y="6599"/>
                          </a:lnTo>
                          <a:cubicBezTo>
                            <a:pt x="6776" y="6599"/>
                            <a:pt x="6827" y="6548"/>
                            <a:pt x="6827" y="6485"/>
                          </a:cubicBezTo>
                          <a:cubicBezTo>
                            <a:pt x="6827" y="6422"/>
                            <a:pt x="6776" y="6372"/>
                            <a:pt x="6713" y="6372"/>
                          </a:cubicBezTo>
                          <a:lnTo>
                            <a:pt x="6599" y="6372"/>
                          </a:lnTo>
                          <a:lnTo>
                            <a:pt x="6599" y="6258"/>
                          </a:lnTo>
                          <a:cubicBezTo>
                            <a:pt x="6599" y="6195"/>
                            <a:pt x="6548" y="6144"/>
                            <a:pt x="6485" y="6144"/>
                          </a:cubicBezTo>
                          <a:cubicBezTo>
                            <a:pt x="6422" y="6144"/>
                            <a:pt x="6371" y="6195"/>
                            <a:pt x="6371" y="6258"/>
                          </a:cubicBezTo>
                          <a:lnTo>
                            <a:pt x="6371" y="6372"/>
                          </a:lnTo>
                          <a:lnTo>
                            <a:pt x="6030" y="6372"/>
                          </a:lnTo>
                          <a:lnTo>
                            <a:pt x="6030" y="6258"/>
                          </a:lnTo>
                          <a:cubicBezTo>
                            <a:pt x="6030" y="6195"/>
                            <a:pt x="5979" y="6144"/>
                            <a:pt x="5916" y="6144"/>
                          </a:cubicBezTo>
                          <a:cubicBezTo>
                            <a:pt x="5853" y="6144"/>
                            <a:pt x="5803" y="6195"/>
                            <a:pt x="5803" y="6258"/>
                          </a:cubicBezTo>
                          <a:lnTo>
                            <a:pt x="5803" y="6372"/>
                          </a:lnTo>
                          <a:lnTo>
                            <a:pt x="5461" y="6372"/>
                          </a:lnTo>
                          <a:lnTo>
                            <a:pt x="5461" y="6258"/>
                          </a:lnTo>
                          <a:cubicBezTo>
                            <a:pt x="5461" y="6195"/>
                            <a:pt x="5410" y="6144"/>
                            <a:pt x="5347" y="6144"/>
                          </a:cubicBezTo>
                          <a:cubicBezTo>
                            <a:pt x="5285" y="6144"/>
                            <a:pt x="5234" y="6195"/>
                            <a:pt x="5234" y="6258"/>
                          </a:cubicBezTo>
                          <a:lnTo>
                            <a:pt x="5234" y="6372"/>
                          </a:lnTo>
                          <a:lnTo>
                            <a:pt x="4892" y="6372"/>
                          </a:lnTo>
                          <a:lnTo>
                            <a:pt x="4892" y="6258"/>
                          </a:lnTo>
                          <a:cubicBezTo>
                            <a:pt x="4892" y="6195"/>
                            <a:pt x="4842" y="6144"/>
                            <a:pt x="4779" y="6144"/>
                          </a:cubicBezTo>
                          <a:cubicBezTo>
                            <a:pt x="4716" y="6144"/>
                            <a:pt x="4665" y="6195"/>
                            <a:pt x="4665" y="6258"/>
                          </a:cubicBezTo>
                          <a:lnTo>
                            <a:pt x="4665" y="6372"/>
                          </a:lnTo>
                          <a:lnTo>
                            <a:pt x="4323" y="6372"/>
                          </a:lnTo>
                          <a:lnTo>
                            <a:pt x="4323" y="6258"/>
                          </a:lnTo>
                          <a:cubicBezTo>
                            <a:pt x="4323" y="6195"/>
                            <a:pt x="4273" y="6144"/>
                            <a:pt x="4210" y="6144"/>
                          </a:cubicBezTo>
                          <a:cubicBezTo>
                            <a:pt x="4147" y="6144"/>
                            <a:pt x="4096" y="6195"/>
                            <a:pt x="4096" y="6258"/>
                          </a:cubicBezTo>
                          <a:lnTo>
                            <a:pt x="4096" y="6372"/>
                          </a:lnTo>
                          <a:lnTo>
                            <a:pt x="3755" y="6372"/>
                          </a:lnTo>
                          <a:lnTo>
                            <a:pt x="3755" y="6258"/>
                          </a:lnTo>
                          <a:cubicBezTo>
                            <a:pt x="3755" y="6195"/>
                            <a:pt x="3704" y="6144"/>
                            <a:pt x="3641" y="6144"/>
                          </a:cubicBezTo>
                          <a:cubicBezTo>
                            <a:pt x="3578" y="6144"/>
                            <a:pt x="3527" y="6195"/>
                            <a:pt x="3527" y="6258"/>
                          </a:cubicBezTo>
                          <a:lnTo>
                            <a:pt x="3527" y="6372"/>
                          </a:lnTo>
                          <a:lnTo>
                            <a:pt x="3186" y="6372"/>
                          </a:lnTo>
                          <a:lnTo>
                            <a:pt x="3186" y="6258"/>
                          </a:lnTo>
                          <a:cubicBezTo>
                            <a:pt x="3186" y="6195"/>
                            <a:pt x="3135" y="6144"/>
                            <a:pt x="3072" y="6144"/>
                          </a:cubicBezTo>
                          <a:cubicBezTo>
                            <a:pt x="3009" y="6144"/>
                            <a:pt x="2958" y="6195"/>
                            <a:pt x="2958" y="6258"/>
                          </a:cubicBezTo>
                          <a:lnTo>
                            <a:pt x="2958" y="6372"/>
                          </a:lnTo>
                          <a:lnTo>
                            <a:pt x="2617" y="6372"/>
                          </a:lnTo>
                          <a:lnTo>
                            <a:pt x="2617" y="6258"/>
                          </a:lnTo>
                          <a:cubicBezTo>
                            <a:pt x="2617" y="6195"/>
                            <a:pt x="2566" y="6144"/>
                            <a:pt x="2503" y="6144"/>
                          </a:cubicBezTo>
                          <a:cubicBezTo>
                            <a:pt x="2440" y="6144"/>
                            <a:pt x="2389" y="6195"/>
                            <a:pt x="2389" y="6258"/>
                          </a:cubicBezTo>
                          <a:lnTo>
                            <a:pt x="2389" y="6372"/>
                          </a:lnTo>
                          <a:lnTo>
                            <a:pt x="2048" y="6372"/>
                          </a:lnTo>
                          <a:lnTo>
                            <a:pt x="2048" y="6258"/>
                          </a:lnTo>
                          <a:cubicBezTo>
                            <a:pt x="2048" y="6195"/>
                            <a:pt x="1997" y="6144"/>
                            <a:pt x="1934" y="6144"/>
                          </a:cubicBezTo>
                          <a:cubicBezTo>
                            <a:pt x="1871" y="6144"/>
                            <a:pt x="1820" y="6195"/>
                            <a:pt x="1820" y="6258"/>
                          </a:cubicBezTo>
                          <a:lnTo>
                            <a:pt x="1820" y="6372"/>
                          </a:lnTo>
                          <a:lnTo>
                            <a:pt x="1479" y="6372"/>
                          </a:lnTo>
                          <a:lnTo>
                            <a:pt x="1479" y="6258"/>
                          </a:lnTo>
                          <a:cubicBezTo>
                            <a:pt x="1479" y="6195"/>
                            <a:pt x="1428" y="6144"/>
                            <a:pt x="1365" y="6144"/>
                          </a:cubicBezTo>
                          <a:cubicBezTo>
                            <a:pt x="1302" y="6144"/>
                            <a:pt x="1252" y="6195"/>
                            <a:pt x="1252" y="6258"/>
                          </a:cubicBezTo>
                          <a:lnTo>
                            <a:pt x="1252" y="6372"/>
                          </a:lnTo>
                          <a:lnTo>
                            <a:pt x="910" y="6372"/>
                          </a:lnTo>
                          <a:lnTo>
                            <a:pt x="910" y="6258"/>
                          </a:lnTo>
                          <a:cubicBezTo>
                            <a:pt x="910" y="6195"/>
                            <a:pt x="859" y="6144"/>
                            <a:pt x="796" y="6144"/>
                          </a:cubicBezTo>
                          <a:cubicBezTo>
                            <a:pt x="734" y="6144"/>
                            <a:pt x="683" y="6195"/>
                            <a:pt x="683" y="6258"/>
                          </a:cubicBezTo>
                          <a:lnTo>
                            <a:pt x="683" y="6372"/>
                          </a:lnTo>
                          <a:lnTo>
                            <a:pt x="455" y="6372"/>
                          </a:lnTo>
                          <a:lnTo>
                            <a:pt x="455" y="5234"/>
                          </a:lnTo>
                          <a:lnTo>
                            <a:pt x="1263" y="523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wrap="square" lIns="91440" tIns="45720" rIns="91440" bIns="45720" anchor="ctr">
                      <a:normAutofit fontScale="62500" lnSpcReduction="20000"/>
                    </a:bodyPr>
                    <a:lstStyle/>
                    <a:p>
                      <a:pPr algn="ctr"/>
                      <a:endParaRPr/>
                    </a:p>
                  </p:txBody>
                </p:sp>
              </p:grpSp>
              <p:grpSp>
                <p:nvGrpSpPr>
                  <p:cNvPr id="11" name="组合 10" descr="76df4e7d-bddc-4737-a5bf-4223baa59aac">
                    <a:extLst>
                      <a:ext uri="{FF2B5EF4-FFF2-40B4-BE49-F238E27FC236}">
                        <a16:creationId xmlns:a16="http://schemas.microsoft.com/office/drawing/2014/main" id="{26C1BECE-0EF7-496A-957E-83269E5AED8E}"/>
                      </a:ext>
                    </a:extLst>
                  </p:cNvPr>
                  <p:cNvGrpSpPr/>
                  <p:nvPr/>
                </p:nvGrpSpPr>
                <p:grpSpPr>
                  <a:xfrm>
                    <a:off x="8184338" y="2727700"/>
                    <a:ext cx="3334562" cy="2326900"/>
                    <a:chOff x="4357208" y="2727700"/>
                    <a:chExt cx="1635534" cy="2326900"/>
                  </a:xfrm>
                </p:grpSpPr>
                <p:sp>
                  <p:nvSpPr>
                    <p:cNvPr id="14" name="Text3" descr="07286958-133f-466c-a4d3-05d0f3d1b2c2">
                      <a:extLst>
                        <a:ext uri="{FF2B5EF4-FFF2-40B4-BE49-F238E27FC236}">
                          <a16:creationId xmlns:a16="http://schemas.microsoft.com/office/drawing/2014/main" id="{445FCCAE-37E2-47B4-A6D1-FAFEC8386A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57208" y="3326864"/>
                      <a:ext cx="1635534" cy="17277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91440" tIns="45720" rIns="91440" bIns="45720" anchor="t" anchorCtr="1">
                      <a:norm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</a:pPr>
                      <a:r>
                        <a:rPr lang="en-US" sz="2000" dirty="0">
                          <a:solidFill>
                            <a:srgbClr val="2F2F2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18课时</a:t>
                      </a:r>
                    </a:p>
                  </p:txBody>
                </p:sp>
                <p:sp>
                  <p:nvSpPr>
                    <p:cNvPr id="15" name="Bullet3" descr="9c01b4b5-4952-4d41-a6cc-af2966cacea8">
                      <a:extLst>
                        <a:ext uri="{FF2B5EF4-FFF2-40B4-BE49-F238E27FC236}">
                          <a16:creationId xmlns:a16="http://schemas.microsoft.com/office/drawing/2014/main" id="{BC21CB03-F5EB-44B7-B008-2037B9F566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7208" y="2727700"/>
                      <a:ext cx="1635534" cy="556889"/>
                    </a:xfrm>
                    <a:prstGeom prst="rect">
                      <a:avLst/>
                    </a:prstGeom>
                  </p:spPr>
                  <p:txBody>
                    <a:bodyPr wrap="square" lIns="91440" tIns="45720" rIns="91440" bIns="45720" anchor="b" anchorCtr="1">
                      <a:norm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ea typeface="微软雅黑"/>
                        </a:rPr>
                        <a:t>课时</a:t>
                      </a:r>
                      <a:endParaRPr lang="en-US" sz="2400" b="1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ea typeface="微软雅黑"/>
                      </a:endParaRPr>
                    </a:p>
                  </p:txBody>
                </p:sp>
              </p:grpSp>
            </p:grpSp>
          </p:grpSp>
        </p:grpSp>
        <p:sp>
          <p:nvSpPr>
            <p:cNvPr id="35" name="Title" descr="46b56925-5eee-4120-827b-22eda9817358">
              <a:extLst>
                <a:ext uri="{FF2B5EF4-FFF2-40B4-BE49-F238E27FC236}">
                  <a16:creationId xmlns:a16="http://schemas.microsoft.com/office/drawing/2014/main" id="{506024F9-9292-4B2E-E041-E20A8969D2AF}"/>
                </a:ext>
              </a:extLst>
            </p:cNvPr>
            <p:cNvSpPr txBox="1"/>
            <p:nvPr/>
          </p:nvSpPr>
          <p:spPr>
            <a:xfrm>
              <a:off x="5395838" y="1224891"/>
              <a:ext cx="6123061" cy="718109"/>
            </a:xfrm>
            <a:prstGeom prst="rect">
              <a:avLst/>
            </a:prstGeom>
            <a:noFill/>
          </p:spPr>
          <p:txBody>
            <a:bodyPr vert="horz" wrap="square" rtlCol="0" anchor="t" anchorCtr="0">
              <a:normAutofit/>
            </a:bodyPr>
            <a:lstStyle/>
            <a:p>
              <a:pPr algn="l"/>
              <a:endParaRPr/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EEACB45E-8D2D-500E-E7E3-4046931A4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0" y="261674"/>
            <a:ext cx="512090" cy="52602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77559d02-3ecc-406f-8a69-9450dd9b5bd4"/>
          <p:cNvSpPr>
            <a:spLocks noGrp="1"/>
          </p:cNvSpPr>
          <p:nvPr>
            <p:ph type="title" hasCustomPrompt="1"/>
          </p:nvPr>
        </p:nvSpPr>
        <p:spPr>
          <a:xfrm>
            <a:off x="660400" y="128587"/>
            <a:ext cx="10858500" cy="659112"/>
          </a:xfrm>
          <a:custGeom>
            <a:avLst/>
            <a:gdLst>
              <a:gd name="connsiteX0" fmla="*/ 0 w 10858500"/>
              <a:gd name="connsiteY0" fmla="*/ 0 h 659112"/>
              <a:gd name="connsiteX1" fmla="*/ 10858500 w 10858500"/>
              <a:gd name="connsiteY1" fmla="*/ 0 h 659112"/>
              <a:gd name="connsiteX2" fmla="*/ 10858500 w 10858500"/>
              <a:gd name="connsiteY2" fmla="*/ 659112 h 659112"/>
              <a:gd name="connsiteX3" fmla="*/ 0 w 10858500"/>
              <a:gd name="connsiteY3" fmla="*/ 659112 h 659112"/>
              <a:gd name="connsiteX4" fmla="*/ 0 w 10858500"/>
              <a:gd name="connsiteY4" fmla="*/ 0 h 6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0" h="659112" fill="none" extrusionOk="0">
                <a:moveTo>
                  <a:pt x="0" y="0"/>
                </a:moveTo>
                <a:cubicBezTo>
                  <a:pt x="5373679" y="60369"/>
                  <a:pt x="6013330" y="35893"/>
                  <a:pt x="10858500" y="0"/>
                </a:cubicBezTo>
                <a:cubicBezTo>
                  <a:pt x="10847930" y="273667"/>
                  <a:pt x="10881029" y="361647"/>
                  <a:pt x="10858500" y="659112"/>
                </a:cubicBezTo>
                <a:cubicBezTo>
                  <a:pt x="9523840" y="809673"/>
                  <a:pt x="3731001" y="736284"/>
                  <a:pt x="0" y="659112"/>
                </a:cubicBezTo>
                <a:cubicBezTo>
                  <a:pt x="32800" y="559932"/>
                  <a:pt x="-24122" y="228558"/>
                  <a:pt x="0" y="0"/>
                </a:cubicBezTo>
                <a:close/>
              </a:path>
              <a:path w="10858500" h="659112" stroke="0" extrusionOk="0">
                <a:moveTo>
                  <a:pt x="0" y="0"/>
                </a:moveTo>
                <a:cubicBezTo>
                  <a:pt x="2761374" y="-39068"/>
                  <a:pt x="6183745" y="-44631"/>
                  <a:pt x="10858500" y="0"/>
                </a:cubicBezTo>
                <a:cubicBezTo>
                  <a:pt x="10863879" y="311753"/>
                  <a:pt x="10883254" y="372070"/>
                  <a:pt x="10858500" y="659112"/>
                </a:cubicBezTo>
                <a:cubicBezTo>
                  <a:pt x="8344044" y="588144"/>
                  <a:pt x="1298010" y="682893"/>
                  <a:pt x="0" y="659112"/>
                </a:cubicBezTo>
                <a:cubicBezTo>
                  <a:pt x="4428" y="444342"/>
                  <a:pt x="34495" y="31736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77532681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i="0" u="none" dirty="0" err="1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rPr>
              <a:t>教学反思各方面</a:t>
            </a:r>
            <a:endParaRPr lang="en-US" sz="2800" i="0" u="none" dirty="0">
              <a:ln w="12700" cmpd="sng">
                <a:solidFill>
                  <a:schemeClr val="bg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a typeface="微软雅黑"/>
            </a:endParaRPr>
          </a:p>
        </p:txBody>
      </p:sp>
      <p:grpSp>
        <p:nvGrpSpPr>
          <p:cNvPr id="15" name="400519cd-d7e9-49ab-bcba-3591f4865708.source.4.zh-Hans.pptx" descr="796ece38-77eb-437e-83f4-eb5816005894">
            <a:extLst>
              <a:ext uri="{FF2B5EF4-FFF2-40B4-BE49-F238E27FC236}">
                <a16:creationId xmlns:a16="http://schemas.microsoft.com/office/drawing/2014/main" id="{83682551-3321-E96E-2A06-8FA581BF729C}"/>
              </a:ext>
            </a:extLst>
          </p:cNvPr>
          <p:cNvGrpSpPr/>
          <p:nvPr/>
        </p:nvGrpSpPr>
        <p:grpSpPr>
          <a:xfrm>
            <a:off x="0" y="1053853"/>
            <a:ext cx="11704320" cy="5564661"/>
            <a:chOff x="0" y="1053853"/>
            <a:chExt cx="11704320" cy="5564661"/>
          </a:xfrm>
        </p:grpSpPr>
        <p:sp>
          <p:nvSpPr>
            <p:cNvPr id="136" name="išḷîďê" descr="113a566c-b46a-4195-8bbc-aea32b1f9fc6">
              <a:extLst>
                <a:ext uri="{FF2B5EF4-FFF2-40B4-BE49-F238E27FC236}">
                  <a16:creationId xmlns:a16="http://schemas.microsoft.com/office/drawing/2014/main" id="{557E219E-3EAB-C53B-F581-6145B1BBCD12}"/>
                </a:ext>
              </a:extLst>
            </p:cNvPr>
            <p:cNvSpPr/>
            <p:nvPr/>
          </p:nvSpPr>
          <p:spPr bwMode="auto">
            <a:xfrm>
              <a:off x="4057054" y="2370369"/>
              <a:ext cx="4193485" cy="2588306"/>
            </a:xfrm>
            <a:custGeom>
              <a:avLst/>
              <a:gdLst>
                <a:gd name="T0" fmla="*/ 1357 w 1482"/>
                <a:gd name="T1" fmla="*/ 913 h 913"/>
                <a:gd name="T2" fmla="*/ 1103 w 1482"/>
                <a:gd name="T3" fmla="*/ 531 h 913"/>
                <a:gd name="T4" fmla="*/ 1041 w 1482"/>
                <a:gd name="T5" fmla="*/ 155 h 913"/>
                <a:gd name="T6" fmla="*/ 380 w 1482"/>
                <a:gd name="T7" fmla="*/ 306 h 913"/>
                <a:gd name="T8" fmla="*/ 0 w 1482"/>
                <a:gd name="T9" fmla="*/ 724 h 913"/>
                <a:gd name="T10" fmla="*/ 55 w 1482"/>
                <a:gd name="T11" fmla="*/ 913 h 913"/>
                <a:gd name="T12" fmla="*/ 1357 w 1482"/>
                <a:gd name="T13" fmla="*/ 913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2" h="913">
                  <a:moveTo>
                    <a:pt x="1357" y="913"/>
                  </a:moveTo>
                  <a:cubicBezTo>
                    <a:pt x="1482" y="781"/>
                    <a:pt x="1133" y="697"/>
                    <a:pt x="1103" y="531"/>
                  </a:cubicBezTo>
                  <a:cubicBezTo>
                    <a:pt x="1075" y="371"/>
                    <a:pt x="1185" y="227"/>
                    <a:pt x="1041" y="155"/>
                  </a:cubicBezTo>
                  <a:cubicBezTo>
                    <a:pt x="730" y="0"/>
                    <a:pt x="570" y="326"/>
                    <a:pt x="380" y="306"/>
                  </a:cubicBezTo>
                  <a:cubicBezTo>
                    <a:pt x="188" y="285"/>
                    <a:pt x="0" y="526"/>
                    <a:pt x="0" y="724"/>
                  </a:cubicBezTo>
                  <a:cubicBezTo>
                    <a:pt x="0" y="808"/>
                    <a:pt x="13" y="861"/>
                    <a:pt x="55" y="913"/>
                  </a:cubicBezTo>
                  <a:lnTo>
                    <a:pt x="1357" y="913"/>
                  </a:lnTo>
                  <a:close/>
                </a:path>
              </a:pathLst>
            </a:custGeom>
            <a:solidFill>
              <a:srgbClr val="F8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37" name="i$1îďè" descr="0c3e1c62-913f-4c86-8d6b-2a3cbae86716">
              <a:extLst>
                <a:ext uri="{FF2B5EF4-FFF2-40B4-BE49-F238E27FC236}">
                  <a16:creationId xmlns:a16="http://schemas.microsoft.com/office/drawing/2014/main" id="{D2E2BA2C-4BC1-3B5F-1643-EA4ACFDF2001}"/>
                </a:ext>
              </a:extLst>
            </p:cNvPr>
            <p:cNvSpPr/>
            <p:nvPr/>
          </p:nvSpPr>
          <p:spPr bwMode="auto">
            <a:xfrm>
              <a:off x="7189952" y="3626389"/>
              <a:ext cx="195434" cy="96526"/>
            </a:xfrm>
            <a:custGeom>
              <a:avLst/>
              <a:gdLst>
                <a:gd name="T0" fmla="*/ 152 w 164"/>
                <a:gd name="T1" fmla="*/ 81 h 81"/>
                <a:gd name="T2" fmla="*/ 164 w 164"/>
                <a:gd name="T3" fmla="*/ 0 h 81"/>
                <a:gd name="T4" fmla="*/ 0 w 164"/>
                <a:gd name="T5" fmla="*/ 36 h 81"/>
                <a:gd name="T6" fmla="*/ 152 w 164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81">
                  <a:moveTo>
                    <a:pt x="152" y="81"/>
                  </a:moveTo>
                  <a:lnTo>
                    <a:pt x="164" y="0"/>
                  </a:lnTo>
                  <a:lnTo>
                    <a:pt x="0" y="36"/>
                  </a:lnTo>
                  <a:lnTo>
                    <a:pt x="152" y="81"/>
                  </a:lnTo>
                  <a:close/>
                </a:path>
              </a:pathLst>
            </a:custGeom>
            <a:solidFill>
              <a:srgbClr val="000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38" name="ïš1ïḍè" descr="6b6a63d0-f248-413f-b211-b72aaebdc51f">
              <a:extLst>
                <a:ext uri="{FF2B5EF4-FFF2-40B4-BE49-F238E27FC236}">
                  <a16:creationId xmlns:a16="http://schemas.microsoft.com/office/drawing/2014/main" id="{7CCB68BE-DDC7-00C0-DB09-A88CAD203F24}"/>
                </a:ext>
              </a:extLst>
            </p:cNvPr>
            <p:cNvSpPr/>
            <p:nvPr/>
          </p:nvSpPr>
          <p:spPr bwMode="auto">
            <a:xfrm>
              <a:off x="4405021" y="3303446"/>
              <a:ext cx="639927" cy="561277"/>
            </a:xfrm>
            <a:custGeom>
              <a:avLst/>
              <a:gdLst>
                <a:gd name="T0" fmla="*/ 207 w 226"/>
                <a:gd name="T1" fmla="*/ 198 h 198"/>
                <a:gd name="T2" fmla="*/ 20 w 226"/>
                <a:gd name="T3" fmla="*/ 198 h 198"/>
                <a:gd name="T4" fmla="*/ 0 w 226"/>
                <a:gd name="T5" fmla="*/ 179 h 198"/>
                <a:gd name="T6" fmla="*/ 0 w 226"/>
                <a:gd name="T7" fmla="*/ 20 h 198"/>
                <a:gd name="T8" fmla="*/ 20 w 226"/>
                <a:gd name="T9" fmla="*/ 0 h 198"/>
                <a:gd name="T10" fmla="*/ 207 w 226"/>
                <a:gd name="T11" fmla="*/ 0 h 198"/>
                <a:gd name="T12" fmla="*/ 226 w 226"/>
                <a:gd name="T13" fmla="*/ 20 h 198"/>
                <a:gd name="T14" fmla="*/ 226 w 226"/>
                <a:gd name="T15" fmla="*/ 179 h 198"/>
                <a:gd name="T16" fmla="*/ 207 w 226"/>
                <a:gd name="T17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98">
                  <a:moveTo>
                    <a:pt x="207" y="198"/>
                  </a:moveTo>
                  <a:cubicBezTo>
                    <a:pt x="20" y="198"/>
                    <a:pt x="20" y="198"/>
                    <a:pt x="20" y="198"/>
                  </a:cubicBezTo>
                  <a:cubicBezTo>
                    <a:pt x="9" y="198"/>
                    <a:pt x="0" y="189"/>
                    <a:pt x="0" y="1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17" y="0"/>
                    <a:pt x="226" y="9"/>
                    <a:pt x="226" y="20"/>
                  </a:cubicBezTo>
                  <a:cubicBezTo>
                    <a:pt x="226" y="179"/>
                    <a:pt x="226" y="179"/>
                    <a:pt x="226" y="179"/>
                  </a:cubicBezTo>
                  <a:cubicBezTo>
                    <a:pt x="226" y="189"/>
                    <a:pt x="217" y="198"/>
                    <a:pt x="207" y="198"/>
                  </a:cubicBezTo>
                  <a:close/>
                </a:path>
              </a:pathLst>
            </a:custGeom>
            <a:solidFill>
              <a:srgbClr val="DB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39" name="ïṧḷiḓé" descr="61dea368-43bc-4954-947a-94185cd4776b">
              <a:extLst>
                <a:ext uri="{FF2B5EF4-FFF2-40B4-BE49-F238E27FC236}">
                  <a16:creationId xmlns:a16="http://schemas.microsoft.com/office/drawing/2014/main" id="{133A18A2-6C2E-337A-3E3E-42D2F9460B4D}"/>
                </a:ext>
              </a:extLst>
            </p:cNvPr>
            <p:cNvSpPr/>
            <p:nvPr/>
          </p:nvSpPr>
          <p:spPr bwMode="auto">
            <a:xfrm>
              <a:off x="6739501" y="3538205"/>
              <a:ext cx="874685" cy="337243"/>
            </a:xfrm>
            <a:custGeom>
              <a:avLst/>
              <a:gdLst>
                <a:gd name="T0" fmla="*/ 470 w 734"/>
                <a:gd name="T1" fmla="*/ 0 h 283"/>
                <a:gd name="T2" fmla="*/ 0 w 734"/>
                <a:gd name="T3" fmla="*/ 131 h 283"/>
                <a:gd name="T4" fmla="*/ 734 w 734"/>
                <a:gd name="T5" fmla="*/ 283 h 283"/>
                <a:gd name="T6" fmla="*/ 618 w 734"/>
                <a:gd name="T7" fmla="*/ 157 h 283"/>
                <a:gd name="T8" fmla="*/ 378 w 734"/>
                <a:gd name="T9" fmla="*/ 110 h 283"/>
                <a:gd name="T10" fmla="*/ 542 w 734"/>
                <a:gd name="T11" fmla="*/ 74 h 283"/>
                <a:gd name="T12" fmla="*/ 470 w 734"/>
                <a:gd name="T13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4" h="283">
                  <a:moveTo>
                    <a:pt x="470" y="0"/>
                  </a:moveTo>
                  <a:lnTo>
                    <a:pt x="0" y="131"/>
                  </a:lnTo>
                  <a:lnTo>
                    <a:pt x="734" y="283"/>
                  </a:lnTo>
                  <a:lnTo>
                    <a:pt x="618" y="157"/>
                  </a:lnTo>
                  <a:lnTo>
                    <a:pt x="378" y="110"/>
                  </a:lnTo>
                  <a:lnTo>
                    <a:pt x="542" y="74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40" name="íṡḷîḋè" descr="53883349-be08-4c63-9040-0b66d60729e2">
              <a:extLst>
                <a:ext uri="{FF2B5EF4-FFF2-40B4-BE49-F238E27FC236}">
                  <a16:creationId xmlns:a16="http://schemas.microsoft.com/office/drawing/2014/main" id="{9B37FD9B-8E72-F0D5-E283-56334BEFE05A}"/>
                </a:ext>
              </a:extLst>
            </p:cNvPr>
            <p:cNvSpPr/>
            <p:nvPr/>
          </p:nvSpPr>
          <p:spPr bwMode="auto">
            <a:xfrm>
              <a:off x="4017728" y="4136423"/>
              <a:ext cx="463560" cy="433768"/>
            </a:xfrm>
            <a:custGeom>
              <a:avLst/>
              <a:gdLst>
                <a:gd name="T0" fmla="*/ 94 w 164"/>
                <a:gd name="T1" fmla="*/ 153 h 153"/>
                <a:gd name="T2" fmla="*/ 44 w 164"/>
                <a:gd name="T3" fmla="*/ 122 h 153"/>
                <a:gd name="T4" fmla="*/ 0 w 164"/>
                <a:gd name="T5" fmla="*/ 2 h 153"/>
                <a:gd name="T6" fmla="*/ 0 w 164"/>
                <a:gd name="T7" fmla="*/ 0 h 153"/>
                <a:gd name="T8" fmla="*/ 1 w 164"/>
                <a:gd name="T9" fmla="*/ 0 h 153"/>
                <a:gd name="T10" fmla="*/ 115 w 164"/>
                <a:gd name="T11" fmla="*/ 30 h 153"/>
                <a:gd name="T12" fmla="*/ 141 w 164"/>
                <a:gd name="T13" fmla="*/ 130 h 153"/>
                <a:gd name="T14" fmla="*/ 94 w 164"/>
                <a:gd name="T1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153">
                  <a:moveTo>
                    <a:pt x="94" y="153"/>
                  </a:moveTo>
                  <a:cubicBezTo>
                    <a:pt x="73" y="153"/>
                    <a:pt x="56" y="142"/>
                    <a:pt x="44" y="122"/>
                  </a:cubicBezTo>
                  <a:cubicBezTo>
                    <a:pt x="15" y="75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9" y="0"/>
                    <a:pt x="79" y="1"/>
                    <a:pt x="115" y="30"/>
                  </a:cubicBezTo>
                  <a:cubicBezTo>
                    <a:pt x="153" y="59"/>
                    <a:pt x="164" y="101"/>
                    <a:pt x="141" y="130"/>
                  </a:cubicBezTo>
                  <a:cubicBezTo>
                    <a:pt x="130" y="144"/>
                    <a:pt x="112" y="153"/>
                    <a:pt x="94" y="153"/>
                  </a:cubicBezTo>
                  <a:close/>
                </a:path>
              </a:pathLst>
            </a:custGeom>
            <a:solidFill>
              <a:srgbClr val="56D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41" name="íṩľíḍé" descr="d446cc5e-7854-4a0b-b04a-2c038ae3f27a">
              <a:extLst>
                <a:ext uri="{FF2B5EF4-FFF2-40B4-BE49-F238E27FC236}">
                  <a16:creationId xmlns:a16="http://schemas.microsoft.com/office/drawing/2014/main" id="{EC0F1659-B9A9-D043-480A-7794815DE977}"/>
                </a:ext>
              </a:extLst>
            </p:cNvPr>
            <p:cNvSpPr/>
            <p:nvPr/>
          </p:nvSpPr>
          <p:spPr bwMode="auto">
            <a:xfrm>
              <a:off x="4011770" y="4134040"/>
              <a:ext cx="464751" cy="436151"/>
            </a:xfrm>
            <a:custGeom>
              <a:avLst/>
              <a:gdLst>
                <a:gd name="T0" fmla="*/ 3 w 164"/>
                <a:gd name="T1" fmla="*/ 2 h 154"/>
                <a:gd name="T2" fmla="*/ 117 w 164"/>
                <a:gd name="T3" fmla="*/ 32 h 154"/>
                <a:gd name="T4" fmla="*/ 142 w 164"/>
                <a:gd name="T5" fmla="*/ 130 h 154"/>
                <a:gd name="T6" fmla="*/ 96 w 164"/>
                <a:gd name="T7" fmla="*/ 152 h 154"/>
                <a:gd name="T8" fmla="*/ 47 w 164"/>
                <a:gd name="T9" fmla="*/ 123 h 154"/>
                <a:gd name="T10" fmla="*/ 3 w 164"/>
                <a:gd name="T11" fmla="*/ 2 h 154"/>
                <a:gd name="T12" fmla="*/ 3 w 164"/>
                <a:gd name="T13" fmla="*/ 2 h 154"/>
                <a:gd name="T14" fmla="*/ 3 w 164"/>
                <a:gd name="T15" fmla="*/ 0 h 154"/>
                <a:gd name="T16" fmla="*/ 3 w 164"/>
                <a:gd name="T17" fmla="*/ 0 h 154"/>
                <a:gd name="T18" fmla="*/ 0 w 164"/>
                <a:gd name="T19" fmla="*/ 0 h 154"/>
                <a:gd name="T20" fmla="*/ 1 w 164"/>
                <a:gd name="T21" fmla="*/ 3 h 154"/>
                <a:gd name="T22" fmla="*/ 45 w 164"/>
                <a:gd name="T23" fmla="*/ 124 h 154"/>
                <a:gd name="T24" fmla="*/ 96 w 164"/>
                <a:gd name="T25" fmla="*/ 154 h 154"/>
                <a:gd name="T26" fmla="*/ 144 w 164"/>
                <a:gd name="T27" fmla="*/ 131 h 154"/>
                <a:gd name="T28" fmla="*/ 154 w 164"/>
                <a:gd name="T29" fmla="*/ 81 h 154"/>
                <a:gd name="T30" fmla="*/ 118 w 164"/>
                <a:gd name="T31" fmla="*/ 30 h 154"/>
                <a:gd name="T32" fmla="*/ 3 w 164"/>
                <a:gd name="T3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154">
                  <a:moveTo>
                    <a:pt x="3" y="2"/>
                  </a:moveTo>
                  <a:cubicBezTo>
                    <a:pt x="11" y="2"/>
                    <a:pt x="80" y="3"/>
                    <a:pt x="117" y="32"/>
                  </a:cubicBezTo>
                  <a:cubicBezTo>
                    <a:pt x="155" y="62"/>
                    <a:pt x="164" y="102"/>
                    <a:pt x="142" y="130"/>
                  </a:cubicBezTo>
                  <a:cubicBezTo>
                    <a:pt x="131" y="144"/>
                    <a:pt x="114" y="152"/>
                    <a:pt x="96" y="152"/>
                  </a:cubicBezTo>
                  <a:cubicBezTo>
                    <a:pt x="78" y="152"/>
                    <a:pt x="59" y="144"/>
                    <a:pt x="47" y="123"/>
                  </a:cubicBezTo>
                  <a:cubicBezTo>
                    <a:pt x="17" y="75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6" y="76"/>
                    <a:pt x="45" y="124"/>
                  </a:cubicBezTo>
                  <a:cubicBezTo>
                    <a:pt x="57" y="144"/>
                    <a:pt x="75" y="154"/>
                    <a:pt x="96" y="154"/>
                  </a:cubicBezTo>
                  <a:cubicBezTo>
                    <a:pt x="114" y="154"/>
                    <a:pt x="133" y="146"/>
                    <a:pt x="144" y="131"/>
                  </a:cubicBezTo>
                  <a:cubicBezTo>
                    <a:pt x="155" y="117"/>
                    <a:pt x="158" y="99"/>
                    <a:pt x="154" y="81"/>
                  </a:cubicBezTo>
                  <a:cubicBezTo>
                    <a:pt x="149" y="63"/>
                    <a:pt x="137" y="45"/>
                    <a:pt x="118" y="30"/>
                  </a:cubicBezTo>
                  <a:cubicBezTo>
                    <a:pt x="81" y="1"/>
                    <a:pt x="11" y="0"/>
                    <a:pt x="3" y="0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42" name="iṣlïḍé" descr="e5ea0c84-7082-4af4-90b5-de03b51f7ca1">
              <a:extLst>
                <a:ext uri="{FF2B5EF4-FFF2-40B4-BE49-F238E27FC236}">
                  <a16:creationId xmlns:a16="http://schemas.microsoft.com/office/drawing/2014/main" id="{C2504294-6C2E-0721-AF16-4CEA0FE6E297}"/>
                </a:ext>
              </a:extLst>
            </p:cNvPr>
            <p:cNvSpPr/>
            <p:nvPr/>
          </p:nvSpPr>
          <p:spPr bwMode="auto">
            <a:xfrm>
              <a:off x="3723386" y="3669289"/>
              <a:ext cx="384910" cy="452834"/>
            </a:xfrm>
            <a:custGeom>
              <a:avLst/>
              <a:gdLst>
                <a:gd name="T0" fmla="*/ 104 w 136"/>
                <a:gd name="T1" fmla="*/ 138 h 160"/>
                <a:gd name="T2" fmla="*/ 16 w 136"/>
                <a:gd name="T3" fmla="*/ 106 h 160"/>
                <a:gd name="T4" fmla="*/ 11 w 136"/>
                <a:gd name="T5" fmla="*/ 0 h 160"/>
                <a:gd name="T6" fmla="*/ 109 w 136"/>
                <a:gd name="T7" fmla="*/ 47 h 160"/>
                <a:gd name="T8" fmla="*/ 104 w 136"/>
                <a:gd name="T9" fmla="*/ 13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60">
                  <a:moveTo>
                    <a:pt x="104" y="138"/>
                  </a:moveTo>
                  <a:cubicBezTo>
                    <a:pt x="77" y="160"/>
                    <a:pt x="30" y="147"/>
                    <a:pt x="16" y="106"/>
                  </a:cubicBezTo>
                  <a:cubicBezTo>
                    <a:pt x="0" y="58"/>
                    <a:pt x="11" y="0"/>
                    <a:pt x="11" y="0"/>
                  </a:cubicBezTo>
                  <a:cubicBezTo>
                    <a:pt x="11" y="0"/>
                    <a:pt x="82" y="13"/>
                    <a:pt x="109" y="47"/>
                  </a:cubicBezTo>
                  <a:cubicBezTo>
                    <a:pt x="136" y="81"/>
                    <a:pt x="132" y="116"/>
                    <a:pt x="104" y="138"/>
                  </a:cubicBezTo>
                  <a:close/>
                </a:path>
              </a:pathLst>
            </a:custGeom>
            <a:solidFill>
              <a:srgbClr val="DB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43" name="ïṡḷíḍè" descr="d553e8b8-ab79-4c8e-b68b-93a2df4896fd">
              <a:extLst>
                <a:ext uri="{FF2B5EF4-FFF2-40B4-BE49-F238E27FC236}">
                  <a16:creationId xmlns:a16="http://schemas.microsoft.com/office/drawing/2014/main" id="{60E80B98-1670-B333-7467-449F4B561136}"/>
                </a:ext>
              </a:extLst>
            </p:cNvPr>
            <p:cNvSpPr/>
            <p:nvPr/>
          </p:nvSpPr>
          <p:spPr bwMode="auto">
            <a:xfrm>
              <a:off x="3657844" y="4253207"/>
              <a:ext cx="645885" cy="462368"/>
            </a:xfrm>
            <a:custGeom>
              <a:avLst/>
              <a:gdLst>
                <a:gd name="T0" fmla="*/ 208 w 228"/>
                <a:gd name="T1" fmla="*/ 115 h 163"/>
                <a:gd name="T2" fmla="*/ 77 w 228"/>
                <a:gd name="T3" fmla="*/ 103 h 163"/>
                <a:gd name="T4" fmla="*/ 0 w 228"/>
                <a:gd name="T5" fmla="*/ 23 h 163"/>
                <a:gd name="T6" fmla="*/ 167 w 228"/>
                <a:gd name="T7" fmla="*/ 21 h 163"/>
                <a:gd name="T8" fmla="*/ 208 w 228"/>
                <a:gd name="T9" fmla="*/ 11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63">
                  <a:moveTo>
                    <a:pt x="208" y="115"/>
                  </a:moveTo>
                  <a:cubicBezTo>
                    <a:pt x="171" y="163"/>
                    <a:pt x="125" y="147"/>
                    <a:pt x="77" y="103"/>
                  </a:cubicBezTo>
                  <a:cubicBezTo>
                    <a:pt x="31" y="62"/>
                    <a:pt x="0" y="23"/>
                    <a:pt x="0" y="23"/>
                  </a:cubicBezTo>
                  <a:cubicBezTo>
                    <a:pt x="0" y="23"/>
                    <a:pt x="100" y="0"/>
                    <a:pt x="167" y="21"/>
                  </a:cubicBezTo>
                  <a:cubicBezTo>
                    <a:pt x="208" y="34"/>
                    <a:pt x="228" y="89"/>
                    <a:pt x="208" y="115"/>
                  </a:cubicBezTo>
                  <a:close/>
                </a:path>
              </a:pathLst>
            </a:custGeom>
            <a:solidFill>
              <a:srgbClr val="9A80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44" name="ïśḷiḋe" descr="12757a40-c0cc-4f15-93b8-dc290100074a">
              <a:extLst>
                <a:ext uri="{FF2B5EF4-FFF2-40B4-BE49-F238E27FC236}">
                  <a16:creationId xmlns:a16="http://schemas.microsoft.com/office/drawing/2014/main" id="{71A28D60-5B54-2687-7922-14B1C08F437B}"/>
                </a:ext>
              </a:extLst>
            </p:cNvPr>
            <p:cNvSpPr/>
            <p:nvPr/>
          </p:nvSpPr>
          <p:spPr bwMode="auto">
            <a:xfrm>
              <a:off x="3657844" y="4253207"/>
              <a:ext cx="645885" cy="462368"/>
            </a:xfrm>
            <a:custGeom>
              <a:avLst/>
              <a:gdLst>
                <a:gd name="T0" fmla="*/ 208 w 228"/>
                <a:gd name="T1" fmla="*/ 115 h 163"/>
                <a:gd name="T2" fmla="*/ 77 w 228"/>
                <a:gd name="T3" fmla="*/ 103 h 163"/>
                <a:gd name="T4" fmla="*/ 0 w 228"/>
                <a:gd name="T5" fmla="*/ 23 h 163"/>
                <a:gd name="T6" fmla="*/ 167 w 228"/>
                <a:gd name="T7" fmla="*/ 21 h 163"/>
                <a:gd name="T8" fmla="*/ 208 w 228"/>
                <a:gd name="T9" fmla="*/ 11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63">
                  <a:moveTo>
                    <a:pt x="208" y="115"/>
                  </a:moveTo>
                  <a:cubicBezTo>
                    <a:pt x="171" y="163"/>
                    <a:pt x="125" y="147"/>
                    <a:pt x="77" y="103"/>
                  </a:cubicBezTo>
                  <a:cubicBezTo>
                    <a:pt x="31" y="62"/>
                    <a:pt x="0" y="23"/>
                    <a:pt x="0" y="23"/>
                  </a:cubicBezTo>
                  <a:cubicBezTo>
                    <a:pt x="0" y="23"/>
                    <a:pt x="100" y="0"/>
                    <a:pt x="167" y="21"/>
                  </a:cubicBezTo>
                  <a:cubicBezTo>
                    <a:pt x="208" y="34"/>
                    <a:pt x="228" y="89"/>
                    <a:pt x="208" y="115"/>
                  </a:cubicBezTo>
                  <a:close/>
                </a:path>
              </a:pathLst>
            </a:custGeom>
            <a:noFill/>
            <a:ln w="7938" cap="flat">
              <a:solidFill>
                <a:srgbClr val="0006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45" name="îşliḋé" descr="9b4c31bc-11fc-4997-98d6-1d7c0bee473c">
              <a:extLst>
                <a:ext uri="{FF2B5EF4-FFF2-40B4-BE49-F238E27FC236}">
                  <a16:creationId xmlns:a16="http://schemas.microsoft.com/office/drawing/2014/main" id="{B88FB56D-3088-3A65-796D-9975D024D6F7}"/>
                </a:ext>
              </a:extLst>
            </p:cNvPr>
            <p:cNvSpPr/>
            <p:nvPr/>
          </p:nvSpPr>
          <p:spPr bwMode="auto">
            <a:xfrm>
              <a:off x="8196913" y="3961248"/>
              <a:ext cx="337243" cy="337243"/>
            </a:xfrm>
            <a:custGeom>
              <a:avLst/>
              <a:gdLst>
                <a:gd name="T0" fmla="*/ 18 w 119"/>
                <a:gd name="T1" fmla="*/ 101 h 119"/>
                <a:gd name="T2" fmla="*/ 32 w 119"/>
                <a:gd name="T3" fmla="*/ 33 h 119"/>
                <a:gd name="T4" fmla="*/ 119 w 119"/>
                <a:gd name="T5" fmla="*/ 0 h 119"/>
                <a:gd name="T6" fmla="*/ 90 w 119"/>
                <a:gd name="T7" fmla="*/ 85 h 119"/>
                <a:gd name="T8" fmla="*/ 18 w 119"/>
                <a:gd name="T9" fmla="*/ 10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18" y="101"/>
                  </a:moveTo>
                  <a:cubicBezTo>
                    <a:pt x="1" y="83"/>
                    <a:pt x="0" y="47"/>
                    <a:pt x="32" y="33"/>
                  </a:cubicBezTo>
                  <a:cubicBezTo>
                    <a:pt x="69" y="16"/>
                    <a:pt x="119" y="0"/>
                    <a:pt x="119" y="0"/>
                  </a:cubicBezTo>
                  <a:cubicBezTo>
                    <a:pt x="119" y="0"/>
                    <a:pt x="115" y="56"/>
                    <a:pt x="90" y="85"/>
                  </a:cubicBezTo>
                  <a:cubicBezTo>
                    <a:pt x="67" y="112"/>
                    <a:pt x="36" y="119"/>
                    <a:pt x="18" y="101"/>
                  </a:cubicBezTo>
                  <a:close/>
                </a:path>
              </a:pathLst>
            </a:custGeom>
            <a:solidFill>
              <a:srgbClr val="DB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46" name="iṣ1ïḋè" descr="d8919260-5fca-43d2-81a2-86da61ee4f02">
              <a:extLst>
                <a:ext uri="{FF2B5EF4-FFF2-40B4-BE49-F238E27FC236}">
                  <a16:creationId xmlns:a16="http://schemas.microsoft.com/office/drawing/2014/main" id="{11DD5AE4-D352-8F4B-2183-D365C000CB8C}"/>
                </a:ext>
              </a:extLst>
            </p:cNvPr>
            <p:cNvSpPr/>
            <p:nvPr/>
          </p:nvSpPr>
          <p:spPr bwMode="auto">
            <a:xfrm>
              <a:off x="5367890" y="3217646"/>
              <a:ext cx="1272703" cy="1146386"/>
            </a:xfrm>
            <a:custGeom>
              <a:avLst/>
              <a:gdLst>
                <a:gd name="T0" fmla="*/ 424 w 450"/>
                <a:gd name="T1" fmla="*/ 404 h 404"/>
                <a:gd name="T2" fmla="*/ 26 w 450"/>
                <a:gd name="T3" fmla="*/ 404 h 404"/>
                <a:gd name="T4" fmla="*/ 0 w 450"/>
                <a:gd name="T5" fmla="*/ 377 h 404"/>
                <a:gd name="T6" fmla="*/ 0 w 450"/>
                <a:gd name="T7" fmla="*/ 27 h 404"/>
                <a:gd name="T8" fmla="*/ 26 w 450"/>
                <a:gd name="T9" fmla="*/ 0 h 404"/>
                <a:gd name="T10" fmla="*/ 424 w 450"/>
                <a:gd name="T11" fmla="*/ 0 h 404"/>
                <a:gd name="T12" fmla="*/ 450 w 450"/>
                <a:gd name="T13" fmla="*/ 27 h 404"/>
                <a:gd name="T14" fmla="*/ 450 w 450"/>
                <a:gd name="T15" fmla="*/ 377 h 404"/>
                <a:gd name="T16" fmla="*/ 424 w 450"/>
                <a:gd name="T17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0" h="404">
                  <a:moveTo>
                    <a:pt x="424" y="404"/>
                  </a:moveTo>
                  <a:cubicBezTo>
                    <a:pt x="26" y="404"/>
                    <a:pt x="26" y="404"/>
                    <a:pt x="26" y="404"/>
                  </a:cubicBezTo>
                  <a:cubicBezTo>
                    <a:pt x="11" y="404"/>
                    <a:pt x="0" y="392"/>
                    <a:pt x="0" y="37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39" y="0"/>
                    <a:pt x="450" y="12"/>
                    <a:pt x="450" y="27"/>
                  </a:cubicBezTo>
                  <a:cubicBezTo>
                    <a:pt x="450" y="377"/>
                    <a:pt x="450" y="377"/>
                    <a:pt x="450" y="377"/>
                  </a:cubicBezTo>
                  <a:cubicBezTo>
                    <a:pt x="450" y="392"/>
                    <a:pt x="439" y="404"/>
                    <a:pt x="424" y="4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47" name="iṩļíḑé" descr="54090bf1-ac82-4487-90ab-8f87a83ddfc8">
              <a:extLst>
                <a:ext uri="{FF2B5EF4-FFF2-40B4-BE49-F238E27FC236}">
                  <a16:creationId xmlns:a16="http://schemas.microsoft.com/office/drawing/2014/main" id="{AFDAB7A9-4D31-51CB-11C5-21D6199DE28F}"/>
                </a:ext>
              </a:extLst>
            </p:cNvPr>
            <p:cNvSpPr/>
            <p:nvPr/>
          </p:nvSpPr>
          <p:spPr bwMode="auto">
            <a:xfrm>
              <a:off x="5367890" y="3217646"/>
              <a:ext cx="1272703" cy="1146386"/>
            </a:xfrm>
            <a:custGeom>
              <a:avLst/>
              <a:gdLst>
                <a:gd name="T0" fmla="*/ 0 w 450"/>
                <a:gd name="T1" fmla="*/ 361 h 404"/>
                <a:gd name="T2" fmla="*/ 0 w 450"/>
                <a:gd name="T3" fmla="*/ 339 h 404"/>
                <a:gd name="T4" fmla="*/ 0 w 450"/>
                <a:gd name="T5" fmla="*/ 27 h 404"/>
                <a:gd name="T6" fmla="*/ 26 w 450"/>
                <a:gd name="T7" fmla="*/ 0 h 404"/>
                <a:gd name="T8" fmla="*/ 424 w 450"/>
                <a:gd name="T9" fmla="*/ 0 h 404"/>
                <a:gd name="T10" fmla="*/ 450 w 450"/>
                <a:gd name="T11" fmla="*/ 27 h 404"/>
                <a:gd name="T12" fmla="*/ 450 w 450"/>
                <a:gd name="T13" fmla="*/ 377 h 404"/>
                <a:gd name="T14" fmla="*/ 424 w 450"/>
                <a:gd name="T15" fmla="*/ 404 h 404"/>
                <a:gd name="T16" fmla="*/ 26 w 450"/>
                <a:gd name="T17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0" h="404">
                  <a:moveTo>
                    <a:pt x="0" y="361"/>
                  </a:moveTo>
                  <a:cubicBezTo>
                    <a:pt x="0" y="339"/>
                    <a:pt x="0" y="339"/>
                    <a:pt x="0" y="33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39" y="0"/>
                    <a:pt x="450" y="12"/>
                    <a:pt x="450" y="27"/>
                  </a:cubicBezTo>
                  <a:cubicBezTo>
                    <a:pt x="450" y="377"/>
                    <a:pt x="450" y="377"/>
                    <a:pt x="450" y="377"/>
                  </a:cubicBezTo>
                  <a:cubicBezTo>
                    <a:pt x="450" y="392"/>
                    <a:pt x="439" y="404"/>
                    <a:pt x="424" y="404"/>
                  </a:cubicBezTo>
                  <a:cubicBezTo>
                    <a:pt x="26" y="404"/>
                    <a:pt x="26" y="404"/>
                    <a:pt x="26" y="404"/>
                  </a:cubicBezTo>
                </a:path>
              </a:pathLst>
            </a:custGeom>
            <a:noFill/>
            <a:ln w="15875" cap="rnd">
              <a:solidFill>
                <a:srgbClr val="0006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48" name="išľiḋè" descr="b6e64d30-8ef4-4fbf-882d-71148dcacfd6">
              <a:extLst>
                <a:ext uri="{FF2B5EF4-FFF2-40B4-BE49-F238E27FC236}">
                  <a16:creationId xmlns:a16="http://schemas.microsoft.com/office/drawing/2014/main" id="{9C735C8F-4FB8-D0D8-5CB6-5E485595C6B1}"/>
                </a:ext>
              </a:extLst>
            </p:cNvPr>
            <p:cNvSpPr/>
            <p:nvPr/>
          </p:nvSpPr>
          <p:spPr bwMode="auto">
            <a:xfrm>
              <a:off x="5454881" y="3439296"/>
              <a:ext cx="138234" cy="135850"/>
            </a:xfrm>
            <a:custGeom>
              <a:avLst/>
              <a:gdLst>
                <a:gd name="T0" fmla="*/ 6 w 49"/>
                <a:gd name="T1" fmla="*/ 48 h 48"/>
                <a:gd name="T2" fmla="*/ 0 w 49"/>
                <a:gd name="T3" fmla="*/ 43 h 48"/>
                <a:gd name="T4" fmla="*/ 0 w 49"/>
                <a:gd name="T5" fmla="*/ 5 h 48"/>
                <a:gd name="T6" fmla="*/ 6 w 49"/>
                <a:gd name="T7" fmla="*/ 0 h 48"/>
                <a:gd name="T8" fmla="*/ 43 w 49"/>
                <a:gd name="T9" fmla="*/ 0 h 48"/>
                <a:gd name="T10" fmla="*/ 49 w 49"/>
                <a:gd name="T11" fmla="*/ 5 h 48"/>
                <a:gd name="T12" fmla="*/ 49 w 49"/>
                <a:gd name="T13" fmla="*/ 43 h 48"/>
                <a:gd name="T14" fmla="*/ 43 w 49"/>
                <a:gd name="T15" fmla="*/ 48 h 48"/>
                <a:gd name="T16" fmla="*/ 6 w 49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8">
                  <a:moveTo>
                    <a:pt x="6" y="48"/>
                  </a:moveTo>
                  <a:cubicBezTo>
                    <a:pt x="3" y="48"/>
                    <a:pt x="0" y="46"/>
                    <a:pt x="0" y="4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6" y="0"/>
                    <a:pt x="49" y="2"/>
                    <a:pt x="49" y="5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6"/>
                    <a:pt x="46" y="48"/>
                    <a:pt x="43" y="48"/>
                  </a:cubicBezTo>
                  <a:lnTo>
                    <a:pt x="6" y="48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49" name="îSḻíḑê" descr="beb8bc8d-12e3-4da6-b63d-e79268b64fea">
              <a:extLst>
                <a:ext uri="{FF2B5EF4-FFF2-40B4-BE49-F238E27FC236}">
                  <a16:creationId xmlns:a16="http://schemas.microsoft.com/office/drawing/2014/main" id="{C9A1C2F6-CEC0-B8FA-E805-4A4F6976B147}"/>
                </a:ext>
              </a:extLst>
            </p:cNvPr>
            <p:cNvSpPr/>
            <p:nvPr/>
          </p:nvSpPr>
          <p:spPr bwMode="auto">
            <a:xfrm>
              <a:off x="5452498" y="3435722"/>
              <a:ext cx="144192" cy="141809"/>
            </a:xfrm>
            <a:custGeom>
              <a:avLst/>
              <a:gdLst>
                <a:gd name="T0" fmla="*/ 44 w 51"/>
                <a:gd name="T1" fmla="*/ 2 h 50"/>
                <a:gd name="T2" fmla="*/ 49 w 51"/>
                <a:gd name="T3" fmla="*/ 6 h 50"/>
                <a:gd name="T4" fmla="*/ 49 w 51"/>
                <a:gd name="T5" fmla="*/ 44 h 50"/>
                <a:gd name="T6" fmla="*/ 44 w 51"/>
                <a:gd name="T7" fmla="*/ 48 h 50"/>
                <a:gd name="T8" fmla="*/ 7 w 51"/>
                <a:gd name="T9" fmla="*/ 48 h 50"/>
                <a:gd name="T10" fmla="*/ 2 w 51"/>
                <a:gd name="T11" fmla="*/ 44 h 50"/>
                <a:gd name="T12" fmla="*/ 2 w 51"/>
                <a:gd name="T13" fmla="*/ 6 h 50"/>
                <a:gd name="T14" fmla="*/ 7 w 51"/>
                <a:gd name="T15" fmla="*/ 2 h 50"/>
                <a:gd name="T16" fmla="*/ 44 w 51"/>
                <a:gd name="T17" fmla="*/ 2 h 50"/>
                <a:gd name="T18" fmla="*/ 44 w 51"/>
                <a:gd name="T19" fmla="*/ 0 h 50"/>
                <a:gd name="T20" fmla="*/ 7 w 51"/>
                <a:gd name="T21" fmla="*/ 0 h 50"/>
                <a:gd name="T22" fmla="*/ 0 w 51"/>
                <a:gd name="T23" fmla="*/ 6 h 50"/>
                <a:gd name="T24" fmla="*/ 0 w 51"/>
                <a:gd name="T25" fmla="*/ 44 h 50"/>
                <a:gd name="T26" fmla="*/ 7 w 51"/>
                <a:gd name="T27" fmla="*/ 50 h 50"/>
                <a:gd name="T28" fmla="*/ 44 w 51"/>
                <a:gd name="T29" fmla="*/ 50 h 50"/>
                <a:gd name="T30" fmla="*/ 51 w 51"/>
                <a:gd name="T31" fmla="*/ 44 h 50"/>
                <a:gd name="T32" fmla="*/ 51 w 51"/>
                <a:gd name="T33" fmla="*/ 6 h 50"/>
                <a:gd name="T34" fmla="*/ 44 w 51"/>
                <a:gd name="T3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0">
                  <a:moveTo>
                    <a:pt x="44" y="2"/>
                  </a:moveTo>
                  <a:cubicBezTo>
                    <a:pt x="47" y="2"/>
                    <a:pt x="49" y="4"/>
                    <a:pt x="49" y="6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6"/>
                    <a:pt x="47" y="48"/>
                    <a:pt x="44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4" y="48"/>
                    <a:pt x="2" y="46"/>
                    <a:pt x="2" y="4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7"/>
                    <a:pt x="3" y="50"/>
                    <a:pt x="7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8" y="50"/>
                    <a:pt x="51" y="47"/>
                    <a:pt x="51" y="4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3"/>
                    <a:pt x="48" y="0"/>
                    <a:pt x="44" y="0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50" name="îś1iḓè" descr="3cc549a6-af47-4f8c-804d-1cd6924ef7ee">
              <a:extLst>
                <a:ext uri="{FF2B5EF4-FFF2-40B4-BE49-F238E27FC236}">
                  <a16:creationId xmlns:a16="http://schemas.microsoft.com/office/drawing/2014/main" id="{3C0DD07C-2B79-5D74-CED9-102338789930}"/>
                </a:ext>
              </a:extLst>
            </p:cNvPr>
            <p:cNvSpPr/>
            <p:nvPr/>
          </p:nvSpPr>
          <p:spPr bwMode="auto">
            <a:xfrm>
              <a:off x="5630057" y="3450022"/>
              <a:ext cx="362268" cy="34559"/>
            </a:xfrm>
            <a:custGeom>
              <a:avLst/>
              <a:gdLst>
                <a:gd name="T0" fmla="*/ 6 w 128"/>
                <a:gd name="T1" fmla="*/ 12 h 12"/>
                <a:gd name="T2" fmla="*/ 0 w 128"/>
                <a:gd name="T3" fmla="*/ 6 h 12"/>
                <a:gd name="T4" fmla="*/ 6 w 128"/>
                <a:gd name="T5" fmla="*/ 0 h 12"/>
                <a:gd name="T6" fmla="*/ 122 w 128"/>
                <a:gd name="T7" fmla="*/ 0 h 12"/>
                <a:gd name="T8" fmla="*/ 128 w 128"/>
                <a:gd name="T9" fmla="*/ 6 h 12"/>
                <a:gd name="T10" fmla="*/ 122 w 128"/>
                <a:gd name="T11" fmla="*/ 12 h 12"/>
                <a:gd name="T12" fmla="*/ 6 w 12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6" y="0"/>
                    <a:pt x="128" y="2"/>
                    <a:pt x="128" y="6"/>
                  </a:cubicBezTo>
                  <a:cubicBezTo>
                    <a:pt x="128" y="9"/>
                    <a:pt x="126" y="12"/>
                    <a:pt x="122" y="12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51" name="îšľîďê" descr="a9e762f1-bfbf-4ebe-93b3-2078c0c38c46">
              <a:extLst>
                <a:ext uri="{FF2B5EF4-FFF2-40B4-BE49-F238E27FC236}">
                  <a16:creationId xmlns:a16="http://schemas.microsoft.com/office/drawing/2014/main" id="{291588EC-4FE7-76B0-F6E8-EAC37A219E28}"/>
                </a:ext>
              </a:extLst>
            </p:cNvPr>
            <p:cNvSpPr/>
            <p:nvPr/>
          </p:nvSpPr>
          <p:spPr bwMode="auto">
            <a:xfrm>
              <a:off x="5627674" y="3447638"/>
              <a:ext cx="368226" cy="39325"/>
            </a:xfrm>
            <a:custGeom>
              <a:avLst/>
              <a:gdLst>
                <a:gd name="T0" fmla="*/ 123 w 130"/>
                <a:gd name="T1" fmla="*/ 2 h 14"/>
                <a:gd name="T2" fmla="*/ 128 w 130"/>
                <a:gd name="T3" fmla="*/ 7 h 14"/>
                <a:gd name="T4" fmla="*/ 123 w 130"/>
                <a:gd name="T5" fmla="*/ 12 h 14"/>
                <a:gd name="T6" fmla="*/ 7 w 130"/>
                <a:gd name="T7" fmla="*/ 12 h 14"/>
                <a:gd name="T8" fmla="*/ 2 w 130"/>
                <a:gd name="T9" fmla="*/ 7 h 14"/>
                <a:gd name="T10" fmla="*/ 7 w 130"/>
                <a:gd name="T11" fmla="*/ 2 h 14"/>
                <a:gd name="T12" fmla="*/ 123 w 130"/>
                <a:gd name="T13" fmla="*/ 2 h 14"/>
                <a:gd name="T14" fmla="*/ 123 w 130"/>
                <a:gd name="T15" fmla="*/ 0 h 14"/>
                <a:gd name="T16" fmla="*/ 7 w 130"/>
                <a:gd name="T17" fmla="*/ 0 h 14"/>
                <a:gd name="T18" fmla="*/ 0 w 130"/>
                <a:gd name="T19" fmla="*/ 7 h 14"/>
                <a:gd name="T20" fmla="*/ 7 w 130"/>
                <a:gd name="T21" fmla="*/ 14 h 14"/>
                <a:gd name="T22" fmla="*/ 123 w 130"/>
                <a:gd name="T23" fmla="*/ 14 h 14"/>
                <a:gd name="T24" fmla="*/ 130 w 130"/>
                <a:gd name="T25" fmla="*/ 7 h 14"/>
                <a:gd name="T26" fmla="*/ 123 w 130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4">
                  <a:moveTo>
                    <a:pt x="123" y="2"/>
                  </a:moveTo>
                  <a:cubicBezTo>
                    <a:pt x="126" y="2"/>
                    <a:pt x="128" y="4"/>
                    <a:pt x="128" y="7"/>
                  </a:cubicBezTo>
                  <a:cubicBezTo>
                    <a:pt x="128" y="9"/>
                    <a:pt x="126" y="12"/>
                    <a:pt x="123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2"/>
                    <a:pt x="2" y="9"/>
                    <a:pt x="2" y="7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123" y="2"/>
                    <a:pt x="123" y="2"/>
                    <a:pt x="123" y="2"/>
                  </a:cubicBezTo>
                  <a:moveTo>
                    <a:pt x="12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4"/>
                    <a:pt x="7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7" y="14"/>
                    <a:pt x="130" y="10"/>
                    <a:pt x="130" y="7"/>
                  </a:cubicBezTo>
                  <a:cubicBezTo>
                    <a:pt x="130" y="3"/>
                    <a:pt x="127" y="0"/>
                    <a:pt x="123" y="0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52" name="îSlíḋê" descr="fd11db62-e821-4aa6-bb17-0f73061f01e3">
              <a:extLst>
                <a:ext uri="{FF2B5EF4-FFF2-40B4-BE49-F238E27FC236}">
                  <a16:creationId xmlns:a16="http://schemas.microsoft.com/office/drawing/2014/main" id="{1747BDA3-4305-1FFF-3BFC-A705D2208D2B}"/>
                </a:ext>
              </a:extLst>
            </p:cNvPr>
            <p:cNvSpPr/>
            <p:nvPr/>
          </p:nvSpPr>
          <p:spPr bwMode="auto">
            <a:xfrm>
              <a:off x="5630057" y="3532246"/>
              <a:ext cx="234759" cy="34559"/>
            </a:xfrm>
            <a:custGeom>
              <a:avLst/>
              <a:gdLst>
                <a:gd name="T0" fmla="*/ 6 w 83"/>
                <a:gd name="T1" fmla="*/ 12 h 12"/>
                <a:gd name="T2" fmla="*/ 0 w 83"/>
                <a:gd name="T3" fmla="*/ 6 h 12"/>
                <a:gd name="T4" fmla="*/ 6 w 83"/>
                <a:gd name="T5" fmla="*/ 0 h 12"/>
                <a:gd name="T6" fmla="*/ 77 w 83"/>
                <a:gd name="T7" fmla="*/ 0 h 12"/>
                <a:gd name="T8" fmla="*/ 83 w 83"/>
                <a:gd name="T9" fmla="*/ 6 h 12"/>
                <a:gd name="T10" fmla="*/ 77 w 83"/>
                <a:gd name="T11" fmla="*/ 12 h 12"/>
                <a:gd name="T12" fmla="*/ 6 w 8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3" y="2"/>
                    <a:pt x="83" y="6"/>
                  </a:cubicBezTo>
                  <a:cubicBezTo>
                    <a:pt x="83" y="9"/>
                    <a:pt x="80" y="12"/>
                    <a:pt x="77" y="12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53" name="ïŝļidè" descr="04092bd9-b375-493c-bb75-6d4a809187f1">
              <a:extLst>
                <a:ext uri="{FF2B5EF4-FFF2-40B4-BE49-F238E27FC236}">
                  <a16:creationId xmlns:a16="http://schemas.microsoft.com/office/drawing/2014/main" id="{13DBB57C-07B5-629E-8532-D6319ECE7116}"/>
                </a:ext>
              </a:extLst>
            </p:cNvPr>
            <p:cNvSpPr/>
            <p:nvPr/>
          </p:nvSpPr>
          <p:spPr bwMode="auto">
            <a:xfrm>
              <a:off x="5627674" y="3529863"/>
              <a:ext cx="240717" cy="39325"/>
            </a:xfrm>
            <a:custGeom>
              <a:avLst/>
              <a:gdLst>
                <a:gd name="T0" fmla="*/ 78 w 85"/>
                <a:gd name="T1" fmla="*/ 2 h 14"/>
                <a:gd name="T2" fmla="*/ 83 w 85"/>
                <a:gd name="T3" fmla="*/ 7 h 14"/>
                <a:gd name="T4" fmla="*/ 78 w 85"/>
                <a:gd name="T5" fmla="*/ 12 h 14"/>
                <a:gd name="T6" fmla="*/ 7 w 85"/>
                <a:gd name="T7" fmla="*/ 12 h 14"/>
                <a:gd name="T8" fmla="*/ 2 w 85"/>
                <a:gd name="T9" fmla="*/ 7 h 14"/>
                <a:gd name="T10" fmla="*/ 7 w 85"/>
                <a:gd name="T11" fmla="*/ 2 h 14"/>
                <a:gd name="T12" fmla="*/ 78 w 85"/>
                <a:gd name="T13" fmla="*/ 2 h 14"/>
                <a:gd name="T14" fmla="*/ 78 w 85"/>
                <a:gd name="T15" fmla="*/ 0 h 14"/>
                <a:gd name="T16" fmla="*/ 7 w 85"/>
                <a:gd name="T17" fmla="*/ 0 h 14"/>
                <a:gd name="T18" fmla="*/ 0 w 85"/>
                <a:gd name="T19" fmla="*/ 7 h 14"/>
                <a:gd name="T20" fmla="*/ 7 w 85"/>
                <a:gd name="T21" fmla="*/ 14 h 14"/>
                <a:gd name="T22" fmla="*/ 78 w 85"/>
                <a:gd name="T23" fmla="*/ 14 h 14"/>
                <a:gd name="T24" fmla="*/ 85 w 85"/>
                <a:gd name="T25" fmla="*/ 7 h 14"/>
                <a:gd name="T26" fmla="*/ 78 w 85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4">
                  <a:moveTo>
                    <a:pt x="78" y="2"/>
                  </a:moveTo>
                  <a:cubicBezTo>
                    <a:pt x="80" y="2"/>
                    <a:pt x="83" y="4"/>
                    <a:pt x="83" y="7"/>
                  </a:cubicBezTo>
                  <a:cubicBezTo>
                    <a:pt x="83" y="9"/>
                    <a:pt x="80" y="12"/>
                    <a:pt x="7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2"/>
                    <a:pt x="2" y="9"/>
                    <a:pt x="2" y="7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78" y="2"/>
                    <a:pt x="78" y="2"/>
                    <a:pt x="78" y="2"/>
                  </a:cubicBezTo>
                  <a:moveTo>
                    <a:pt x="7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4"/>
                    <a:pt x="7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82" y="14"/>
                    <a:pt x="85" y="10"/>
                    <a:pt x="85" y="7"/>
                  </a:cubicBezTo>
                  <a:cubicBezTo>
                    <a:pt x="85" y="3"/>
                    <a:pt x="82" y="0"/>
                    <a:pt x="78" y="0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54" name="ïśḷïḑe" descr="ea8152cc-259d-4513-aa2f-8d5d663b24b3">
              <a:extLst>
                <a:ext uri="{FF2B5EF4-FFF2-40B4-BE49-F238E27FC236}">
                  <a16:creationId xmlns:a16="http://schemas.microsoft.com/office/drawing/2014/main" id="{4DB59E0A-4A6F-4203-0559-BFE7D0E07842}"/>
                </a:ext>
              </a:extLst>
            </p:cNvPr>
            <p:cNvSpPr/>
            <p:nvPr/>
          </p:nvSpPr>
          <p:spPr bwMode="auto">
            <a:xfrm>
              <a:off x="5454881" y="3728872"/>
              <a:ext cx="138234" cy="138234"/>
            </a:xfrm>
            <a:custGeom>
              <a:avLst/>
              <a:gdLst>
                <a:gd name="T0" fmla="*/ 6 w 49"/>
                <a:gd name="T1" fmla="*/ 49 h 49"/>
                <a:gd name="T2" fmla="*/ 0 w 49"/>
                <a:gd name="T3" fmla="*/ 43 h 49"/>
                <a:gd name="T4" fmla="*/ 0 w 49"/>
                <a:gd name="T5" fmla="*/ 6 h 49"/>
                <a:gd name="T6" fmla="*/ 6 w 49"/>
                <a:gd name="T7" fmla="*/ 0 h 49"/>
                <a:gd name="T8" fmla="*/ 43 w 49"/>
                <a:gd name="T9" fmla="*/ 0 h 49"/>
                <a:gd name="T10" fmla="*/ 49 w 49"/>
                <a:gd name="T11" fmla="*/ 6 h 49"/>
                <a:gd name="T12" fmla="*/ 49 w 49"/>
                <a:gd name="T13" fmla="*/ 43 h 49"/>
                <a:gd name="T14" fmla="*/ 43 w 49"/>
                <a:gd name="T15" fmla="*/ 49 h 49"/>
                <a:gd name="T16" fmla="*/ 6 w 49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6" y="49"/>
                  </a:moveTo>
                  <a:cubicBezTo>
                    <a:pt x="3" y="49"/>
                    <a:pt x="0" y="47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6" y="0"/>
                    <a:pt x="49" y="3"/>
                    <a:pt x="49" y="6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7"/>
                    <a:pt x="46" y="49"/>
                    <a:pt x="43" y="49"/>
                  </a:cubicBezTo>
                  <a:lnTo>
                    <a:pt x="6" y="49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55" name="îṧḻiḋê" descr="e4653b59-1cc9-4d22-be46-691fd6f388bb">
              <a:extLst>
                <a:ext uri="{FF2B5EF4-FFF2-40B4-BE49-F238E27FC236}">
                  <a16:creationId xmlns:a16="http://schemas.microsoft.com/office/drawing/2014/main" id="{601F2F3D-E30C-45DD-13A9-51BF9960AC7F}"/>
                </a:ext>
              </a:extLst>
            </p:cNvPr>
            <p:cNvSpPr/>
            <p:nvPr/>
          </p:nvSpPr>
          <p:spPr bwMode="auto">
            <a:xfrm>
              <a:off x="5452498" y="3725297"/>
              <a:ext cx="144192" cy="145384"/>
            </a:xfrm>
            <a:custGeom>
              <a:avLst/>
              <a:gdLst>
                <a:gd name="T0" fmla="*/ 44 w 51"/>
                <a:gd name="T1" fmla="*/ 2 h 51"/>
                <a:gd name="T2" fmla="*/ 49 w 51"/>
                <a:gd name="T3" fmla="*/ 7 h 51"/>
                <a:gd name="T4" fmla="*/ 49 w 51"/>
                <a:gd name="T5" fmla="*/ 44 h 51"/>
                <a:gd name="T6" fmla="*/ 44 w 51"/>
                <a:gd name="T7" fmla="*/ 49 h 51"/>
                <a:gd name="T8" fmla="*/ 7 w 51"/>
                <a:gd name="T9" fmla="*/ 49 h 51"/>
                <a:gd name="T10" fmla="*/ 2 w 51"/>
                <a:gd name="T11" fmla="*/ 44 h 51"/>
                <a:gd name="T12" fmla="*/ 2 w 51"/>
                <a:gd name="T13" fmla="*/ 7 h 51"/>
                <a:gd name="T14" fmla="*/ 7 w 51"/>
                <a:gd name="T15" fmla="*/ 2 h 51"/>
                <a:gd name="T16" fmla="*/ 44 w 51"/>
                <a:gd name="T17" fmla="*/ 2 h 51"/>
                <a:gd name="T18" fmla="*/ 44 w 51"/>
                <a:gd name="T19" fmla="*/ 0 h 51"/>
                <a:gd name="T20" fmla="*/ 7 w 51"/>
                <a:gd name="T21" fmla="*/ 0 h 51"/>
                <a:gd name="T22" fmla="*/ 0 w 51"/>
                <a:gd name="T23" fmla="*/ 7 h 51"/>
                <a:gd name="T24" fmla="*/ 0 w 51"/>
                <a:gd name="T25" fmla="*/ 44 h 51"/>
                <a:gd name="T26" fmla="*/ 7 w 51"/>
                <a:gd name="T27" fmla="*/ 51 h 51"/>
                <a:gd name="T28" fmla="*/ 44 w 51"/>
                <a:gd name="T29" fmla="*/ 51 h 51"/>
                <a:gd name="T30" fmla="*/ 51 w 51"/>
                <a:gd name="T31" fmla="*/ 44 h 51"/>
                <a:gd name="T32" fmla="*/ 51 w 51"/>
                <a:gd name="T33" fmla="*/ 7 h 51"/>
                <a:gd name="T34" fmla="*/ 44 w 51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1">
                  <a:moveTo>
                    <a:pt x="44" y="2"/>
                  </a:moveTo>
                  <a:cubicBezTo>
                    <a:pt x="47" y="2"/>
                    <a:pt x="49" y="5"/>
                    <a:pt x="49" y="7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7"/>
                    <a:pt x="47" y="49"/>
                    <a:pt x="44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4" y="49"/>
                    <a:pt x="2" y="47"/>
                    <a:pt x="2" y="4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4" y="2"/>
                    <a:pt x="7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3" y="51"/>
                    <a:pt x="7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8" y="51"/>
                    <a:pt x="51" y="48"/>
                    <a:pt x="51" y="44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4"/>
                    <a:pt x="48" y="0"/>
                    <a:pt x="44" y="0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56" name="íṧḷiḓê" descr="389eaa2f-4f51-4fcf-af40-fc74ba1d9635">
              <a:extLst>
                <a:ext uri="{FF2B5EF4-FFF2-40B4-BE49-F238E27FC236}">
                  <a16:creationId xmlns:a16="http://schemas.microsoft.com/office/drawing/2014/main" id="{2104964C-156F-E98D-5ABC-0E565756284D}"/>
                </a:ext>
              </a:extLst>
            </p:cNvPr>
            <p:cNvSpPr/>
            <p:nvPr/>
          </p:nvSpPr>
          <p:spPr bwMode="auto">
            <a:xfrm>
              <a:off x="5630057" y="3741980"/>
              <a:ext cx="158492" cy="34559"/>
            </a:xfrm>
            <a:custGeom>
              <a:avLst/>
              <a:gdLst>
                <a:gd name="T0" fmla="*/ 6 w 56"/>
                <a:gd name="T1" fmla="*/ 12 h 12"/>
                <a:gd name="T2" fmla="*/ 0 w 56"/>
                <a:gd name="T3" fmla="*/ 6 h 12"/>
                <a:gd name="T4" fmla="*/ 6 w 56"/>
                <a:gd name="T5" fmla="*/ 0 h 12"/>
                <a:gd name="T6" fmla="*/ 50 w 56"/>
                <a:gd name="T7" fmla="*/ 0 h 12"/>
                <a:gd name="T8" fmla="*/ 56 w 56"/>
                <a:gd name="T9" fmla="*/ 6 h 12"/>
                <a:gd name="T10" fmla="*/ 50 w 56"/>
                <a:gd name="T11" fmla="*/ 12 h 12"/>
                <a:gd name="T12" fmla="*/ 6 w 5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4" y="0"/>
                    <a:pt x="56" y="2"/>
                    <a:pt x="56" y="6"/>
                  </a:cubicBezTo>
                  <a:cubicBezTo>
                    <a:pt x="56" y="9"/>
                    <a:pt x="54" y="12"/>
                    <a:pt x="50" y="12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57" name="íś1íḓe" descr="b45c61f6-3ce1-4bed-9d5b-08bd20e8a965">
              <a:extLst>
                <a:ext uri="{FF2B5EF4-FFF2-40B4-BE49-F238E27FC236}">
                  <a16:creationId xmlns:a16="http://schemas.microsoft.com/office/drawing/2014/main" id="{3D7C1EE9-86AA-8AE3-57BC-C1516A1F66AF}"/>
                </a:ext>
              </a:extLst>
            </p:cNvPr>
            <p:cNvSpPr/>
            <p:nvPr/>
          </p:nvSpPr>
          <p:spPr bwMode="auto">
            <a:xfrm>
              <a:off x="5627674" y="3739597"/>
              <a:ext cx="164450" cy="39325"/>
            </a:xfrm>
            <a:custGeom>
              <a:avLst/>
              <a:gdLst>
                <a:gd name="T0" fmla="*/ 51 w 58"/>
                <a:gd name="T1" fmla="*/ 2 h 14"/>
                <a:gd name="T2" fmla="*/ 56 w 58"/>
                <a:gd name="T3" fmla="*/ 7 h 14"/>
                <a:gd name="T4" fmla="*/ 51 w 58"/>
                <a:gd name="T5" fmla="*/ 12 h 14"/>
                <a:gd name="T6" fmla="*/ 7 w 58"/>
                <a:gd name="T7" fmla="*/ 12 h 14"/>
                <a:gd name="T8" fmla="*/ 2 w 58"/>
                <a:gd name="T9" fmla="*/ 7 h 14"/>
                <a:gd name="T10" fmla="*/ 7 w 58"/>
                <a:gd name="T11" fmla="*/ 2 h 14"/>
                <a:gd name="T12" fmla="*/ 51 w 58"/>
                <a:gd name="T13" fmla="*/ 2 h 14"/>
                <a:gd name="T14" fmla="*/ 51 w 58"/>
                <a:gd name="T15" fmla="*/ 0 h 14"/>
                <a:gd name="T16" fmla="*/ 7 w 58"/>
                <a:gd name="T17" fmla="*/ 0 h 14"/>
                <a:gd name="T18" fmla="*/ 0 w 58"/>
                <a:gd name="T19" fmla="*/ 7 h 14"/>
                <a:gd name="T20" fmla="*/ 7 w 58"/>
                <a:gd name="T21" fmla="*/ 14 h 14"/>
                <a:gd name="T22" fmla="*/ 51 w 58"/>
                <a:gd name="T23" fmla="*/ 14 h 14"/>
                <a:gd name="T24" fmla="*/ 58 w 58"/>
                <a:gd name="T25" fmla="*/ 7 h 14"/>
                <a:gd name="T26" fmla="*/ 51 w 58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14">
                  <a:moveTo>
                    <a:pt x="51" y="2"/>
                  </a:moveTo>
                  <a:cubicBezTo>
                    <a:pt x="54" y="2"/>
                    <a:pt x="56" y="4"/>
                    <a:pt x="56" y="7"/>
                  </a:cubicBezTo>
                  <a:cubicBezTo>
                    <a:pt x="56" y="9"/>
                    <a:pt x="54" y="12"/>
                    <a:pt x="5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2"/>
                    <a:pt x="2" y="9"/>
                    <a:pt x="2" y="7"/>
                  </a:cubicBezTo>
                  <a:cubicBezTo>
                    <a:pt x="2" y="4"/>
                    <a:pt x="4" y="2"/>
                    <a:pt x="7" y="2"/>
                  </a:cubicBezTo>
                  <a:cubicBezTo>
                    <a:pt x="51" y="2"/>
                    <a:pt x="51" y="2"/>
                    <a:pt x="51" y="2"/>
                  </a:cubicBezTo>
                  <a:moveTo>
                    <a:pt x="5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4"/>
                    <a:pt x="7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5" y="14"/>
                    <a:pt x="58" y="10"/>
                    <a:pt x="58" y="7"/>
                  </a:cubicBezTo>
                  <a:cubicBezTo>
                    <a:pt x="58" y="3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58" name="iśḷïḍê" descr="9f940c6d-7bf3-40da-993e-2d657b204b0e">
              <a:extLst>
                <a:ext uri="{FF2B5EF4-FFF2-40B4-BE49-F238E27FC236}">
                  <a16:creationId xmlns:a16="http://schemas.microsoft.com/office/drawing/2014/main" id="{ACB59A15-8BB0-9724-4CB2-0D64AA5DCDBC}"/>
                </a:ext>
              </a:extLst>
            </p:cNvPr>
            <p:cNvSpPr/>
            <p:nvPr/>
          </p:nvSpPr>
          <p:spPr bwMode="auto">
            <a:xfrm>
              <a:off x="5630057" y="3821823"/>
              <a:ext cx="461176" cy="36942"/>
            </a:xfrm>
            <a:custGeom>
              <a:avLst/>
              <a:gdLst>
                <a:gd name="T0" fmla="*/ 6 w 163"/>
                <a:gd name="T1" fmla="*/ 13 h 13"/>
                <a:gd name="T2" fmla="*/ 0 w 163"/>
                <a:gd name="T3" fmla="*/ 7 h 13"/>
                <a:gd name="T4" fmla="*/ 6 w 163"/>
                <a:gd name="T5" fmla="*/ 0 h 13"/>
                <a:gd name="T6" fmla="*/ 157 w 163"/>
                <a:gd name="T7" fmla="*/ 0 h 13"/>
                <a:gd name="T8" fmla="*/ 163 w 163"/>
                <a:gd name="T9" fmla="*/ 7 h 13"/>
                <a:gd name="T10" fmla="*/ 157 w 163"/>
                <a:gd name="T11" fmla="*/ 13 h 13"/>
                <a:gd name="T12" fmla="*/ 6 w 163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3">
                  <a:moveTo>
                    <a:pt x="6" y="13"/>
                  </a:move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0" y="0"/>
                    <a:pt x="163" y="3"/>
                    <a:pt x="163" y="7"/>
                  </a:cubicBezTo>
                  <a:cubicBezTo>
                    <a:pt x="163" y="10"/>
                    <a:pt x="160" y="13"/>
                    <a:pt x="157" y="13"/>
                  </a:cubicBezTo>
                  <a:lnTo>
                    <a:pt x="6" y="13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59" name="íṥlîḍè" descr="26042a17-823c-476c-af60-edaa6ce4a032">
              <a:extLst>
                <a:ext uri="{FF2B5EF4-FFF2-40B4-BE49-F238E27FC236}">
                  <a16:creationId xmlns:a16="http://schemas.microsoft.com/office/drawing/2014/main" id="{6652BC5D-C21E-A06F-7664-023027235761}"/>
                </a:ext>
              </a:extLst>
            </p:cNvPr>
            <p:cNvSpPr/>
            <p:nvPr/>
          </p:nvSpPr>
          <p:spPr bwMode="auto">
            <a:xfrm>
              <a:off x="5627674" y="3819439"/>
              <a:ext cx="467134" cy="41709"/>
            </a:xfrm>
            <a:custGeom>
              <a:avLst/>
              <a:gdLst>
                <a:gd name="T0" fmla="*/ 158 w 165"/>
                <a:gd name="T1" fmla="*/ 2 h 15"/>
                <a:gd name="T2" fmla="*/ 163 w 165"/>
                <a:gd name="T3" fmla="*/ 8 h 15"/>
                <a:gd name="T4" fmla="*/ 158 w 165"/>
                <a:gd name="T5" fmla="*/ 13 h 15"/>
                <a:gd name="T6" fmla="*/ 7 w 165"/>
                <a:gd name="T7" fmla="*/ 13 h 15"/>
                <a:gd name="T8" fmla="*/ 2 w 165"/>
                <a:gd name="T9" fmla="*/ 8 h 15"/>
                <a:gd name="T10" fmla="*/ 7 w 165"/>
                <a:gd name="T11" fmla="*/ 2 h 15"/>
                <a:gd name="T12" fmla="*/ 158 w 165"/>
                <a:gd name="T13" fmla="*/ 2 h 15"/>
                <a:gd name="T14" fmla="*/ 158 w 165"/>
                <a:gd name="T15" fmla="*/ 0 h 15"/>
                <a:gd name="T16" fmla="*/ 7 w 165"/>
                <a:gd name="T17" fmla="*/ 0 h 15"/>
                <a:gd name="T18" fmla="*/ 0 w 165"/>
                <a:gd name="T19" fmla="*/ 8 h 15"/>
                <a:gd name="T20" fmla="*/ 7 w 165"/>
                <a:gd name="T21" fmla="*/ 15 h 15"/>
                <a:gd name="T22" fmla="*/ 158 w 165"/>
                <a:gd name="T23" fmla="*/ 15 h 15"/>
                <a:gd name="T24" fmla="*/ 165 w 165"/>
                <a:gd name="T25" fmla="*/ 8 h 15"/>
                <a:gd name="T26" fmla="*/ 158 w 165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5">
                  <a:moveTo>
                    <a:pt x="158" y="2"/>
                  </a:moveTo>
                  <a:cubicBezTo>
                    <a:pt x="160" y="2"/>
                    <a:pt x="163" y="5"/>
                    <a:pt x="163" y="8"/>
                  </a:cubicBezTo>
                  <a:cubicBezTo>
                    <a:pt x="163" y="10"/>
                    <a:pt x="160" y="13"/>
                    <a:pt x="15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4" y="13"/>
                    <a:pt x="2" y="10"/>
                    <a:pt x="2" y="8"/>
                  </a:cubicBezTo>
                  <a:cubicBezTo>
                    <a:pt x="2" y="5"/>
                    <a:pt x="4" y="2"/>
                    <a:pt x="7" y="2"/>
                  </a:cubicBezTo>
                  <a:cubicBezTo>
                    <a:pt x="158" y="2"/>
                    <a:pt x="158" y="2"/>
                    <a:pt x="158" y="2"/>
                  </a:cubicBezTo>
                  <a:moveTo>
                    <a:pt x="15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62" y="15"/>
                    <a:pt x="165" y="11"/>
                    <a:pt x="165" y="8"/>
                  </a:cubicBezTo>
                  <a:cubicBezTo>
                    <a:pt x="165" y="4"/>
                    <a:pt x="162" y="0"/>
                    <a:pt x="158" y="0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60" name="îŝľiḋe" descr="e3117a12-62f1-42b7-9ab9-bac61c729be9">
              <a:extLst>
                <a:ext uri="{FF2B5EF4-FFF2-40B4-BE49-F238E27FC236}">
                  <a16:creationId xmlns:a16="http://schemas.microsoft.com/office/drawing/2014/main" id="{CB68A30B-EB43-B7A2-34FF-9D89201CFEE6}"/>
                </a:ext>
              </a:extLst>
            </p:cNvPr>
            <p:cNvSpPr/>
            <p:nvPr/>
          </p:nvSpPr>
          <p:spPr bwMode="auto">
            <a:xfrm>
              <a:off x="5454881" y="4020831"/>
              <a:ext cx="138234" cy="138234"/>
            </a:xfrm>
            <a:custGeom>
              <a:avLst/>
              <a:gdLst>
                <a:gd name="T0" fmla="*/ 6 w 49"/>
                <a:gd name="T1" fmla="*/ 49 h 49"/>
                <a:gd name="T2" fmla="*/ 0 w 49"/>
                <a:gd name="T3" fmla="*/ 43 h 49"/>
                <a:gd name="T4" fmla="*/ 0 w 49"/>
                <a:gd name="T5" fmla="*/ 6 h 49"/>
                <a:gd name="T6" fmla="*/ 6 w 49"/>
                <a:gd name="T7" fmla="*/ 0 h 49"/>
                <a:gd name="T8" fmla="*/ 43 w 49"/>
                <a:gd name="T9" fmla="*/ 0 h 49"/>
                <a:gd name="T10" fmla="*/ 49 w 49"/>
                <a:gd name="T11" fmla="*/ 6 h 49"/>
                <a:gd name="T12" fmla="*/ 49 w 49"/>
                <a:gd name="T13" fmla="*/ 43 h 49"/>
                <a:gd name="T14" fmla="*/ 43 w 49"/>
                <a:gd name="T15" fmla="*/ 49 h 49"/>
                <a:gd name="T16" fmla="*/ 6 w 49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6" y="49"/>
                  </a:moveTo>
                  <a:cubicBezTo>
                    <a:pt x="3" y="49"/>
                    <a:pt x="0" y="47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6" y="0"/>
                    <a:pt x="49" y="3"/>
                    <a:pt x="49" y="6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7"/>
                    <a:pt x="46" y="49"/>
                    <a:pt x="43" y="49"/>
                  </a:cubicBezTo>
                  <a:lnTo>
                    <a:pt x="6" y="49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61" name="ïṩḻídè" descr="3a4bf932-8864-44ec-bb88-bc7969eaec60">
              <a:extLst>
                <a:ext uri="{FF2B5EF4-FFF2-40B4-BE49-F238E27FC236}">
                  <a16:creationId xmlns:a16="http://schemas.microsoft.com/office/drawing/2014/main" id="{F73CA545-348C-916A-0315-093485E23665}"/>
                </a:ext>
              </a:extLst>
            </p:cNvPr>
            <p:cNvSpPr/>
            <p:nvPr/>
          </p:nvSpPr>
          <p:spPr bwMode="auto">
            <a:xfrm>
              <a:off x="5452498" y="4017256"/>
              <a:ext cx="144192" cy="145384"/>
            </a:xfrm>
            <a:custGeom>
              <a:avLst/>
              <a:gdLst>
                <a:gd name="T0" fmla="*/ 44 w 51"/>
                <a:gd name="T1" fmla="*/ 2 h 51"/>
                <a:gd name="T2" fmla="*/ 49 w 51"/>
                <a:gd name="T3" fmla="*/ 7 h 51"/>
                <a:gd name="T4" fmla="*/ 49 w 51"/>
                <a:gd name="T5" fmla="*/ 44 h 51"/>
                <a:gd name="T6" fmla="*/ 44 w 51"/>
                <a:gd name="T7" fmla="*/ 49 h 51"/>
                <a:gd name="T8" fmla="*/ 7 w 51"/>
                <a:gd name="T9" fmla="*/ 49 h 51"/>
                <a:gd name="T10" fmla="*/ 2 w 51"/>
                <a:gd name="T11" fmla="*/ 44 h 51"/>
                <a:gd name="T12" fmla="*/ 2 w 51"/>
                <a:gd name="T13" fmla="*/ 7 h 51"/>
                <a:gd name="T14" fmla="*/ 7 w 51"/>
                <a:gd name="T15" fmla="*/ 2 h 51"/>
                <a:gd name="T16" fmla="*/ 44 w 51"/>
                <a:gd name="T17" fmla="*/ 2 h 51"/>
                <a:gd name="T18" fmla="*/ 44 w 51"/>
                <a:gd name="T19" fmla="*/ 0 h 51"/>
                <a:gd name="T20" fmla="*/ 7 w 51"/>
                <a:gd name="T21" fmla="*/ 0 h 51"/>
                <a:gd name="T22" fmla="*/ 0 w 51"/>
                <a:gd name="T23" fmla="*/ 7 h 51"/>
                <a:gd name="T24" fmla="*/ 0 w 51"/>
                <a:gd name="T25" fmla="*/ 44 h 51"/>
                <a:gd name="T26" fmla="*/ 7 w 51"/>
                <a:gd name="T27" fmla="*/ 51 h 51"/>
                <a:gd name="T28" fmla="*/ 44 w 51"/>
                <a:gd name="T29" fmla="*/ 51 h 51"/>
                <a:gd name="T30" fmla="*/ 51 w 51"/>
                <a:gd name="T31" fmla="*/ 44 h 51"/>
                <a:gd name="T32" fmla="*/ 51 w 51"/>
                <a:gd name="T33" fmla="*/ 7 h 51"/>
                <a:gd name="T34" fmla="*/ 44 w 51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1">
                  <a:moveTo>
                    <a:pt x="44" y="2"/>
                  </a:moveTo>
                  <a:cubicBezTo>
                    <a:pt x="47" y="2"/>
                    <a:pt x="49" y="5"/>
                    <a:pt x="49" y="7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7"/>
                    <a:pt x="47" y="49"/>
                    <a:pt x="44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4" y="49"/>
                    <a:pt x="2" y="47"/>
                    <a:pt x="2" y="4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4" y="2"/>
                    <a:pt x="7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3" y="51"/>
                    <a:pt x="7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8" y="51"/>
                    <a:pt x="51" y="48"/>
                    <a:pt x="51" y="44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4"/>
                    <a:pt x="48" y="0"/>
                    <a:pt x="44" y="0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62" name="iš1ïḓé" descr="87f4233f-b12f-4a5c-ad99-a8061bda3ebe">
              <a:extLst>
                <a:ext uri="{FF2B5EF4-FFF2-40B4-BE49-F238E27FC236}">
                  <a16:creationId xmlns:a16="http://schemas.microsoft.com/office/drawing/2014/main" id="{675BA374-79F6-1955-0620-12E1C67989FB}"/>
                </a:ext>
              </a:extLst>
            </p:cNvPr>
            <p:cNvSpPr/>
            <p:nvPr/>
          </p:nvSpPr>
          <p:spPr bwMode="auto">
            <a:xfrm>
              <a:off x="5630057" y="4031556"/>
              <a:ext cx="883027" cy="34559"/>
            </a:xfrm>
            <a:custGeom>
              <a:avLst/>
              <a:gdLst>
                <a:gd name="T0" fmla="*/ 6 w 312"/>
                <a:gd name="T1" fmla="*/ 12 h 12"/>
                <a:gd name="T2" fmla="*/ 0 w 312"/>
                <a:gd name="T3" fmla="*/ 6 h 12"/>
                <a:gd name="T4" fmla="*/ 6 w 312"/>
                <a:gd name="T5" fmla="*/ 0 h 12"/>
                <a:gd name="T6" fmla="*/ 306 w 312"/>
                <a:gd name="T7" fmla="*/ 0 h 12"/>
                <a:gd name="T8" fmla="*/ 312 w 312"/>
                <a:gd name="T9" fmla="*/ 6 h 12"/>
                <a:gd name="T10" fmla="*/ 306 w 312"/>
                <a:gd name="T11" fmla="*/ 12 h 12"/>
                <a:gd name="T12" fmla="*/ 6 w 3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12">
                  <a:moveTo>
                    <a:pt x="6" y="12"/>
                  </a:move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310" y="0"/>
                    <a:pt x="312" y="3"/>
                    <a:pt x="312" y="6"/>
                  </a:cubicBezTo>
                  <a:cubicBezTo>
                    <a:pt x="312" y="10"/>
                    <a:pt x="310" y="12"/>
                    <a:pt x="306" y="12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63" name="íṡļîďe" descr="e701526a-4ecf-4b54-86a1-a3438b7e7a21">
              <a:extLst>
                <a:ext uri="{FF2B5EF4-FFF2-40B4-BE49-F238E27FC236}">
                  <a16:creationId xmlns:a16="http://schemas.microsoft.com/office/drawing/2014/main" id="{B877DBBB-4D01-D1DD-A661-372A8F239F79}"/>
                </a:ext>
              </a:extLst>
            </p:cNvPr>
            <p:cNvSpPr/>
            <p:nvPr/>
          </p:nvSpPr>
          <p:spPr bwMode="auto">
            <a:xfrm>
              <a:off x="5627674" y="4029173"/>
              <a:ext cx="888985" cy="39325"/>
            </a:xfrm>
            <a:custGeom>
              <a:avLst/>
              <a:gdLst>
                <a:gd name="T0" fmla="*/ 307 w 314"/>
                <a:gd name="T1" fmla="*/ 2 h 14"/>
                <a:gd name="T2" fmla="*/ 312 w 314"/>
                <a:gd name="T3" fmla="*/ 7 h 14"/>
                <a:gd name="T4" fmla="*/ 307 w 314"/>
                <a:gd name="T5" fmla="*/ 12 h 14"/>
                <a:gd name="T6" fmla="*/ 7 w 314"/>
                <a:gd name="T7" fmla="*/ 12 h 14"/>
                <a:gd name="T8" fmla="*/ 2 w 314"/>
                <a:gd name="T9" fmla="*/ 7 h 14"/>
                <a:gd name="T10" fmla="*/ 7 w 314"/>
                <a:gd name="T11" fmla="*/ 2 h 14"/>
                <a:gd name="T12" fmla="*/ 307 w 314"/>
                <a:gd name="T13" fmla="*/ 2 h 14"/>
                <a:gd name="T14" fmla="*/ 307 w 314"/>
                <a:gd name="T15" fmla="*/ 0 h 14"/>
                <a:gd name="T16" fmla="*/ 7 w 314"/>
                <a:gd name="T17" fmla="*/ 0 h 14"/>
                <a:gd name="T18" fmla="*/ 0 w 314"/>
                <a:gd name="T19" fmla="*/ 7 h 14"/>
                <a:gd name="T20" fmla="*/ 7 w 314"/>
                <a:gd name="T21" fmla="*/ 14 h 14"/>
                <a:gd name="T22" fmla="*/ 307 w 314"/>
                <a:gd name="T23" fmla="*/ 14 h 14"/>
                <a:gd name="T24" fmla="*/ 314 w 314"/>
                <a:gd name="T25" fmla="*/ 7 h 14"/>
                <a:gd name="T26" fmla="*/ 307 w 314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4" h="14">
                  <a:moveTo>
                    <a:pt x="307" y="2"/>
                  </a:moveTo>
                  <a:cubicBezTo>
                    <a:pt x="310" y="2"/>
                    <a:pt x="312" y="5"/>
                    <a:pt x="312" y="7"/>
                  </a:cubicBezTo>
                  <a:cubicBezTo>
                    <a:pt x="312" y="10"/>
                    <a:pt x="310" y="12"/>
                    <a:pt x="30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2"/>
                    <a:pt x="2" y="10"/>
                    <a:pt x="2" y="7"/>
                  </a:cubicBezTo>
                  <a:cubicBezTo>
                    <a:pt x="2" y="5"/>
                    <a:pt x="4" y="2"/>
                    <a:pt x="7" y="2"/>
                  </a:cubicBezTo>
                  <a:cubicBezTo>
                    <a:pt x="307" y="2"/>
                    <a:pt x="307" y="2"/>
                    <a:pt x="307" y="2"/>
                  </a:cubicBezTo>
                  <a:moveTo>
                    <a:pt x="30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307" y="14"/>
                    <a:pt x="307" y="14"/>
                    <a:pt x="307" y="14"/>
                  </a:cubicBezTo>
                  <a:cubicBezTo>
                    <a:pt x="311" y="14"/>
                    <a:pt x="314" y="11"/>
                    <a:pt x="314" y="7"/>
                  </a:cubicBezTo>
                  <a:cubicBezTo>
                    <a:pt x="314" y="4"/>
                    <a:pt x="311" y="0"/>
                    <a:pt x="307" y="0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64" name="íṣľiďé" descr="e9c4228d-8f9b-4bda-b55c-94534a657996">
              <a:extLst>
                <a:ext uri="{FF2B5EF4-FFF2-40B4-BE49-F238E27FC236}">
                  <a16:creationId xmlns:a16="http://schemas.microsoft.com/office/drawing/2014/main" id="{2D4A6EFD-97B4-6DBC-E704-5439BB94A803}"/>
                </a:ext>
              </a:extLst>
            </p:cNvPr>
            <p:cNvSpPr/>
            <p:nvPr/>
          </p:nvSpPr>
          <p:spPr bwMode="auto">
            <a:xfrm>
              <a:off x="5630057" y="4113781"/>
              <a:ext cx="541018" cy="34559"/>
            </a:xfrm>
            <a:custGeom>
              <a:avLst/>
              <a:gdLst>
                <a:gd name="T0" fmla="*/ 6 w 191"/>
                <a:gd name="T1" fmla="*/ 12 h 12"/>
                <a:gd name="T2" fmla="*/ 0 w 191"/>
                <a:gd name="T3" fmla="*/ 6 h 12"/>
                <a:gd name="T4" fmla="*/ 6 w 191"/>
                <a:gd name="T5" fmla="*/ 0 h 12"/>
                <a:gd name="T6" fmla="*/ 185 w 191"/>
                <a:gd name="T7" fmla="*/ 0 h 12"/>
                <a:gd name="T8" fmla="*/ 191 w 191"/>
                <a:gd name="T9" fmla="*/ 6 h 12"/>
                <a:gd name="T10" fmla="*/ 185 w 191"/>
                <a:gd name="T11" fmla="*/ 12 h 12"/>
                <a:gd name="T12" fmla="*/ 6 w 19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2">
                  <a:moveTo>
                    <a:pt x="6" y="12"/>
                  </a:move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8" y="0"/>
                    <a:pt x="191" y="3"/>
                    <a:pt x="191" y="6"/>
                  </a:cubicBezTo>
                  <a:cubicBezTo>
                    <a:pt x="191" y="10"/>
                    <a:pt x="188" y="12"/>
                    <a:pt x="185" y="12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65" name="îṥľíḋe" descr="8cbf95bb-7e53-4d6e-bc46-a461189f23b2">
              <a:extLst>
                <a:ext uri="{FF2B5EF4-FFF2-40B4-BE49-F238E27FC236}">
                  <a16:creationId xmlns:a16="http://schemas.microsoft.com/office/drawing/2014/main" id="{7BB182B6-D2A7-30F2-9BFE-8DE6E83C9044}"/>
                </a:ext>
              </a:extLst>
            </p:cNvPr>
            <p:cNvSpPr/>
            <p:nvPr/>
          </p:nvSpPr>
          <p:spPr bwMode="auto">
            <a:xfrm>
              <a:off x="5627674" y="4111398"/>
              <a:ext cx="545785" cy="39325"/>
            </a:xfrm>
            <a:custGeom>
              <a:avLst/>
              <a:gdLst>
                <a:gd name="T0" fmla="*/ 186 w 193"/>
                <a:gd name="T1" fmla="*/ 2 h 14"/>
                <a:gd name="T2" fmla="*/ 191 w 193"/>
                <a:gd name="T3" fmla="*/ 7 h 14"/>
                <a:gd name="T4" fmla="*/ 186 w 193"/>
                <a:gd name="T5" fmla="*/ 12 h 14"/>
                <a:gd name="T6" fmla="*/ 7 w 193"/>
                <a:gd name="T7" fmla="*/ 12 h 14"/>
                <a:gd name="T8" fmla="*/ 2 w 193"/>
                <a:gd name="T9" fmla="*/ 7 h 14"/>
                <a:gd name="T10" fmla="*/ 7 w 193"/>
                <a:gd name="T11" fmla="*/ 2 h 14"/>
                <a:gd name="T12" fmla="*/ 186 w 193"/>
                <a:gd name="T13" fmla="*/ 2 h 14"/>
                <a:gd name="T14" fmla="*/ 186 w 193"/>
                <a:gd name="T15" fmla="*/ 0 h 14"/>
                <a:gd name="T16" fmla="*/ 7 w 193"/>
                <a:gd name="T17" fmla="*/ 0 h 14"/>
                <a:gd name="T18" fmla="*/ 0 w 193"/>
                <a:gd name="T19" fmla="*/ 7 h 14"/>
                <a:gd name="T20" fmla="*/ 7 w 193"/>
                <a:gd name="T21" fmla="*/ 14 h 14"/>
                <a:gd name="T22" fmla="*/ 186 w 193"/>
                <a:gd name="T23" fmla="*/ 14 h 14"/>
                <a:gd name="T24" fmla="*/ 193 w 193"/>
                <a:gd name="T25" fmla="*/ 7 h 14"/>
                <a:gd name="T26" fmla="*/ 186 w 193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14">
                  <a:moveTo>
                    <a:pt x="186" y="2"/>
                  </a:moveTo>
                  <a:cubicBezTo>
                    <a:pt x="188" y="2"/>
                    <a:pt x="191" y="5"/>
                    <a:pt x="191" y="7"/>
                  </a:cubicBezTo>
                  <a:cubicBezTo>
                    <a:pt x="191" y="10"/>
                    <a:pt x="188" y="12"/>
                    <a:pt x="18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2"/>
                    <a:pt x="2" y="10"/>
                    <a:pt x="2" y="7"/>
                  </a:cubicBezTo>
                  <a:cubicBezTo>
                    <a:pt x="2" y="5"/>
                    <a:pt x="4" y="2"/>
                    <a:pt x="7" y="2"/>
                  </a:cubicBezTo>
                  <a:cubicBezTo>
                    <a:pt x="186" y="2"/>
                    <a:pt x="186" y="2"/>
                    <a:pt x="186" y="2"/>
                  </a:cubicBezTo>
                  <a:moveTo>
                    <a:pt x="18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86" y="14"/>
                    <a:pt x="186" y="14"/>
                    <a:pt x="186" y="14"/>
                  </a:cubicBezTo>
                  <a:cubicBezTo>
                    <a:pt x="190" y="14"/>
                    <a:pt x="193" y="11"/>
                    <a:pt x="193" y="7"/>
                  </a:cubicBezTo>
                  <a:cubicBezTo>
                    <a:pt x="193" y="4"/>
                    <a:pt x="190" y="0"/>
                    <a:pt x="186" y="0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66" name="íS1iḑè" descr="0636ff10-c5d8-415f-9fa8-2806662d95d8">
              <a:extLst>
                <a:ext uri="{FF2B5EF4-FFF2-40B4-BE49-F238E27FC236}">
                  <a16:creationId xmlns:a16="http://schemas.microsoft.com/office/drawing/2014/main" id="{9807CD6B-CFA5-D600-8DED-B5CF4EFC3B10}"/>
                </a:ext>
              </a:extLst>
            </p:cNvPr>
            <p:cNvSpPr/>
            <p:nvPr/>
          </p:nvSpPr>
          <p:spPr bwMode="auto">
            <a:xfrm>
              <a:off x="5372657" y="3221221"/>
              <a:ext cx="1267936" cy="119167"/>
            </a:xfrm>
            <a:custGeom>
              <a:avLst/>
              <a:gdLst>
                <a:gd name="T0" fmla="*/ 422 w 448"/>
                <a:gd name="T1" fmla="*/ 0 h 42"/>
                <a:gd name="T2" fmla="*/ 26 w 448"/>
                <a:gd name="T3" fmla="*/ 0 h 42"/>
                <a:gd name="T4" fmla="*/ 0 w 448"/>
                <a:gd name="T5" fmla="*/ 26 h 42"/>
                <a:gd name="T6" fmla="*/ 0 w 448"/>
                <a:gd name="T7" fmla="*/ 42 h 42"/>
                <a:gd name="T8" fmla="*/ 448 w 448"/>
                <a:gd name="T9" fmla="*/ 42 h 42"/>
                <a:gd name="T10" fmla="*/ 448 w 448"/>
                <a:gd name="T11" fmla="*/ 26 h 42"/>
                <a:gd name="T12" fmla="*/ 422 w 448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8" h="42">
                  <a:moveTo>
                    <a:pt x="422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48" y="42"/>
                    <a:pt x="448" y="42"/>
                    <a:pt x="448" y="42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48" y="12"/>
                    <a:pt x="437" y="0"/>
                    <a:pt x="422" y="0"/>
                  </a:cubicBezTo>
                  <a:close/>
                </a:path>
              </a:pathLst>
            </a:custGeom>
            <a:solidFill>
              <a:srgbClr val="9A80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67" name="íṧ1íḓè" descr="ad4e46a0-8051-49bc-a2be-397831b01240">
              <a:extLst>
                <a:ext uri="{FF2B5EF4-FFF2-40B4-BE49-F238E27FC236}">
                  <a16:creationId xmlns:a16="http://schemas.microsoft.com/office/drawing/2014/main" id="{79251127-2A03-CE77-9691-FEDDAC1AC956}"/>
                </a:ext>
              </a:extLst>
            </p:cNvPr>
            <p:cNvSpPr/>
            <p:nvPr/>
          </p:nvSpPr>
          <p:spPr bwMode="auto">
            <a:xfrm>
              <a:off x="6094808" y="3124695"/>
              <a:ext cx="695935" cy="439726"/>
            </a:xfrm>
            <a:custGeom>
              <a:avLst/>
              <a:gdLst>
                <a:gd name="T0" fmla="*/ 223 w 246"/>
                <a:gd name="T1" fmla="*/ 155 h 155"/>
                <a:gd name="T2" fmla="*/ 23 w 246"/>
                <a:gd name="T3" fmla="*/ 155 h 155"/>
                <a:gd name="T4" fmla="*/ 0 w 246"/>
                <a:gd name="T5" fmla="*/ 132 h 155"/>
                <a:gd name="T6" fmla="*/ 0 w 246"/>
                <a:gd name="T7" fmla="*/ 23 h 155"/>
                <a:gd name="T8" fmla="*/ 23 w 246"/>
                <a:gd name="T9" fmla="*/ 0 h 155"/>
                <a:gd name="T10" fmla="*/ 223 w 246"/>
                <a:gd name="T11" fmla="*/ 0 h 155"/>
                <a:gd name="T12" fmla="*/ 246 w 246"/>
                <a:gd name="T13" fmla="*/ 23 h 155"/>
                <a:gd name="T14" fmla="*/ 246 w 246"/>
                <a:gd name="T15" fmla="*/ 132 h 155"/>
                <a:gd name="T16" fmla="*/ 223 w 246"/>
                <a:gd name="T1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155">
                  <a:moveTo>
                    <a:pt x="223" y="155"/>
                  </a:moveTo>
                  <a:cubicBezTo>
                    <a:pt x="23" y="155"/>
                    <a:pt x="23" y="155"/>
                    <a:pt x="23" y="155"/>
                  </a:cubicBezTo>
                  <a:cubicBezTo>
                    <a:pt x="11" y="155"/>
                    <a:pt x="0" y="145"/>
                    <a:pt x="0" y="1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35" y="0"/>
                    <a:pt x="246" y="11"/>
                    <a:pt x="246" y="23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46" y="145"/>
                    <a:pt x="235" y="155"/>
                    <a:pt x="223" y="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68" name="ïṡḷîḍê" descr="5a17a60a-6c93-4839-8b88-aeb70f342cb1">
              <a:extLst>
                <a:ext uri="{FF2B5EF4-FFF2-40B4-BE49-F238E27FC236}">
                  <a16:creationId xmlns:a16="http://schemas.microsoft.com/office/drawing/2014/main" id="{10A1DBC9-EC36-1657-8F90-6C6BA44D80B0}"/>
                </a:ext>
              </a:extLst>
            </p:cNvPr>
            <p:cNvSpPr/>
            <p:nvPr/>
          </p:nvSpPr>
          <p:spPr bwMode="auto">
            <a:xfrm>
              <a:off x="6094808" y="3124695"/>
              <a:ext cx="695935" cy="439726"/>
            </a:xfrm>
            <a:custGeom>
              <a:avLst/>
              <a:gdLst>
                <a:gd name="T0" fmla="*/ 223 w 246"/>
                <a:gd name="T1" fmla="*/ 155 h 155"/>
                <a:gd name="T2" fmla="*/ 23 w 246"/>
                <a:gd name="T3" fmla="*/ 155 h 155"/>
                <a:gd name="T4" fmla="*/ 0 w 246"/>
                <a:gd name="T5" fmla="*/ 132 h 155"/>
                <a:gd name="T6" fmla="*/ 0 w 246"/>
                <a:gd name="T7" fmla="*/ 23 h 155"/>
                <a:gd name="T8" fmla="*/ 23 w 246"/>
                <a:gd name="T9" fmla="*/ 0 h 155"/>
                <a:gd name="T10" fmla="*/ 223 w 246"/>
                <a:gd name="T11" fmla="*/ 0 h 155"/>
                <a:gd name="T12" fmla="*/ 246 w 246"/>
                <a:gd name="T13" fmla="*/ 23 h 155"/>
                <a:gd name="T14" fmla="*/ 246 w 246"/>
                <a:gd name="T1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6" h="155">
                  <a:moveTo>
                    <a:pt x="223" y="155"/>
                  </a:moveTo>
                  <a:cubicBezTo>
                    <a:pt x="23" y="155"/>
                    <a:pt x="23" y="155"/>
                    <a:pt x="23" y="155"/>
                  </a:cubicBezTo>
                  <a:cubicBezTo>
                    <a:pt x="11" y="155"/>
                    <a:pt x="0" y="145"/>
                    <a:pt x="0" y="1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35" y="0"/>
                    <a:pt x="246" y="11"/>
                    <a:pt x="246" y="23"/>
                  </a:cubicBezTo>
                  <a:cubicBezTo>
                    <a:pt x="246" y="132"/>
                    <a:pt x="246" y="132"/>
                    <a:pt x="246" y="132"/>
                  </a:cubicBezTo>
                </a:path>
              </a:pathLst>
            </a:custGeom>
            <a:noFill/>
            <a:ln w="7938" cap="rnd">
              <a:solidFill>
                <a:srgbClr val="0006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69" name="ïsḷiďé" descr="b3bc3401-a14e-4c72-837d-09d2f7d57ebf">
              <a:extLst>
                <a:ext uri="{FF2B5EF4-FFF2-40B4-BE49-F238E27FC236}">
                  <a16:creationId xmlns:a16="http://schemas.microsoft.com/office/drawing/2014/main" id="{86649821-C297-2349-54DF-DFF29EC70F9C}"/>
                </a:ext>
              </a:extLst>
            </p:cNvPr>
            <p:cNvSpPr/>
            <p:nvPr/>
          </p:nvSpPr>
          <p:spPr bwMode="auto">
            <a:xfrm>
              <a:off x="5361931" y="3121121"/>
              <a:ext cx="393251" cy="0"/>
            </a:xfrm>
            <a:prstGeom prst="line">
              <a:avLst/>
            </a:prstGeom>
            <a:noFill/>
            <a:ln w="15875" cap="rnd">
              <a:solidFill>
                <a:srgbClr val="0006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70" name="îŝļiḑé" descr="72b3624f-a3e6-411a-a0a3-600874f2dbde">
              <a:extLst>
                <a:ext uri="{FF2B5EF4-FFF2-40B4-BE49-F238E27FC236}">
                  <a16:creationId xmlns:a16="http://schemas.microsoft.com/office/drawing/2014/main" id="{17D9BAAD-ACF8-BBC3-7DDB-12402F4FE441}"/>
                </a:ext>
              </a:extLst>
            </p:cNvPr>
            <p:cNvSpPr/>
            <p:nvPr/>
          </p:nvSpPr>
          <p:spPr bwMode="auto">
            <a:xfrm>
              <a:off x="5788549" y="3121121"/>
              <a:ext cx="164450" cy="0"/>
            </a:xfrm>
            <a:prstGeom prst="line">
              <a:avLst/>
            </a:prstGeom>
            <a:noFill/>
            <a:ln w="15875" cap="rnd">
              <a:solidFill>
                <a:srgbClr val="0006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71" name="išļiḍé" descr="e678448b-cb9c-4a1f-917f-d95326c9a4b3">
              <a:extLst>
                <a:ext uri="{FF2B5EF4-FFF2-40B4-BE49-F238E27FC236}">
                  <a16:creationId xmlns:a16="http://schemas.microsoft.com/office/drawing/2014/main" id="{31FFECF1-F938-D3A7-6019-87C07B65B328}"/>
                </a:ext>
              </a:extLst>
            </p:cNvPr>
            <p:cNvSpPr/>
            <p:nvPr/>
          </p:nvSpPr>
          <p:spPr bwMode="auto">
            <a:xfrm>
              <a:off x="5415557" y="3262929"/>
              <a:ext cx="42900" cy="45283"/>
            </a:xfrm>
            <a:prstGeom prst="ellipse">
              <a:avLst/>
            </a:prstGeom>
            <a:solidFill>
              <a:srgbClr val="FFC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72" name="îśḷíḋe" descr="4749dbec-e4a3-4bac-abbf-5ab06358ee67">
              <a:extLst>
                <a:ext uri="{FF2B5EF4-FFF2-40B4-BE49-F238E27FC236}">
                  <a16:creationId xmlns:a16="http://schemas.microsoft.com/office/drawing/2014/main" id="{7E50FEB1-B0D6-3A56-A555-9BBC9B1FC08E}"/>
                </a:ext>
              </a:extLst>
            </p:cNvPr>
            <p:cNvSpPr/>
            <p:nvPr/>
          </p:nvSpPr>
          <p:spPr bwMode="auto">
            <a:xfrm>
              <a:off x="5491824" y="3262929"/>
              <a:ext cx="45283" cy="45283"/>
            </a:xfrm>
            <a:prstGeom prst="ellipse">
              <a:avLst/>
            </a:prstGeom>
            <a:solidFill>
              <a:srgbClr val="56D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73" name="isḻïḋè" descr="560bf66f-f8bf-44ad-8121-91c28af97017">
              <a:extLst>
                <a:ext uri="{FF2B5EF4-FFF2-40B4-BE49-F238E27FC236}">
                  <a16:creationId xmlns:a16="http://schemas.microsoft.com/office/drawing/2014/main" id="{E43E60C1-4F86-D23E-CFD1-B96CDEC066DE}"/>
                </a:ext>
              </a:extLst>
            </p:cNvPr>
            <p:cNvSpPr/>
            <p:nvPr/>
          </p:nvSpPr>
          <p:spPr bwMode="auto">
            <a:xfrm>
              <a:off x="6323609" y="3221221"/>
              <a:ext cx="251443" cy="2490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74" name="ïslíḑe" descr="21f3c12c-b573-481d-b978-8ce8643bb40b">
              <a:extLst>
                <a:ext uri="{FF2B5EF4-FFF2-40B4-BE49-F238E27FC236}">
                  <a16:creationId xmlns:a16="http://schemas.microsoft.com/office/drawing/2014/main" id="{6055ACB6-292B-CC3F-48DA-4D698D4713F9}"/>
                </a:ext>
              </a:extLst>
            </p:cNvPr>
            <p:cNvSpPr/>
            <p:nvPr/>
          </p:nvSpPr>
          <p:spPr bwMode="auto">
            <a:xfrm>
              <a:off x="6321226" y="3217646"/>
              <a:ext cx="257401" cy="255017"/>
            </a:xfrm>
            <a:custGeom>
              <a:avLst/>
              <a:gdLst>
                <a:gd name="T0" fmla="*/ 46 w 91"/>
                <a:gd name="T1" fmla="*/ 2 h 90"/>
                <a:gd name="T2" fmla="*/ 89 w 91"/>
                <a:gd name="T3" fmla="*/ 45 h 90"/>
                <a:gd name="T4" fmla="*/ 46 w 91"/>
                <a:gd name="T5" fmla="*/ 88 h 90"/>
                <a:gd name="T6" fmla="*/ 2 w 91"/>
                <a:gd name="T7" fmla="*/ 45 h 90"/>
                <a:gd name="T8" fmla="*/ 46 w 91"/>
                <a:gd name="T9" fmla="*/ 2 h 90"/>
                <a:gd name="T10" fmla="*/ 46 w 91"/>
                <a:gd name="T11" fmla="*/ 0 h 90"/>
                <a:gd name="T12" fmla="*/ 0 w 91"/>
                <a:gd name="T13" fmla="*/ 45 h 90"/>
                <a:gd name="T14" fmla="*/ 46 w 91"/>
                <a:gd name="T15" fmla="*/ 90 h 90"/>
                <a:gd name="T16" fmla="*/ 91 w 91"/>
                <a:gd name="T17" fmla="*/ 45 h 90"/>
                <a:gd name="T18" fmla="*/ 46 w 91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0">
                  <a:moveTo>
                    <a:pt x="46" y="2"/>
                  </a:moveTo>
                  <a:cubicBezTo>
                    <a:pt x="69" y="2"/>
                    <a:pt x="89" y="21"/>
                    <a:pt x="89" y="45"/>
                  </a:cubicBezTo>
                  <a:cubicBezTo>
                    <a:pt x="89" y="69"/>
                    <a:pt x="69" y="88"/>
                    <a:pt x="46" y="88"/>
                  </a:cubicBezTo>
                  <a:cubicBezTo>
                    <a:pt x="22" y="88"/>
                    <a:pt x="2" y="69"/>
                    <a:pt x="2" y="45"/>
                  </a:cubicBezTo>
                  <a:cubicBezTo>
                    <a:pt x="2" y="21"/>
                    <a:pt x="22" y="2"/>
                    <a:pt x="46" y="2"/>
                  </a:cubicBezTo>
                  <a:moveTo>
                    <a:pt x="46" y="0"/>
                  </a:moveTo>
                  <a:cubicBezTo>
                    <a:pt x="21" y="0"/>
                    <a:pt x="0" y="20"/>
                    <a:pt x="0" y="45"/>
                  </a:cubicBezTo>
                  <a:cubicBezTo>
                    <a:pt x="0" y="70"/>
                    <a:pt x="21" y="90"/>
                    <a:pt x="46" y="90"/>
                  </a:cubicBezTo>
                  <a:cubicBezTo>
                    <a:pt x="71" y="90"/>
                    <a:pt x="91" y="70"/>
                    <a:pt x="91" y="45"/>
                  </a:cubicBezTo>
                  <a:cubicBezTo>
                    <a:pt x="91" y="20"/>
                    <a:pt x="71" y="0"/>
                    <a:pt x="46" y="0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75" name="iṡlîḍê" descr="7266d14e-0d66-4fa9-abc8-e5a557791661">
              <a:extLst>
                <a:ext uri="{FF2B5EF4-FFF2-40B4-BE49-F238E27FC236}">
                  <a16:creationId xmlns:a16="http://schemas.microsoft.com/office/drawing/2014/main" id="{83929556-7A68-EC7C-C245-B9FD4CA8150F}"/>
                </a:ext>
              </a:extLst>
            </p:cNvPr>
            <p:cNvSpPr/>
            <p:nvPr/>
          </p:nvSpPr>
          <p:spPr bwMode="auto">
            <a:xfrm>
              <a:off x="6408217" y="3277229"/>
              <a:ext cx="110826" cy="156109"/>
            </a:xfrm>
            <a:custGeom>
              <a:avLst/>
              <a:gdLst>
                <a:gd name="T0" fmla="*/ 0 w 39"/>
                <a:gd name="T1" fmla="*/ 0 h 55"/>
                <a:gd name="T2" fmla="*/ 18 w 39"/>
                <a:gd name="T3" fmla="*/ 0 h 55"/>
                <a:gd name="T4" fmla="*/ 39 w 39"/>
                <a:gd name="T5" fmla="*/ 17 h 55"/>
                <a:gd name="T6" fmla="*/ 18 w 39"/>
                <a:gd name="T7" fmla="*/ 36 h 55"/>
                <a:gd name="T8" fmla="*/ 12 w 39"/>
                <a:gd name="T9" fmla="*/ 36 h 55"/>
                <a:gd name="T10" fmla="*/ 12 w 39"/>
                <a:gd name="T11" fmla="*/ 55 h 55"/>
                <a:gd name="T12" fmla="*/ 0 w 39"/>
                <a:gd name="T13" fmla="*/ 55 h 55"/>
                <a:gd name="T14" fmla="*/ 0 w 39"/>
                <a:gd name="T15" fmla="*/ 0 h 55"/>
                <a:gd name="T16" fmla="*/ 17 w 39"/>
                <a:gd name="T17" fmla="*/ 26 h 55"/>
                <a:gd name="T18" fmla="*/ 27 w 39"/>
                <a:gd name="T19" fmla="*/ 17 h 55"/>
                <a:gd name="T20" fmla="*/ 17 w 39"/>
                <a:gd name="T21" fmla="*/ 10 h 55"/>
                <a:gd name="T22" fmla="*/ 12 w 39"/>
                <a:gd name="T23" fmla="*/ 10 h 55"/>
                <a:gd name="T24" fmla="*/ 12 w 39"/>
                <a:gd name="T25" fmla="*/ 26 h 55"/>
                <a:gd name="T26" fmla="*/ 17 w 39"/>
                <a:gd name="T27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5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9" y="0"/>
                    <a:pt x="39" y="4"/>
                    <a:pt x="39" y="17"/>
                  </a:cubicBezTo>
                  <a:cubicBezTo>
                    <a:pt x="39" y="30"/>
                    <a:pt x="29" y="36"/>
                    <a:pt x="18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0" y="0"/>
                  </a:lnTo>
                  <a:close/>
                  <a:moveTo>
                    <a:pt x="17" y="26"/>
                  </a:moveTo>
                  <a:cubicBezTo>
                    <a:pt x="24" y="26"/>
                    <a:pt x="27" y="23"/>
                    <a:pt x="27" y="17"/>
                  </a:cubicBezTo>
                  <a:cubicBezTo>
                    <a:pt x="27" y="12"/>
                    <a:pt x="24" y="10"/>
                    <a:pt x="17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26"/>
                    <a:pt x="12" y="26"/>
                    <a:pt x="12" y="26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FFCD38"/>
            </a:solidFill>
            <a:ln w="7938" cap="rnd">
              <a:solidFill>
                <a:srgbClr val="00066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76" name="îslîḋê" descr="c811baac-5cad-469b-913e-7c4d2b1f6454">
              <a:extLst>
                <a:ext uri="{FF2B5EF4-FFF2-40B4-BE49-F238E27FC236}">
                  <a16:creationId xmlns:a16="http://schemas.microsoft.com/office/drawing/2014/main" id="{289657EE-47A3-57CD-5461-D52053B810A5}"/>
                </a:ext>
              </a:extLst>
            </p:cNvPr>
            <p:cNvSpPr/>
            <p:nvPr/>
          </p:nvSpPr>
          <p:spPr bwMode="auto">
            <a:xfrm>
              <a:off x="6737118" y="3538205"/>
              <a:ext cx="16683" cy="0"/>
            </a:xfrm>
            <a:prstGeom prst="line">
              <a:avLst/>
            </a:prstGeom>
            <a:noFill/>
            <a:ln w="7938" cap="rnd">
              <a:solidFill>
                <a:srgbClr val="0006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77" name="ïšḻiďe" descr="fd3c21b5-c4f5-41cb-9013-543d2b5795f6">
              <a:extLst>
                <a:ext uri="{FF2B5EF4-FFF2-40B4-BE49-F238E27FC236}">
                  <a16:creationId xmlns:a16="http://schemas.microsoft.com/office/drawing/2014/main" id="{FA09D996-00C9-B8C1-9AD4-CC9D89307110}"/>
                </a:ext>
              </a:extLst>
            </p:cNvPr>
            <p:cNvSpPr/>
            <p:nvPr/>
          </p:nvSpPr>
          <p:spPr bwMode="auto">
            <a:xfrm>
              <a:off x="6776443" y="3538205"/>
              <a:ext cx="16683" cy="0"/>
            </a:xfrm>
            <a:prstGeom prst="line">
              <a:avLst/>
            </a:prstGeom>
            <a:noFill/>
            <a:ln w="7938" cap="rnd">
              <a:solidFill>
                <a:srgbClr val="0006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78" name="iṩḻïdé" descr="f72bc0f8-57b4-4340-be55-196d1eae03c0">
              <a:extLst>
                <a:ext uri="{FF2B5EF4-FFF2-40B4-BE49-F238E27FC236}">
                  <a16:creationId xmlns:a16="http://schemas.microsoft.com/office/drawing/2014/main" id="{F516DF07-3609-76C2-6F71-9D60B0EA3C16}"/>
                </a:ext>
              </a:extLst>
            </p:cNvPr>
            <p:cNvSpPr/>
            <p:nvPr/>
          </p:nvSpPr>
          <p:spPr bwMode="auto">
            <a:xfrm flipV="1">
              <a:off x="6765718" y="3554889"/>
              <a:ext cx="0" cy="17875"/>
            </a:xfrm>
            <a:prstGeom prst="line">
              <a:avLst/>
            </a:prstGeom>
            <a:noFill/>
            <a:ln w="7938" cap="rnd">
              <a:solidFill>
                <a:srgbClr val="0006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79" name="îṣľiḋè" descr="da493e29-e054-40f4-aa88-d02a7c3104b2">
              <a:extLst>
                <a:ext uri="{FF2B5EF4-FFF2-40B4-BE49-F238E27FC236}">
                  <a16:creationId xmlns:a16="http://schemas.microsoft.com/office/drawing/2014/main" id="{8F8C6EC3-9306-8764-CFC8-77A3489BA86F}"/>
                </a:ext>
              </a:extLst>
            </p:cNvPr>
            <p:cNvSpPr/>
            <p:nvPr/>
          </p:nvSpPr>
          <p:spPr bwMode="auto">
            <a:xfrm flipV="1">
              <a:off x="6765718" y="3509605"/>
              <a:ext cx="0" cy="20259"/>
            </a:xfrm>
            <a:prstGeom prst="line">
              <a:avLst/>
            </a:prstGeom>
            <a:noFill/>
            <a:ln w="7938" cap="rnd">
              <a:solidFill>
                <a:srgbClr val="0006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80" name="íṥlíḓe" descr="b74e6d88-368d-4c80-8126-107b9a189f09">
              <a:extLst>
                <a:ext uri="{FF2B5EF4-FFF2-40B4-BE49-F238E27FC236}">
                  <a16:creationId xmlns:a16="http://schemas.microsoft.com/office/drawing/2014/main" id="{91EBFC20-1859-EC16-7695-E1F471AE9DC0}"/>
                </a:ext>
              </a:extLst>
            </p:cNvPr>
            <p:cNvSpPr/>
            <p:nvPr/>
          </p:nvSpPr>
          <p:spPr bwMode="auto">
            <a:xfrm>
              <a:off x="4781589" y="3472663"/>
              <a:ext cx="747177" cy="1276279"/>
            </a:xfrm>
            <a:custGeom>
              <a:avLst/>
              <a:gdLst>
                <a:gd name="T0" fmla="*/ 125 w 264"/>
                <a:gd name="T1" fmla="*/ 450 h 450"/>
                <a:gd name="T2" fmla="*/ 125 w 264"/>
                <a:gd name="T3" fmla="*/ 450 h 450"/>
                <a:gd name="T4" fmla="*/ 0 w 264"/>
                <a:gd name="T5" fmla="*/ 395 h 450"/>
                <a:gd name="T6" fmla="*/ 0 w 264"/>
                <a:gd name="T7" fmla="*/ 394 h 450"/>
                <a:gd name="T8" fmla="*/ 0 w 264"/>
                <a:gd name="T9" fmla="*/ 393 h 450"/>
                <a:gd name="T10" fmla="*/ 44 w 264"/>
                <a:gd name="T11" fmla="*/ 272 h 450"/>
                <a:gd name="T12" fmla="*/ 46 w 264"/>
                <a:gd name="T13" fmla="*/ 241 h 450"/>
                <a:gd name="T14" fmla="*/ 46 w 264"/>
                <a:gd name="T15" fmla="*/ 235 h 450"/>
                <a:gd name="T16" fmla="*/ 63 w 264"/>
                <a:gd name="T17" fmla="*/ 89 h 450"/>
                <a:gd name="T18" fmla="*/ 208 w 264"/>
                <a:gd name="T19" fmla="*/ 0 h 450"/>
                <a:gd name="T20" fmla="*/ 208 w 264"/>
                <a:gd name="T21" fmla="*/ 0 h 450"/>
                <a:gd name="T22" fmla="*/ 208 w 264"/>
                <a:gd name="T23" fmla="*/ 0 h 450"/>
                <a:gd name="T24" fmla="*/ 209 w 264"/>
                <a:gd name="T25" fmla="*/ 1 h 450"/>
                <a:gd name="T26" fmla="*/ 209 w 264"/>
                <a:gd name="T27" fmla="*/ 56 h 450"/>
                <a:gd name="T28" fmla="*/ 208 w 264"/>
                <a:gd name="T29" fmla="*/ 57 h 450"/>
                <a:gd name="T30" fmla="*/ 208 w 264"/>
                <a:gd name="T31" fmla="*/ 57 h 450"/>
                <a:gd name="T32" fmla="*/ 209 w 264"/>
                <a:gd name="T33" fmla="*/ 58 h 450"/>
                <a:gd name="T34" fmla="*/ 206 w 264"/>
                <a:gd name="T35" fmla="*/ 173 h 450"/>
                <a:gd name="T36" fmla="*/ 206 w 264"/>
                <a:gd name="T37" fmla="*/ 174 h 450"/>
                <a:gd name="T38" fmla="*/ 187 w 264"/>
                <a:gd name="T39" fmla="*/ 198 h 450"/>
                <a:gd name="T40" fmla="*/ 211 w 264"/>
                <a:gd name="T41" fmla="*/ 168 h 450"/>
                <a:gd name="T42" fmla="*/ 213 w 264"/>
                <a:gd name="T43" fmla="*/ 164 h 450"/>
                <a:gd name="T44" fmla="*/ 257 w 264"/>
                <a:gd name="T45" fmla="*/ 134 h 450"/>
                <a:gd name="T46" fmla="*/ 263 w 264"/>
                <a:gd name="T47" fmla="*/ 135 h 450"/>
                <a:gd name="T48" fmla="*/ 264 w 264"/>
                <a:gd name="T49" fmla="*/ 135 h 450"/>
                <a:gd name="T50" fmla="*/ 264 w 264"/>
                <a:gd name="T51" fmla="*/ 136 h 450"/>
                <a:gd name="T52" fmla="*/ 221 w 264"/>
                <a:gd name="T53" fmla="*/ 292 h 450"/>
                <a:gd name="T54" fmla="*/ 126 w 264"/>
                <a:gd name="T55" fmla="*/ 449 h 450"/>
                <a:gd name="T56" fmla="*/ 125 w 264"/>
                <a:gd name="T57" fmla="*/ 450 h 450"/>
                <a:gd name="T58" fmla="*/ 170 w 264"/>
                <a:gd name="T59" fmla="*/ 75 h 450"/>
                <a:gd name="T60" fmla="*/ 151 w 264"/>
                <a:gd name="T61" fmla="*/ 93 h 450"/>
                <a:gd name="T62" fmla="*/ 170 w 264"/>
                <a:gd name="T63" fmla="*/ 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4" h="450">
                  <a:moveTo>
                    <a:pt x="125" y="450"/>
                  </a:moveTo>
                  <a:cubicBezTo>
                    <a:pt x="125" y="450"/>
                    <a:pt x="125" y="450"/>
                    <a:pt x="125" y="450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5"/>
                    <a:pt x="0" y="394"/>
                    <a:pt x="0" y="394"/>
                  </a:cubicBezTo>
                  <a:cubicBezTo>
                    <a:pt x="0" y="394"/>
                    <a:pt x="0" y="393"/>
                    <a:pt x="0" y="393"/>
                  </a:cubicBezTo>
                  <a:cubicBezTo>
                    <a:pt x="0" y="393"/>
                    <a:pt x="35" y="372"/>
                    <a:pt x="44" y="272"/>
                  </a:cubicBezTo>
                  <a:cubicBezTo>
                    <a:pt x="45" y="262"/>
                    <a:pt x="46" y="252"/>
                    <a:pt x="46" y="241"/>
                  </a:cubicBezTo>
                  <a:cubicBezTo>
                    <a:pt x="46" y="235"/>
                    <a:pt x="46" y="235"/>
                    <a:pt x="46" y="235"/>
                  </a:cubicBezTo>
                  <a:cubicBezTo>
                    <a:pt x="46" y="200"/>
                    <a:pt x="46" y="127"/>
                    <a:pt x="63" y="89"/>
                  </a:cubicBezTo>
                  <a:cubicBezTo>
                    <a:pt x="75" y="61"/>
                    <a:pt x="120" y="1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9" y="0"/>
                    <a:pt x="209" y="0"/>
                    <a:pt x="209" y="1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9" y="57"/>
                    <a:pt x="208" y="57"/>
                    <a:pt x="208" y="57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8" y="57"/>
                    <a:pt x="209" y="58"/>
                    <a:pt x="209" y="58"/>
                  </a:cubicBezTo>
                  <a:cubicBezTo>
                    <a:pt x="206" y="173"/>
                    <a:pt x="206" y="173"/>
                    <a:pt x="206" y="173"/>
                  </a:cubicBezTo>
                  <a:cubicBezTo>
                    <a:pt x="206" y="173"/>
                    <a:pt x="206" y="173"/>
                    <a:pt x="206" y="174"/>
                  </a:cubicBezTo>
                  <a:cubicBezTo>
                    <a:pt x="187" y="198"/>
                    <a:pt x="187" y="198"/>
                    <a:pt x="187" y="198"/>
                  </a:cubicBezTo>
                  <a:cubicBezTo>
                    <a:pt x="198" y="184"/>
                    <a:pt x="207" y="173"/>
                    <a:pt x="211" y="168"/>
                  </a:cubicBezTo>
                  <a:cubicBezTo>
                    <a:pt x="213" y="164"/>
                    <a:pt x="213" y="164"/>
                    <a:pt x="213" y="164"/>
                  </a:cubicBezTo>
                  <a:cubicBezTo>
                    <a:pt x="227" y="146"/>
                    <a:pt x="235" y="134"/>
                    <a:pt x="257" y="134"/>
                  </a:cubicBezTo>
                  <a:cubicBezTo>
                    <a:pt x="259" y="134"/>
                    <a:pt x="261" y="134"/>
                    <a:pt x="263" y="135"/>
                  </a:cubicBezTo>
                  <a:cubicBezTo>
                    <a:pt x="263" y="135"/>
                    <a:pt x="264" y="135"/>
                    <a:pt x="264" y="135"/>
                  </a:cubicBezTo>
                  <a:cubicBezTo>
                    <a:pt x="264" y="135"/>
                    <a:pt x="264" y="136"/>
                    <a:pt x="264" y="136"/>
                  </a:cubicBezTo>
                  <a:cubicBezTo>
                    <a:pt x="264" y="137"/>
                    <a:pt x="242" y="195"/>
                    <a:pt x="221" y="292"/>
                  </a:cubicBezTo>
                  <a:cubicBezTo>
                    <a:pt x="200" y="390"/>
                    <a:pt x="126" y="449"/>
                    <a:pt x="126" y="449"/>
                  </a:cubicBezTo>
                  <a:cubicBezTo>
                    <a:pt x="125" y="450"/>
                    <a:pt x="125" y="450"/>
                    <a:pt x="125" y="450"/>
                  </a:cubicBezTo>
                  <a:close/>
                  <a:moveTo>
                    <a:pt x="170" y="75"/>
                  </a:moveTo>
                  <a:cubicBezTo>
                    <a:pt x="164" y="80"/>
                    <a:pt x="157" y="86"/>
                    <a:pt x="151" y="93"/>
                  </a:cubicBezTo>
                  <a:cubicBezTo>
                    <a:pt x="157" y="87"/>
                    <a:pt x="163" y="81"/>
                    <a:pt x="170" y="7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81" name="íşḻïḑe" descr="9d609b26-1094-4a60-b996-9dd3f27db0ac">
              <a:extLst>
                <a:ext uri="{FF2B5EF4-FFF2-40B4-BE49-F238E27FC236}">
                  <a16:creationId xmlns:a16="http://schemas.microsoft.com/office/drawing/2014/main" id="{01315EC1-03FA-495E-7471-4ADBC945E7BD}"/>
                </a:ext>
              </a:extLst>
            </p:cNvPr>
            <p:cNvSpPr/>
            <p:nvPr/>
          </p:nvSpPr>
          <p:spPr bwMode="auto">
            <a:xfrm>
              <a:off x="4775630" y="3470280"/>
              <a:ext cx="755518" cy="1282236"/>
            </a:xfrm>
            <a:custGeom>
              <a:avLst/>
              <a:gdLst>
                <a:gd name="T0" fmla="*/ 210 w 267"/>
                <a:gd name="T1" fmla="*/ 2 h 452"/>
                <a:gd name="T2" fmla="*/ 210 w 267"/>
                <a:gd name="T3" fmla="*/ 57 h 452"/>
                <a:gd name="T4" fmla="*/ 139 w 267"/>
                <a:gd name="T5" fmla="*/ 114 h 452"/>
                <a:gd name="T6" fmla="*/ 210 w 267"/>
                <a:gd name="T7" fmla="*/ 59 h 452"/>
                <a:gd name="T8" fmla="*/ 207 w 267"/>
                <a:gd name="T9" fmla="*/ 174 h 452"/>
                <a:gd name="T10" fmla="*/ 117 w 267"/>
                <a:gd name="T11" fmla="*/ 289 h 452"/>
                <a:gd name="T12" fmla="*/ 213 w 267"/>
                <a:gd name="T13" fmla="*/ 169 h 452"/>
                <a:gd name="T14" fmla="*/ 259 w 267"/>
                <a:gd name="T15" fmla="*/ 136 h 452"/>
                <a:gd name="T16" fmla="*/ 265 w 267"/>
                <a:gd name="T17" fmla="*/ 137 h 452"/>
                <a:gd name="T18" fmla="*/ 222 w 267"/>
                <a:gd name="T19" fmla="*/ 293 h 452"/>
                <a:gd name="T20" fmla="*/ 127 w 267"/>
                <a:gd name="T21" fmla="*/ 450 h 452"/>
                <a:gd name="T22" fmla="*/ 3 w 267"/>
                <a:gd name="T23" fmla="*/ 395 h 452"/>
                <a:gd name="T24" fmla="*/ 47 w 267"/>
                <a:gd name="T25" fmla="*/ 273 h 452"/>
                <a:gd name="T26" fmla="*/ 49 w 267"/>
                <a:gd name="T27" fmla="*/ 242 h 452"/>
                <a:gd name="T28" fmla="*/ 66 w 267"/>
                <a:gd name="T29" fmla="*/ 91 h 452"/>
                <a:gd name="T30" fmla="*/ 210 w 267"/>
                <a:gd name="T31" fmla="*/ 2 h 452"/>
                <a:gd name="T32" fmla="*/ 210 w 267"/>
                <a:gd name="T33" fmla="*/ 59 h 452"/>
                <a:gd name="T34" fmla="*/ 210 w 267"/>
                <a:gd name="T35" fmla="*/ 59 h 452"/>
                <a:gd name="T36" fmla="*/ 210 w 267"/>
                <a:gd name="T37" fmla="*/ 0 h 452"/>
                <a:gd name="T38" fmla="*/ 209 w 267"/>
                <a:gd name="T39" fmla="*/ 0 h 452"/>
                <a:gd name="T40" fmla="*/ 64 w 267"/>
                <a:gd name="T41" fmla="*/ 90 h 452"/>
                <a:gd name="T42" fmla="*/ 47 w 267"/>
                <a:gd name="T43" fmla="*/ 236 h 452"/>
                <a:gd name="T44" fmla="*/ 47 w 267"/>
                <a:gd name="T45" fmla="*/ 242 h 452"/>
                <a:gd name="T46" fmla="*/ 45 w 267"/>
                <a:gd name="T47" fmla="*/ 273 h 452"/>
                <a:gd name="T48" fmla="*/ 2 w 267"/>
                <a:gd name="T49" fmla="*/ 393 h 452"/>
                <a:gd name="T50" fmla="*/ 1 w 267"/>
                <a:gd name="T51" fmla="*/ 395 h 452"/>
                <a:gd name="T52" fmla="*/ 2 w 267"/>
                <a:gd name="T53" fmla="*/ 397 h 452"/>
                <a:gd name="T54" fmla="*/ 126 w 267"/>
                <a:gd name="T55" fmla="*/ 452 h 452"/>
                <a:gd name="T56" fmla="*/ 127 w 267"/>
                <a:gd name="T57" fmla="*/ 452 h 452"/>
                <a:gd name="T58" fmla="*/ 128 w 267"/>
                <a:gd name="T59" fmla="*/ 451 h 452"/>
                <a:gd name="T60" fmla="*/ 224 w 267"/>
                <a:gd name="T61" fmla="*/ 294 h 452"/>
                <a:gd name="T62" fmla="*/ 267 w 267"/>
                <a:gd name="T63" fmla="*/ 137 h 452"/>
                <a:gd name="T64" fmla="*/ 267 w 267"/>
                <a:gd name="T65" fmla="*/ 136 h 452"/>
                <a:gd name="T66" fmla="*/ 265 w 267"/>
                <a:gd name="T67" fmla="*/ 135 h 452"/>
                <a:gd name="T68" fmla="*/ 259 w 267"/>
                <a:gd name="T69" fmla="*/ 134 h 452"/>
                <a:gd name="T70" fmla="*/ 214 w 267"/>
                <a:gd name="T71" fmla="*/ 165 h 452"/>
                <a:gd name="T72" fmla="*/ 212 w 267"/>
                <a:gd name="T73" fmla="*/ 168 h 452"/>
                <a:gd name="T74" fmla="*/ 209 w 267"/>
                <a:gd name="T75" fmla="*/ 172 h 452"/>
                <a:gd name="T76" fmla="*/ 212 w 267"/>
                <a:gd name="T77" fmla="*/ 59 h 452"/>
                <a:gd name="T78" fmla="*/ 212 w 267"/>
                <a:gd name="T79" fmla="*/ 59 h 452"/>
                <a:gd name="T80" fmla="*/ 211 w 267"/>
                <a:gd name="T81" fmla="*/ 58 h 452"/>
                <a:gd name="T82" fmla="*/ 212 w 267"/>
                <a:gd name="T83" fmla="*/ 57 h 452"/>
                <a:gd name="T84" fmla="*/ 212 w 267"/>
                <a:gd name="T85" fmla="*/ 2 h 452"/>
                <a:gd name="T86" fmla="*/ 211 w 267"/>
                <a:gd name="T87" fmla="*/ 0 h 452"/>
                <a:gd name="T88" fmla="*/ 210 w 267"/>
                <a:gd name="T8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7" h="452">
                  <a:moveTo>
                    <a:pt x="210" y="2"/>
                  </a:moveTo>
                  <a:cubicBezTo>
                    <a:pt x="210" y="57"/>
                    <a:pt x="210" y="57"/>
                    <a:pt x="210" y="57"/>
                  </a:cubicBezTo>
                  <a:cubicBezTo>
                    <a:pt x="210" y="57"/>
                    <a:pt x="162" y="68"/>
                    <a:pt x="139" y="114"/>
                  </a:cubicBezTo>
                  <a:cubicBezTo>
                    <a:pt x="139" y="114"/>
                    <a:pt x="166" y="69"/>
                    <a:pt x="210" y="59"/>
                  </a:cubicBezTo>
                  <a:cubicBezTo>
                    <a:pt x="207" y="174"/>
                    <a:pt x="207" y="174"/>
                    <a:pt x="207" y="174"/>
                  </a:cubicBezTo>
                  <a:cubicBezTo>
                    <a:pt x="117" y="289"/>
                    <a:pt x="117" y="289"/>
                    <a:pt x="117" y="289"/>
                  </a:cubicBezTo>
                  <a:cubicBezTo>
                    <a:pt x="117" y="289"/>
                    <a:pt x="200" y="187"/>
                    <a:pt x="213" y="169"/>
                  </a:cubicBezTo>
                  <a:cubicBezTo>
                    <a:pt x="228" y="150"/>
                    <a:pt x="237" y="136"/>
                    <a:pt x="259" y="136"/>
                  </a:cubicBezTo>
                  <a:cubicBezTo>
                    <a:pt x="261" y="136"/>
                    <a:pt x="263" y="136"/>
                    <a:pt x="265" y="137"/>
                  </a:cubicBezTo>
                  <a:cubicBezTo>
                    <a:pt x="265" y="137"/>
                    <a:pt x="244" y="195"/>
                    <a:pt x="222" y="293"/>
                  </a:cubicBezTo>
                  <a:cubicBezTo>
                    <a:pt x="201" y="392"/>
                    <a:pt x="127" y="450"/>
                    <a:pt x="127" y="450"/>
                  </a:cubicBezTo>
                  <a:cubicBezTo>
                    <a:pt x="3" y="395"/>
                    <a:pt x="3" y="395"/>
                    <a:pt x="3" y="395"/>
                  </a:cubicBezTo>
                  <a:cubicBezTo>
                    <a:pt x="3" y="395"/>
                    <a:pt x="38" y="375"/>
                    <a:pt x="47" y="273"/>
                  </a:cubicBezTo>
                  <a:cubicBezTo>
                    <a:pt x="48" y="263"/>
                    <a:pt x="49" y="252"/>
                    <a:pt x="49" y="242"/>
                  </a:cubicBezTo>
                  <a:cubicBezTo>
                    <a:pt x="49" y="210"/>
                    <a:pt x="48" y="130"/>
                    <a:pt x="66" y="91"/>
                  </a:cubicBezTo>
                  <a:cubicBezTo>
                    <a:pt x="78" y="62"/>
                    <a:pt x="123" y="12"/>
                    <a:pt x="210" y="2"/>
                  </a:cubicBezTo>
                  <a:moveTo>
                    <a:pt x="210" y="59"/>
                  </a:moveTo>
                  <a:cubicBezTo>
                    <a:pt x="210" y="59"/>
                    <a:pt x="210" y="59"/>
                    <a:pt x="210" y="59"/>
                  </a:cubicBezTo>
                  <a:moveTo>
                    <a:pt x="210" y="0"/>
                  </a:moveTo>
                  <a:cubicBezTo>
                    <a:pt x="210" y="0"/>
                    <a:pt x="209" y="0"/>
                    <a:pt x="209" y="0"/>
                  </a:cubicBezTo>
                  <a:cubicBezTo>
                    <a:pt x="122" y="10"/>
                    <a:pt x="77" y="61"/>
                    <a:pt x="64" y="90"/>
                  </a:cubicBezTo>
                  <a:cubicBezTo>
                    <a:pt x="47" y="128"/>
                    <a:pt x="47" y="201"/>
                    <a:pt x="47" y="236"/>
                  </a:cubicBezTo>
                  <a:cubicBezTo>
                    <a:pt x="47" y="242"/>
                    <a:pt x="47" y="242"/>
                    <a:pt x="47" y="242"/>
                  </a:cubicBezTo>
                  <a:cubicBezTo>
                    <a:pt x="47" y="253"/>
                    <a:pt x="46" y="263"/>
                    <a:pt x="45" y="273"/>
                  </a:cubicBezTo>
                  <a:cubicBezTo>
                    <a:pt x="36" y="372"/>
                    <a:pt x="2" y="393"/>
                    <a:pt x="2" y="393"/>
                  </a:cubicBezTo>
                  <a:cubicBezTo>
                    <a:pt x="1" y="394"/>
                    <a:pt x="0" y="394"/>
                    <a:pt x="1" y="395"/>
                  </a:cubicBezTo>
                  <a:cubicBezTo>
                    <a:pt x="1" y="396"/>
                    <a:pt x="1" y="396"/>
                    <a:pt x="2" y="397"/>
                  </a:cubicBezTo>
                  <a:cubicBezTo>
                    <a:pt x="126" y="452"/>
                    <a:pt x="126" y="452"/>
                    <a:pt x="126" y="452"/>
                  </a:cubicBezTo>
                  <a:cubicBezTo>
                    <a:pt x="126" y="452"/>
                    <a:pt x="127" y="452"/>
                    <a:pt x="127" y="452"/>
                  </a:cubicBezTo>
                  <a:cubicBezTo>
                    <a:pt x="127" y="452"/>
                    <a:pt x="128" y="452"/>
                    <a:pt x="128" y="451"/>
                  </a:cubicBezTo>
                  <a:cubicBezTo>
                    <a:pt x="129" y="451"/>
                    <a:pt x="203" y="392"/>
                    <a:pt x="224" y="294"/>
                  </a:cubicBezTo>
                  <a:cubicBezTo>
                    <a:pt x="245" y="196"/>
                    <a:pt x="267" y="138"/>
                    <a:pt x="267" y="137"/>
                  </a:cubicBezTo>
                  <a:cubicBezTo>
                    <a:pt x="267" y="137"/>
                    <a:pt x="267" y="136"/>
                    <a:pt x="267" y="136"/>
                  </a:cubicBezTo>
                  <a:cubicBezTo>
                    <a:pt x="266" y="135"/>
                    <a:pt x="266" y="135"/>
                    <a:pt x="265" y="135"/>
                  </a:cubicBezTo>
                  <a:cubicBezTo>
                    <a:pt x="263" y="134"/>
                    <a:pt x="261" y="134"/>
                    <a:pt x="259" y="134"/>
                  </a:cubicBezTo>
                  <a:cubicBezTo>
                    <a:pt x="237" y="134"/>
                    <a:pt x="227" y="147"/>
                    <a:pt x="214" y="165"/>
                  </a:cubicBezTo>
                  <a:cubicBezTo>
                    <a:pt x="212" y="168"/>
                    <a:pt x="212" y="168"/>
                    <a:pt x="212" y="168"/>
                  </a:cubicBezTo>
                  <a:cubicBezTo>
                    <a:pt x="211" y="169"/>
                    <a:pt x="210" y="170"/>
                    <a:pt x="209" y="172"/>
                  </a:cubicBezTo>
                  <a:cubicBezTo>
                    <a:pt x="212" y="59"/>
                    <a:pt x="212" y="59"/>
                    <a:pt x="212" y="59"/>
                  </a:cubicBezTo>
                  <a:cubicBezTo>
                    <a:pt x="212" y="59"/>
                    <a:pt x="212" y="59"/>
                    <a:pt x="212" y="59"/>
                  </a:cubicBezTo>
                  <a:cubicBezTo>
                    <a:pt x="212" y="59"/>
                    <a:pt x="212" y="58"/>
                    <a:pt x="211" y="58"/>
                  </a:cubicBezTo>
                  <a:cubicBezTo>
                    <a:pt x="212" y="58"/>
                    <a:pt x="212" y="58"/>
                    <a:pt x="212" y="57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2" y="1"/>
                    <a:pt x="211" y="0"/>
                    <a:pt x="211" y="0"/>
                  </a:cubicBezTo>
                  <a:cubicBezTo>
                    <a:pt x="211" y="0"/>
                    <a:pt x="210" y="0"/>
                    <a:pt x="210" y="0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82" name="ïṩḻïdè" descr="8a1f39d4-c816-4e0b-ad5f-ddf675704a22">
              <a:extLst>
                <a:ext uri="{FF2B5EF4-FFF2-40B4-BE49-F238E27FC236}">
                  <a16:creationId xmlns:a16="http://schemas.microsoft.com/office/drawing/2014/main" id="{7E0C6F25-F7E6-2132-08DC-66BCD9EE16CD}"/>
                </a:ext>
              </a:extLst>
            </p:cNvPr>
            <p:cNvSpPr/>
            <p:nvPr/>
          </p:nvSpPr>
          <p:spPr bwMode="auto">
            <a:xfrm>
              <a:off x="5938699" y="3320129"/>
              <a:ext cx="1138045" cy="1233378"/>
            </a:xfrm>
            <a:custGeom>
              <a:avLst/>
              <a:gdLst>
                <a:gd name="T0" fmla="*/ 85 w 402"/>
                <a:gd name="T1" fmla="*/ 0 h 435"/>
                <a:gd name="T2" fmla="*/ 182 w 402"/>
                <a:gd name="T3" fmla="*/ 157 h 435"/>
                <a:gd name="T4" fmla="*/ 311 w 402"/>
                <a:gd name="T5" fmla="*/ 227 h 435"/>
                <a:gd name="T6" fmla="*/ 402 w 402"/>
                <a:gd name="T7" fmla="*/ 399 h 435"/>
                <a:gd name="T8" fmla="*/ 180 w 402"/>
                <a:gd name="T9" fmla="*/ 435 h 435"/>
                <a:gd name="T10" fmla="*/ 0 w 402"/>
                <a:gd name="T11" fmla="*/ 291 h 435"/>
                <a:gd name="T12" fmla="*/ 81 w 402"/>
                <a:gd name="T13" fmla="*/ 277 h 435"/>
                <a:gd name="T14" fmla="*/ 148 w 402"/>
                <a:gd name="T15" fmla="*/ 230 h 435"/>
                <a:gd name="T16" fmla="*/ 85 w 402"/>
                <a:gd name="T1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2" h="435">
                  <a:moveTo>
                    <a:pt x="85" y="0"/>
                  </a:moveTo>
                  <a:cubicBezTo>
                    <a:pt x="85" y="0"/>
                    <a:pt x="134" y="134"/>
                    <a:pt x="182" y="157"/>
                  </a:cubicBezTo>
                  <a:cubicBezTo>
                    <a:pt x="231" y="179"/>
                    <a:pt x="291" y="197"/>
                    <a:pt x="311" y="227"/>
                  </a:cubicBezTo>
                  <a:cubicBezTo>
                    <a:pt x="330" y="258"/>
                    <a:pt x="402" y="399"/>
                    <a:pt x="402" y="399"/>
                  </a:cubicBezTo>
                  <a:cubicBezTo>
                    <a:pt x="180" y="435"/>
                    <a:pt x="180" y="435"/>
                    <a:pt x="180" y="435"/>
                  </a:cubicBezTo>
                  <a:cubicBezTo>
                    <a:pt x="180" y="435"/>
                    <a:pt x="122" y="354"/>
                    <a:pt x="0" y="291"/>
                  </a:cubicBezTo>
                  <a:cubicBezTo>
                    <a:pt x="0" y="291"/>
                    <a:pt x="11" y="264"/>
                    <a:pt x="81" y="277"/>
                  </a:cubicBezTo>
                  <a:cubicBezTo>
                    <a:pt x="150" y="291"/>
                    <a:pt x="153" y="274"/>
                    <a:pt x="148" y="230"/>
                  </a:cubicBezTo>
                  <a:cubicBezTo>
                    <a:pt x="143" y="187"/>
                    <a:pt x="31" y="64"/>
                    <a:pt x="85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83" name="îṧ1iḋe" descr="4238a514-55e7-45b9-a1de-fd66d0026778">
              <a:extLst>
                <a:ext uri="{FF2B5EF4-FFF2-40B4-BE49-F238E27FC236}">
                  <a16:creationId xmlns:a16="http://schemas.microsoft.com/office/drawing/2014/main" id="{1DD74DC8-54F0-35D9-338E-85D669C2927F}"/>
                </a:ext>
              </a:extLst>
            </p:cNvPr>
            <p:cNvSpPr/>
            <p:nvPr/>
          </p:nvSpPr>
          <p:spPr bwMode="auto">
            <a:xfrm>
              <a:off x="5938699" y="3320129"/>
              <a:ext cx="1138045" cy="1233378"/>
            </a:xfrm>
            <a:custGeom>
              <a:avLst/>
              <a:gdLst>
                <a:gd name="T0" fmla="*/ 85 w 402"/>
                <a:gd name="T1" fmla="*/ 0 h 435"/>
                <a:gd name="T2" fmla="*/ 182 w 402"/>
                <a:gd name="T3" fmla="*/ 157 h 435"/>
                <a:gd name="T4" fmla="*/ 311 w 402"/>
                <a:gd name="T5" fmla="*/ 227 h 435"/>
                <a:gd name="T6" fmla="*/ 402 w 402"/>
                <a:gd name="T7" fmla="*/ 399 h 435"/>
                <a:gd name="T8" fmla="*/ 180 w 402"/>
                <a:gd name="T9" fmla="*/ 435 h 435"/>
                <a:gd name="T10" fmla="*/ 0 w 402"/>
                <a:gd name="T11" fmla="*/ 291 h 435"/>
                <a:gd name="T12" fmla="*/ 81 w 402"/>
                <a:gd name="T13" fmla="*/ 277 h 435"/>
                <a:gd name="T14" fmla="*/ 148 w 402"/>
                <a:gd name="T15" fmla="*/ 230 h 435"/>
                <a:gd name="T16" fmla="*/ 85 w 402"/>
                <a:gd name="T1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2" h="435">
                  <a:moveTo>
                    <a:pt x="85" y="0"/>
                  </a:moveTo>
                  <a:cubicBezTo>
                    <a:pt x="85" y="0"/>
                    <a:pt x="134" y="134"/>
                    <a:pt x="182" y="157"/>
                  </a:cubicBezTo>
                  <a:cubicBezTo>
                    <a:pt x="231" y="179"/>
                    <a:pt x="291" y="197"/>
                    <a:pt x="311" y="227"/>
                  </a:cubicBezTo>
                  <a:cubicBezTo>
                    <a:pt x="330" y="258"/>
                    <a:pt x="402" y="399"/>
                    <a:pt x="402" y="399"/>
                  </a:cubicBezTo>
                  <a:cubicBezTo>
                    <a:pt x="180" y="435"/>
                    <a:pt x="180" y="435"/>
                    <a:pt x="180" y="435"/>
                  </a:cubicBezTo>
                  <a:cubicBezTo>
                    <a:pt x="180" y="435"/>
                    <a:pt x="122" y="354"/>
                    <a:pt x="0" y="291"/>
                  </a:cubicBezTo>
                  <a:cubicBezTo>
                    <a:pt x="0" y="291"/>
                    <a:pt x="11" y="264"/>
                    <a:pt x="81" y="277"/>
                  </a:cubicBezTo>
                  <a:cubicBezTo>
                    <a:pt x="150" y="291"/>
                    <a:pt x="153" y="274"/>
                    <a:pt x="148" y="230"/>
                  </a:cubicBezTo>
                  <a:cubicBezTo>
                    <a:pt x="143" y="187"/>
                    <a:pt x="31" y="64"/>
                    <a:pt x="85" y="0"/>
                  </a:cubicBezTo>
                  <a:close/>
                </a:path>
              </a:pathLst>
            </a:custGeom>
            <a:noFill/>
            <a:ln w="7938" cap="flat">
              <a:solidFill>
                <a:srgbClr val="0006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84" name="íṩľíďê" descr="a373b254-176a-40b5-beb3-2607399de55a">
              <a:extLst>
                <a:ext uri="{FF2B5EF4-FFF2-40B4-BE49-F238E27FC236}">
                  <a16:creationId xmlns:a16="http://schemas.microsoft.com/office/drawing/2014/main" id="{CE0B45E8-0EE3-B4DB-655E-E5319D92B5CF}"/>
                </a:ext>
              </a:extLst>
            </p:cNvPr>
            <p:cNvSpPr/>
            <p:nvPr/>
          </p:nvSpPr>
          <p:spPr bwMode="auto">
            <a:xfrm>
              <a:off x="4499163" y="4485582"/>
              <a:ext cx="831785" cy="521951"/>
            </a:xfrm>
            <a:custGeom>
              <a:avLst/>
              <a:gdLst>
                <a:gd name="T0" fmla="*/ 42 w 294"/>
                <a:gd name="T1" fmla="*/ 43 h 184"/>
                <a:gd name="T2" fmla="*/ 294 w 294"/>
                <a:gd name="T3" fmla="*/ 40 h 184"/>
                <a:gd name="T4" fmla="*/ 261 w 294"/>
                <a:gd name="T5" fmla="*/ 184 h 184"/>
                <a:gd name="T6" fmla="*/ 0 w 294"/>
                <a:gd name="T7" fmla="*/ 182 h 184"/>
                <a:gd name="T8" fmla="*/ 42 w 294"/>
                <a:gd name="T9" fmla="*/ 4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84">
                  <a:moveTo>
                    <a:pt x="42" y="43"/>
                  </a:moveTo>
                  <a:cubicBezTo>
                    <a:pt x="42" y="43"/>
                    <a:pt x="233" y="0"/>
                    <a:pt x="294" y="40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0" y="182"/>
                    <a:pt x="0" y="182"/>
                    <a:pt x="0" y="182"/>
                  </a:cubicBezTo>
                  <a:lnTo>
                    <a:pt x="42" y="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85" name="íṣḻîḋé" descr="93c42ab1-c964-4118-ac6b-d6c8b61b36a3">
              <a:extLst>
                <a:ext uri="{FF2B5EF4-FFF2-40B4-BE49-F238E27FC236}">
                  <a16:creationId xmlns:a16="http://schemas.microsoft.com/office/drawing/2014/main" id="{D44E48BD-E3A5-7DBA-6170-4445B6011A5B}"/>
                </a:ext>
              </a:extLst>
            </p:cNvPr>
            <p:cNvSpPr/>
            <p:nvPr/>
          </p:nvSpPr>
          <p:spPr bwMode="auto">
            <a:xfrm>
              <a:off x="6414176" y="4395015"/>
              <a:ext cx="1039136" cy="629202"/>
            </a:xfrm>
            <a:custGeom>
              <a:avLst/>
              <a:gdLst>
                <a:gd name="T0" fmla="*/ 34 w 367"/>
                <a:gd name="T1" fmla="*/ 216 h 222"/>
                <a:gd name="T2" fmla="*/ 0 w 367"/>
                <a:gd name="T3" fmla="*/ 63 h 222"/>
                <a:gd name="T4" fmla="*/ 231 w 367"/>
                <a:gd name="T5" fmla="*/ 0 h 222"/>
                <a:gd name="T6" fmla="*/ 367 w 367"/>
                <a:gd name="T7" fmla="*/ 222 h 222"/>
                <a:gd name="T8" fmla="*/ 34 w 367"/>
                <a:gd name="T9" fmla="*/ 21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222">
                  <a:moveTo>
                    <a:pt x="34" y="216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100" y="6"/>
                    <a:pt x="231" y="0"/>
                  </a:cubicBezTo>
                  <a:cubicBezTo>
                    <a:pt x="367" y="222"/>
                    <a:pt x="367" y="222"/>
                    <a:pt x="367" y="222"/>
                  </a:cubicBezTo>
                  <a:lnTo>
                    <a:pt x="34" y="2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86" name="îṥ1ïḓe" descr="a1dab158-e544-47b4-94b7-9275331f9c14">
              <a:extLst>
                <a:ext uri="{FF2B5EF4-FFF2-40B4-BE49-F238E27FC236}">
                  <a16:creationId xmlns:a16="http://schemas.microsoft.com/office/drawing/2014/main" id="{F72D1DE3-01EB-1314-246D-7F4122952384}"/>
                </a:ext>
              </a:extLst>
            </p:cNvPr>
            <p:cNvSpPr/>
            <p:nvPr/>
          </p:nvSpPr>
          <p:spPr bwMode="auto">
            <a:xfrm>
              <a:off x="5489440" y="4244865"/>
              <a:ext cx="25025" cy="0"/>
            </a:xfrm>
            <a:prstGeom prst="line">
              <a:avLst/>
            </a:prstGeom>
            <a:noFill/>
            <a:ln w="7938" cap="rnd">
              <a:solidFill>
                <a:srgbClr val="0006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87" name="iṡḷîďé" descr="fa2fe9ac-d171-43fd-8cb7-50aad585b4c6">
              <a:extLst>
                <a:ext uri="{FF2B5EF4-FFF2-40B4-BE49-F238E27FC236}">
                  <a16:creationId xmlns:a16="http://schemas.microsoft.com/office/drawing/2014/main" id="{F58C7F5C-8D62-548B-0AC2-27A65EAA8366}"/>
                </a:ext>
              </a:extLst>
            </p:cNvPr>
            <p:cNvSpPr/>
            <p:nvPr/>
          </p:nvSpPr>
          <p:spPr bwMode="auto">
            <a:xfrm>
              <a:off x="5547832" y="4244865"/>
              <a:ext cx="26217" cy="0"/>
            </a:xfrm>
            <a:prstGeom prst="line">
              <a:avLst/>
            </a:prstGeom>
            <a:noFill/>
            <a:ln w="7938" cap="rnd">
              <a:solidFill>
                <a:srgbClr val="0006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88" name="ïŝļiḑè" descr="caddbb33-911d-44c6-96ab-a55d27a05fae">
              <a:extLst>
                <a:ext uri="{FF2B5EF4-FFF2-40B4-BE49-F238E27FC236}">
                  <a16:creationId xmlns:a16="http://schemas.microsoft.com/office/drawing/2014/main" id="{72D76E3E-9EE8-9233-3F84-D24D03BD279E}"/>
                </a:ext>
              </a:extLst>
            </p:cNvPr>
            <p:cNvSpPr/>
            <p:nvPr/>
          </p:nvSpPr>
          <p:spPr bwMode="auto">
            <a:xfrm flipV="1">
              <a:off x="5531148" y="4269890"/>
              <a:ext cx="0" cy="28600"/>
            </a:xfrm>
            <a:prstGeom prst="line">
              <a:avLst/>
            </a:prstGeom>
            <a:noFill/>
            <a:ln w="7938" cap="rnd">
              <a:solidFill>
                <a:srgbClr val="0006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89" name="í$lidè" descr="4c4fce55-c653-44d1-8079-cd2170807311">
              <a:extLst>
                <a:ext uri="{FF2B5EF4-FFF2-40B4-BE49-F238E27FC236}">
                  <a16:creationId xmlns:a16="http://schemas.microsoft.com/office/drawing/2014/main" id="{D6F903DA-A68D-6F50-59E4-61A71B703F32}"/>
                </a:ext>
              </a:extLst>
            </p:cNvPr>
            <p:cNvSpPr/>
            <p:nvPr/>
          </p:nvSpPr>
          <p:spPr bwMode="auto">
            <a:xfrm flipV="1">
              <a:off x="5531148" y="4201965"/>
              <a:ext cx="0" cy="28600"/>
            </a:xfrm>
            <a:prstGeom prst="line">
              <a:avLst/>
            </a:prstGeom>
            <a:noFill/>
            <a:ln w="7938" cap="rnd">
              <a:solidFill>
                <a:srgbClr val="0006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90" name="îş1iḍe" descr="03a3befb-d7f5-4ec5-b342-00706003a739">
              <a:extLst>
                <a:ext uri="{FF2B5EF4-FFF2-40B4-BE49-F238E27FC236}">
                  <a16:creationId xmlns:a16="http://schemas.microsoft.com/office/drawing/2014/main" id="{D1C83743-E020-0922-04D9-75A8B2DA3147}"/>
                </a:ext>
              </a:extLst>
            </p:cNvPr>
            <p:cNvSpPr/>
            <p:nvPr/>
          </p:nvSpPr>
          <p:spPr bwMode="auto">
            <a:xfrm>
              <a:off x="4011770" y="4913392"/>
              <a:ext cx="3064974" cy="162067"/>
            </a:xfrm>
            <a:custGeom>
              <a:avLst/>
              <a:gdLst>
                <a:gd name="T0" fmla="*/ 1055 w 1083"/>
                <a:gd name="T1" fmla="*/ 57 h 57"/>
                <a:gd name="T2" fmla="*/ 28 w 1083"/>
                <a:gd name="T3" fmla="*/ 57 h 57"/>
                <a:gd name="T4" fmla="*/ 0 w 1083"/>
                <a:gd name="T5" fmla="*/ 28 h 57"/>
                <a:gd name="T6" fmla="*/ 0 w 1083"/>
                <a:gd name="T7" fmla="*/ 28 h 57"/>
                <a:gd name="T8" fmla="*/ 28 w 1083"/>
                <a:gd name="T9" fmla="*/ 0 h 57"/>
                <a:gd name="T10" fmla="*/ 1055 w 1083"/>
                <a:gd name="T11" fmla="*/ 0 h 57"/>
                <a:gd name="T12" fmla="*/ 1083 w 1083"/>
                <a:gd name="T13" fmla="*/ 28 h 57"/>
                <a:gd name="T14" fmla="*/ 1083 w 1083"/>
                <a:gd name="T15" fmla="*/ 28 h 57"/>
                <a:gd name="T16" fmla="*/ 1055 w 1083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3" h="57">
                  <a:moveTo>
                    <a:pt x="1055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12" y="57"/>
                    <a:pt x="0" y="44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1055" y="0"/>
                    <a:pt x="1055" y="0"/>
                    <a:pt x="1055" y="0"/>
                  </a:cubicBezTo>
                  <a:cubicBezTo>
                    <a:pt x="1070" y="0"/>
                    <a:pt x="1083" y="13"/>
                    <a:pt x="1083" y="28"/>
                  </a:cubicBezTo>
                  <a:cubicBezTo>
                    <a:pt x="1083" y="28"/>
                    <a:pt x="1083" y="28"/>
                    <a:pt x="1083" y="28"/>
                  </a:cubicBezTo>
                  <a:cubicBezTo>
                    <a:pt x="1083" y="44"/>
                    <a:pt x="1070" y="57"/>
                    <a:pt x="1055" y="57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00066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91" name="í$liḍé" descr="e964c54c-db58-49d6-893f-6d0edef83ff1">
              <a:extLst>
                <a:ext uri="{FF2B5EF4-FFF2-40B4-BE49-F238E27FC236}">
                  <a16:creationId xmlns:a16="http://schemas.microsoft.com/office/drawing/2014/main" id="{E87E56F2-021D-20F8-ECDE-339E6DE7101A}"/>
                </a:ext>
              </a:extLst>
            </p:cNvPr>
            <p:cNvSpPr/>
            <p:nvPr/>
          </p:nvSpPr>
          <p:spPr bwMode="auto">
            <a:xfrm>
              <a:off x="6504743" y="4913392"/>
              <a:ext cx="1516996" cy="162067"/>
            </a:xfrm>
            <a:custGeom>
              <a:avLst/>
              <a:gdLst>
                <a:gd name="T0" fmla="*/ 508 w 536"/>
                <a:gd name="T1" fmla="*/ 57 h 57"/>
                <a:gd name="T2" fmla="*/ 29 w 536"/>
                <a:gd name="T3" fmla="*/ 57 h 57"/>
                <a:gd name="T4" fmla="*/ 0 w 536"/>
                <a:gd name="T5" fmla="*/ 28 h 57"/>
                <a:gd name="T6" fmla="*/ 0 w 536"/>
                <a:gd name="T7" fmla="*/ 28 h 57"/>
                <a:gd name="T8" fmla="*/ 29 w 536"/>
                <a:gd name="T9" fmla="*/ 0 h 57"/>
                <a:gd name="T10" fmla="*/ 508 w 536"/>
                <a:gd name="T11" fmla="*/ 0 h 57"/>
                <a:gd name="T12" fmla="*/ 536 w 536"/>
                <a:gd name="T13" fmla="*/ 28 h 57"/>
                <a:gd name="T14" fmla="*/ 536 w 536"/>
                <a:gd name="T15" fmla="*/ 28 h 57"/>
                <a:gd name="T16" fmla="*/ 508 w 536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" h="57">
                  <a:moveTo>
                    <a:pt x="508" y="57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13" y="57"/>
                    <a:pt x="0" y="44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23" y="0"/>
                    <a:pt x="536" y="13"/>
                    <a:pt x="536" y="28"/>
                  </a:cubicBezTo>
                  <a:cubicBezTo>
                    <a:pt x="536" y="28"/>
                    <a:pt x="536" y="28"/>
                    <a:pt x="536" y="28"/>
                  </a:cubicBezTo>
                  <a:cubicBezTo>
                    <a:pt x="536" y="44"/>
                    <a:pt x="523" y="57"/>
                    <a:pt x="508" y="57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00066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92" name="íṣ1idê" descr="4d96af6e-3596-4612-ba0a-d9f44161e1e9">
              <a:extLst>
                <a:ext uri="{FF2B5EF4-FFF2-40B4-BE49-F238E27FC236}">
                  <a16:creationId xmlns:a16="http://schemas.microsoft.com/office/drawing/2014/main" id="{6DE5058B-6BE8-6C07-0C87-4688A9FA87E5}"/>
                </a:ext>
              </a:extLst>
            </p:cNvPr>
            <p:cNvSpPr/>
            <p:nvPr/>
          </p:nvSpPr>
          <p:spPr bwMode="auto">
            <a:xfrm>
              <a:off x="7906146" y="4440299"/>
              <a:ext cx="488584" cy="328901"/>
            </a:xfrm>
            <a:custGeom>
              <a:avLst/>
              <a:gdLst>
                <a:gd name="T0" fmla="*/ 15 w 173"/>
                <a:gd name="T1" fmla="*/ 85 h 116"/>
                <a:gd name="T2" fmla="*/ 56 w 173"/>
                <a:gd name="T3" fmla="*/ 9 h 116"/>
                <a:gd name="T4" fmla="*/ 173 w 173"/>
                <a:gd name="T5" fmla="*/ 0 h 116"/>
                <a:gd name="T6" fmla="*/ 107 w 173"/>
                <a:gd name="T7" fmla="*/ 92 h 116"/>
                <a:gd name="T8" fmla="*/ 15 w 173"/>
                <a:gd name="T9" fmla="*/ 8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16">
                  <a:moveTo>
                    <a:pt x="15" y="85"/>
                  </a:moveTo>
                  <a:cubicBezTo>
                    <a:pt x="0" y="57"/>
                    <a:pt x="12" y="15"/>
                    <a:pt x="56" y="9"/>
                  </a:cubicBezTo>
                  <a:cubicBezTo>
                    <a:pt x="106" y="2"/>
                    <a:pt x="173" y="0"/>
                    <a:pt x="173" y="0"/>
                  </a:cubicBezTo>
                  <a:cubicBezTo>
                    <a:pt x="173" y="0"/>
                    <a:pt x="148" y="65"/>
                    <a:pt x="107" y="92"/>
                  </a:cubicBezTo>
                  <a:cubicBezTo>
                    <a:pt x="71" y="116"/>
                    <a:pt x="31" y="113"/>
                    <a:pt x="15" y="85"/>
                  </a:cubicBezTo>
                  <a:close/>
                </a:path>
              </a:pathLst>
            </a:custGeom>
            <a:solidFill>
              <a:srgbClr val="9A80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93" name="íṣļïḑè" descr="a92a7567-7ff7-4905-95f7-445da52982cf">
              <a:extLst>
                <a:ext uri="{FF2B5EF4-FFF2-40B4-BE49-F238E27FC236}">
                  <a16:creationId xmlns:a16="http://schemas.microsoft.com/office/drawing/2014/main" id="{2646BD94-059C-4418-19FC-786FA52E12EC}"/>
                </a:ext>
              </a:extLst>
            </p:cNvPr>
            <p:cNvSpPr/>
            <p:nvPr/>
          </p:nvSpPr>
          <p:spPr bwMode="auto">
            <a:xfrm>
              <a:off x="7906146" y="4440299"/>
              <a:ext cx="488584" cy="328901"/>
            </a:xfrm>
            <a:custGeom>
              <a:avLst/>
              <a:gdLst>
                <a:gd name="T0" fmla="*/ 15 w 173"/>
                <a:gd name="T1" fmla="*/ 85 h 116"/>
                <a:gd name="T2" fmla="*/ 56 w 173"/>
                <a:gd name="T3" fmla="*/ 9 h 116"/>
                <a:gd name="T4" fmla="*/ 173 w 173"/>
                <a:gd name="T5" fmla="*/ 0 h 116"/>
                <a:gd name="T6" fmla="*/ 107 w 173"/>
                <a:gd name="T7" fmla="*/ 92 h 116"/>
                <a:gd name="T8" fmla="*/ 15 w 173"/>
                <a:gd name="T9" fmla="*/ 8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16">
                  <a:moveTo>
                    <a:pt x="15" y="85"/>
                  </a:moveTo>
                  <a:cubicBezTo>
                    <a:pt x="0" y="57"/>
                    <a:pt x="12" y="15"/>
                    <a:pt x="56" y="9"/>
                  </a:cubicBezTo>
                  <a:cubicBezTo>
                    <a:pt x="106" y="2"/>
                    <a:pt x="173" y="0"/>
                    <a:pt x="173" y="0"/>
                  </a:cubicBezTo>
                  <a:cubicBezTo>
                    <a:pt x="173" y="0"/>
                    <a:pt x="148" y="65"/>
                    <a:pt x="107" y="92"/>
                  </a:cubicBezTo>
                  <a:cubicBezTo>
                    <a:pt x="71" y="116"/>
                    <a:pt x="31" y="113"/>
                    <a:pt x="15" y="85"/>
                  </a:cubicBezTo>
                  <a:close/>
                </a:path>
              </a:pathLst>
            </a:custGeom>
            <a:noFill/>
            <a:ln w="7938" cap="flat">
              <a:solidFill>
                <a:srgbClr val="0006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94" name="íś1íḍe" descr="d8c62935-7b11-4163-8140-70d5542a894a">
              <a:extLst>
                <a:ext uri="{FF2B5EF4-FFF2-40B4-BE49-F238E27FC236}">
                  <a16:creationId xmlns:a16="http://schemas.microsoft.com/office/drawing/2014/main" id="{8F1C7571-1E4E-5A48-4273-50FABB97A58E}"/>
                </a:ext>
              </a:extLst>
            </p:cNvPr>
            <p:cNvSpPr/>
            <p:nvPr/>
          </p:nvSpPr>
          <p:spPr bwMode="auto">
            <a:xfrm>
              <a:off x="7667812" y="3932647"/>
              <a:ext cx="458793" cy="541018"/>
            </a:xfrm>
            <a:custGeom>
              <a:avLst/>
              <a:gdLst>
                <a:gd name="T0" fmla="*/ 75 w 162"/>
                <a:gd name="T1" fmla="*/ 191 h 191"/>
                <a:gd name="T2" fmla="*/ 33 w 162"/>
                <a:gd name="T3" fmla="*/ 176 h 191"/>
                <a:gd name="T4" fmla="*/ 1 w 162"/>
                <a:gd name="T5" fmla="*/ 114 h 191"/>
                <a:gd name="T6" fmla="*/ 46 w 162"/>
                <a:gd name="T7" fmla="*/ 47 h 191"/>
                <a:gd name="T8" fmla="*/ 142 w 162"/>
                <a:gd name="T9" fmla="*/ 0 h 191"/>
                <a:gd name="T10" fmla="*/ 143 w 162"/>
                <a:gd name="T11" fmla="*/ 0 h 191"/>
                <a:gd name="T12" fmla="*/ 143 w 162"/>
                <a:gd name="T13" fmla="*/ 1 h 191"/>
                <a:gd name="T14" fmla="*/ 140 w 162"/>
                <a:gd name="T15" fmla="*/ 152 h 191"/>
                <a:gd name="T16" fmla="*/ 75 w 162"/>
                <a:gd name="T17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91">
                  <a:moveTo>
                    <a:pt x="75" y="191"/>
                  </a:moveTo>
                  <a:cubicBezTo>
                    <a:pt x="58" y="191"/>
                    <a:pt x="43" y="186"/>
                    <a:pt x="33" y="176"/>
                  </a:cubicBezTo>
                  <a:cubicBezTo>
                    <a:pt x="11" y="155"/>
                    <a:pt x="0" y="134"/>
                    <a:pt x="1" y="114"/>
                  </a:cubicBezTo>
                  <a:cubicBezTo>
                    <a:pt x="2" y="91"/>
                    <a:pt x="17" y="70"/>
                    <a:pt x="46" y="47"/>
                  </a:cubicBezTo>
                  <a:cubicBezTo>
                    <a:pt x="90" y="13"/>
                    <a:pt x="142" y="0"/>
                    <a:pt x="14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4" y="1"/>
                    <a:pt x="162" y="92"/>
                    <a:pt x="140" y="152"/>
                  </a:cubicBezTo>
                  <a:cubicBezTo>
                    <a:pt x="131" y="178"/>
                    <a:pt x="100" y="191"/>
                    <a:pt x="75" y="191"/>
                  </a:cubicBezTo>
                  <a:close/>
                </a:path>
              </a:pathLst>
            </a:custGeom>
            <a:solidFill>
              <a:srgbClr val="56D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95" name="íṣļîdé" descr="1d4dacc3-2df1-434b-afc1-d331649996c7">
              <a:extLst>
                <a:ext uri="{FF2B5EF4-FFF2-40B4-BE49-F238E27FC236}">
                  <a16:creationId xmlns:a16="http://schemas.microsoft.com/office/drawing/2014/main" id="{DB17D5A1-B3C2-9FC7-D854-6F22FFA9CC88}"/>
                </a:ext>
              </a:extLst>
            </p:cNvPr>
            <p:cNvSpPr/>
            <p:nvPr/>
          </p:nvSpPr>
          <p:spPr bwMode="auto">
            <a:xfrm>
              <a:off x="7616570" y="3926690"/>
              <a:ext cx="512418" cy="550551"/>
            </a:xfrm>
            <a:custGeom>
              <a:avLst/>
              <a:gdLst>
                <a:gd name="T0" fmla="*/ 160 w 181"/>
                <a:gd name="T1" fmla="*/ 3 h 194"/>
                <a:gd name="T2" fmla="*/ 157 w 181"/>
                <a:gd name="T3" fmla="*/ 154 h 194"/>
                <a:gd name="T4" fmla="*/ 93 w 181"/>
                <a:gd name="T5" fmla="*/ 192 h 194"/>
                <a:gd name="T6" fmla="*/ 52 w 181"/>
                <a:gd name="T7" fmla="*/ 178 h 194"/>
                <a:gd name="T8" fmla="*/ 64 w 181"/>
                <a:gd name="T9" fmla="*/ 50 h 194"/>
                <a:gd name="T10" fmla="*/ 160 w 181"/>
                <a:gd name="T11" fmla="*/ 3 h 194"/>
                <a:gd name="T12" fmla="*/ 162 w 181"/>
                <a:gd name="T13" fmla="*/ 0 h 194"/>
                <a:gd name="T14" fmla="*/ 160 w 181"/>
                <a:gd name="T15" fmla="*/ 1 h 194"/>
                <a:gd name="T16" fmla="*/ 63 w 181"/>
                <a:gd name="T17" fmla="*/ 48 h 194"/>
                <a:gd name="T18" fmla="*/ 18 w 181"/>
                <a:gd name="T19" fmla="*/ 116 h 194"/>
                <a:gd name="T20" fmla="*/ 51 w 181"/>
                <a:gd name="T21" fmla="*/ 179 h 194"/>
                <a:gd name="T22" fmla="*/ 93 w 181"/>
                <a:gd name="T23" fmla="*/ 194 h 194"/>
                <a:gd name="T24" fmla="*/ 159 w 181"/>
                <a:gd name="T25" fmla="*/ 155 h 194"/>
                <a:gd name="T26" fmla="*/ 162 w 181"/>
                <a:gd name="T27" fmla="*/ 2 h 194"/>
                <a:gd name="T28" fmla="*/ 162 w 181"/>
                <a:gd name="T2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194">
                  <a:moveTo>
                    <a:pt x="160" y="3"/>
                  </a:moveTo>
                  <a:cubicBezTo>
                    <a:pt x="160" y="3"/>
                    <a:pt x="180" y="93"/>
                    <a:pt x="157" y="154"/>
                  </a:cubicBezTo>
                  <a:cubicBezTo>
                    <a:pt x="149" y="178"/>
                    <a:pt x="120" y="192"/>
                    <a:pt x="93" y="192"/>
                  </a:cubicBezTo>
                  <a:cubicBezTo>
                    <a:pt x="77" y="192"/>
                    <a:pt x="62" y="187"/>
                    <a:pt x="52" y="178"/>
                  </a:cubicBezTo>
                  <a:cubicBezTo>
                    <a:pt x="0" y="128"/>
                    <a:pt x="17" y="86"/>
                    <a:pt x="64" y="50"/>
                  </a:cubicBezTo>
                  <a:cubicBezTo>
                    <a:pt x="109" y="16"/>
                    <a:pt x="160" y="3"/>
                    <a:pt x="160" y="3"/>
                  </a:cubicBezTo>
                  <a:moveTo>
                    <a:pt x="162" y="0"/>
                  </a:moveTo>
                  <a:cubicBezTo>
                    <a:pt x="160" y="1"/>
                    <a:pt x="160" y="1"/>
                    <a:pt x="160" y="1"/>
                  </a:cubicBezTo>
                  <a:cubicBezTo>
                    <a:pt x="159" y="1"/>
                    <a:pt x="107" y="14"/>
                    <a:pt x="63" y="48"/>
                  </a:cubicBezTo>
                  <a:cubicBezTo>
                    <a:pt x="34" y="71"/>
                    <a:pt x="19" y="93"/>
                    <a:pt x="18" y="116"/>
                  </a:cubicBezTo>
                  <a:cubicBezTo>
                    <a:pt x="17" y="136"/>
                    <a:pt x="28" y="158"/>
                    <a:pt x="51" y="179"/>
                  </a:cubicBezTo>
                  <a:cubicBezTo>
                    <a:pt x="61" y="189"/>
                    <a:pt x="76" y="194"/>
                    <a:pt x="93" y="194"/>
                  </a:cubicBezTo>
                  <a:cubicBezTo>
                    <a:pt x="119" y="194"/>
                    <a:pt x="150" y="181"/>
                    <a:pt x="159" y="155"/>
                  </a:cubicBezTo>
                  <a:cubicBezTo>
                    <a:pt x="181" y="94"/>
                    <a:pt x="163" y="3"/>
                    <a:pt x="162" y="2"/>
                  </a:cubicBezTo>
                  <a:cubicBezTo>
                    <a:pt x="162" y="0"/>
                    <a:pt x="162" y="0"/>
                    <a:pt x="162" y="0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96" name="ïSḻïḍé" descr="84494ba2-a3bb-4df6-aca2-d0cb959e1002">
              <a:extLst>
                <a:ext uri="{FF2B5EF4-FFF2-40B4-BE49-F238E27FC236}">
                  <a16:creationId xmlns:a16="http://schemas.microsoft.com/office/drawing/2014/main" id="{F6D94AB6-2F52-CEA4-7FB8-978BFAA0732F}"/>
                </a:ext>
              </a:extLst>
            </p:cNvPr>
            <p:cNvSpPr/>
            <p:nvPr/>
          </p:nvSpPr>
          <p:spPr bwMode="auto">
            <a:xfrm>
              <a:off x="7591545" y="4249632"/>
              <a:ext cx="319367" cy="647077"/>
            </a:xfrm>
            <a:custGeom>
              <a:avLst/>
              <a:gdLst>
                <a:gd name="T0" fmla="*/ 113 w 113"/>
                <a:gd name="T1" fmla="*/ 0 h 228"/>
                <a:gd name="T2" fmla="*/ 113 w 113"/>
                <a:gd name="T3" fmla="*/ 0 h 228"/>
                <a:gd name="T4" fmla="*/ 12 w 113"/>
                <a:gd name="T5" fmla="*/ 189 h 228"/>
                <a:gd name="T6" fmla="*/ 0 w 113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228">
                  <a:moveTo>
                    <a:pt x="113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68" y="57"/>
                    <a:pt x="34" y="121"/>
                    <a:pt x="12" y="189"/>
                  </a:cubicBezTo>
                  <a:cubicBezTo>
                    <a:pt x="0" y="228"/>
                    <a:pt x="0" y="228"/>
                    <a:pt x="0" y="228"/>
                  </a:cubicBezTo>
                </a:path>
              </a:pathLst>
            </a:custGeom>
            <a:noFill/>
            <a:ln w="7938" cap="rnd">
              <a:solidFill>
                <a:srgbClr val="0006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97" name="íŝliḓê" descr="8c8ee9ac-9109-4664-8b8b-7d9f6472b8ac">
              <a:extLst>
                <a:ext uri="{FF2B5EF4-FFF2-40B4-BE49-F238E27FC236}">
                  <a16:creationId xmlns:a16="http://schemas.microsoft.com/office/drawing/2014/main" id="{814A28CA-2417-7EE0-0A02-0C8FD64B3C6D}"/>
                </a:ext>
              </a:extLst>
            </p:cNvPr>
            <p:cNvSpPr/>
            <p:nvPr/>
          </p:nvSpPr>
          <p:spPr bwMode="auto">
            <a:xfrm>
              <a:off x="7647553" y="4573766"/>
              <a:ext cx="529101" cy="362268"/>
            </a:xfrm>
            <a:custGeom>
              <a:avLst/>
              <a:gdLst>
                <a:gd name="T0" fmla="*/ 187 w 187"/>
                <a:gd name="T1" fmla="*/ 0 h 128"/>
                <a:gd name="T2" fmla="*/ 187 w 187"/>
                <a:gd name="T3" fmla="*/ 0 h 128"/>
                <a:gd name="T4" fmla="*/ 26 w 187"/>
                <a:gd name="T5" fmla="*/ 108 h 128"/>
                <a:gd name="T6" fmla="*/ 0 w 187"/>
                <a:gd name="T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28">
                  <a:moveTo>
                    <a:pt x="187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19" y="27"/>
                    <a:pt x="82" y="66"/>
                    <a:pt x="26" y="108"/>
                  </a:cubicBezTo>
                  <a:cubicBezTo>
                    <a:pt x="0" y="128"/>
                    <a:pt x="0" y="128"/>
                    <a:pt x="0" y="128"/>
                  </a:cubicBezTo>
                </a:path>
              </a:pathLst>
            </a:custGeom>
            <a:noFill/>
            <a:ln w="7938" cap="rnd">
              <a:solidFill>
                <a:srgbClr val="0006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98" name="í$lîḓè" descr="cc212e98-b944-4544-b287-7df666bbf747">
              <a:extLst>
                <a:ext uri="{FF2B5EF4-FFF2-40B4-BE49-F238E27FC236}">
                  <a16:creationId xmlns:a16="http://schemas.microsoft.com/office/drawing/2014/main" id="{F6766BF1-F7FC-457F-A43C-3F5B740434A7}"/>
                </a:ext>
              </a:extLst>
            </p:cNvPr>
            <p:cNvSpPr/>
            <p:nvPr/>
          </p:nvSpPr>
          <p:spPr bwMode="auto">
            <a:xfrm>
              <a:off x="3890220" y="4377141"/>
              <a:ext cx="424234" cy="494543"/>
            </a:xfrm>
            <a:custGeom>
              <a:avLst/>
              <a:gdLst>
                <a:gd name="T0" fmla="*/ 0 w 150"/>
                <a:gd name="T1" fmla="*/ 0 h 174"/>
                <a:gd name="T2" fmla="*/ 150 w 150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" h="174">
                  <a:moveTo>
                    <a:pt x="0" y="0"/>
                  </a:moveTo>
                  <a:cubicBezTo>
                    <a:pt x="0" y="0"/>
                    <a:pt x="117" y="17"/>
                    <a:pt x="150" y="174"/>
                  </a:cubicBezTo>
                </a:path>
              </a:pathLst>
            </a:custGeom>
            <a:noFill/>
            <a:ln w="7938" cap="rnd">
              <a:solidFill>
                <a:srgbClr val="0006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199" name="ïşľïďe" descr="bcbc6bde-0385-4bd9-a61c-85a70425c12e">
              <a:extLst>
                <a:ext uri="{FF2B5EF4-FFF2-40B4-BE49-F238E27FC236}">
                  <a16:creationId xmlns:a16="http://schemas.microsoft.com/office/drawing/2014/main" id="{6C4C3489-628A-535D-7497-E6F8F18AFF13}"/>
                </a:ext>
              </a:extLst>
            </p:cNvPr>
            <p:cNvSpPr/>
            <p:nvPr/>
          </p:nvSpPr>
          <p:spPr bwMode="auto">
            <a:xfrm>
              <a:off x="4308496" y="4383099"/>
              <a:ext cx="67926" cy="499310"/>
            </a:xfrm>
            <a:custGeom>
              <a:avLst/>
              <a:gdLst>
                <a:gd name="T0" fmla="*/ 0 w 24"/>
                <a:gd name="T1" fmla="*/ 0 h 176"/>
                <a:gd name="T2" fmla="*/ 3 w 24"/>
                <a:gd name="T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176">
                  <a:moveTo>
                    <a:pt x="0" y="0"/>
                  </a:moveTo>
                  <a:cubicBezTo>
                    <a:pt x="0" y="0"/>
                    <a:pt x="24" y="63"/>
                    <a:pt x="3" y="176"/>
                  </a:cubicBezTo>
                </a:path>
              </a:pathLst>
            </a:custGeom>
            <a:noFill/>
            <a:ln w="7938" cap="rnd">
              <a:solidFill>
                <a:srgbClr val="0006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00" name="ïṧḷíḓê" descr="ab0fc866-8756-474c-8261-269e7f64cffd">
              <a:extLst>
                <a:ext uri="{FF2B5EF4-FFF2-40B4-BE49-F238E27FC236}">
                  <a16:creationId xmlns:a16="http://schemas.microsoft.com/office/drawing/2014/main" id="{47DF3BF9-CD40-41F8-06D7-783E0A24D5EC}"/>
                </a:ext>
              </a:extLst>
            </p:cNvPr>
            <p:cNvSpPr/>
            <p:nvPr/>
          </p:nvSpPr>
          <p:spPr bwMode="auto">
            <a:xfrm>
              <a:off x="4359738" y="3234329"/>
              <a:ext cx="586301" cy="459984"/>
            </a:xfrm>
            <a:custGeom>
              <a:avLst/>
              <a:gdLst>
                <a:gd name="T0" fmla="*/ 188 w 207"/>
                <a:gd name="T1" fmla="*/ 162 h 162"/>
                <a:gd name="T2" fmla="*/ 20 w 207"/>
                <a:gd name="T3" fmla="*/ 162 h 162"/>
                <a:gd name="T4" fmla="*/ 0 w 207"/>
                <a:gd name="T5" fmla="*/ 142 h 162"/>
                <a:gd name="T6" fmla="*/ 0 w 207"/>
                <a:gd name="T7" fmla="*/ 19 h 162"/>
                <a:gd name="T8" fmla="*/ 20 w 207"/>
                <a:gd name="T9" fmla="*/ 0 h 162"/>
                <a:gd name="T10" fmla="*/ 188 w 207"/>
                <a:gd name="T11" fmla="*/ 0 h 162"/>
                <a:gd name="T12" fmla="*/ 207 w 207"/>
                <a:gd name="T13" fmla="*/ 19 h 162"/>
                <a:gd name="T14" fmla="*/ 207 w 207"/>
                <a:gd name="T15" fmla="*/ 142 h 162"/>
                <a:gd name="T16" fmla="*/ 188 w 207"/>
                <a:gd name="T1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162">
                  <a:moveTo>
                    <a:pt x="188" y="162"/>
                  </a:moveTo>
                  <a:cubicBezTo>
                    <a:pt x="20" y="162"/>
                    <a:pt x="20" y="162"/>
                    <a:pt x="20" y="162"/>
                  </a:cubicBezTo>
                  <a:cubicBezTo>
                    <a:pt x="9" y="162"/>
                    <a:pt x="0" y="153"/>
                    <a:pt x="0" y="14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8" y="0"/>
                    <a:pt x="207" y="9"/>
                    <a:pt x="207" y="19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7" y="153"/>
                    <a:pt x="198" y="162"/>
                    <a:pt x="188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01" name="ïŝľíḋe" descr="7783790d-e621-4de1-bc69-cbafd7091117">
              <a:extLst>
                <a:ext uri="{FF2B5EF4-FFF2-40B4-BE49-F238E27FC236}">
                  <a16:creationId xmlns:a16="http://schemas.microsoft.com/office/drawing/2014/main" id="{BE04D7CB-760F-C62D-DCF7-B24CB0BEFFA3}"/>
                </a:ext>
              </a:extLst>
            </p:cNvPr>
            <p:cNvSpPr/>
            <p:nvPr/>
          </p:nvSpPr>
          <p:spPr bwMode="auto">
            <a:xfrm>
              <a:off x="4359738" y="3234329"/>
              <a:ext cx="586301" cy="459984"/>
            </a:xfrm>
            <a:custGeom>
              <a:avLst/>
              <a:gdLst>
                <a:gd name="T0" fmla="*/ 188 w 207"/>
                <a:gd name="T1" fmla="*/ 162 h 162"/>
                <a:gd name="T2" fmla="*/ 20 w 207"/>
                <a:gd name="T3" fmla="*/ 162 h 162"/>
                <a:gd name="T4" fmla="*/ 0 w 207"/>
                <a:gd name="T5" fmla="*/ 142 h 162"/>
                <a:gd name="T6" fmla="*/ 0 w 207"/>
                <a:gd name="T7" fmla="*/ 19 h 162"/>
                <a:gd name="T8" fmla="*/ 20 w 207"/>
                <a:gd name="T9" fmla="*/ 0 h 162"/>
                <a:gd name="T10" fmla="*/ 188 w 207"/>
                <a:gd name="T11" fmla="*/ 0 h 162"/>
                <a:gd name="T12" fmla="*/ 207 w 207"/>
                <a:gd name="T13" fmla="*/ 19 h 162"/>
                <a:gd name="T14" fmla="*/ 207 w 207"/>
                <a:gd name="T15" fmla="*/ 142 h 162"/>
                <a:gd name="T16" fmla="*/ 188 w 207"/>
                <a:gd name="T1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162">
                  <a:moveTo>
                    <a:pt x="188" y="162"/>
                  </a:moveTo>
                  <a:cubicBezTo>
                    <a:pt x="20" y="162"/>
                    <a:pt x="20" y="162"/>
                    <a:pt x="20" y="162"/>
                  </a:cubicBezTo>
                  <a:cubicBezTo>
                    <a:pt x="9" y="162"/>
                    <a:pt x="0" y="153"/>
                    <a:pt x="0" y="14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8" y="0"/>
                    <a:pt x="207" y="9"/>
                    <a:pt x="207" y="19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7" y="153"/>
                    <a:pt x="198" y="162"/>
                    <a:pt x="188" y="162"/>
                  </a:cubicBezTo>
                  <a:close/>
                </a:path>
              </a:pathLst>
            </a:custGeom>
            <a:noFill/>
            <a:ln w="7938" cap="flat">
              <a:solidFill>
                <a:srgbClr val="0006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02" name="ïṣlïḑê" descr="35b32d5c-10e2-43e7-9730-8d2ef6ff2fcf">
              <a:extLst>
                <a:ext uri="{FF2B5EF4-FFF2-40B4-BE49-F238E27FC236}">
                  <a16:creationId xmlns:a16="http://schemas.microsoft.com/office/drawing/2014/main" id="{B15AB759-4A22-A1AD-398B-00E392B6CB73}"/>
                </a:ext>
              </a:extLst>
            </p:cNvPr>
            <p:cNvSpPr/>
            <p:nvPr/>
          </p:nvSpPr>
          <p:spPr bwMode="auto">
            <a:xfrm>
              <a:off x="7418753" y="3651413"/>
              <a:ext cx="67926" cy="0"/>
            </a:xfrm>
            <a:custGeom>
              <a:avLst/>
              <a:gdLst>
                <a:gd name="T0" fmla="*/ 0 w 24"/>
                <a:gd name="T1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cubicBezTo>
                    <a:pt x="0" y="0"/>
                    <a:pt x="9" y="0"/>
                    <a:pt x="24" y="0"/>
                  </a:cubicBezTo>
                </a:path>
              </a:pathLst>
            </a:custGeom>
            <a:noFill/>
            <a:ln w="7938" cap="rnd">
              <a:solidFill>
                <a:srgbClr val="0006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03" name="ï$ļiḋe" descr="30af9e6f-c2a2-4349-ae67-9ff332029bde">
              <a:extLst>
                <a:ext uri="{FF2B5EF4-FFF2-40B4-BE49-F238E27FC236}">
                  <a16:creationId xmlns:a16="http://schemas.microsoft.com/office/drawing/2014/main" id="{2E9BDFF3-5155-0FD4-9EE2-DCFA2C5D9B12}"/>
                </a:ext>
              </a:extLst>
            </p:cNvPr>
            <p:cNvSpPr/>
            <p:nvPr/>
          </p:nvSpPr>
          <p:spPr bwMode="auto">
            <a:xfrm>
              <a:off x="5308307" y="4644075"/>
              <a:ext cx="144192" cy="22642"/>
            </a:xfrm>
            <a:custGeom>
              <a:avLst/>
              <a:gdLst>
                <a:gd name="T0" fmla="*/ 1 w 51"/>
                <a:gd name="T1" fmla="*/ 8 h 8"/>
                <a:gd name="T2" fmla="*/ 0 w 51"/>
                <a:gd name="T3" fmla="*/ 7 h 8"/>
                <a:gd name="T4" fmla="*/ 1 w 51"/>
                <a:gd name="T5" fmla="*/ 6 h 8"/>
                <a:gd name="T6" fmla="*/ 50 w 51"/>
                <a:gd name="T7" fmla="*/ 0 h 8"/>
                <a:gd name="T8" fmla="*/ 51 w 51"/>
                <a:gd name="T9" fmla="*/ 1 h 8"/>
                <a:gd name="T10" fmla="*/ 50 w 51"/>
                <a:gd name="T11" fmla="*/ 2 h 8"/>
                <a:gd name="T12" fmla="*/ 1 w 51"/>
                <a:gd name="T13" fmla="*/ 8 h 8"/>
                <a:gd name="T14" fmla="*/ 1 w 51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8">
                  <a:moveTo>
                    <a:pt x="1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7" y="4"/>
                    <a:pt x="34" y="2"/>
                    <a:pt x="50" y="0"/>
                  </a:cubicBezTo>
                  <a:cubicBezTo>
                    <a:pt x="51" y="0"/>
                    <a:pt x="51" y="1"/>
                    <a:pt x="51" y="1"/>
                  </a:cubicBezTo>
                  <a:cubicBezTo>
                    <a:pt x="51" y="2"/>
                    <a:pt x="51" y="2"/>
                    <a:pt x="50" y="2"/>
                  </a:cubicBezTo>
                  <a:cubicBezTo>
                    <a:pt x="34" y="4"/>
                    <a:pt x="17" y="6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04" name="ïšḻiḓe" descr="c1166bef-4781-4be6-b56a-23d533df8a2f">
              <a:extLst>
                <a:ext uri="{FF2B5EF4-FFF2-40B4-BE49-F238E27FC236}">
                  <a16:creationId xmlns:a16="http://schemas.microsoft.com/office/drawing/2014/main" id="{9F860090-B128-45C5-5DCC-D0330931D6DA}"/>
                </a:ext>
              </a:extLst>
            </p:cNvPr>
            <p:cNvSpPr/>
            <p:nvPr/>
          </p:nvSpPr>
          <p:spPr bwMode="auto">
            <a:xfrm>
              <a:off x="5588348" y="4610708"/>
              <a:ext cx="144192" cy="22642"/>
            </a:xfrm>
            <a:custGeom>
              <a:avLst/>
              <a:gdLst>
                <a:gd name="T0" fmla="*/ 1 w 51"/>
                <a:gd name="T1" fmla="*/ 8 h 8"/>
                <a:gd name="T2" fmla="*/ 0 w 51"/>
                <a:gd name="T3" fmla="*/ 7 h 8"/>
                <a:gd name="T4" fmla="*/ 0 w 51"/>
                <a:gd name="T5" fmla="*/ 6 h 8"/>
                <a:gd name="T6" fmla="*/ 50 w 51"/>
                <a:gd name="T7" fmla="*/ 0 h 8"/>
                <a:gd name="T8" fmla="*/ 51 w 51"/>
                <a:gd name="T9" fmla="*/ 1 h 8"/>
                <a:gd name="T10" fmla="*/ 50 w 51"/>
                <a:gd name="T11" fmla="*/ 2 h 8"/>
                <a:gd name="T12" fmla="*/ 1 w 51"/>
                <a:gd name="T13" fmla="*/ 8 h 8"/>
                <a:gd name="T14" fmla="*/ 1 w 51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8">
                  <a:moveTo>
                    <a:pt x="1" y="8"/>
                  </a:move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7" y="4"/>
                    <a:pt x="33" y="2"/>
                    <a:pt x="50" y="0"/>
                  </a:cubicBezTo>
                  <a:cubicBezTo>
                    <a:pt x="50" y="0"/>
                    <a:pt x="51" y="0"/>
                    <a:pt x="51" y="1"/>
                  </a:cubicBezTo>
                  <a:cubicBezTo>
                    <a:pt x="51" y="1"/>
                    <a:pt x="50" y="2"/>
                    <a:pt x="50" y="2"/>
                  </a:cubicBezTo>
                  <a:cubicBezTo>
                    <a:pt x="34" y="4"/>
                    <a:pt x="17" y="6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05" name="í$1ïḓé" descr="7a350070-a96f-4734-aae1-31de9e027cc5">
              <a:extLst>
                <a:ext uri="{FF2B5EF4-FFF2-40B4-BE49-F238E27FC236}">
                  <a16:creationId xmlns:a16="http://schemas.microsoft.com/office/drawing/2014/main" id="{8B7CBCE7-BFE2-D69C-23B4-C36B6A8BCD82}"/>
                </a:ext>
              </a:extLst>
            </p:cNvPr>
            <p:cNvSpPr/>
            <p:nvPr/>
          </p:nvSpPr>
          <p:spPr bwMode="auto">
            <a:xfrm>
              <a:off x="5864816" y="4570191"/>
              <a:ext cx="145384" cy="26217"/>
            </a:xfrm>
            <a:custGeom>
              <a:avLst/>
              <a:gdLst>
                <a:gd name="T0" fmla="*/ 1 w 51"/>
                <a:gd name="T1" fmla="*/ 9 h 9"/>
                <a:gd name="T2" fmla="*/ 0 w 51"/>
                <a:gd name="T3" fmla="*/ 8 h 9"/>
                <a:gd name="T4" fmla="*/ 1 w 51"/>
                <a:gd name="T5" fmla="*/ 7 h 9"/>
                <a:gd name="T6" fmla="*/ 50 w 51"/>
                <a:gd name="T7" fmla="*/ 0 h 9"/>
                <a:gd name="T8" fmla="*/ 51 w 51"/>
                <a:gd name="T9" fmla="*/ 1 h 9"/>
                <a:gd name="T10" fmla="*/ 50 w 51"/>
                <a:gd name="T11" fmla="*/ 2 h 9"/>
                <a:gd name="T12" fmla="*/ 1 w 51"/>
                <a:gd name="T13" fmla="*/ 9 h 9"/>
                <a:gd name="T14" fmla="*/ 1 w 51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9">
                  <a:moveTo>
                    <a:pt x="1" y="9"/>
                  </a:moveTo>
                  <a:cubicBezTo>
                    <a:pt x="0" y="9"/>
                    <a:pt x="0" y="9"/>
                    <a:pt x="0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7" y="5"/>
                    <a:pt x="34" y="2"/>
                    <a:pt x="50" y="0"/>
                  </a:cubicBezTo>
                  <a:cubicBezTo>
                    <a:pt x="50" y="0"/>
                    <a:pt x="51" y="0"/>
                    <a:pt x="51" y="1"/>
                  </a:cubicBezTo>
                  <a:cubicBezTo>
                    <a:pt x="51" y="1"/>
                    <a:pt x="51" y="2"/>
                    <a:pt x="50" y="2"/>
                  </a:cubicBezTo>
                  <a:cubicBezTo>
                    <a:pt x="34" y="4"/>
                    <a:pt x="18" y="7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06" name="ïSḻîde" descr="26b1e743-3169-47ac-b442-f49286380c4d">
              <a:extLst>
                <a:ext uri="{FF2B5EF4-FFF2-40B4-BE49-F238E27FC236}">
                  <a16:creationId xmlns:a16="http://schemas.microsoft.com/office/drawing/2014/main" id="{6C34083B-F0A9-971D-64C9-3618F6CC1A6B}"/>
                </a:ext>
              </a:extLst>
            </p:cNvPr>
            <p:cNvSpPr/>
            <p:nvPr/>
          </p:nvSpPr>
          <p:spPr bwMode="auto">
            <a:xfrm>
              <a:off x="6142475" y="4524908"/>
              <a:ext cx="144192" cy="28600"/>
            </a:xfrm>
            <a:custGeom>
              <a:avLst/>
              <a:gdLst>
                <a:gd name="T0" fmla="*/ 1 w 51"/>
                <a:gd name="T1" fmla="*/ 10 h 10"/>
                <a:gd name="T2" fmla="*/ 0 w 51"/>
                <a:gd name="T3" fmla="*/ 9 h 10"/>
                <a:gd name="T4" fmla="*/ 1 w 51"/>
                <a:gd name="T5" fmla="*/ 8 h 10"/>
                <a:gd name="T6" fmla="*/ 50 w 51"/>
                <a:gd name="T7" fmla="*/ 0 h 10"/>
                <a:gd name="T8" fmla="*/ 51 w 51"/>
                <a:gd name="T9" fmla="*/ 1 h 10"/>
                <a:gd name="T10" fmla="*/ 50 w 51"/>
                <a:gd name="T11" fmla="*/ 2 h 10"/>
                <a:gd name="T12" fmla="*/ 1 w 51"/>
                <a:gd name="T13" fmla="*/ 10 h 10"/>
                <a:gd name="T14" fmla="*/ 1 w 5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0">
                  <a:moveTo>
                    <a:pt x="1" y="10"/>
                  </a:moveTo>
                  <a:cubicBezTo>
                    <a:pt x="1" y="10"/>
                    <a:pt x="0" y="10"/>
                    <a:pt x="0" y="9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18" y="5"/>
                    <a:pt x="34" y="3"/>
                    <a:pt x="50" y="0"/>
                  </a:cubicBezTo>
                  <a:cubicBezTo>
                    <a:pt x="50" y="0"/>
                    <a:pt x="51" y="0"/>
                    <a:pt x="51" y="1"/>
                  </a:cubicBezTo>
                  <a:cubicBezTo>
                    <a:pt x="51" y="1"/>
                    <a:pt x="51" y="2"/>
                    <a:pt x="50" y="2"/>
                  </a:cubicBezTo>
                  <a:cubicBezTo>
                    <a:pt x="34" y="4"/>
                    <a:pt x="18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07" name="îš1iḑe" descr="485c6815-2e23-4233-806f-2b254eb0ccfb">
              <a:extLst>
                <a:ext uri="{FF2B5EF4-FFF2-40B4-BE49-F238E27FC236}">
                  <a16:creationId xmlns:a16="http://schemas.microsoft.com/office/drawing/2014/main" id="{B653E3E0-A171-C6C5-2609-7357C30B4C34}"/>
                </a:ext>
              </a:extLst>
            </p:cNvPr>
            <p:cNvSpPr/>
            <p:nvPr/>
          </p:nvSpPr>
          <p:spPr bwMode="auto">
            <a:xfrm>
              <a:off x="6420134" y="4471282"/>
              <a:ext cx="144192" cy="34559"/>
            </a:xfrm>
            <a:custGeom>
              <a:avLst/>
              <a:gdLst>
                <a:gd name="T0" fmla="*/ 1 w 51"/>
                <a:gd name="T1" fmla="*/ 12 h 12"/>
                <a:gd name="T2" fmla="*/ 0 w 51"/>
                <a:gd name="T3" fmla="*/ 11 h 12"/>
                <a:gd name="T4" fmla="*/ 1 w 51"/>
                <a:gd name="T5" fmla="*/ 10 h 12"/>
                <a:gd name="T6" fmla="*/ 49 w 51"/>
                <a:gd name="T7" fmla="*/ 0 h 12"/>
                <a:gd name="T8" fmla="*/ 51 w 51"/>
                <a:gd name="T9" fmla="*/ 1 h 12"/>
                <a:gd name="T10" fmla="*/ 50 w 51"/>
                <a:gd name="T11" fmla="*/ 2 h 12"/>
                <a:gd name="T12" fmla="*/ 1 w 51"/>
                <a:gd name="T13" fmla="*/ 12 h 12"/>
                <a:gd name="T14" fmla="*/ 1 w 51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">
                  <a:moveTo>
                    <a:pt x="1" y="12"/>
                  </a:moveTo>
                  <a:cubicBezTo>
                    <a:pt x="0" y="12"/>
                    <a:pt x="0" y="11"/>
                    <a:pt x="0" y="11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7" y="7"/>
                    <a:pt x="34" y="3"/>
                    <a:pt x="49" y="0"/>
                  </a:cubicBezTo>
                  <a:cubicBezTo>
                    <a:pt x="50" y="0"/>
                    <a:pt x="50" y="1"/>
                    <a:pt x="51" y="1"/>
                  </a:cubicBezTo>
                  <a:cubicBezTo>
                    <a:pt x="51" y="2"/>
                    <a:pt x="50" y="2"/>
                    <a:pt x="50" y="2"/>
                  </a:cubicBezTo>
                  <a:cubicBezTo>
                    <a:pt x="34" y="5"/>
                    <a:pt x="18" y="9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08" name="işľíďé" descr="4184954b-739b-43aa-bda2-188dcb27f577">
              <a:extLst>
                <a:ext uri="{FF2B5EF4-FFF2-40B4-BE49-F238E27FC236}">
                  <a16:creationId xmlns:a16="http://schemas.microsoft.com/office/drawing/2014/main" id="{54C8B028-73C3-83E9-3EE4-016BD37CBF5A}"/>
                </a:ext>
              </a:extLst>
            </p:cNvPr>
            <p:cNvSpPr/>
            <p:nvPr/>
          </p:nvSpPr>
          <p:spPr bwMode="auto">
            <a:xfrm>
              <a:off x="6694218" y="4411699"/>
              <a:ext cx="144192" cy="36942"/>
            </a:xfrm>
            <a:custGeom>
              <a:avLst/>
              <a:gdLst>
                <a:gd name="T0" fmla="*/ 1 w 51"/>
                <a:gd name="T1" fmla="*/ 13 h 13"/>
                <a:gd name="T2" fmla="*/ 0 w 51"/>
                <a:gd name="T3" fmla="*/ 12 h 13"/>
                <a:gd name="T4" fmla="*/ 1 w 51"/>
                <a:gd name="T5" fmla="*/ 11 h 13"/>
                <a:gd name="T6" fmla="*/ 49 w 51"/>
                <a:gd name="T7" fmla="*/ 0 h 13"/>
                <a:gd name="T8" fmla="*/ 50 w 51"/>
                <a:gd name="T9" fmla="*/ 1 h 13"/>
                <a:gd name="T10" fmla="*/ 50 w 51"/>
                <a:gd name="T11" fmla="*/ 2 h 13"/>
                <a:gd name="T12" fmla="*/ 1 w 51"/>
                <a:gd name="T13" fmla="*/ 13 h 13"/>
                <a:gd name="T14" fmla="*/ 1 w 51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3">
                  <a:moveTo>
                    <a:pt x="1" y="13"/>
                  </a:moveTo>
                  <a:cubicBezTo>
                    <a:pt x="1" y="13"/>
                    <a:pt x="0" y="13"/>
                    <a:pt x="0" y="12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17" y="7"/>
                    <a:pt x="34" y="4"/>
                    <a:pt x="49" y="0"/>
                  </a:cubicBezTo>
                  <a:cubicBezTo>
                    <a:pt x="50" y="0"/>
                    <a:pt x="50" y="0"/>
                    <a:pt x="50" y="1"/>
                  </a:cubicBezTo>
                  <a:cubicBezTo>
                    <a:pt x="51" y="1"/>
                    <a:pt x="50" y="2"/>
                    <a:pt x="50" y="2"/>
                  </a:cubicBezTo>
                  <a:cubicBezTo>
                    <a:pt x="34" y="6"/>
                    <a:pt x="18" y="9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09" name="îşļîḍê" descr="07ffdbed-a056-478f-828e-6f7a3b34e369">
              <a:extLst>
                <a:ext uri="{FF2B5EF4-FFF2-40B4-BE49-F238E27FC236}">
                  <a16:creationId xmlns:a16="http://schemas.microsoft.com/office/drawing/2014/main" id="{B9DB0D9D-2516-350F-029E-E7217E27C301}"/>
                </a:ext>
              </a:extLst>
            </p:cNvPr>
            <p:cNvSpPr/>
            <p:nvPr/>
          </p:nvSpPr>
          <p:spPr bwMode="auto">
            <a:xfrm>
              <a:off x="6965918" y="4337815"/>
              <a:ext cx="144192" cy="45283"/>
            </a:xfrm>
            <a:custGeom>
              <a:avLst/>
              <a:gdLst>
                <a:gd name="T0" fmla="*/ 2 w 51"/>
                <a:gd name="T1" fmla="*/ 16 h 16"/>
                <a:gd name="T2" fmla="*/ 1 w 51"/>
                <a:gd name="T3" fmla="*/ 15 h 16"/>
                <a:gd name="T4" fmla="*/ 1 w 51"/>
                <a:gd name="T5" fmla="*/ 14 h 16"/>
                <a:gd name="T6" fmla="*/ 49 w 51"/>
                <a:gd name="T7" fmla="*/ 0 h 16"/>
                <a:gd name="T8" fmla="*/ 50 w 51"/>
                <a:gd name="T9" fmla="*/ 1 h 16"/>
                <a:gd name="T10" fmla="*/ 50 w 51"/>
                <a:gd name="T11" fmla="*/ 2 h 16"/>
                <a:gd name="T12" fmla="*/ 2 w 51"/>
                <a:gd name="T13" fmla="*/ 16 h 16"/>
                <a:gd name="T14" fmla="*/ 2 w 51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6">
                  <a:moveTo>
                    <a:pt x="2" y="16"/>
                  </a:moveTo>
                  <a:cubicBezTo>
                    <a:pt x="1" y="16"/>
                    <a:pt x="1" y="15"/>
                    <a:pt x="1" y="15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8" y="9"/>
                    <a:pt x="34" y="5"/>
                    <a:pt x="49" y="0"/>
                  </a:cubicBezTo>
                  <a:cubicBezTo>
                    <a:pt x="50" y="0"/>
                    <a:pt x="50" y="1"/>
                    <a:pt x="50" y="1"/>
                  </a:cubicBezTo>
                  <a:cubicBezTo>
                    <a:pt x="51" y="2"/>
                    <a:pt x="50" y="2"/>
                    <a:pt x="50" y="2"/>
                  </a:cubicBezTo>
                  <a:cubicBezTo>
                    <a:pt x="34" y="7"/>
                    <a:pt x="18" y="11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10" name="ïṧḻíde" descr="f69a4877-842f-4667-b6fe-94973e5f4682">
              <a:extLst>
                <a:ext uri="{FF2B5EF4-FFF2-40B4-BE49-F238E27FC236}">
                  <a16:creationId xmlns:a16="http://schemas.microsoft.com/office/drawing/2014/main" id="{1B6EDD4A-E324-6E81-2421-86CD93591E71}"/>
                </a:ext>
              </a:extLst>
            </p:cNvPr>
            <p:cNvSpPr/>
            <p:nvPr/>
          </p:nvSpPr>
          <p:spPr bwMode="auto">
            <a:xfrm>
              <a:off x="7237619" y="4249632"/>
              <a:ext cx="138234" cy="54817"/>
            </a:xfrm>
            <a:custGeom>
              <a:avLst/>
              <a:gdLst>
                <a:gd name="T0" fmla="*/ 1 w 49"/>
                <a:gd name="T1" fmla="*/ 19 h 19"/>
                <a:gd name="T2" fmla="*/ 0 w 49"/>
                <a:gd name="T3" fmla="*/ 18 h 19"/>
                <a:gd name="T4" fmla="*/ 0 w 49"/>
                <a:gd name="T5" fmla="*/ 17 h 19"/>
                <a:gd name="T6" fmla="*/ 47 w 49"/>
                <a:gd name="T7" fmla="*/ 0 h 19"/>
                <a:gd name="T8" fmla="*/ 49 w 49"/>
                <a:gd name="T9" fmla="*/ 1 h 19"/>
                <a:gd name="T10" fmla="*/ 48 w 49"/>
                <a:gd name="T11" fmla="*/ 2 h 19"/>
                <a:gd name="T12" fmla="*/ 1 w 49"/>
                <a:gd name="T13" fmla="*/ 19 h 19"/>
                <a:gd name="T14" fmla="*/ 1 w 49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9">
                  <a:moveTo>
                    <a:pt x="1" y="19"/>
                  </a:moveTo>
                  <a:cubicBezTo>
                    <a:pt x="0" y="19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17" y="11"/>
                    <a:pt x="33" y="6"/>
                    <a:pt x="47" y="0"/>
                  </a:cubicBezTo>
                  <a:cubicBezTo>
                    <a:pt x="48" y="0"/>
                    <a:pt x="48" y="0"/>
                    <a:pt x="49" y="1"/>
                  </a:cubicBezTo>
                  <a:cubicBezTo>
                    <a:pt x="49" y="1"/>
                    <a:pt x="48" y="2"/>
                    <a:pt x="48" y="2"/>
                  </a:cubicBezTo>
                  <a:cubicBezTo>
                    <a:pt x="33" y="8"/>
                    <a:pt x="17" y="13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11" name="ïSḷîďé" descr="efdad3ca-cce4-410a-8e73-eabe4e318ffd">
              <a:extLst>
                <a:ext uri="{FF2B5EF4-FFF2-40B4-BE49-F238E27FC236}">
                  <a16:creationId xmlns:a16="http://schemas.microsoft.com/office/drawing/2014/main" id="{922631CE-906C-4C44-2C4A-C9B982D59837}"/>
                </a:ext>
              </a:extLst>
            </p:cNvPr>
            <p:cNvSpPr/>
            <p:nvPr/>
          </p:nvSpPr>
          <p:spPr bwMode="auto">
            <a:xfrm>
              <a:off x="7498595" y="4134040"/>
              <a:ext cx="132276" cy="67926"/>
            </a:xfrm>
            <a:custGeom>
              <a:avLst/>
              <a:gdLst>
                <a:gd name="T0" fmla="*/ 2 w 47"/>
                <a:gd name="T1" fmla="*/ 24 h 24"/>
                <a:gd name="T2" fmla="*/ 1 w 47"/>
                <a:gd name="T3" fmla="*/ 24 h 24"/>
                <a:gd name="T4" fmla="*/ 1 w 47"/>
                <a:gd name="T5" fmla="*/ 23 h 24"/>
                <a:gd name="T6" fmla="*/ 45 w 47"/>
                <a:gd name="T7" fmla="*/ 1 h 24"/>
                <a:gd name="T8" fmla="*/ 47 w 47"/>
                <a:gd name="T9" fmla="*/ 1 h 24"/>
                <a:gd name="T10" fmla="*/ 46 w 47"/>
                <a:gd name="T11" fmla="*/ 2 h 24"/>
                <a:gd name="T12" fmla="*/ 2 w 47"/>
                <a:gd name="T13" fmla="*/ 24 h 24"/>
                <a:gd name="T14" fmla="*/ 2 w 47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24">
                  <a:moveTo>
                    <a:pt x="2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0" y="23"/>
                    <a:pt x="1" y="23"/>
                    <a:pt x="1" y="23"/>
                  </a:cubicBezTo>
                  <a:cubicBezTo>
                    <a:pt x="17" y="15"/>
                    <a:pt x="32" y="8"/>
                    <a:pt x="45" y="1"/>
                  </a:cubicBezTo>
                  <a:cubicBezTo>
                    <a:pt x="46" y="0"/>
                    <a:pt x="47" y="0"/>
                    <a:pt x="47" y="1"/>
                  </a:cubicBezTo>
                  <a:cubicBezTo>
                    <a:pt x="47" y="1"/>
                    <a:pt x="47" y="2"/>
                    <a:pt x="46" y="2"/>
                  </a:cubicBezTo>
                  <a:cubicBezTo>
                    <a:pt x="33" y="10"/>
                    <a:pt x="18" y="17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12" name="iṡlîḑè" descr="60e2955d-e29d-4c17-ae0f-1bd0608623d3">
              <a:extLst>
                <a:ext uri="{FF2B5EF4-FFF2-40B4-BE49-F238E27FC236}">
                  <a16:creationId xmlns:a16="http://schemas.microsoft.com/office/drawing/2014/main" id="{CA4BC44C-2CE5-51A4-33A8-FA8D06F87169}"/>
                </a:ext>
              </a:extLst>
            </p:cNvPr>
            <p:cNvSpPr/>
            <p:nvPr/>
          </p:nvSpPr>
          <p:spPr bwMode="auto">
            <a:xfrm>
              <a:off x="7744079" y="3969590"/>
              <a:ext cx="113209" cy="96526"/>
            </a:xfrm>
            <a:custGeom>
              <a:avLst/>
              <a:gdLst>
                <a:gd name="T0" fmla="*/ 1 w 40"/>
                <a:gd name="T1" fmla="*/ 34 h 34"/>
                <a:gd name="T2" fmla="*/ 0 w 40"/>
                <a:gd name="T3" fmla="*/ 33 h 34"/>
                <a:gd name="T4" fmla="*/ 0 w 40"/>
                <a:gd name="T5" fmla="*/ 32 h 34"/>
                <a:gd name="T6" fmla="*/ 38 w 40"/>
                <a:gd name="T7" fmla="*/ 0 h 34"/>
                <a:gd name="T8" fmla="*/ 39 w 40"/>
                <a:gd name="T9" fmla="*/ 0 h 34"/>
                <a:gd name="T10" fmla="*/ 39 w 40"/>
                <a:gd name="T11" fmla="*/ 1 h 34"/>
                <a:gd name="T12" fmla="*/ 1 w 40"/>
                <a:gd name="T13" fmla="*/ 34 h 34"/>
                <a:gd name="T14" fmla="*/ 1 w 40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4">
                  <a:moveTo>
                    <a:pt x="1" y="34"/>
                  </a:moveTo>
                  <a:cubicBezTo>
                    <a:pt x="0" y="34"/>
                    <a:pt x="0" y="34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cubicBezTo>
                    <a:pt x="15" y="21"/>
                    <a:pt x="28" y="10"/>
                    <a:pt x="38" y="0"/>
                  </a:cubicBezTo>
                  <a:cubicBezTo>
                    <a:pt x="38" y="0"/>
                    <a:pt x="39" y="0"/>
                    <a:pt x="39" y="0"/>
                  </a:cubicBezTo>
                  <a:cubicBezTo>
                    <a:pt x="40" y="0"/>
                    <a:pt x="40" y="1"/>
                    <a:pt x="39" y="1"/>
                  </a:cubicBezTo>
                  <a:cubicBezTo>
                    <a:pt x="29" y="11"/>
                    <a:pt x="16" y="22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13" name="iŝlïdê" descr="b1620df5-5028-4a80-bb4b-8fbb2c6baac7">
              <a:extLst>
                <a:ext uri="{FF2B5EF4-FFF2-40B4-BE49-F238E27FC236}">
                  <a16:creationId xmlns:a16="http://schemas.microsoft.com/office/drawing/2014/main" id="{F1223639-BC20-1441-9404-7D45E751287F}"/>
                </a:ext>
              </a:extLst>
            </p:cNvPr>
            <p:cNvSpPr/>
            <p:nvPr/>
          </p:nvSpPr>
          <p:spPr bwMode="auto">
            <a:xfrm>
              <a:off x="7891846" y="3731256"/>
              <a:ext cx="53625" cy="129892"/>
            </a:xfrm>
            <a:custGeom>
              <a:avLst/>
              <a:gdLst>
                <a:gd name="T0" fmla="*/ 15 w 19"/>
                <a:gd name="T1" fmla="*/ 46 h 46"/>
                <a:gd name="T2" fmla="*/ 15 w 19"/>
                <a:gd name="T3" fmla="*/ 46 h 46"/>
                <a:gd name="T4" fmla="*/ 14 w 19"/>
                <a:gd name="T5" fmla="*/ 45 h 46"/>
                <a:gd name="T6" fmla="*/ 17 w 19"/>
                <a:gd name="T7" fmla="*/ 31 h 46"/>
                <a:gd name="T8" fmla="*/ 0 w 19"/>
                <a:gd name="T9" fmla="*/ 2 h 46"/>
                <a:gd name="T10" fmla="*/ 0 w 19"/>
                <a:gd name="T11" fmla="*/ 1 h 46"/>
                <a:gd name="T12" fmla="*/ 1 w 19"/>
                <a:gd name="T13" fmla="*/ 1 h 46"/>
                <a:gd name="T14" fmla="*/ 19 w 19"/>
                <a:gd name="T15" fmla="*/ 31 h 46"/>
                <a:gd name="T16" fmla="*/ 16 w 19"/>
                <a:gd name="T17" fmla="*/ 45 h 46"/>
                <a:gd name="T18" fmla="*/ 15 w 19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6">
                  <a:moveTo>
                    <a:pt x="15" y="46"/>
                  </a:moveTo>
                  <a:cubicBezTo>
                    <a:pt x="15" y="46"/>
                    <a:pt x="15" y="46"/>
                    <a:pt x="15" y="46"/>
                  </a:cubicBezTo>
                  <a:cubicBezTo>
                    <a:pt x="14" y="46"/>
                    <a:pt x="14" y="45"/>
                    <a:pt x="14" y="45"/>
                  </a:cubicBezTo>
                  <a:cubicBezTo>
                    <a:pt x="16" y="40"/>
                    <a:pt x="17" y="35"/>
                    <a:pt x="17" y="31"/>
                  </a:cubicBezTo>
                  <a:cubicBezTo>
                    <a:pt x="17" y="20"/>
                    <a:pt x="11" y="10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3" y="9"/>
                    <a:pt x="19" y="19"/>
                    <a:pt x="19" y="31"/>
                  </a:cubicBezTo>
                  <a:cubicBezTo>
                    <a:pt x="19" y="35"/>
                    <a:pt x="18" y="40"/>
                    <a:pt x="16" y="45"/>
                  </a:cubicBezTo>
                  <a:cubicBezTo>
                    <a:pt x="16" y="46"/>
                    <a:pt x="16" y="46"/>
                    <a:pt x="15" y="46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14" name="ïşlîḋê" descr="15280320-f6ea-4886-87e3-db275a725c47">
              <a:extLst>
                <a:ext uri="{FF2B5EF4-FFF2-40B4-BE49-F238E27FC236}">
                  <a16:creationId xmlns:a16="http://schemas.microsoft.com/office/drawing/2014/main" id="{84A0A922-2282-EAB2-441E-7039AA2D7961}"/>
                </a:ext>
              </a:extLst>
            </p:cNvPr>
            <p:cNvSpPr/>
            <p:nvPr/>
          </p:nvSpPr>
          <p:spPr bwMode="auto">
            <a:xfrm>
              <a:off x="7622529" y="3657372"/>
              <a:ext cx="144192" cy="28600"/>
            </a:xfrm>
            <a:custGeom>
              <a:avLst/>
              <a:gdLst>
                <a:gd name="T0" fmla="*/ 50 w 51"/>
                <a:gd name="T1" fmla="*/ 10 h 10"/>
                <a:gd name="T2" fmla="*/ 50 w 51"/>
                <a:gd name="T3" fmla="*/ 10 h 10"/>
                <a:gd name="T4" fmla="*/ 1 w 51"/>
                <a:gd name="T5" fmla="*/ 2 h 10"/>
                <a:gd name="T6" fmla="*/ 0 w 51"/>
                <a:gd name="T7" fmla="*/ 1 h 10"/>
                <a:gd name="T8" fmla="*/ 1 w 51"/>
                <a:gd name="T9" fmla="*/ 0 h 10"/>
                <a:gd name="T10" fmla="*/ 50 w 51"/>
                <a:gd name="T11" fmla="*/ 8 h 10"/>
                <a:gd name="T12" fmla="*/ 51 w 51"/>
                <a:gd name="T13" fmla="*/ 9 h 10"/>
                <a:gd name="T14" fmla="*/ 50 w 5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36" y="6"/>
                    <a:pt x="19" y="4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0" y="2"/>
                    <a:pt x="36" y="5"/>
                    <a:pt x="50" y="8"/>
                  </a:cubicBezTo>
                  <a:cubicBezTo>
                    <a:pt x="51" y="8"/>
                    <a:pt x="51" y="9"/>
                    <a:pt x="51" y="9"/>
                  </a:cubicBezTo>
                  <a:cubicBezTo>
                    <a:pt x="51" y="10"/>
                    <a:pt x="51" y="10"/>
                    <a:pt x="50" y="10"/>
                  </a:cubicBezTo>
                  <a:close/>
                </a:path>
              </a:pathLst>
            </a:custGeom>
            <a:solidFill>
              <a:srgbClr val="000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15" name="i$ļïḓe" descr="8f6115e7-63f7-4df5-9643-f7950468294b">
              <a:extLst>
                <a:ext uri="{FF2B5EF4-FFF2-40B4-BE49-F238E27FC236}">
                  <a16:creationId xmlns:a16="http://schemas.microsoft.com/office/drawing/2014/main" id="{FAA6B6AD-DFE2-D613-DA37-341F59066933}"/>
                </a:ext>
              </a:extLst>
            </p:cNvPr>
            <p:cNvSpPr/>
            <p:nvPr/>
          </p:nvSpPr>
          <p:spPr bwMode="auto">
            <a:xfrm>
              <a:off x="5106914" y="4678633"/>
              <a:ext cx="67926" cy="4767"/>
            </a:xfrm>
            <a:custGeom>
              <a:avLst/>
              <a:gdLst>
                <a:gd name="T0" fmla="*/ 24 w 24"/>
                <a:gd name="T1" fmla="*/ 0 h 2"/>
                <a:gd name="T2" fmla="*/ 0 w 24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2">
                  <a:moveTo>
                    <a:pt x="24" y="0"/>
                  </a:moveTo>
                  <a:cubicBezTo>
                    <a:pt x="8" y="1"/>
                    <a:pt x="0" y="2"/>
                    <a:pt x="0" y="2"/>
                  </a:cubicBezTo>
                </a:path>
              </a:pathLst>
            </a:custGeom>
            <a:noFill/>
            <a:ln w="7938" cap="rnd">
              <a:solidFill>
                <a:srgbClr val="0006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16" name="iśḷiḋé" descr="f3a623cf-5097-414d-8e78-1f213caa6b6d">
              <a:extLst>
                <a:ext uri="{FF2B5EF4-FFF2-40B4-BE49-F238E27FC236}">
                  <a16:creationId xmlns:a16="http://schemas.microsoft.com/office/drawing/2014/main" id="{627A5CD0-8CEC-28D5-187C-B10CBE945543}"/>
                </a:ext>
              </a:extLst>
            </p:cNvPr>
            <p:cNvSpPr/>
            <p:nvPr/>
          </p:nvSpPr>
          <p:spPr bwMode="auto">
            <a:xfrm>
              <a:off x="4478905" y="3348729"/>
              <a:ext cx="353926" cy="215693"/>
            </a:xfrm>
            <a:custGeom>
              <a:avLst/>
              <a:gdLst>
                <a:gd name="T0" fmla="*/ 119 w 125"/>
                <a:gd name="T1" fmla="*/ 76 h 76"/>
                <a:gd name="T2" fmla="*/ 6 w 125"/>
                <a:gd name="T3" fmla="*/ 76 h 76"/>
                <a:gd name="T4" fmla="*/ 0 w 125"/>
                <a:gd name="T5" fmla="*/ 70 h 76"/>
                <a:gd name="T6" fmla="*/ 0 w 125"/>
                <a:gd name="T7" fmla="*/ 6 h 76"/>
                <a:gd name="T8" fmla="*/ 6 w 125"/>
                <a:gd name="T9" fmla="*/ 0 h 76"/>
                <a:gd name="T10" fmla="*/ 119 w 125"/>
                <a:gd name="T11" fmla="*/ 0 h 76"/>
                <a:gd name="T12" fmla="*/ 125 w 125"/>
                <a:gd name="T13" fmla="*/ 6 h 76"/>
                <a:gd name="T14" fmla="*/ 125 w 125"/>
                <a:gd name="T15" fmla="*/ 70 h 76"/>
                <a:gd name="T16" fmla="*/ 119 w 125"/>
                <a:gd name="T1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76">
                  <a:moveTo>
                    <a:pt x="119" y="76"/>
                  </a:moveTo>
                  <a:cubicBezTo>
                    <a:pt x="6" y="76"/>
                    <a:pt x="6" y="76"/>
                    <a:pt x="6" y="76"/>
                  </a:cubicBezTo>
                  <a:cubicBezTo>
                    <a:pt x="3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2" y="0"/>
                    <a:pt x="125" y="3"/>
                    <a:pt x="125" y="6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3"/>
                    <a:pt x="122" y="76"/>
                    <a:pt x="119" y="76"/>
                  </a:cubicBezTo>
                  <a:close/>
                </a:path>
              </a:pathLst>
            </a:custGeom>
            <a:solidFill>
              <a:srgbClr val="9A80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17" name="iṣ1ïḍè" descr="1b255b99-af47-4b24-9eb8-438851b93730">
              <a:extLst>
                <a:ext uri="{FF2B5EF4-FFF2-40B4-BE49-F238E27FC236}">
                  <a16:creationId xmlns:a16="http://schemas.microsoft.com/office/drawing/2014/main" id="{516B1D00-0686-E9D7-DAB2-400B47D41D83}"/>
                </a:ext>
              </a:extLst>
            </p:cNvPr>
            <p:cNvSpPr/>
            <p:nvPr/>
          </p:nvSpPr>
          <p:spPr bwMode="auto">
            <a:xfrm>
              <a:off x="4478905" y="3348729"/>
              <a:ext cx="353926" cy="215693"/>
            </a:xfrm>
            <a:custGeom>
              <a:avLst/>
              <a:gdLst>
                <a:gd name="T0" fmla="*/ 119 w 125"/>
                <a:gd name="T1" fmla="*/ 76 h 76"/>
                <a:gd name="T2" fmla="*/ 6 w 125"/>
                <a:gd name="T3" fmla="*/ 76 h 76"/>
                <a:gd name="T4" fmla="*/ 0 w 125"/>
                <a:gd name="T5" fmla="*/ 70 h 76"/>
                <a:gd name="T6" fmla="*/ 0 w 125"/>
                <a:gd name="T7" fmla="*/ 6 h 76"/>
                <a:gd name="T8" fmla="*/ 6 w 125"/>
                <a:gd name="T9" fmla="*/ 0 h 76"/>
                <a:gd name="T10" fmla="*/ 119 w 125"/>
                <a:gd name="T11" fmla="*/ 0 h 76"/>
                <a:gd name="T12" fmla="*/ 125 w 125"/>
                <a:gd name="T13" fmla="*/ 6 h 76"/>
                <a:gd name="T14" fmla="*/ 125 w 125"/>
                <a:gd name="T15" fmla="*/ 70 h 76"/>
                <a:gd name="T16" fmla="*/ 119 w 125"/>
                <a:gd name="T1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76">
                  <a:moveTo>
                    <a:pt x="119" y="76"/>
                  </a:moveTo>
                  <a:cubicBezTo>
                    <a:pt x="6" y="76"/>
                    <a:pt x="6" y="76"/>
                    <a:pt x="6" y="76"/>
                  </a:cubicBezTo>
                  <a:cubicBezTo>
                    <a:pt x="3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2" y="0"/>
                    <a:pt x="125" y="3"/>
                    <a:pt x="125" y="6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3"/>
                    <a:pt x="122" y="76"/>
                    <a:pt x="119" y="76"/>
                  </a:cubicBezTo>
                  <a:close/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18" name="íşľíḍê" descr="14ca9fbd-00e9-46ab-8466-f96e966cf512">
              <a:extLst>
                <a:ext uri="{FF2B5EF4-FFF2-40B4-BE49-F238E27FC236}">
                  <a16:creationId xmlns:a16="http://schemas.microsoft.com/office/drawing/2014/main" id="{1D6E12ED-5F9B-EA0D-2203-2AFCDD9A24BC}"/>
                </a:ext>
              </a:extLst>
            </p:cNvPr>
            <p:cNvSpPr/>
            <p:nvPr/>
          </p:nvSpPr>
          <p:spPr bwMode="auto">
            <a:xfrm>
              <a:off x="4495588" y="3399972"/>
              <a:ext cx="311026" cy="113209"/>
            </a:xfrm>
            <a:custGeom>
              <a:avLst/>
              <a:gdLst>
                <a:gd name="T0" fmla="*/ 261 w 261"/>
                <a:gd name="T1" fmla="*/ 92 h 95"/>
                <a:gd name="T2" fmla="*/ 131 w 261"/>
                <a:gd name="T3" fmla="*/ 0 h 95"/>
                <a:gd name="T4" fmla="*/ 0 w 261"/>
                <a:gd name="T5" fmla="*/ 95 h 95"/>
                <a:gd name="T6" fmla="*/ 261 w 261"/>
                <a:gd name="T7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95">
                  <a:moveTo>
                    <a:pt x="261" y="92"/>
                  </a:moveTo>
                  <a:lnTo>
                    <a:pt x="131" y="0"/>
                  </a:lnTo>
                  <a:lnTo>
                    <a:pt x="0" y="95"/>
                  </a:lnTo>
                  <a:lnTo>
                    <a:pt x="261" y="92"/>
                  </a:lnTo>
                  <a:close/>
                </a:path>
              </a:pathLst>
            </a:custGeom>
            <a:solidFill>
              <a:srgbClr val="9A80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19" name="îşḷiḍe" descr="271abfd6-c18a-43fe-a51e-8147f956dfcc">
              <a:extLst>
                <a:ext uri="{FF2B5EF4-FFF2-40B4-BE49-F238E27FC236}">
                  <a16:creationId xmlns:a16="http://schemas.microsoft.com/office/drawing/2014/main" id="{C563DE42-CEE5-1A01-CE3C-B70018D54265}"/>
                </a:ext>
              </a:extLst>
            </p:cNvPr>
            <p:cNvSpPr/>
            <p:nvPr/>
          </p:nvSpPr>
          <p:spPr bwMode="auto">
            <a:xfrm>
              <a:off x="4495588" y="3399972"/>
              <a:ext cx="311026" cy="113209"/>
            </a:xfrm>
            <a:custGeom>
              <a:avLst/>
              <a:gdLst>
                <a:gd name="T0" fmla="*/ 261 w 261"/>
                <a:gd name="T1" fmla="*/ 92 h 95"/>
                <a:gd name="T2" fmla="*/ 131 w 261"/>
                <a:gd name="T3" fmla="*/ 0 h 95"/>
                <a:gd name="T4" fmla="*/ 0 w 261"/>
                <a:gd name="T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1" h="95">
                  <a:moveTo>
                    <a:pt x="261" y="92"/>
                  </a:moveTo>
                  <a:lnTo>
                    <a:pt x="131" y="0"/>
                  </a:lnTo>
                  <a:lnTo>
                    <a:pt x="0" y="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20" name="îṡḷïḑé" descr="60bdc410-9e3b-41c8-9b97-ffeca062e340">
              <a:extLst>
                <a:ext uri="{FF2B5EF4-FFF2-40B4-BE49-F238E27FC236}">
                  <a16:creationId xmlns:a16="http://schemas.microsoft.com/office/drawing/2014/main" id="{629B3B4B-57D6-E861-11ED-AF9A3BAC513A}"/>
                </a:ext>
              </a:extLst>
            </p:cNvPr>
            <p:cNvSpPr/>
            <p:nvPr/>
          </p:nvSpPr>
          <p:spPr bwMode="auto">
            <a:xfrm>
              <a:off x="4495588" y="3399972"/>
              <a:ext cx="311026" cy="113209"/>
            </a:xfrm>
            <a:custGeom>
              <a:avLst/>
              <a:gdLst>
                <a:gd name="T0" fmla="*/ 261 w 261"/>
                <a:gd name="T1" fmla="*/ 92 h 95"/>
                <a:gd name="T2" fmla="*/ 131 w 261"/>
                <a:gd name="T3" fmla="*/ 0 h 95"/>
                <a:gd name="T4" fmla="*/ 0 w 261"/>
                <a:gd name="T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1" h="95">
                  <a:moveTo>
                    <a:pt x="261" y="92"/>
                  </a:moveTo>
                  <a:lnTo>
                    <a:pt x="131" y="0"/>
                  </a:lnTo>
                  <a:lnTo>
                    <a:pt x="0" y="95"/>
                  </a:ln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21" name="ïsḷiḍè" descr="0729180a-b1ba-4794-9640-5ec303c8e0b8">
              <a:extLst>
                <a:ext uri="{FF2B5EF4-FFF2-40B4-BE49-F238E27FC236}">
                  <a16:creationId xmlns:a16="http://schemas.microsoft.com/office/drawing/2014/main" id="{774E5DF5-5E83-30E1-1E07-D92BB38B07EC}"/>
                </a:ext>
              </a:extLst>
            </p:cNvPr>
            <p:cNvSpPr/>
            <p:nvPr/>
          </p:nvSpPr>
          <p:spPr bwMode="auto">
            <a:xfrm>
              <a:off x="4489629" y="3351113"/>
              <a:ext cx="328901" cy="119167"/>
            </a:xfrm>
            <a:custGeom>
              <a:avLst/>
              <a:gdLst>
                <a:gd name="T0" fmla="*/ 0 w 276"/>
                <a:gd name="T1" fmla="*/ 2 h 100"/>
                <a:gd name="T2" fmla="*/ 136 w 276"/>
                <a:gd name="T3" fmla="*/ 100 h 100"/>
                <a:gd name="T4" fmla="*/ 276 w 276"/>
                <a:gd name="T5" fmla="*/ 0 h 100"/>
                <a:gd name="T6" fmla="*/ 0 w 276"/>
                <a:gd name="T7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6" h="100">
                  <a:moveTo>
                    <a:pt x="0" y="2"/>
                  </a:moveTo>
                  <a:lnTo>
                    <a:pt x="136" y="100"/>
                  </a:lnTo>
                  <a:lnTo>
                    <a:pt x="27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80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22" name="îsľîḑè" descr="ad1753d0-53d1-4e83-8a8d-d75b1b081c78">
              <a:extLst>
                <a:ext uri="{FF2B5EF4-FFF2-40B4-BE49-F238E27FC236}">
                  <a16:creationId xmlns:a16="http://schemas.microsoft.com/office/drawing/2014/main" id="{4867A767-BCB5-CD5C-D447-89E8AC68F439}"/>
                </a:ext>
              </a:extLst>
            </p:cNvPr>
            <p:cNvSpPr/>
            <p:nvPr/>
          </p:nvSpPr>
          <p:spPr bwMode="auto">
            <a:xfrm>
              <a:off x="4489629" y="3351113"/>
              <a:ext cx="328901" cy="119167"/>
            </a:xfrm>
            <a:custGeom>
              <a:avLst/>
              <a:gdLst>
                <a:gd name="T0" fmla="*/ 0 w 276"/>
                <a:gd name="T1" fmla="*/ 2 h 100"/>
                <a:gd name="T2" fmla="*/ 136 w 276"/>
                <a:gd name="T3" fmla="*/ 100 h 100"/>
                <a:gd name="T4" fmla="*/ 276 w 276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6" h="100">
                  <a:moveTo>
                    <a:pt x="0" y="2"/>
                  </a:moveTo>
                  <a:lnTo>
                    <a:pt x="136" y="100"/>
                  </a:lnTo>
                  <a:lnTo>
                    <a:pt x="2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223" name="ïšļïdè" descr="d3f43f35-af3c-4af1-8dbb-96890f9957b8">
              <a:extLst>
                <a:ext uri="{FF2B5EF4-FFF2-40B4-BE49-F238E27FC236}">
                  <a16:creationId xmlns:a16="http://schemas.microsoft.com/office/drawing/2014/main" id="{A6DB14CE-898F-1FE8-4F01-7D4AE9F02F7F}"/>
                </a:ext>
              </a:extLst>
            </p:cNvPr>
            <p:cNvSpPr/>
            <p:nvPr/>
          </p:nvSpPr>
          <p:spPr bwMode="auto">
            <a:xfrm>
              <a:off x="4489629" y="3351113"/>
              <a:ext cx="328901" cy="119167"/>
            </a:xfrm>
            <a:custGeom>
              <a:avLst/>
              <a:gdLst>
                <a:gd name="T0" fmla="*/ 0 w 276"/>
                <a:gd name="T1" fmla="*/ 2 h 100"/>
                <a:gd name="T2" fmla="*/ 136 w 276"/>
                <a:gd name="T3" fmla="*/ 100 h 100"/>
                <a:gd name="T4" fmla="*/ 276 w 276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6" h="100">
                  <a:moveTo>
                    <a:pt x="0" y="2"/>
                  </a:moveTo>
                  <a:lnTo>
                    <a:pt x="136" y="100"/>
                  </a:lnTo>
                  <a:lnTo>
                    <a:pt x="276" y="0"/>
                  </a:ln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/>
            </a:p>
          </p:txBody>
        </p:sp>
        <p:sp>
          <p:nvSpPr>
            <p:cNvPr id="3" name="Title" descr="57197b3f-d2b9-4889-94ea-a8ba5130dc7a">
              <a:extLst>
                <a:ext uri="{FF2B5EF4-FFF2-40B4-BE49-F238E27FC236}">
                  <a16:creationId xmlns:a16="http://schemas.microsoft.com/office/drawing/2014/main" id="{CB2B2349-F712-0C67-1A53-EF40F61C11CB}"/>
                </a:ext>
              </a:extLst>
            </p:cNvPr>
            <p:cNvSpPr txBox="1"/>
            <p:nvPr/>
          </p:nvSpPr>
          <p:spPr>
            <a:xfrm>
              <a:off x="660400" y="1130300"/>
              <a:ext cx="10858500" cy="461665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endParaRPr/>
            </a:p>
          </p:txBody>
        </p:sp>
        <p:grpSp>
          <p:nvGrpSpPr>
            <p:cNvPr id="5" name="组合 4" descr="5df71545-2615-400d-9d06-6f04e5576785">
              <a:extLst>
                <a:ext uri="{FF2B5EF4-FFF2-40B4-BE49-F238E27FC236}">
                  <a16:creationId xmlns:a16="http://schemas.microsoft.com/office/drawing/2014/main" id="{DCB86842-F6CB-2EA7-7922-63BCDF69DB49}"/>
                </a:ext>
              </a:extLst>
            </p:cNvPr>
            <p:cNvGrpSpPr/>
            <p:nvPr/>
          </p:nvGrpSpPr>
          <p:grpSpPr>
            <a:xfrm>
              <a:off x="296090" y="1053853"/>
              <a:ext cx="2673533" cy="1540315"/>
              <a:chOff x="296090" y="1053853"/>
              <a:chExt cx="2673533" cy="1540315"/>
            </a:xfrm>
          </p:grpSpPr>
          <p:sp>
            <p:nvSpPr>
              <p:cNvPr id="16" name="IconBackground1" descr="16954be5-04df-4d17-800f-7ffdfe6c9391">
                <a:extLst>
                  <a:ext uri="{FF2B5EF4-FFF2-40B4-BE49-F238E27FC236}">
                    <a16:creationId xmlns:a16="http://schemas.microsoft.com/office/drawing/2014/main" id="{87983648-C37B-2750-B4C8-75A29E1290F1}"/>
                  </a:ext>
                </a:extLst>
              </p:cNvPr>
              <p:cNvSpPr/>
              <p:nvPr/>
            </p:nvSpPr>
            <p:spPr>
              <a:xfrm>
                <a:off x="581760" y="1156283"/>
                <a:ext cx="444222" cy="44422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  <p:sp>
            <p:nvSpPr>
              <p:cNvPr id="17" name="Icon1" descr="a48bc777-b79e-4b5a-845e-54d559b74029">
                <a:extLst>
                  <a:ext uri="{FF2B5EF4-FFF2-40B4-BE49-F238E27FC236}">
                    <a16:creationId xmlns:a16="http://schemas.microsoft.com/office/drawing/2014/main" id="{392EDF05-FCCC-A62C-7083-AC60E67436C2}"/>
                  </a:ext>
                </a:extLst>
              </p:cNvPr>
              <p:cNvSpPr/>
              <p:nvPr/>
            </p:nvSpPr>
            <p:spPr bwMode="auto">
              <a:xfrm>
                <a:off x="722120" y="1296549"/>
                <a:ext cx="205561" cy="163687"/>
              </a:xfrm>
              <a:custGeom>
                <a:avLst/>
                <a:gdLst>
                  <a:gd name="connsiteX0" fmla="*/ 486767 w 514350"/>
                  <a:gd name="connsiteY0" fmla="*/ 621 h 409575"/>
                  <a:gd name="connsiteX1" fmla="*/ 515342 w 514350"/>
                  <a:gd name="connsiteY1" fmla="*/ 29196 h 409575"/>
                  <a:gd name="connsiteX2" fmla="*/ 515342 w 514350"/>
                  <a:gd name="connsiteY2" fmla="*/ 324471 h 409575"/>
                  <a:gd name="connsiteX3" fmla="*/ 486767 w 514350"/>
                  <a:gd name="connsiteY3" fmla="*/ 353046 h 409575"/>
                  <a:gd name="connsiteX4" fmla="*/ 192159 w 514350"/>
                  <a:gd name="connsiteY4" fmla="*/ 353046 h 409575"/>
                  <a:gd name="connsiteX5" fmla="*/ 115387 w 514350"/>
                  <a:gd name="connsiteY5" fmla="*/ 410196 h 409575"/>
                  <a:gd name="connsiteX6" fmla="*/ 115387 w 514350"/>
                  <a:gd name="connsiteY6" fmla="*/ 353046 h 409575"/>
                  <a:gd name="connsiteX7" fmla="*/ 29567 w 514350"/>
                  <a:gd name="connsiteY7" fmla="*/ 353046 h 409575"/>
                  <a:gd name="connsiteX8" fmla="*/ 992 w 514350"/>
                  <a:gd name="connsiteY8" fmla="*/ 324471 h 409575"/>
                  <a:gd name="connsiteX9" fmla="*/ 992 w 514350"/>
                  <a:gd name="connsiteY9" fmla="*/ 29196 h 409575"/>
                  <a:gd name="connsiteX10" fmla="*/ 29567 w 514350"/>
                  <a:gd name="connsiteY10" fmla="*/ 621 h 409575"/>
                  <a:gd name="connsiteX11" fmla="*/ 486767 w 514350"/>
                  <a:gd name="connsiteY11" fmla="*/ 621 h 409575"/>
                  <a:gd name="connsiteX12" fmla="*/ 124817 w 514350"/>
                  <a:gd name="connsiteY12" fmla="*/ 143496 h 409575"/>
                  <a:gd name="connsiteX13" fmla="*/ 91480 w 514350"/>
                  <a:gd name="connsiteY13" fmla="*/ 176834 h 409575"/>
                  <a:gd name="connsiteX14" fmla="*/ 124817 w 514350"/>
                  <a:gd name="connsiteY14" fmla="*/ 210171 h 409575"/>
                  <a:gd name="connsiteX15" fmla="*/ 158155 w 514350"/>
                  <a:gd name="connsiteY15" fmla="*/ 176834 h 409575"/>
                  <a:gd name="connsiteX16" fmla="*/ 124817 w 514350"/>
                  <a:gd name="connsiteY16" fmla="*/ 143496 h 409575"/>
                  <a:gd name="connsiteX17" fmla="*/ 258167 w 514350"/>
                  <a:gd name="connsiteY17" fmla="*/ 143496 h 409575"/>
                  <a:gd name="connsiteX18" fmla="*/ 224830 w 514350"/>
                  <a:gd name="connsiteY18" fmla="*/ 176834 h 409575"/>
                  <a:gd name="connsiteX19" fmla="*/ 258167 w 514350"/>
                  <a:gd name="connsiteY19" fmla="*/ 210171 h 409575"/>
                  <a:gd name="connsiteX20" fmla="*/ 291505 w 514350"/>
                  <a:gd name="connsiteY20" fmla="*/ 176834 h 409575"/>
                  <a:gd name="connsiteX21" fmla="*/ 258167 w 514350"/>
                  <a:gd name="connsiteY21" fmla="*/ 143496 h 409575"/>
                  <a:gd name="connsiteX22" fmla="*/ 391517 w 514350"/>
                  <a:gd name="connsiteY22" fmla="*/ 143496 h 409575"/>
                  <a:gd name="connsiteX23" fmla="*/ 358180 w 514350"/>
                  <a:gd name="connsiteY23" fmla="*/ 176834 h 409575"/>
                  <a:gd name="connsiteX24" fmla="*/ 391517 w 514350"/>
                  <a:gd name="connsiteY24" fmla="*/ 210171 h 409575"/>
                  <a:gd name="connsiteX25" fmla="*/ 424855 w 514350"/>
                  <a:gd name="connsiteY25" fmla="*/ 176834 h 409575"/>
                  <a:gd name="connsiteX26" fmla="*/ 391517 w 514350"/>
                  <a:gd name="connsiteY26" fmla="*/ 143496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579" y="621"/>
                      <a:pt x="515342" y="13385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282"/>
                      <a:pt x="502579" y="353046"/>
                      <a:pt x="486767" y="353046"/>
                    </a:cubicBezTo>
                    <a:lnTo>
                      <a:pt x="192159" y="353046"/>
                    </a:lnTo>
                    <a:lnTo>
                      <a:pt x="115387" y="410196"/>
                    </a:lnTo>
                    <a:lnTo>
                      <a:pt x="115387" y="353046"/>
                    </a:lnTo>
                    <a:lnTo>
                      <a:pt x="29567" y="353046"/>
                    </a:lnTo>
                    <a:cubicBezTo>
                      <a:pt x="13755" y="353046"/>
                      <a:pt x="992" y="340282"/>
                      <a:pt x="992" y="324471"/>
                    </a:cubicBezTo>
                    <a:lnTo>
                      <a:pt x="992" y="29196"/>
                    </a:lnTo>
                    <a:cubicBezTo>
                      <a:pt x="992" y="13385"/>
                      <a:pt x="13755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434" y="143496"/>
                      <a:pt x="91480" y="158450"/>
                      <a:pt x="91480" y="176834"/>
                    </a:cubicBezTo>
                    <a:cubicBezTo>
                      <a:pt x="91480" y="195217"/>
                      <a:pt x="106434" y="210171"/>
                      <a:pt x="124817" y="210171"/>
                    </a:cubicBezTo>
                    <a:cubicBezTo>
                      <a:pt x="143200" y="210171"/>
                      <a:pt x="158155" y="195217"/>
                      <a:pt x="158155" y="176834"/>
                    </a:cubicBezTo>
                    <a:cubicBezTo>
                      <a:pt x="158155" y="158450"/>
                      <a:pt x="143200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39784" y="143496"/>
                      <a:pt x="224830" y="158450"/>
                      <a:pt x="224830" y="176834"/>
                    </a:cubicBezTo>
                    <a:cubicBezTo>
                      <a:pt x="224830" y="195217"/>
                      <a:pt x="239784" y="210171"/>
                      <a:pt x="258167" y="210171"/>
                    </a:cubicBezTo>
                    <a:cubicBezTo>
                      <a:pt x="276550" y="210171"/>
                      <a:pt x="291505" y="195217"/>
                      <a:pt x="291505" y="176834"/>
                    </a:cubicBezTo>
                    <a:cubicBezTo>
                      <a:pt x="291505" y="158450"/>
                      <a:pt x="276550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134" y="143496"/>
                      <a:pt x="358180" y="158450"/>
                      <a:pt x="358180" y="176834"/>
                    </a:cubicBezTo>
                    <a:cubicBezTo>
                      <a:pt x="358180" y="195217"/>
                      <a:pt x="373134" y="210171"/>
                      <a:pt x="391517" y="210171"/>
                    </a:cubicBezTo>
                    <a:cubicBezTo>
                      <a:pt x="409900" y="210171"/>
                      <a:pt x="424855" y="195217"/>
                      <a:pt x="424855" y="176834"/>
                    </a:cubicBezTo>
                    <a:cubicBezTo>
                      <a:pt x="424855" y="158450"/>
                      <a:pt x="409900" y="143496"/>
                      <a:pt x="391517" y="1434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  <p:sp>
            <p:nvSpPr>
              <p:cNvPr id="33" name="Text1" descr="8d00721f-1b12-400f-89e9-6d219272bcd5">
                <a:extLst>
                  <a:ext uri="{FF2B5EF4-FFF2-40B4-BE49-F238E27FC236}">
                    <a16:creationId xmlns:a16="http://schemas.microsoft.com/office/drawing/2014/main" id="{A40B7D97-0EFB-C151-EF1A-D14F94E957C7}"/>
                  </a:ext>
                </a:extLst>
              </p:cNvPr>
              <p:cNvSpPr/>
              <p:nvPr/>
            </p:nvSpPr>
            <p:spPr>
              <a:xfrm flipH="1">
                <a:off x="296090" y="1649729"/>
                <a:ext cx="2638698" cy="944439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Bullet1" descr="d435b418-b099-4e63-82b2-3145f5221992">
                <a:extLst>
                  <a:ext uri="{FF2B5EF4-FFF2-40B4-BE49-F238E27FC236}">
                    <a16:creationId xmlns:a16="http://schemas.microsoft.com/office/drawing/2014/main" id="{99E6160B-4F48-0051-A9DE-EFA720045FA9}"/>
                  </a:ext>
                </a:extLst>
              </p:cNvPr>
              <p:cNvSpPr txBox="1"/>
              <p:nvPr/>
            </p:nvSpPr>
            <p:spPr>
              <a:xfrm>
                <a:off x="325715" y="1053853"/>
                <a:ext cx="2643908" cy="543625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>
                <a:defPPr>
                  <a:defRPr lang="zh-CN"/>
                </a:defPPr>
                <a:lvl1pPr algn="r">
                  <a:defRPr sz="2000" b="1">
                    <a:solidFill>
                      <a:schemeClr val="accent5"/>
                    </a:solidFill>
                    <a:effectLst>
                      <a:outerShdw blurRad="254000" dist="127000" algn="ctr" rotWithShape="0">
                        <a:schemeClr val="accent5">
                          <a:alpha val="40000"/>
                        </a:schemeClr>
                      </a:outerShdw>
                    </a:effectLst>
                  </a:defRPr>
                </a:lvl1pPr>
              </a:lstStyle>
              <a:p>
                <a:pPr algn="ctr"/>
                <a:r>
                  <a:rPr lang="en-US" sz="2400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宋体" panose="02010600030101010101" pitchFamily="2" charset="-122"/>
                    <a:ea typeface="宋体" panose="02010600030101010101" pitchFamily="2" charset="-122"/>
                  </a:rPr>
                  <a:t>目标达成</a:t>
                </a:r>
                <a:endParaRPr lang="en-US" sz="240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" name="组合 3" descr="f0084b13-abb2-4a76-9271-9fbac1f2659d">
              <a:extLst>
                <a:ext uri="{FF2B5EF4-FFF2-40B4-BE49-F238E27FC236}">
                  <a16:creationId xmlns:a16="http://schemas.microsoft.com/office/drawing/2014/main" id="{06CF282C-A4C4-8EA4-7D2D-4C357C3D03D1}"/>
                </a:ext>
              </a:extLst>
            </p:cNvPr>
            <p:cNvGrpSpPr/>
            <p:nvPr/>
          </p:nvGrpSpPr>
          <p:grpSpPr>
            <a:xfrm>
              <a:off x="9139289" y="1053853"/>
              <a:ext cx="2266398" cy="1540315"/>
              <a:chOff x="9139289" y="1053853"/>
              <a:chExt cx="2266398" cy="1540315"/>
            </a:xfrm>
          </p:grpSpPr>
          <p:sp>
            <p:nvSpPr>
              <p:cNvPr id="7" name="IconBackground2" descr="88fb3b6e-fc1a-4be8-b0be-8158fd0b1e5c">
                <a:extLst>
                  <a:ext uri="{FF2B5EF4-FFF2-40B4-BE49-F238E27FC236}">
                    <a16:creationId xmlns:a16="http://schemas.microsoft.com/office/drawing/2014/main" id="{8F95EA12-2893-9658-D367-0A6932672A81}"/>
                  </a:ext>
                </a:extLst>
              </p:cNvPr>
              <p:cNvSpPr/>
              <p:nvPr/>
            </p:nvSpPr>
            <p:spPr>
              <a:xfrm>
                <a:off x="9198987" y="1156282"/>
                <a:ext cx="444222" cy="44422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 w="12700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  <p:sp>
            <p:nvSpPr>
              <p:cNvPr id="8" name="Icon2" descr="5696195a-511c-4d39-9131-a74cb09b7191">
                <a:extLst>
                  <a:ext uri="{FF2B5EF4-FFF2-40B4-BE49-F238E27FC236}">
                    <a16:creationId xmlns:a16="http://schemas.microsoft.com/office/drawing/2014/main" id="{12495E6D-855C-8E04-B32E-E9BA598700ED}"/>
                  </a:ext>
                </a:extLst>
              </p:cNvPr>
              <p:cNvSpPr/>
              <p:nvPr/>
            </p:nvSpPr>
            <p:spPr bwMode="auto">
              <a:xfrm>
                <a:off x="9318318" y="1301307"/>
                <a:ext cx="205561" cy="154170"/>
              </a:xfrm>
              <a:custGeom>
                <a:avLst/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419 w 533400"/>
                  <a:gd name="connsiteY9" fmla="*/ 198646 h 400050"/>
                  <a:gd name="connsiteX10" fmla="*/ 351414 w 533400"/>
                  <a:gd name="connsiteY10" fmla="*/ 204170 h 400050"/>
                  <a:gd name="connsiteX11" fmla="*/ 351414 w 533400"/>
                  <a:gd name="connsiteY11" fmla="*/ 204170 h 400050"/>
                  <a:gd name="connsiteX12" fmla="*/ 267118 w 533400"/>
                  <a:gd name="connsiteY12" fmla="*/ 315613 h 400050"/>
                  <a:gd name="connsiteX13" fmla="*/ 264641 w 533400"/>
                  <a:gd name="connsiteY13" fmla="*/ 318470 h 400050"/>
                  <a:gd name="connsiteX14" fmla="*/ 224255 w 533400"/>
                  <a:gd name="connsiteY14" fmla="*/ 318756 h 400050"/>
                  <a:gd name="connsiteX15" fmla="*/ 224255 w 533400"/>
                  <a:gd name="connsiteY15" fmla="*/ 318756 h 400050"/>
                  <a:gd name="connsiteX16" fmla="*/ 162152 w 533400"/>
                  <a:gd name="connsiteY16" fmla="*/ 257415 h 400050"/>
                  <a:gd name="connsiteX17" fmla="*/ 160247 w 533400"/>
                  <a:gd name="connsiteY17" fmla="*/ 255701 h 400050"/>
                  <a:gd name="connsiteX18" fmla="*/ 120052 w 533400"/>
                  <a:gd name="connsiteY18" fmla="*/ 259606 h 400050"/>
                  <a:gd name="connsiteX19" fmla="*/ 120052 w 533400"/>
                  <a:gd name="connsiteY19" fmla="*/ 259606 h 400050"/>
                  <a:gd name="connsiteX20" fmla="*/ 32517 w 533400"/>
                  <a:gd name="connsiteY20" fmla="*/ 366095 h 400050"/>
                  <a:gd name="connsiteX21" fmla="*/ 30326 w 533400"/>
                  <a:gd name="connsiteY21" fmla="*/ 372096 h 400050"/>
                  <a:gd name="connsiteX22" fmla="*/ 39851 w 533400"/>
                  <a:gd name="connsiteY22" fmla="*/ 381621 h 400050"/>
                  <a:gd name="connsiteX23" fmla="*/ 39851 w 533400"/>
                  <a:gd name="connsiteY23" fmla="*/ 381621 h 400050"/>
                  <a:gd name="connsiteX24" fmla="*/ 497242 w 533400"/>
                  <a:gd name="connsiteY24" fmla="*/ 381621 h 400050"/>
                  <a:gd name="connsiteX25" fmla="*/ 502480 w 533400"/>
                  <a:gd name="connsiteY25" fmla="*/ 380002 h 400050"/>
                  <a:gd name="connsiteX26" fmla="*/ 505147 w 533400"/>
                  <a:gd name="connsiteY26" fmla="*/ 366762 h 400050"/>
                  <a:gd name="connsiteX27" fmla="*/ 505147 w 533400"/>
                  <a:gd name="connsiteY27" fmla="*/ 366762 h 400050"/>
                  <a:gd name="connsiteX28" fmla="*/ 397991 w 533400"/>
                  <a:gd name="connsiteY28" fmla="*/ 205504 h 400050"/>
                  <a:gd name="connsiteX29" fmla="*/ 391419 w 533400"/>
                  <a:gd name="connsiteY29" fmla="*/ 198646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245" y="621"/>
                      <a:pt x="534008" y="13385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7907"/>
                      <a:pt x="521245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3371" y="400671"/>
                      <a:pt x="608" y="387907"/>
                      <a:pt x="608" y="372096"/>
                    </a:cubicBezTo>
                    <a:lnTo>
                      <a:pt x="608" y="29196"/>
                    </a:lnTo>
                    <a:cubicBezTo>
                      <a:pt x="608" y="13385"/>
                      <a:pt x="13371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419" y="198646"/>
                    </a:moveTo>
                    <a:cubicBezTo>
                      <a:pt x="378846" y="189121"/>
                      <a:pt x="360939" y="191597"/>
                      <a:pt x="351414" y="204170"/>
                    </a:cubicBezTo>
                    <a:lnTo>
                      <a:pt x="351414" y="204170"/>
                    </a:lnTo>
                    <a:lnTo>
                      <a:pt x="267118" y="315613"/>
                    </a:lnTo>
                    <a:cubicBezTo>
                      <a:pt x="266355" y="316660"/>
                      <a:pt x="265498" y="317518"/>
                      <a:pt x="264641" y="318470"/>
                    </a:cubicBezTo>
                    <a:cubicBezTo>
                      <a:pt x="253592" y="329710"/>
                      <a:pt x="235495" y="329805"/>
                      <a:pt x="224255" y="318756"/>
                    </a:cubicBezTo>
                    <a:lnTo>
                      <a:pt x="224255" y="318756"/>
                    </a:lnTo>
                    <a:lnTo>
                      <a:pt x="162152" y="257415"/>
                    </a:lnTo>
                    <a:cubicBezTo>
                      <a:pt x="161485" y="256844"/>
                      <a:pt x="160914" y="256177"/>
                      <a:pt x="160247" y="255701"/>
                    </a:cubicBezTo>
                    <a:cubicBezTo>
                      <a:pt x="148055" y="245699"/>
                      <a:pt x="130053" y="247414"/>
                      <a:pt x="120052" y="259606"/>
                    </a:cubicBezTo>
                    <a:lnTo>
                      <a:pt x="120052" y="259606"/>
                    </a:lnTo>
                    <a:lnTo>
                      <a:pt x="32517" y="366095"/>
                    </a:lnTo>
                    <a:cubicBezTo>
                      <a:pt x="31088" y="367810"/>
                      <a:pt x="30326" y="369905"/>
                      <a:pt x="30326" y="372096"/>
                    </a:cubicBezTo>
                    <a:cubicBezTo>
                      <a:pt x="30326" y="377335"/>
                      <a:pt x="34612" y="381621"/>
                      <a:pt x="39851" y="381621"/>
                    </a:cubicBezTo>
                    <a:lnTo>
                      <a:pt x="39851" y="381621"/>
                    </a:lnTo>
                    <a:lnTo>
                      <a:pt x="497242" y="381621"/>
                    </a:lnTo>
                    <a:cubicBezTo>
                      <a:pt x="499146" y="381621"/>
                      <a:pt x="500956" y="381050"/>
                      <a:pt x="502480" y="380002"/>
                    </a:cubicBezTo>
                    <a:cubicBezTo>
                      <a:pt x="506862" y="377049"/>
                      <a:pt x="508005" y="371144"/>
                      <a:pt x="505147" y="366762"/>
                    </a:cubicBezTo>
                    <a:lnTo>
                      <a:pt x="505147" y="366762"/>
                    </a:lnTo>
                    <a:lnTo>
                      <a:pt x="397991" y="205504"/>
                    </a:lnTo>
                    <a:cubicBezTo>
                      <a:pt x="396181" y="202932"/>
                      <a:pt x="393990" y="200551"/>
                      <a:pt x="391419" y="198646"/>
                    </a:cubicBezTo>
                    <a:close/>
                    <a:moveTo>
                      <a:pt x="95858" y="57771"/>
                    </a:moveTo>
                    <a:cubicBezTo>
                      <a:pt x="74808" y="57771"/>
                      <a:pt x="57758" y="74821"/>
                      <a:pt x="57758" y="95871"/>
                    </a:cubicBezTo>
                    <a:cubicBezTo>
                      <a:pt x="57758" y="116921"/>
                      <a:pt x="74808" y="133971"/>
                      <a:pt x="95858" y="133971"/>
                    </a:cubicBezTo>
                    <a:cubicBezTo>
                      <a:pt x="116908" y="133971"/>
                      <a:pt x="133958" y="116921"/>
                      <a:pt x="133958" y="95871"/>
                    </a:cubicBezTo>
                    <a:cubicBezTo>
                      <a:pt x="133958" y="74821"/>
                      <a:pt x="116908" y="57771"/>
                      <a:pt x="95858" y="577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 algn="l"/>
                <a:endParaRPr/>
              </a:p>
            </p:txBody>
          </p:sp>
          <p:sp>
            <p:nvSpPr>
              <p:cNvPr id="25" name="Text2" descr="7b240525-121b-4de2-954b-72d6b0f164bb">
                <a:extLst>
                  <a:ext uri="{FF2B5EF4-FFF2-40B4-BE49-F238E27FC236}">
                    <a16:creationId xmlns:a16="http://schemas.microsoft.com/office/drawing/2014/main" id="{AFD0EEBA-2160-49E1-6318-9283C0FF1D59}"/>
                  </a:ext>
                </a:extLst>
              </p:cNvPr>
              <p:cNvSpPr/>
              <p:nvPr/>
            </p:nvSpPr>
            <p:spPr>
              <a:xfrm flipH="1">
                <a:off x="9139289" y="1649729"/>
                <a:ext cx="2266398" cy="944439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Bullet2" descr="93114439-e5a1-49e5-9ede-2af5f5114fe1">
                <a:extLst>
                  <a:ext uri="{FF2B5EF4-FFF2-40B4-BE49-F238E27FC236}">
                    <a16:creationId xmlns:a16="http://schemas.microsoft.com/office/drawing/2014/main" id="{2C69A970-BB38-2162-5805-66A102AF1A90}"/>
                  </a:ext>
                </a:extLst>
              </p:cNvPr>
              <p:cNvSpPr txBox="1"/>
              <p:nvPr/>
            </p:nvSpPr>
            <p:spPr>
              <a:xfrm>
                <a:off x="9574720" y="1053853"/>
                <a:ext cx="1424207" cy="543625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>
                <a:defPPr>
                  <a:defRPr lang="zh-CN"/>
                </a:defPPr>
                <a:lvl1pPr algn="r">
                  <a:defRPr sz="2000" b="1">
                    <a:solidFill>
                      <a:schemeClr val="accent5"/>
                    </a:solidFill>
                    <a:effectLst>
                      <a:outerShdw blurRad="254000" dist="127000" algn="ctr" rotWithShape="0">
                        <a:schemeClr val="accent5">
                          <a:alpha val="40000"/>
                        </a:schemeClr>
                      </a:outerShdw>
                    </a:effectLst>
                  </a:defRPr>
                </a:lvl1pPr>
              </a:lstStyle>
              <a:p>
                <a:pPr algn="l"/>
                <a:r>
                  <a:rPr lang="en-US" sz="2400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宋体" panose="02010600030101010101" pitchFamily="2" charset="-122"/>
                    <a:ea typeface="宋体" panose="02010600030101010101" pitchFamily="2" charset="-122"/>
                  </a:rPr>
                  <a:t>课时安排</a:t>
                </a:r>
                <a:endParaRPr lang="en-US" sz="240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" name="组合 10" descr="2b2d37ae-3040-4691-8389-e04601eba01d">
              <a:extLst>
                <a:ext uri="{FF2B5EF4-FFF2-40B4-BE49-F238E27FC236}">
                  <a16:creationId xmlns:a16="http://schemas.microsoft.com/office/drawing/2014/main" id="{74CB1CC9-869D-ECBC-A292-FB28113F11CA}"/>
                </a:ext>
              </a:extLst>
            </p:cNvPr>
            <p:cNvGrpSpPr/>
            <p:nvPr/>
          </p:nvGrpSpPr>
          <p:grpSpPr>
            <a:xfrm>
              <a:off x="0" y="4022284"/>
              <a:ext cx="3352800" cy="2574042"/>
              <a:chOff x="0" y="4022284"/>
              <a:chExt cx="3352800" cy="2574042"/>
            </a:xfrm>
          </p:grpSpPr>
          <p:sp>
            <p:nvSpPr>
              <p:cNvPr id="56" name="IconBackground3" descr="2352f70b-e422-41c2-b970-5c45ae813d5f">
                <a:extLst>
                  <a:ext uri="{FF2B5EF4-FFF2-40B4-BE49-F238E27FC236}">
                    <a16:creationId xmlns:a16="http://schemas.microsoft.com/office/drawing/2014/main" id="{5238F849-906F-068D-8FC4-4099F5C80493}"/>
                  </a:ext>
                </a:extLst>
              </p:cNvPr>
              <p:cNvSpPr/>
              <p:nvPr/>
            </p:nvSpPr>
            <p:spPr>
              <a:xfrm>
                <a:off x="2196457" y="4129684"/>
                <a:ext cx="444222" cy="44422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 w="12700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  <p:sp>
            <p:nvSpPr>
              <p:cNvPr id="57" name="Icon3" descr="4db892d9-9254-4304-b183-8f4ddcd026ef">
                <a:extLst>
                  <a:ext uri="{FF2B5EF4-FFF2-40B4-BE49-F238E27FC236}">
                    <a16:creationId xmlns:a16="http://schemas.microsoft.com/office/drawing/2014/main" id="{2CD6B36B-85C7-284C-37F8-0D367648FAE4}"/>
                  </a:ext>
                </a:extLst>
              </p:cNvPr>
              <p:cNvSpPr/>
              <p:nvPr/>
            </p:nvSpPr>
            <p:spPr bwMode="auto">
              <a:xfrm>
                <a:off x="2315788" y="4266228"/>
                <a:ext cx="205561" cy="171132"/>
              </a:xfrm>
              <a:custGeom>
                <a:avLst/>
                <a:gdLst>
                  <a:gd name="connsiteX0" fmla="*/ 483573 w 526297"/>
                  <a:gd name="connsiteY0" fmla="*/ 133971 h 438150"/>
                  <a:gd name="connsiteX1" fmla="*/ 527674 w 526297"/>
                  <a:gd name="connsiteY1" fmla="*/ 178072 h 438150"/>
                  <a:gd name="connsiteX2" fmla="*/ 527579 w 526297"/>
                  <a:gd name="connsiteY2" fmla="*/ 181501 h 438150"/>
                  <a:gd name="connsiteX3" fmla="*/ 514244 w 526297"/>
                  <a:gd name="connsiteY3" fmla="*/ 355237 h 438150"/>
                  <a:gd name="connsiteX4" fmla="*/ 485764 w 526297"/>
                  <a:gd name="connsiteY4" fmla="*/ 381621 h 438150"/>
                  <a:gd name="connsiteX5" fmla="*/ 454998 w 526297"/>
                  <a:gd name="connsiteY5" fmla="*/ 381621 h 438150"/>
                  <a:gd name="connsiteX6" fmla="*/ 454998 w 526297"/>
                  <a:gd name="connsiteY6" fmla="*/ 438771 h 438150"/>
                  <a:gd name="connsiteX7" fmla="*/ 435948 w 526297"/>
                  <a:gd name="connsiteY7" fmla="*/ 438771 h 438150"/>
                  <a:gd name="connsiteX8" fmla="*/ 435948 w 526297"/>
                  <a:gd name="connsiteY8" fmla="*/ 381621 h 438150"/>
                  <a:gd name="connsiteX9" fmla="*/ 93048 w 526297"/>
                  <a:gd name="connsiteY9" fmla="*/ 381621 h 438150"/>
                  <a:gd name="connsiteX10" fmla="*/ 93048 w 526297"/>
                  <a:gd name="connsiteY10" fmla="*/ 438771 h 438150"/>
                  <a:gd name="connsiteX11" fmla="*/ 73998 w 526297"/>
                  <a:gd name="connsiteY11" fmla="*/ 438771 h 438150"/>
                  <a:gd name="connsiteX12" fmla="*/ 73998 w 526297"/>
                  <a:gd name="connsiteY12" fmla="*/ 381621 h 438150"/>
                  <a:gd name="connsiteX13" fmla="*/ 43328 w 526297"/>
                  <a:gd name="connsiteY13" fmla="*/ 381621 h 438150"/>
                  <a:gd name="connsiteX14" fmla="*/ 14848 w 526297"/>
                  <a:gd name="connsiteY14" fmla="*/ 355237 h 438150"/>
                  <a:gd name="connsiteX15" fmla="*/ 1513 w 526297"/>
                  <a:gd name="connsiteY15" fmla="*/ 181501 h 438150"/>
                  <a:gd name="connsiteX16" fmla="*/ 42089 w 526297"/>
                  <a:gd name="connsiteY16" fmla="*/ 134162 h 438150"/>
                  <a:gd name="connsiteX17" fmla="*/ 45518 w 526297"/>
                  <a:gd name="connsiteY17" fmla="*/ 134066 h 438150"/>
                  <a:gd name="connsiteX18" fmla="*/ 101906 w 526297"/>
                  <a:gd name="connsiteY18" fmla="*/ 180834 h 438150"/>
                  <a:gd name="connsiteX19" fmla="*/ 121623 w 526297"/>
                  <a:gd name="connsiteY19" fmla="*/ 286371 h 438150"/>
                  <a:gd name="connsiteX20" fmla="*/ 407373 w 526297"/>
                  <a:gd name="connsiteY20" fmla="*/ 286371 h 438150"/>
                  <a:gd name="connsiteX21" fmla="*/ 427185 w 526297"/>
                  <a:gd name="connsiteY21" fmla="*/ 180739 h 438150"/>
                  <a:gd name="connsiteX22" fmla="*/ 483573 w 526297"/>
                  <a:gd name="connsiteY22" fmla="*/ 133971 h 438150"/>
                  <a:gd name="connsiteX23" fmla="*/ 416898 w 526297"/>
                  <a:gd name="connsiteY23" fmla="*/ 621 h 438150"/>
                  <a:gd name="connsiteX24" fmla="*/ 483573 w 526297"/>
                  <a:gd name="connsiteY24" fmla="*/ 67296 h 438150"/>
                  <a:gd name="connsiteX25" fmla="*/ 483573 w 526297"/>
                  <a:gd name="connsiteY25" fmla="*/ 115397 h 438150"/>
                  <a:gd name="connsiteX26" fmla="*/ 476429 w 526297"/>
                  <a:gd name="connsiteY26" fmla="*/ 114921 h 438150"/>
                  <a:gd name="connsiteX27" fmla="*/ 412040 w 526297"/>
                  <a:gd name="connsiteY27" fmla="*/ 166451 h 438150"/>
                  <a:gd name="connsiteX28" fmla="*/ 411564 w 526297"/>
                  <a:gd name="connsiteY28" fmla="*/ 168737 h 438150"/>
                  <a:gd name="connsiteX29" fmla="*/ 393086 w 526297"/>
                  <a:gd name="connsiteY29" fmla="*/ 267321 h 438150"/>
                  <a:gd name="connsiteX30" fmla="*/ 135911 w 526297"/>
                  <a:gd name="connsiteY30" fmla="*/ 267321 h 438150"/>
                  <a:gd name="connsiteX31" fmla="*/ 117432 w 526297"/>
                  <a:gd name="connsiteY31" fmla="*/ 168737 h 438150"/>
                  <a:gd name="connsiteX32" fmla="*/ 52567 w 526297"/>
                  <a:gd name="connsiteY32" fmla="*/ 114921 h 438150"/>
                  <a:gd name="connsiteX33" fmla="*/ 54948 w 526297"/>
                  <a:gd name="connsiteY33" fmla="*/ 67296 h 438150"/>
                  <a:gd name="connsiteX34" fmla="*/ 121623 w 526297"/>
                  <a:gd name="connsiteY34" fmla="*/ 621 h 438150"/>
                  <a:gd name="connsiteX35" fmla="*/ 416898 w 526297"/>
                  <a:gd name="connsiteY35" fmla="*/ 62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6297" h="438150">
                    <a:moveTo>
                      <a:pt x="483573" y="133971"/>
                    </a:moveTo>
                    <a:cubicBezTo>
                      <a:pt x="507957" y="133971"/>
                      <a:pt x="527674" y="153688"/>
                      <a:pt x="527674" y="178072"/>
                    </a:cubicBezTo>
                    <a:cubicBezTo>
                      <a:pt x="527674" y="179215"/>
                      <a:pt x="527674" y="180358"/>
                      <a:pt x="527579" y="181501"/>
                    </a:cubicBezTo>
                    <a:lnTo>
                      <a:pt x="514244" y="355237"/>
                    </a:lnTo>
                    <a:cubicBezTo>
                      <a:pt x="513101" y="370096"/>
                      <a:pt x="500718" y="381621"/>
                      <a:pt x="485764" y="381621"/>
                    </a:cubicBezTo>
                    <a:lnTo>
                      <a:pt x="454998" y="381621"/>
                    </a:lnTo>
                    <a:lnTo>
                      <a:pt x="454998" y="438771"/>
                    </a:lnTo>
                    <a:lnTo>
                      <a:pt x="435948" y="438771"/>
                    </a:lnTo>
                    <a:lnTo>
                      <a:pt x="435948" y="381621"/>
                    </a:lnTo>
                    <a:lnTo>
                      <a:pt x="93048" y="381621"/>
                    </a:lnTo>
                    <a:lnTo>
                      <a:pt x="93048" y="438771"/>
                    </a:lnTo>
                    <a:lnTo>
                      <a:pt x="73998" y="438771"/>
                    </a:lnTo>
                    <a:lnTo>
                      <a:pt x="73998" y="381621"/>
                    </a:lnTo>
                    <a:lnTo>
                      <a:pt x="43328" y="381621"/>
                    </a:lnTo>
                    <a:cubicBezTo>
                      <a:pt x="28373" y="381621"/>
                      <a:pt x="15991" y="370096"/>
                      <a:pt x="14848" y="355237"/>
                    </a:cubicBezTo>
                    <a:lnTo>
                      <a:pt x="1513" y="181501"/>
                    </a:lnTo>
                    <a:cubicBezTo>
                      <a:pt x="-392" y="157212"/>
                      <a:pt x="17801" y="135971"/>
                      <a:pt x="42089" y="134162"/>
                    </a:cubicBezTo>
                    <a:cubicBezTo>
                      <a:pt x="43232" y="134066"/>
                      <a:pt x="44375" y="134066"/>
                      <a:pt x="45518" y="134066"/>
                    </a:cubicBezTo>
                    <a:cubicBezTo>
                      <a:pt x="73141" y="134066"/>
                      <a:pt x="96858" y="153688"/>
                      <a:pt x="101906" y="180834"/>
                    </a:cubicBezTo>
                    <a:lnTo>
                      <a:pt x="121623" y="286371"/>
                    </a:lnTo>
                    <a:lnTo>
                      <a:pt x="407373" y="286371"/>
                    </a:lnTo>
                    <a:lnTo>
                      <a:pt x="427185" y="180739"/>
                    </a:lnTo>
                    <a:cubicBezTo>
                      <a:pt x="432233" y="153592"/>
                      <a:pt x="455951" y="133971"/>
                      <a:pt x="483573" y="133971"/>
                    </a:cubicBezTo>
                    <a:close/>
                    <a:moveTo>
                      <a:pt x="416898" y="621"/>
                    </a:moveTo>
                    <a:cubicBezTo>
                      <a:pt x="453760" y="621"/>
                      <a:pt x="483573" y="30434"/>
                      <a:pt x="483573" y="67296"/>
                    </a:cubicBezTo>
                    <a:lnTo>
                      <a:pt x="483573" y="115397"/>
                    </a:lnTo>
                    <a:cubicBezTo>
                      <a:pt x="481192" y="115112"/>
                      <a:pt x="478811" y="114921"/>
                      <a:pt x="476429" y="114921"/>
                    </a:cubicBezTo>
                    <a:cubicBezTo>
                      <a:pt x="445473" y="114921"/>
                      <a:pt x="418803" y="136448"/>
                      <a:pt x="412040" y="166451"/>
                    </a:cubicBezTo>
                    <a:lnTo>
                      <a:pt x="411564" y="168737"/>
                    </a:lnTo>
                    <a:lnTo>
                      <a:pt x="393086" y="267321"/>
                    </a:lnTo>
                    <a:lnTo>
                      <a:pt x="135911" y="267321"/>
                    </a:lnTo>
                    <a:lnTo>
                      <a:pt x="117432" y="168737"/>
                    </a:lnTo>
                    <a:cubicBezTo>
                      <a:pt x="111622" y="137495"/>
                      <a:pt x="84285" y="114921"/>
                      <a:pt x="52567" y="114921"/>
                    </a:cubicBezTo>
                    <a:lnTo>
                      <a:pt x="54948" y="67296"/>
                    </a:lnTo>
                    <a:cubicBezTo>
                      <a:pt x="54948" y="30434"/>
                      <a:pt x="84761" y="621"/>
                      <a:pt x="121623" y="621"/>
                    </a:cubicBezTo>
                    <a:lnTo>
                      <a:pt x="416898" y="6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  <p:sp>
            <p:nvSpPr>
              <p:cNvPr id="62" name="Text3" descr="910d6108-3185-4b78-99d3-d40fe0d21538">
                <a:extLst>
                  <a:ext uri="{FF2B5EF4-FFF2-40B4-BE49-F238E27FC236}">
                    <a16:creationId xmlns:a16="http://schemas.microsoft.com/office/drawing/2014/main" id="{48AD5289-83BF-BB83-9447-1973EE2F5B53}"/>
                  </a:ext>
                </a:extLst>
              </p:cNvPr>
              <p:cNvSpPr/>
              <p:nvPr/>
            </p:nvSpPr>
            <p:spPr>
              <a:xfrm flipH="1">
                <a:off x="69670" y="4626870"/>
                <a:ext cx="3283130" cy="1969456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3" name="Bullet3" descr="f649a98a-31c4-4dba-b84f-e99ac2ca8a57">
                <a:extLst>
                  <a:ext uri="{FF2B5EF4-FFF2-40B4-BE49-F238E27FC236}">
                    <a16:creationId xmlns:a16="http://schemas.microsoft.com/office/drawing/2014/main" id="{39C6B97C-0ACD-5DD9-C36C-A4128B779B13}"/>
                  </a:ext>
                </a:extLst>
              </p:cNvPr>
              <p:cNvSpPr txBox="1"/>
              <p:nvPr/>
            </p:nvSpPr>
            <p:spPr>
              <a:xfrm>
                <a:off x="0" y="4022284"/>
                <a:ext cx="2266398" cy="543625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>
                <a:defPPr>
                  <a:defRPr lang="zh-CN"/>
                </a:defPPr>
                <a:lvl1pPr algn="r">
                  <a:defRPr sz="2000" b="1">
                    <a:solidFill>
                      <a:schemeClr val="accent5"/>
                    </a:solidFill>
                    <a:effectLst>
                      <a:outerShdw blurRad="254000" dist="127000" algn="ctr" rotWithShape="0">
                        <a:schemeClr val="accent5">
                          <a:alpha val="40000"/>
                        </a:schemeClr>
                      </a:outerShdw>
                    </a:effectLst>
                  </a:defRPr>
                </a:lvl1pPr>
              </a:lstStyle>
              <a:p>
                <a:pPr algn="r"/>
                <a:r>
                  <a:rPr lang="en-US" sz="2400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宋体" panose="02010600030101010101" pitchFamily="2" charset="-122"/>
                    <a:ea typeface="宋体" panose="02010600030101010101" pitchFamily="2" charset="-122"/>
                  </a:rPr>
                  <a:t>教学组织</a:t>
                </a:r>
                <a:endParaRPr lang="en-US" sz="240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" name="组合 9" descr="19f480ea-0a8a-4971-bc27-f5a04dcb651f">
              <a:extLst>
                <a:ext uri="{FF2B5EF4-FFF2-40B4-BE49-F238E27FC236}">
                  <a16:creationId xmlns:a16="http://schemas.microsoft.com/office/drawing/2014/main" id="{D4C726A1-85CD-CA80-4838-C8A9F68F211E}"/>
                </a:ext>
              </a:extLst>
            </p:cNvPr>
            <p:cNvGrpSpPr/>
            <p:nvPr/>
          </p:nvGrpSpPr>
          <p:grpSpPr>
            <a:xfrm>
              <a:off x="8821218" y="4022284"/>
              <a:ext cx="2883102" cy="2596230"/>
              <a:chOff x="8821218" y="4022284"/>
              <a:chExt cx="2883102" cy="2596230"/>
            </a:xfrm>
          </p:grpSpPr>
          <p:sp>
            <p:nvSpPr>
              <p:cNvPr id="19" name="IconBackground4" descr="1b9235c4-ebb3-451e-a6e9-2bc878068dd3">
                <a:extLst>
                  <a:ext uri="{FF2B5EF4-FFF2-40B4-BE49-F238E27FC236}">
                    <a16:creationId xmlns:a16="http://schemas.microsoft.com/office/drawing/2014/main" id="{2E4E7EFA-EF88-625C-6545-27C2E4C49C79}"/>
                  </a:ext>
                </a:extLst>
              </p:cNvPr>
              <p:cNvSpPr/>
              <p:nvPr/>
            </p:nvSpPr>
            <p:spPr>
              <a:xfrm>
                <a:off x="8821218" y="4120975"/>
                <a:ext cx="444222" cy="44422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  <p:sp>
            <p:nvSpPr>
              <p:cNvPr id="20" name="Icon4" descr="ff2a97a7-9d2e-45bc-8d36-a7231a53d4d3">
                <a:extLst>
                  <a:ext uri="{FF2B5EF4-FFF2-40B4-BE49-F238E27FC236}">
                    <a16:creationId xmlns:a16="http://schemas.microsoft.com/office/drawing/2014/main" id="{C201B1F0-738A-B370-6E8A-30EE51DBE439}"/>
                  </a:ext>
                </a:extLst>
              </p:cNvPr>
              <p:cNvSpPr/>
              <p:nvPr/>
            </p:nvSpPr>
            <p:spPr bwMode="auto">
              <a:xfrm>
                <a:off x="8949565" y="4240305"/>
                <a:ext cx="187529" cy="205561"/>
              </a:xfrm>
              <a:custGeom>
                <a:avLst/>
                <a:gdLst>
                  <a:gd name="connsiteX0" fmla="*/ 248770 w 495300"/>
                  <a:gd name="connsiteY0" fmla="*/ 621 h 542925"/>
                  <a:gd name="connsiteX1" fmla="*/ 496420 w 495300"/>
                  <a:gd name="connsiteY1" fmla="*/ 248271 h 542925"/>
                  <a:gd name="connsiteX2" fmla="*/ 323827 w 495300"/>
                  <a:gd name="connsiteY2" fmla="*/ 484396 h 542925"/>
                  <a:gd name="connsiteX3" fmla="*/ 346973 w 495300"/>
                  <a:gd name="connsiteY3" fmla="*/ 524496 h 542925"/>
                  <a:gd name="connsiteX4" fmla="*/ 420220 w 495300"/>
                  <a:gd name="connsiteY4" fmla="*/ 524496 h 542925"/>
                  <a:gd name="connsiteX5" fmla="*/ 420220 w 495300"/>
                  <a:gd name="connsiteY5" fmla="*/ 543546 h 542925"/>
                  <a:gd name="connsiteX6" fmla="*/ 77320 w 495300"/>
                  <a:gd name="connsiteY6" fmla="*/ 543546 h 542925"/>
                  <a:gd name="connsiteX7" fmla="*/ 77320 w 495300"/>
                  <a:gd name="connsiteY7" fmla="*/ 524496 h 542925"/>
                  <a:gd name="connsiteX8" fmla="*/ 150567 w 495300"/>
                  <a:gd name="connsiteY8" fmla="*/ 524496 h 542925"/>
                  <a:gd name="connsiteX9" fmla="*/ 173713 w 495300"/>
                  <a:gd name="connsiteY9" fmla="*/ 484396 h 542925"/>
                  <a:gd name="connsiteX10" fmla="*/ 1120 w 495300"/>
                  <a:gd name="connsiteY10" fmla="*/ 248271 h 542925"/>
                  <a:gd name="connsiteX11" fmla="*/ 248770 w 495300"/>
                  <a:gd name="connsiteY11" fmla="*/ 621 h 542925"/>
                  <a:gd name="connsiteX12" fmla="*/ 192763 w 495300"/>
                  <a:gd name="connsiteY12" fmla="*/ 489539 h 542925"/>
                  <a:gd name="connsiteX13" fmla="*/ 172570 w 495300"/>
                  <a:gd name="connsiteY13" fmla="*/ 524496 h 542925"/>
                  <a:gd name="connsiteX14" fmla="*/ 324970 w 495300"/>
                  <a:gd name="connsiteY14" fmla="*/ 524496 h 542925"/>
                  <a:gd name="connsiteX15" fmla="*/ 304777 w 495300"/>
                  <a:gd name="connsiteY15" fmla="*/ 489539 h 542925"/>
                  <a:gd name="connsiteX16" fmla="*/ 248770 w 495300"/>
                  <a:gd name="connsiteY16" fmla="*/ 495921 h 542925"/>
                  <a:gd name="connsiteX17" fmla="*/ 192763 w 495300"/>
                  <a:gd name="connsiteY17" fmla="*/ 489539 h 542925"/>
                  <a:gd name="connsiteX18" fmla="*/ 248770 w 495300"/>
                  <a:gd name="connsiteY18" fmla="*/ 143496 h 542925"/>
                  <a:gd name="connsiteX19" fmla="*/ 143995 w 495300"/>
                  <a:gd name="connsiteY19" fmla="*/ 248271 h 542925"/>
                  <a:gd name="connsiteX20" fmla="*/ 248770 w 495300"/>
                  <a:gd name="connsiteY20" fmla="*/ 353046 h 542925"/>
                  <a:gd name="connsiteX21" fmla="*/ 353545 w 495300"/>
                  <a:gd name="connsiteY21" fmla="*/ 248271 h 542925"/>
                  <a:gd name="connsiteX22" fmla="*/ 248770 w 495300"/>
                  <a:gd name="connsiteY22" fmla="*/ 143496 h 542925"/>
                  <a:gd name="connsiteX23" fmla="*/ 367833 w 495300"/>
                  <a:gd name="connsiteY23" fmla="*/ 114921 h 542925"/>
                  <a:gd name="connsiteX24" fmla="*/ 353545 w 495300"/>
                  <a:gd name="connsiteY24" fmla="*/ 129209 h 542925"/>
                  <a:gd name="connsiteX25" fmla="*/ 367833 w 495300"/>
                  <a:gd name="connsiteY25" fmla="*/ 143496 h 542925"/>
                  <a:gd name="connsiteX26" fmla="*/ 382120 w 495300"/>
                  <a:gd name="connsiteY26" fmla="*/ 129209 h 542925"/>
                  <a:gd name="connsiteX27" fmla="*/ 367833 w 495300"/>
                  <a:gd name="connsiteY27" fmla="*/ 114921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5300" h="542925">
                    <a:moveTo>
                      <a:pt x="248770" y="621"/>
                    </a:moveTo>
                    <a:cubicBezTo>
                      <a:pt x="385549" y="621"/>
                      <a:pt x="496420" y="111492"/>
                      <a:pt x="496420" y="248271"/>
                    </a:cubicBezTo>
                    <a:cubicBezTo>
                      <a:pt x="496420" y="358856"/>
                      <a:pt x="423935" y="452582"/>
                      <a:pt x="323827" y="484396"/>
                    </a:cubicBezTo>
                    <a:lnTo>
                      <a:pt x="346973" y="524496"/>
                    </a:lnTo>
                    <a:lnTo>
                      <a:pt x="420220" y="524496"/>
                    </a:lnTo>
                    <a:lnTo>
                      <a:pt x="420220" y="543546"/>
                    </a:lnTo>
                    <a:lnTo>
                      <a:pt x="77320" y="543546"/>
                    </a:lnTo>
                    <a:lnTo>
                      <a:pt x="77320" y="524496"/>
                    </a:lnTo>
                    <a:lnTo>
                      <a:pt x="150567" y="524496"/>
                    </a:lnTo>
                    <a:lnTo>
                      <a:pt x="173713" y="484396"/>
                    </a:lnTo>
                    <a:cubicBezTo>
                      <a:pt x="73605" y="452582"/>
                      <a:pt x="1120" y="358856"/>
                      <a:pt x="1120" y="248271"/>
                    </a:cubicBezTo>
                    <a:cubicBezTo>
                      <a:pt x="1120" y="111492"/>
                      <a:pt x="111991" y="621"/>
                      <a:pt x="248770" y="621"/>
                    </a:cubicBezTo>
                    <a:close/>
                    <a:moveTo>
                      <a:pt x="192763" y="489539"/>
                    </a:moveTo>
                    <a:lnTo>
                      <a:pt x="172570" y="524496"/>
                    </a:lnTo>
                    <a:lnTo>
                      <a:pt x="324970" y="524496"/>
                    </a:lnTo>
                    <a:lnTo>
                      <a:pt x="304777" y="489539"/>
                    </a:lnTo>
                    <a:cubicBezTo>
                      <a:pt x="286775" y="493730"/>
                      <a:pt x="268010" y="495921"/>
                      <a:pt x="248770" y="495921"/>
                    </a:cubicBezTo>
                    <a:cubicBezTo>
                      <a:pt x="229530" y="495921"/>
                      <a:pt x="210765" y="493730"/>
                      <a:pt x="192763" y="489539"/>
                    </a:cubicBezTo>
                    <a:close/>
                    <a:moveTo>
                      <a:pt x="248770" y="143496"/>
                    </a:moveTo>
                    <a:cubicBezTo>
                      <a:pt x="190858" y="143496"/>
                      <a:pt x="143995" y="190359"/>
                      <a:pt x="143995" y="248271"/>
                    </a:cubicBezTo>
                    <a:cubicBezTo>
                      <a:pt x="143995" y="306183"/>
                      <a:pt x="190858" y="353046"/>
                      <a:pt x="248770" y="353046"/>
                    </a:cubicBezTo>
                    <a:cubicBezTo>
                      <a:pt x="306682" y="353046"/>
                      <a:pt x="353545" y="306183"/>
                      <a:pt x="353545" y="248271"/>
                    </a:cubicBezTo>
                    <a:cubicBezTo>
                      <a:pt x="353545" y="190359"/>
                      <a:pt x="306682" y="143496"/>
                      <a:pt x="248770" y="143496"/>
                    </a:cubicBezTo>
                    <a:close/>
                    <a:moveTo>
                      <a:pt x="367833" y="114921"/>
                    </a:moveTo>
                    <a:cubicBezTo>
                      <a:pt x="359927" y="114921"/>
                      <a:pt x="353545" y="121303"/>
                      <a:pt x="353545" y="129209"/>
                    </a:cubicBezTo>
                    <a:cubicBezTo>
                      <a:pt x="353545" y="137114"/>
                      <a:pt x="359927" y="143496"/>
                      <a:pt x="367833" y="143496"/>
                    </a:cubicBezTo>
                    <a:cubicBezTo>
                      <a:pt x="375738" y="143496"/>
                      <a:pt x="382120" y="137114"/>
                      <a:pt x="382120" y="129209"/>
                    </a:cubicBezTo>
                    <a:cubicBezTo>
                      <a:pt x="382120" y="121303"/>
                      <a:pt x="375738" y="114921"/>
                      <a:pt x="367833" y="1149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  <p:sp>
            <p:nvSpPr>
              <p:cNvPr id="36" name="Text4" descr="40544dae-9737-4526-b5a3-375e5dc306e0">
                <a:extLst>
                  <a:ext uri="{FF2B5EF4-FFF2-40B4-BE49-F238E27FC236}">
                    <a16:creationId xmlns:a16="http://schemas.microsoft.com/office/drawing/2014/main" id="{D53136F2-4815-DFC7-4B6B-3A51255C3306}"/>
                  </a:ext>
                </a:extLst>
              </p:cNvPr>
              <p:cNvSpPr/>
              <p:nvPr/>
            </p:nvSpPr>
            <p:spPr>
              <a:xfrm flipH="1">
                <a:off x="8847909" y="4626870"/>
                <a:ext cx="2804160" cy="1991644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Bullet4" descr="6d4d7a44-ddc2-43f7-a3c6-8e5001646c03">
                <a:extLst>
                  <a:ext uri="{FF2B5EF4-FFF2-40B4-BE49-F238E27FC236}">
                    <a16:creationId xmlns:a16="http://schemas.microsoft.com/office/drawing/2014/main" id="{8E745F31-42C2-1A3D-30E9-B344736AFE93}"/>
                  </a:ext>
                </a:extLst>
              </p:cNvPr>
              <p:cNvSpPr txBox="1"/>
              <p:nvPr/>
            </p:nvSpPr>
            <p:spPr>
              <a:xfrm>
                <a:off x="9252502" y="4022284"/>
                <a:ext cx="2451818" cy="543625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>
                <a:defPPr>
                  <a:defRPr lang="zh-CN"/>
                </a:defPPr>
                <a:lvl1pPr algn="r">
                  <a:defRPr sz="2000" b="1">
                    <a:solidFill>
                      <a:schemeClr val="accent5"/>
                    </a:solidFill>
                    <a:effectLst>
                      <a:outerShdw blurRad="254000" dist="127000" algn="ctr" rotWithShape="0">
                        <a:schemeClr val="accent5">
                          <a:alpha val="40000"/>
                        </a:schemeClr>
                      </a:outerShdw>
                    </a:effectLst>
                  </a:defRPr>
                </a:lvl1pPr>
              </a:lstStyle>
              <a:p>
                <a:pPr algn="l"/>
                <a:r>
                  <a:rPr lang="en-US" sz="2400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宋体" panose="02010600030101010101" pitchFamily="2" charset="-122"/>
                    <a:ea typeface="宋体" panose="02010600030101010101" pitchFamily="2" charset="-122"/>
                  </a:rPr>
                  <a:t>主要经验与改进</a:t>
                </a:r>
                <a:endParaRPr lang="en-US" sz="240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1746EB8B-581C-8AA5-5B81-11B5AC8A6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0" y="261674"/>
            <a:ext cx="512090" cy="5260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24" descr="ae125b06-dda3-485b-ba12-8bfa1171c50d"/>
          <p:cNvSpPr>
            <a:spLocks noGrp="1"/>
          </p:cNvSpPr>
          <p:nvPr>
            <p:ph type="body" sz="quarter" idx="1" hasCustomPrompt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000" b="0" i="0" u="none" dirty="0" err="1">
                <a:solidFill>
                  <a:srgbClr val="2F2F2F"/>
                </a:solidFill>
                <a:ea typeface="微软雅黑"/>
              </a:rPr>
              <a:t>设计周一至周五和周末的作业</a:t>
            </a:r>
            <a:endParaRPr lang="en-US" sz="2000" b="0" i="0" u="none" dirty="0">
              <a:solidFill>
                <a:srgbClr val="2F2F2F"/>
              </a:solidFill>
              <a:ea typeface="微软雅黑"/>
            </a:endParaRPr>
          </a:p>
        </p:txBody>
      </p:sp>
      <p:sp>
        <p:nvSpPr>
          <p:cNvPr id="2" name="标题 4" descr="bf2638f8-1996-4719-82b7-02bd312273c0">
            <a:extLst>
              <a:ext uri="{FF2B5EF4-FFF2-40B4-BE49-F238E27FC236}">
                <a16:creationId xmlns:a16="http://schemas.microsoft.com/office/drawing/2014/main" id="{0C076FDF-6E76-4E8E-71A8-B9161AF74DF0}"/>
              </a:ext>
            </a:extLst>
          </p:cNvPr>
          <p:cNvSpPr>
            <a:spLocks noGrp="1"/>
          </p:cNvSpPr>
          <p:nvPr/>
        </p:nvSpPr>
        <p:spPr>
          <a:xfrm>
            <a:off x="2759529" y="1866780"/>
            <a:ext cx="6685643" cy="9062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11  </a:t>
            </a:r>
            <a:r>
              <a:rPr lang="zh-CN" alt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单元作业设计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ea typeface="微软雅黑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67000"/>
                </a:schemeClr>
              </a:gs>
              <a:gs pos="100000">
                <a:schemeClr val="bg1">
                  <a:alpha val="92000"/>
                </a:schemeClr>
              </a:gs>
            </a:gsLst>
            <a:lin ang="42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0" y="-1"/>
            <a:ext cx="12192000" cy="776087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165100" sx="102000" sy="102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541300" y="228600"/>
            <a:ext cx="11124920" cy="432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zh-CN" altLang="en-US" sz="32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Source Han Sans CN Bold"/>
              </a:rPr>
              <a:t>单元作业设计</a:t>
            </a:r>
            <a:endParaRPr kumimoji="1"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 flipH="1" flipV="1">
            <a:off x="293341" y="289559"/>
            <a:ext cx="173236" cy="124921"/>
          </a:xfrm>
          <a:custGeom>
            <a:avLst/>
            <a:gdLst/>
            <a:ahLst/>
            <a:cxnLst/>
            <a:rect l="l" t="t" r="r" b="b"/>
            <a:pathLst>
              <a:path w="121644" h="124921">
                <a:moveTo>
                  <a:pt x="86420" y="0"/>
                </a:moveTo>
                <a:lnTo>
                  <a:pt x="106489" y="0"/>
                </a:lnTo>
                <a:cubicBezTo>
                  <a:pt x="111131" y="0"/>
                  <a:pt x="114817" y="1297"/>
                  <a:pt x="117548" y="3891"/>
                </a:cubicBezTo>
                <a:cubicBezTo>
                  <a:pt x="120278" y="6485"/>
                  <a:pt x="121644" y="10103"/>
                  <a:pt x="121644" y="14745"/>
                </a:cubicBezTo>
                <a:lnTo>
                  <a:pt x="121644" y="61846"/>
                </a:lnTo>
                <a:cubicBezTo>
                  <a:pt x="121644" y="80413"/>
                  <a:pt x="117548" y="95568"/>
                  <a:pt x="109356" y="107309"/>
                </a:cubicBezTo>
                <a:cubicBezTo>
                  <a:pt x="101165" y="119050"/>
                  <a:pt x="88331" y="124921"/>
                  <a:pt x="70856" y="124921"/>
                </a:cubicBezTo>
                <a:lnTo>
                  <a:pt x="70856" y="104442"/>
                </a:lnTo>
                <a:cubicBezTo>
                  <a:pt x="85601" y="101711"/>
                  <a:pt x="93246" y="88195"/>
                  <a:pt x="93792" y="63894"/>
                </a:cubicBezTo>
                <a:lnTo>
                  <a:pt x="83143" y="63894"/>
                </a:lnTo>
                <a:cubicBezTo>
                  <a:pt x="74952" y="63894"/>
                  <a:pt x="70856" y="60071"/>
                  <a:pt x="70856" y="52426"/>
                </a:cubicBezTo>
                <a:lnTo>
                  <a:pt x="70856" y="14745"/>
                </a:lnTo>
                <a:cubicBezTo>
                  <a:pt x="70856" y="4915"/>
                  <a:pt x="76044" y="0"/>
                  <a:pt x="86420" y="0"/>
                </a:cubicBezTo>
                <a:close/>
                <a:moveTo>
                  <a:pt x="15564" y="0"/>
                </a:moveTo>
                <a:lnTo>
                  <a:pt x="35633" y="0"/>
                </a:lnTo>
                <a:cubicBezTo>
                  <a:pt x="40275" y="0"/>
                  <a:pt x="43961" y="1297"/>
                  <a:pt x="46691" y="3891"/>
                </a:cubicBezTo>
                <a:cubicBezTo>
                  <a:pt x="49422" y="6485"/>
                  <a:pt x="50787" y="10103"/>
                  <a:pt x="50787" y="14745"/>
                </a:cubicBezTo>
                <a:lnTo>
                  <a:pt x="50787" y="61846"/>
                </a:lnTo>
                <a:cubicBezTo>
                  <a:pt x="50787" y="80413"/>
                  <a:pt x="46691" y="95568"/>
                  <a:pt x="38500" y="107309"/>
                </a:cubicBezTo>
                <a:cubicBezTo>
                  <a:pt x="30308" y="119050"/>
                  <a:pt x="17475" y="124921"/>
                  <a:pt x="0" y="124921"/>
                </a:cubicBezTo>
                <a:lnTo>
                  <a:pt x="0" y="104442"/>
                </a:lnTo>
                <a:cubicBezTo>
                  <a:pt x="14744" y="101711"/>
                  <a:pt x="22390" y="88195"/>
                  <a:pt x="22936" y="63894"/>
                </a:cubicBezTo>
                <a:lnTo>
                  <a:pt x="12287" y="63894"/>
                </a:lnTo>
                <a:cubicBezTo>
                  <a:pt x="4095" y="63894"/>
                  <a:pt x="0" y="60071"/>
                  <a:pt x="0" y="52426"/>
                </a:cubicBezTo>
                <a:lnTo>
                  <a:pt x="0" y="14745"/>
                </a:lnTo>
                <a:cubicBezTo>
                  <a:pt x="0" y="4915"/>
                  <a:pt x="5188" y="0"/>
                  <a:pt x="15564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21" name="线条 1"/>
          <p:cNvCxnSpPr/>
          <p:nvPr/>
        </p:nvCxnSpPr>
        <p:spPr>
          <a:xfrm>
            <a:off x="293341" y="781562"/>
            <a:ext cx="11898659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prstDash val="solid"/>
            <a:miter/>
          </a:ln>
        </p:spPr>
      </p:cxnSp>
      <p:cxnSp>
        <p:nvCxnSpPr>
          <p:cNvPr id="22" name="线条 1"/>
          <p:cNvCxnSpPr/>
          <p:nvPr/>
        </p:nvCxnSpPr>
        <p:spPr>
          <a:xfrm>
            <a:off x="293341" y="842522"/>
            <a:ext cx="11898659" cy="0"/>
          </a:xfrm>
          <a:prstGeom prst="line">
            <a:avLst/>
          </a:prstGeom>
          <a:noFill/>
          <a:ln w="9525" cap="sq">
            <a:solidFill>
              <a:schemeClr val="accent1"/>
            </a:solidFill>
            <a:prstDash val="solid"/>
            <a:miter/>
          </a:ln>
        </p:spPr>
      </p:cxnSp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36EE1950-F273-6684-6DE3-F3C780BDD5F0}"/>
              </a:ext>
            </a:extLst>
          </p:cNvPr>
          <p:cNvGraphicFramePr>
            <a:graphicFrameLocks noGrp="1"/>
          </p:cNvGraphicFramePr>
          <p:nvPr/>
        </p:nvGraphicFramePr>
        <p:xfrm>
          <a:off x="0" y="979377"/>
          <a:ext cx="12192001" cy="5968799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3222093">
                  <a:extLst>
                    <a:ext uri="{9D8B030D-6E8A-4147-A177-3AD203B41FA5}">
                      <a16:colId xmlns:a16="http://schemas.microsoft.com/office/drawing/2014/main" val="2379041737"/>
                    </a:ext>
                  </a:extLst>
                </a:gridCol>
                <a:gridCol w="4881861">
                  <a:extLst>
                    <a:ext uri="{9D8B030D-6E8A-4147-A177-3AD203B41FA5}">
                      <a16:colId xmlns:a16="http://schemas.microsoft.com/office/drawing/2014/main" val="3856472333"/>
                    </a:ext>
                  </a:extLst>
                </a:gridCol>
                <a:gridCol w="4088047">
                  <a:extLst>
                    <a:ext uri="{9D8B030D-6E8A-4147-A177-3AD203B41FA5}">
                      <a16:colId xmlns:a16="http://schemas.microsoft.com/office/drawing/2014/main" val="1769765486"/>
                    </a:ext>
                  </a:extLst>
                </a:gridCol>
              </a:tblGrid>
              <a:tr h="60280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作业类型</a:t>
                      </a:r>
                    </a:p>
                  </a:txBody>
                  <a:tcPr marL="86450" marR="90053" marT="90053" marB="9005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内容与要求</a:t>
                      </a:r>
                    </a:p>
                  </a:txBody>
                  <a:tcPr marL="90053" marR="90053" marT="90053" marB="9005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solidFill>
                            <a:srgbClr val="404040"/>
                          </a:solidFill>
                          <a:effectLst/>
                        </a:rPr>
                        <a:t>监测方式</a:t>
                      </a:r>
                    </a:p>
                  </a:txBody>
                  <a:tcPr marL="90053" marR="90053" marT="90053" marB="9005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871117"/>
                  </a:ext>
                </a:extLst>
              </a:tr>
              <a:tr h="16700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effectLst/>
                      </a:endParaRPr>
                    </a:p>
                  </a:txBody>
                  <a:tcPr marL="86450" marR="90053" marT="90053" marB="9005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6208"/>
                  </a:ext>
                </a:extLst>
              </a:tr>
              <a:tr h="202583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effectLst/>
                      </a:endParaRPr>
                    </a:p>
                  </a:txBody>
                  <a:tcPr marL="86450" marR="90053" marT="90053" marB="9005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128333"/>
                  </a:ext>
                </a:extLst>
              </a:tr>
              <a:tr h="16700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effectLst/>
                      </a:endParaRPr>
                    </a:p>
                  </a:txBody>
                  <a:tcPr marL="86450" marR="90053" marT="90053" marB="90053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1828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77559d02-3ecc-406f-8a69-9450dd9b5bd4"/>
          <p:cNvSpPr>
            <a:spLocks noGrp="1"/>
          </p:cNvSpPr>
          <p:nvPr>
            <p:ph type="title" hasCustomPrompt="1"/>
          </p:nvPr>
        </p:nvSpPr>
        <p:spPr>
          <a:xfrm>
            <a:off x="660400" y="128587"/>
            <a:ext cx="10858500" cy="659112"/>
          </a:xfrm>
          <a:custGeom>
            <a:avLst/>
            <a:gdLst>
              <a:gd name="connsiteX0" fmla="*/ 0 w 10858500"/>
              <a:gd name="connsiteY0" fmla="*/ 0 h 659112"/>
              <a:gd name="connsiteX1" fmla="*/ 10858500 w 10858500"/>
              <a:gd name="connsiteY1" fmla="*/ 0 h 659112"/>
              <a:gd name="connsiteX2" fmla="*/ 10858500 w 10858500"/>
              <a:gd name="connsiteY2" fmla="*/ 659112 h 659112"/>
              <a:gd name="connsiteX3" fmla="*/ 0 w 10858500"/>
              <a:gd name="connsiteY3" fmla="*/ 659112 h 659112"/>
              <a:gd name="connsiteX4" fmla="*/ 0 w 10858500"/>
              <a:gd name="connsiteY4" fmla="*/ 0 h 6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0" h="659112" fill="none" extrusionOk="0">
                <a:moveTo>
                  <a:pt x="0" y="0"/>
                </a:moveTo>
                <a:cubicBezTo>
                  <a:pt x="3915396" y="160667"/>
                  <a:pt x="7079079" y="-155736"/>
                  <a:pt x="10858500" y="0"/>
                </a:cubicBezTo>
                <a:cubicBezTo>
                  <a:pt x="10852878" y="317002"/>
                  <a:pt x="10822043" y="389014"/>
                  <a:pt x="10858500" y="659112"/>
                </a:cubicBezTo>
                <a:cubicBezTo>
                  <a:pt x="6329427" y="725745"/>
                  <a:pt x="1572614" y="690095"/>
                  <a:pt x="0" y="659112"/>
                </a:cubicBezTo>
                <a:cubicBezTo>
                  <a:pt x="-45106" y="452501"/>
                  <a:pt x="-12529" y="169524"/>
                  <a:pt x="0" y="0"/>
                </a:cubicBezTo>
                <a:close/>
              </a:path>
              <a:path w="10858500" h="659112" stroke="0" extrusionOk="0">
                <a:moveTo>
                  <a:pt x="0" y="0"/>
                </a:moveTo>
                <a:cubicBezTo>
                  <a:pt x="3265315" y="30067"/>
                  <a:pt x="8589909" y="-119328"/>
                  <a:pt x="10858500" y="0"/>
                </a:cubicBezTo>
                <a:cubicBezTo>
                  <a:pt x="10866038" y="216152"/>
                  <a:pt x="10800247" y="462977"/>
                  <a:pt x="10858500" y="659112"/>
                </a:cubicBezTo>
                <a:cubicBezTo>
                  <a:pt x="5556893" y="490939"/>
                  <a:pt x="4592828" y="655687"/>
                  <a:pt x="0" y="659112"/>
                </a:cubicBezTo>
                <a:cubicBezTo>
                  <a:pt x="19418" y="520566"/>
                  <a:pt x="31081" y="26430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89342477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i="0" u="none" dirty="0" err="1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rPr>
              <a:t>周末作业</a:t>
            </a:r>
            <a:endParaRPr lang="en-US" sz="2800" i="0" u="none" dirty="0">
              <a:ln w="12700" cmpd="sng">
                <a:solidFill>
                  <a:schemeClr val="bg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a typeface="微软雅黑"/>
            </a:endParaRPr>
          </a:p>
        </p:txBody>
      </p:sp>
      <p:grpSp>
        <p:nvGrpSpPr>
          <p:cNvPr id="15" name="4298d114-6a8e-4b1b-9587-233361b30985.source.3.zh-Hans.pptx" descr="a985830c-b6d8-456d-918a-4da7c3f78cac">
            <a:extLst>
              <a:ext uri="{FF2B5EF4-FFF2-40B4-BE49-F238E27FC236}">
                <a16:creationId xmlns:a16="http://schemas.microsoft.com/office/drawing/2014/main" id="{F752B02D-F604-F539-0E8B-558BF12ACB2D}"/>
              </a:ext>
            </a:extLst>
          </p:cNvPr>
          <p:cNvGrpSpPr/>
          <p:nvPr/>
        </p:nvGrpSpPr>
        <p:grpSpPr>
          <a:xfrm>
            <a:off x="660400" y="1130300"/>
            <a:ext cx="10858500" cy="5003800"/>
            <a:chOff x="660400" y="1130300"/>
            <a:chExt cx="10858500" cy="5003800"/>
          </a:xfrm>
        </p:grpSpPr>
        <p:sp>
          <p:nvSpPr>
            <p:cNvPr id="54" name="îśḷîdé" descr="ccc17682-f90f-4021-8799-04029d137e66">
              <a:extLst>
                <a:ext uri="{FF2B5EF4-FFF2-40B4-BE49-F238E27FC236}">
                  <a16:creationId xmlns:a16="http://schemas.microsoft.com/office/drawing/2014/main" id="{AEAB45FD-78E6-41E0-871A-E764488B7438}"/>
                </a:ext>
              </a:extLst>
            </p:cNvPr>
            <p:cNvSpPr/>
            <p:nvPr/>
          </p:nvSpPr>
          <p:spPr>
            <a:xfrm>
              <a:off x="1889320" y="2009866"/>
              <a:ext cx="274567" cy="166688"/>
            </a:xfrm>
            <a:custGeom>
              <a:avLst/>
              <a:gdLst/>
              <a:ahLst/>
              <a:cxnLst/>
              <a:rect l="l" t="t" r="r" b="b"/>
              <a:pathLst>
                <a:path w="155" h="94" extrusionOk="0">
                  <a:moveTo>
                    <a:pt x="27" y="94"/>
                  </a:moveTo>
                  <a:cubicBezTo>
                    <a:pt x="67" y="77"/>
                    <a:pt x="110" y="68"/>
                    <a:pt x="155" y="6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0" y="2"/>
                    <a:pt x="48" y="14"/>
                    <a:pt x="0" y="35"/>
                  </a:cubicBezTo>
                  <a:lnTo>
                    <a:pt x="27" y="94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325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55" name="ïs1ïḑè" descr="6ecb9355-8ad4-4b36-bf9d-bed925748e5d">
              <a:extLst>
                <a:ext uri="{FF2B5EF4-FFF2-40B4-BE49-F238E27FC236}">
                  <a16:creationId xmlns:a16="http://schemas.microsoft.com/office/drawing/2014/main" id="{0F50B648-BDA5-4018-8693-2FC04516FA4C}"/>
                </a:ext>
              </a:extLst>
            </p:cNvPr>
            <p:cNvSpPr/>
            <p:nvPr/>
          </p:nvSpPr>
          <p:spPr>
            <a:xfrm>
              <a:off x="2427344" y="2065429"/>
              <a:ext cx="279328" cy="233363"/>
            </a:xfrm>
            <a:custGeom>
              <a:avLst/>
              <a:gdLst/>
              <a:ahLst/>
              <a:cxnLst/>
              <a:rect l="l" t="t" r="r" b="b"/>
              <a:pathLst>
                <a:path w="157" h="132" extrusionOk="0">
                  <a:moveTo>
                    <a:pt x="0" y="61"/>
                  </a:moveTo>
                  <a:cubicBezTo>
                    <a:pt x="41" y="78"/>
                    <a:pt x="79" y="102"/>
                    <a:pt x="111" y="132"/>
                  </a:cubicBezTo>
                  <a:cubicBezTo>
                    <a:pt x="157" y="85"/>
                    <a:pt x="157" y="85"/>
                    <a:pt x="157" y="85"/>
                  </a:cubicBezTo>
                  <a:cubicBezTo>
                    <a:pt x="118" y="49"/>
                    <a:pt x="73" y="20"/>
                    <a:pt x="23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625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56" name="iś1íḑè" descr="e4ac6917-7ed2-4f4f-b7d0-111ba814c1e3">
              <a:extLst>
                <a:ext uri="{FF2B5EF4-FFF2-40B4-BE49-F238E27FC236}">
                  <a16:creationId xmlns:a16="http://schemas.microsoft.com/office/drawing/2014/main" id="{59320CA8-9453-4858-9392-4223CCAD33BB}"/>
                </a:ext>
              </a:extLst>
            </p:cNvPr>
            <p:cNvSpPr/>
            <p:nvPr/>
          </p:nvSpPr>
          <p:spPr>
            <a:xfrm>
              <a:off x="2208326" y="2009866"/>
              <a:ext cx="219018" cy="149225"/>
            </a:xfrm>
            <a:custGeom>
              <a:avLst/>
              <a:gdLst/>
              <a:ahLst/>
              <a:cxnLst/>
              <a:rect l="l" t="t" r="r" b="b"/>
              <a:pathLst>
                <a:path w="123" h="84" extrusionOk="0">
                  <a:moveTo>
                    <a:pt x="0" y="66"/>
                  </a:moveTo>
                  <a:cubicBezTo>
                    <a:pt x="35" y="67"/>
                    <a:pt x="69" y="73"/>
                    <a:pt x="100" y="84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84" y="9"/>
                    <a:pt x="43" y="2"/>
                    <a:pt x="0" y="0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250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57" name="íṧḷïḑê" descr="e8589ba1-dcaa-48dd-bb15-87570adf8ed2">
              <a:extLst>
                <a:ext uri="{FF2B5EF4-FFF2-40B4-BE49-F238E27FC236}">
                  <a16:creationId xmlns:a16="http://schemas.microsoft.com/office/drawing/2014/main" id="{C52349DD-4996-4CF3-9BDD-D46967B1B9B1}"/>
                </a:ext>
              </a:extLst>
            </p:cNvPr>
            <p:cNvSpPr/>
            <p:nvPr/>
          </p:nvSpPr>
          <p:spPr>
            <a:xfrm>
              <a:off x="2654297" y="2247991"/>
              <a:ext cx="209496" cy="230188"/>
            </a:xfrm>
            <a:custGeom>
              <a:avLst/>
              <a:gdLst/>
              <a:ahLst/>
              <a:cxnLst/>
              <a:rect l="l" t="t" r="r" b="b"/>
              <a:pathLst>
                <a:path w="118" h="130" extrusionOk="0">
                  <a:moveTo>
                    <a:pt x="46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3" y="71"/>
                    <a:pt x="43" y="99"/>
                    <a:pt x="58" y="130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99" y="65"/>
                    <a:pt x="75" y="30"/>
                    <a:pt x="46" y="0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625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58" name="îṩḷïḍè" descr="eb9fccc8-c2f9-4420-9746-c71388131302">
              <a:extLst>
                <a:ext uri="{FF2B5EF4-FFF2-40B4-BE49-F238E27FC236}">
                  <a16:creationId xmlns:a16="http://schemas.microsoft.com/office/drawing/2014/main" id="{EE8B4ABA-6BB2-4AD9-9972-2D0406B88877}"/>
                </a:ext>
              </a:extLst>
            </p:cNvPr>
            <p:cNvSpPr/>
            <p:nvPr/>
          </p:nvSpPr>
          <p:spPr>
            <a:xfrm>
              <a:off x="1484613" y="2247991"/>
              <a:ext cx="233303" cy="279400"/>
            </a:xfrm>
            <a:custGeom>
              <a:avLst/>
              <a:gdLst/>
              <a:ahLst/>
              <a:cxnLst/>
              <a:rect l="l" t="t" r="r" b="b"/>
              <a:pathLst>
                <a:path w="132" h="157" extrusionOk="0">
                  <a:moveTo>
                    <a:pt x="62" y="157"/>
                  </a:moveTo>
                  <a:cubicBezTo>
                    <a:pt x="78" y="115"/>
                    <a:pt x="103" y="78"/>
                    <a:pt x="132" y="46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9" y="38"/>
                    <a:pt x="20" y="84"/>
                    <a:pt x="0" y="134"/>
                  </a:cubicBezTo>
                  <a:lnTo>
                    <a:pt x="62" y="157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850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59" name="îṧḷïḋè" descr="5c4708ad-29d5-4405-b757-491bc16eb62c">
              <a:extLst>
                <a:ext uri="{FF2B5EF4-FFF2-40B4-BE49-F238E27FC236}">
                  <a16:creationId xmlns:a16="http://schemas.microsoft.com/office/drawing/2014/main" id="{2D82B18E-56DC-4782-9F0F-014267583974}"/>
                </a:ext>
              </a:extLst>
            </p:cNvPr>
            <p:cNvSpPr/>
            <p:nvPr/>
          </p:nvSpPr>
          <p:spPr>
            <a:xfrm>
              <a:off x="1667128" y="2089241"/>
              <a:ext cx="230128" cy="209550"/>
            </a:xfrm>
            <a:custGeom>
              <a:avLst/>
              <a:gdLst/>
              <a:ahLst/>
              <a:cxnLst/>
              <a:rect l="l" t="t" r="r" b="b"/>
              <a:pathLst>
                <a:path w="130" h="118" extrusionOk="0">
                  <a:moveTo>
                    <a:pt x="47" y="118"/>
                  </a:moveTo>
                  <a:cubicBezTo>
                    <a:pt x="72" y="95"/>
                    <a:pt x="100" y="75"/>
                    <a:pt x="130" y="6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65" y="19"/>
                    <a:pt x="31" y="43"/>
                    <a:pt x="0" y="71"/>
                  </a:cubicBezTo>
                  <a:lnTo>
                    <a:pt x="47" y="118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475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60" name="ï$liḑe" descr="7ab9d0d2-1a21-405d-9028-c778aa888a16">
              <a:extLst>
                <a:ext uri="{FF2B5EF4-FFF2-40B4-BE49-F238E27FC236}">
                  <a16:creationId xmlns:a16="http://schemas.microsoft.com/office/drawing/2014/main" id="{93855F42-9AF5-4095-9953-A5E8B5C3F4D1}"/>
                </a:ext>
              </a:extLst>
            </p:cNvPr>
            <p:cNvSpPr/>
            <p:nvPr/>
          </p:nvSpPr>
          <p:spPr>
            <a:xfrm>
              <a:off x="1430652" y="2527391"/>
              <a:ext cx="147600" cy="217488"/>
            </a:xfrm>
            <a:custGeom>
              <a:avLst/>
              <a:gdLst/>
              <a:ahLst/>
              <a:cxnLst/>
              <a:rect l="l" t="t" r="r" b="b"/>
              <a:pathLst>
                <a:path w="83" h="123" extrusionOk="0">
                  <a:moveTo>
                    <a:pt x="66" y="123"/>
                  </a:moveTo>
                  <a:cubicBezTo>
                    <a:pt x="67" y="88"/>
                    <a:pt x="73" y="54"/>
                    <a:pt x="83" y="2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39"/>
                    <a:pt x="1" y="80"/>
                    <a:pt x="0" y="123"/>
                  </a:cubicBezTo>
                  <a:lnTo>
                    <a:pt x="66" y="123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550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61" name="ï$lîḍê" descr="e123d77d-2cf8-4c68-ad84-cd4cec0ba597">
              <a:extLst>
                <a:ext uri="{FF2B5EF4-FFF2-40B4-BE49-F238E27FC236}">
                  <a16:creationId xmlns:a16="http://schemas.microsoft.com/office/drawing/2014/main" id="{E3D5F77D-8633-49F4-8EB1-3B839372F401}"/>
                </a:ext>
              </a:extLst>
            </p:cNvPr>
            <p:cNvSpPr/>
            <p:nvPr/>
          </p:nvSpPr>
          <p:spPr>
            <a:xfrm>
              <a:off x="1430652" y="2789329"/>
              <a:ext cx="166645" cy="276225"/>
            </a:xfrm>
            <a:custGeom>
              <a:avLst/>
              <a:gdLst/>
              <a:ahLst/>
              <a:cxnLst/>
              <a:rect l="l" t="t" r="r" b="b"/>
              <a:pathLst>
                <a:path w="94" h="155" extrusionOk="0">
                  <a:moveTo>
                    <a:pt x="0" y="0"/>
                  </a:moveTo>
                  <a:cubicBezTo>
                    <a:pt x="1" y="55"/>
                    <a:pt x="13" y="107"/>
                    <a:pt x="34" y="155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7" y="88"/>
                    <a:pt x="67" y="45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850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62" name="îṡľîḓê" descr="a70e4791-9ef5-4b39-8b6d-17d4d38c32fe">
              <a:extLst>
                <a:ext uri="{FF2B5EF4-FFF2-40B4-BE49-F238E27FC236}">
                  <a16:creationId xmlns:a16="http://schemas.microsoft.com/office/drawing/2014/main" id="{3ACAF746-ECED-4D2C-9C85-3C6A7FF9D840}"/>
                </a:ext>
              </a:extLst>
            </p:cNvPr>
            <p:cNvSpPr/>
            <p:nvPr/>
          </p:nvSpPr>
          <p:spPr>
            <a:xfrm>
              <a:off x="2776504" y="2468654"/>
              <a:ext cx="165057" cy="276225"/>
            </a:xfrm>
            <a:custGeom>
              <a:avLst/>
              <a:gdLst/>
              <a:ahLst/>
              <a:cxnLst/>
              <a:rect l="l" t="t" r="r" b="b"/>
              <a:pathLst>
                <a:path w="93" h="156" extrusionOk="0">
                  <a:moveTo>
                    <a:pt x="93" y="156"/>
                  </a:moveTo>
                  <a:cubicBezTo>
                    <a:pt x="92" y="101"/>
                    <a:pt x="80" y="48"/>
                    <a:pt x="59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6" y="68"/>
                    <a:pt x="26" y="111"/>
                    <a:pt x="28" y="156"/>
                  </a:cubicBezTo>
                  <a:lnTo>
                    <a:pt x="93" y="156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850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63" name="íṥḻîḍè" descr="899a2761-6342-4b3c-acab-a392841d3707">
              <a:extLst>
                <a:ext uri="{FF2B5EF4-FFF2-40B4-BE49-F238E27FC236}">
                  <a16:creationId xmlns:a16="http://schemas.microsoft.com/office/drawing/2014/main" id="{45950FF0-7389-42D3-8B0F-C17966B914F2}"/>
                </a:ext>
              </a:extLst>
            </p:cNvPr>
            <p:cNvSpPr/>
            <p:nvPr/>
          </p:nvSpPr>
          <p:spPr>
            <a:xfrm>
              <a:off x="2793961" y="2789329"/>
              <a:ext cx="147600" cy="217488"/>
            </a:xfrm>
            <a:custGeom>
              <a:avLst/>
              <a:gdLst/>
              <a:ahLst/>
              <a:cxnLst/>
              <a:rect l="l" t="t" r="r" b="b"/>
              <a:pathLst>
                <a:path w="83" h="122" extrusionOk="0">
                  <a:moveTo>
                    <a:pt x="18" y="0"/>
                  </a:moveTo>
                  <a:cubicBezTo>
                    <a:pt x="17" y="34"/>
                    <a:pt x="10" y="68"/>
                    <a:pt x="0" y="100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75" y="84"/>
                    <a:pt x="82" y="42"/>
                    <a:pt x="83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550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52" name="îṥḻíḍe" descr="08cd6e7d-36aa-4c18-9fd8-a86f3513daa0">
              <a:extLst>
                <a:ext uri="{FF2B5EF4-FFF2-40B4-BE49-F238E27FC236}">
                  <a16:creationId xmlns:a16="http://schemas.microsoft.com/office/drawing/2014/main" id="{2E40FE29-45D8-46DD-901D-4EF4B08C6619}"/>
                </a:ext>
              </a:extLst>
            </p:cNvPr>
            <p:cNvSpPr/>
            <p:nvPr/>
          </p:nvSpPr>
          <p:spPr>
            <a:xfrm rot="17467680">
              <a:off x="2080908" y="2735821"/>
              <a:ext cx="325438" cy="322179"/>
            </a:xfrm>
            <a:custGeom>
              <a:avLst/>
              <a:gdLst/>
              <a:ahLst/>
              <a:cxnLst/>
              <a:rect l="l" t="t" r="r" b="b"/>
              <a:pathLst>
                <a:path w="183" h="182" extrusionOk="0">
                  <a:moveTo>
                    <a:pt x="180" y="76"/>
                  </a:moveTo>
                  <a:cubicBezTo>
                    <a:pt x="183" y="101"/>
                    <a:pt x="175" y="128"/>
                    <a:pt x="157" y="147"/>
                  </a:cubicBezTo>
                  <a:cubicBezTo>
                    <a:pt x="124" y="181"/>
                    <a:pt x="69" y="182"/>
                    <a:pt x="35" y="150"/>
                  </a:cubicBezTo>
                  <a:cubicBezTo>
                    <a:pt x="1" y="117"/>
                    <a:pt x="0" y="62"/>
                    <a:pt x="33" y="28"/>
                  </a:cubicBezTo>
                  <a:cubicBezTo>
                    <a:pt x="52" y="9"/>
                    <a:pt x="78" y="0"/>
                    <a:pt x="103" y="3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42" y="55"/>
                    <a:pt x="37" y="74"/>
                    <a:pt x="39" y="92"/>
                  </a:cubicBezTo>
                  <a:cubicBezTo>
                    <a:pt x="40" y="105"/>
                    <a:pt x="46" y="118"/>
                    <a:pt x="56" y="128"/>
                  </a:cubicBezTo>
                  <a:cubicBezTo>
                    <a:pt x="67" y="138"/>
                    <a:pt x="80" y="143"/>
                    <a:pt x="94" y="143"/>
                  </a:cubicBezTo>
                  <a:cubicBezTo>
                    <a:pt x="111" y="145"/>
                    <a:pt x="130" y="139"/>
                    <a:pt x="145" y="120"/>
                  </a:cubicBezTo>
                  <a:cubicBezTo>
                    <a:pt x="180" y="76"/>
                    <a:pt x="180" y="76"/>
                    <a:pt x="180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925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53" name="ïŝḻïďè" descr="133a4e52-e5a0-494a-929d-529c4d6f8232">
              <a:extLst>
                <a:ext uri="{FF2B5EF4-FFF2-40B4-BE49-F238E27FC236}">
                  <a16:creationId xmlns:a16="http://schemas.microsoft.com/office/drawing/2014/main" id="{B308DBAA-5640-4D5E-8228-C53FBBC4761D}"/>
                </a:ext>
              </a:extLst>
            </p:cNvPr>
            <p:cNvSpPr/>
            <p:nvPr/>
          </p:nvSpPr>
          <p:spPr>
            <a:xfrm rot="17467680">
              <a:off x="1828793" y="2349177"/>
              <a:ext cx="604838" cy="620551"/>
            </a:xfrm>
            <a:custGeom>
              <a:avLst/>
              <a:gdLst/>
              <a:ahLst/>
              <a:cxnLst/>
              <a:rect l="l" t="t" r="r" b="b"/>
              <a:pathLst>
                <a:path w="341" h="350" extrusionOk="0">
                  <a:moveTo>
                    <a:pt x="341" y="11"/>
                  </a:moveTo>
                  <a:cubicBezTo>
                    <a:pt x="247" y="128"/>
                    <a:pt x="247" y="128"/>
                    <a:pt x="247" y="128"/>
                  </a:cubicBezTo>
                  <a:cubicBezTo>
                    <a:pt x="109" y="300"/>
                    <a:pt x="109" y="300"/>
                    <a:pt x="109" y="300"/>
                  </a:cubicBezTo>
                  <a:cubicBezTo>
                    <a:pt x="70" y="350"/>
                    <a:pt x="0" y="284"/>
                    <a:pt x="49" y="242"/>
                  </a:cubicBezTo>
                  <a:cubicBezTo>
                    <a:pt x="216" y="99"/>
                    <a:pt x="216" y="99"/>
                    <a:pt x="216" y="99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41" y="11"/>
                    <a:pt x="341" y="11"/>
                    <a:pt x="34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38" name="ís1idé" descr="dc02f437-6ffb-432a-aac7-e42bb84051ec">
              <a:extLst>
                <a:ext uri="{FF2B5EF4-FFF2-40B4-BE49-F238E27FC236}">
                  <a16:creationId xmlns:a16="http://schemas.microsoft.com/office/drawing/2014/main" id="{C82A97E2-9D27-4C50-9B0A-DD3F38A85767}"/>
                </a:ext>
              </a:extLst>
            </p:cNvPr>
            <p:cNvSpPr/>
            <p:nvPr/>
          </p:nvSpPr>
          <p:spPr>
            <a:xfrm>
              <a:off x="9709116" y="2009866"/>
              <a:ext cx="274567" cy="166688"/>
            </a:xfrm>
            <a:custGeom>
              <a:avLst/>
              <a:gdLst/>
              <a:ahLst/>
              <a:cxnLst/>
              <a:rect l="l" t="t" r="r" b="b"/>
              <a:pathLst>
                <a:path w="155" h="94" extrusionOk="0">
                  <a:moveTo>
                    <a:pt x="27" y="94"/>
                  </a:moveTo>
                  <a:cubicBezTo>
                    <a:pt x="67" y="77"/>
                    <a:pt x="110" y="68"/>
                    <a:pt x="155" y="6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0" y="2"/>
                    <a:pt x="48" y="14"/>
                    <a:pt x="0" y="35"/>
                  </a:cubicBezTo>
                  <a:lnTo>
                    <a:pt x="27" y="94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325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39" name="ïŝḻiḍe" descr="bdccc31a-371b-4877-8322-66b4b10d5f68">
              <a:extLst>
                <a:ext uri="{FF2B5EF4-FFF2-40B4-BE49-F238E27FC236}">
                  <a16:creationId xmlns:a16="http://schemas.microsoft.com/office/drawing/2014/main" id="{EC652E0B-E461-4F05-8F09-9B3F2C01E9D8}"/>
                </a:ext>
              </a:extLst>
            </p:cNvPr>
            <p:cNvSpPr/>
            <p:nvPr/>
          </p:nvSpPr>
          <p:spPr>
            <a:xfrm>
              <a:off x="10247140" y="2065429"/>
              <a:ext cx="279328" cy="233363"/>
            </a:xfrm>
            <a:custGeom>
              <a:avLst/>
              <a:gdLst/>
              <a:ahLst/>
              <a:cxnLst/>
              <a:rect l="l" t="t" r="r" b="b"/>
              <a:pathLst>
                <a:path w="157" h="132" extrusionOk="0">
                  <a:moveTo>
                    <a:pt x="0" y="61"/>
                  </a:moveTo>
                  <a:cubicBezTo>
                    <a:pt x="41" y="78"/>
                    <a:pt x="79" y="102"/>
                    <a:pt x="111" y="132"/>
                  </a:cubicBezTo>
                  <a:cubicBezTo>
                    <a:pt x="157" y="85"/>
                    <a:pt x="157" y="85"/>
                    <a:pt x="157" y="85"/>
                  </a:cubicBezTo>
                  <a:cubicBezTo>
                    <a:pt x="118" y="49"/>
                    <a:pt x="73" y="20"/>
                    <a:pt x="23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625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40" name="íṩļíḍe" descr="2200c1e6-18a6-4974-9ccd-8b422da2e2e1">
              <a:extLst>
                <a:ext uri="{FF2B5EF4-FFF2-40B4-BE49-F238E27FC236}">
                  <a16:creationId xmlns:a16="http://schemas.microsoft.com/office/drawing/2014/main" id="{3397C951-A405-409B-BF19-A2218A363A63}"/>
                </a:ext>
              </a:extLst>
            </p:cNvPr>
            <p:cNvSpPr/>
            <p:nvPr/>
          </p:nvSpPr>
          <p:spPr>
            <a:xfrm>
              <a:off x="10028122" y="2009866"/>
              <a:ext cx="219018" cy="149225"/>
            </a:xfrm>
            <a:custGeom>
              <a:avLst/>
              <a:gdLst/>
              <a:ahLst/>
              <a:cxnLst/>
              <a:rect l="l" t="t" r="r" b="b"/>
              <a:pathLst>
                <a:path w="123" h="84" extrusionOk="0">
                  <a:moveTo>
                    <a:pt x="0" y="66"/>
                  </a:moveTo>
                  <a:cubicBezTo>
                    <a:pt x="35" y="67"/>
                    <a:pt x="69" y="73"/>
                    <a:pt x="100" y="84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84" y="9"/>
                    <a:pt x="43" y="2"/>
                    <a:pt x="0" y="0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250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41" name="îṩ1îḓé" descr="438e9dec-5800-4ceb-a436-6d7ef1a9a881">
              <a:extLst>
                <a:ext uri="{FF2B5EF4-FFF2-40B4-BE49-F238E27FC236}">
                  <a16:creationId xmlns:a16="http://schemas.microsoft.com/office/drawing/2014/main" id="{B17E80F6-ECAD-4658-8C6B-95D4890455E9}"/>
                </a:ext>
              </a:extLst>
            </p:cNvPr>
            <p:cNvSpPr/>
            <p:nvPr/>
          </p:nvSpPr>
          <p:spPr>
            <a:xfrm>
              <a:off x="10474093" y="2247991"/>
              <a:ext cx="209496" cy="230188"/>
            </a:xfrm>
            <a:custGeom>
              <a:avLst/>
              <a:gdLst/>
              <a:ahLst/>
              <a:cxnLst/>
              <a:rect l="l" t="t" r="r" b="b"/>
              <a:pathLst>
                <a:path w="118" h="130" extrusionOk="0">
                  <a:moveTo>
                    <a:pt x="46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3" y="71"/>
                    <a:pt x="43" y="99"/>
                    <a:pt x="58" y="130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99" y="65"/>
                    <a:pt x="75" y="30"/>
                    <a:pt x="46" y="0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625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42" name="iŝḻíḑé" descr="1db751c9-2e65-45ad-9c5d-c5c0ecc6277b">
              <a:extLst>
                <a:ext uri="{FF2B5EF4-FFF2-40B4-BE49-F238E27FC236}">
                  <a16:creationId xmlns:a16="http://schemas.microsoft.com/office/drawing/2014/main" id="{C69060CC-6B90-4ECB-890B-327B0C69AF95}"/>
                </a:ext>
              </a:extLst>
            </p:cNvPr>
            <p:cNvSpPr/>
            <p:nvPr/>
          </p:nvSpPr>
          <p:spPr>
            <a:xfrm>
              <a:off x="9304409" y="2247991"/>
              <a:ext cx="233303" cy="279400"/>
            </a:xfrm>
            <a:custGeom>
              <a:avLst/>
              <a:gdLst/>
              <a:ahLst/>
              <a:cxnLst/>
              <a:rect l="l" t="t" r="r" b="b"/>
              <a:pathLst>
                <a:path w="132" h="157" extrusionOk="0">
                  <a:moveTo>
                    <a:pt x="62" y="157"/>
                  </a:moveTo>
                  <a:cubicBezTo>
                    <a:pt x="78" y="115"/>
                    <a:pt x="103" y="78"/>
                    <a:pt x="132" y="46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9" y="38"/>
                    <a:pt x="20" y="84"/>
                    <a:pt x="0" y="134"/>
                  </a:cubicBezTo>
                  <a:lnTo>
                    <a:pt x="62" y="157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850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43" name="îṣ1íḓe" descr="0e616960-8ce1-475d-b638-fcd80e11eea7">
              <a:extLst>
                <a:ext uri="{FF2B5EF4-FFF2-40B4-BE49-F238E27FC236}">
                  <a16:creationId xmlns:a16="http://schemas.microsoft.com/office/drawing/2014/main" id="{9D6CC999-A7EF-44D6-B971-94F905F50D27}"/>
                </a:ext>
              </a:extLst>
            </p:cNvPr>
            <p:cNvSpPr/>
            <p:nvPr/>
          </p:nvSpPr>
          <p:spPr>
            <a:xfrm>
              <a:off x="9486924" y="2089241"/>
              <a:ext cx="230128" cy="209550"/>
            </a:xfrm>
            <a:custGeom>
              <a:avLst/>
              <a:gdLst/>
              <a:ahLst/>
              <a:cxnLst/>
              <a:rect l="l" t="t" r="r" b="b"/>
              <a:pathLst>
                <a:path w="130" h="118" extrusionOk="0">
                  <a:moveTo>
                    <a:pt x="47" y="118"/>
                  </a:moveTo>
                  <a:cubicBezTo>
                    <a:pt x="72" y="95"/>
                    <a:pt x="100" y="75"/>
                    <a:pt x="130" y="6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65" y="19"/>
                    <a:pt x="31" y="43"/>
                    <a:pt x="0" y="71"/>
                  </a:cubicBezTo>
                  <a:lnTo>
                    <a:pt x="47" y="118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475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44" name="išlïdè" descr="d3779062-cd2e-4b69-8484-877812930ce6">
              <a:extLst>
                <a:ext uri="{FF2B5EF4-FFF2-40B4-BE49-F238E27FC236}">
                  <a16:creationId xmlns:a16="http://schemas.microsoft.com/office/drawing/2014/main" id="{A1456EF3-2C5D-46B7-928B-344F2BF17F5C}"/>
                </a:ext>
              </a:extLst>
            </p:cNvPr>
            <p:cNvSpPr/>
            <p:nvPr/>
          </p:nvSpPr>
          <p:spPr>
            <a:xfrm>
              <a:off x="9250448" y="2527391"/>
              <a:ext cx="147600" cy="217488"/>
            </a:xfrm>
            <a:custGeom>
              <a:avLst/>
              <a:gdLst/>
              <a:ahLst/>
              <a:cxnLst/>
              <a:rect l="l" t="t" r="r" b="b"/>
              <a:pathLst>
                <a:path w="83" h="123" extrusionOk="0">
                  <a:moveTo>
                    <a:pt x="66" y="123"/>
                  </a:moveTo>
                  <a:cubicBezTo>
                    <a:pt x="67" y="88"/>
                    <a:pt x="73" y="54"/>
                    <a:pt x="83" y="2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39"/>
                    <a:pt x="1" y="80"/>
                    <a:pt x="0" y="123"/>
                  </a:cubicBezTo>
                  <a:lnTo>
                    <a:pt x="66" y="123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550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45" name="î$ľïḑé" descr="d405a081-3c63-47d4-8fe7-8eb8cfa8172b">
              <a:extLst>
                <a:ext uri="{FF2B5EF4-FFF2-40B4-BE49-F238E27FC236}">
                  <a16:creationId xmlns:a16="http://schemas.microsoft.com/office/drawing/2014/main" id="{EC5D1C2B-AE33-4FC4-A997-6E318FC2A7BF}"/>
                </a:ext>
              </a:extLst>
            </p:cNvPr>
            <p:cNvSpPr/>
            <p:nvPr/>
          </p:nvSpPr>
          <p:spPr>
            <a:xfrm>
              <a:off x="9250448" y="2789329"/>
              <a:ext cx="166645" cy="276225"/>
            </a:xfrm>
            <a:custGeom>
              <a:avLst/>
              <a:gdLst/>
              <a:ahLst/>
              <a:cxnLst/>
              <a:rect l="l" t="t" r="r" b="b"/>
              <a:pathLst>
                <a:path w="94" h="155" extrusionOk="0">
                  <a:moveTo>
                    <a:pt x="0" y="0"/>
                  </a:moveTo>
                  <a:cubicBezTo>
                    <a:pt x="1" y="55"/>
                    <a:pt x="13" y="107"/>
                    <a:pt x="34" y="155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7" y="88"/>
                    <a:pt x="67" y="45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850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46" name="íṥḷîḋè" descr="e7de1739-7a32-457f-91f4-c8ae9fe3b888">
              <a:extLst>
                <a:ext uri="{FF2B5EF4-FFF2-40B4-BE49-F238E27FC236}">
                  <a16:creationId xmlns:a16="http://schemas.microsoft.com/office/drawing/2014/main" id="{4532C79B-F9CD-4C28-923A-E9ABFC4CF370}"/>
                </a:ext>
              </a:extLst>
            </p:cNvPr>
            <p:cNvSpPr/>
            <p:nvPr/>
          </p:nvSpPr>
          <p:spPr>
            <a:xfrm>
              <a:off x="10596300" y="2468654"/>
              <a:ext cx="165057" cy="276225"/>
            </a:xfrm>
            <a:custGeom>
              <a:avLst/>
              <a:gdLst/>
              <a:ahLst/>
              <a:cxnLst/>
              <a:rect l="l" t="t" r="r" b="b"/>
              <a:pathLst>
                <a:path w="93" h="156" extrusionOk="0">
                  <a:moveTo>
                    <a:pt x="93" y="156"/>
                  </a:moveTo>
                  <a:cubicBezTo>
                    <a:pt x="92" y="101"/>
                    <a:pt x="80" y="48"/>
                    <a:pt x="59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6" y="68"/>
                    <a:pt x="26" y="111"/>
                    <a:pt x="28" y="156"/>
                  </a:cubicBezTo>
                  <a:lnTo>
                    <a:pt x="93" y="156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850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47" name="iSļíḓê" descr="bbc11480-5494-4332-b50d-adb69a92902e">
              <a:extLst>
                <a:ext uri="{FF2B5EF4-FFF2-40B4-BE49-F238E27FC236}">
                  <a16:creationId xmlns:a16="http://schemas.microsoft.com/office/drawing/2014/main" id="{B050338A-F41B-4C6B-B43B-DE01BD7612BD}"/>
                </a:ext>
              </a:extLst>
            </p:cNvPr>
            <p:cNvSpPr/>
            <p:nvPr/>
          </p:nvSpPr>
          <p:spPr>
            <a:xfrm>
              <a:off x="10613757" y="2789329"/>
              <a:ext cx="147600" cy="217488"/>
            </a:xfrm>
            <a:custGeom>
              <a:avLst/>
              <a:gdLst/>
              <a:ahLst/>
              <a:cxnLst/>
              <a:rect l="l" t="t" r="r" b="b"/>
              <a:pathLst>
                <a:path w="83" h="122" extrusionOk="0">
                  <a:moveTo>
                    <a:pt x="18" y="0"/>
                  </a:moveTo>
                  <a:cubicBezTo>
                    <a:pt x="17" y="34"/>
                    <a:pt x="10" y="68"/>
                    <a:pt x="0" y="100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75" y="84"/>
                    <a:pt x="82" y="42"/>
                    <a:pt x="83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550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36" name="í$ḷîdê" descr="413c27b3-027d-4b4f-9b33-c799d585766b">
              <a:extLst>
                <a:ext uri="{FF2B5EF4-FFF2-40B4-BE49-F238E27FC236}">
                  <a16:creationId xmlns:a16="http://schemas.microsoft.com/office/drawing/2014/main" id="{FDD88356-053F-4AB2-9631-361B8CEEB34C}"/>
                </a:ext>
              </a:extLst>
            </p:cNvPr>
            <p:cNvSpPr/>
            <p:nvPr/>
          </p:nvSpPr>
          <p:spPr>
            <a:xfrm rot="463676">
              <a:off x="9811813" y="2753638"/>
              <a:ext cx="325438" cy="322179"/>
            </a:xfrm>
            <a:custGeom>
              <a:avLst/>
              <a:gdLst/>
              <a:ahLst/>
              <a:cxnLst/>
              <a:rect l="l" t="t" r="r" b="b"/>
              <a:pathLst>
                <a:path w="183" h="182" extrusionOk="0">
                  <a:moveTo>
                    <a:pt x="180" y="76"/>
                  </a:moveTo>
                  <a:cubicBezTo>
                    <a:pt x="183" y="101"/>
                    <a:pt x="175" y="128"/>
                    <a:pt x="157" y="147"/>
                  </a:cubicBezTo>
                  <a:cubicBezTo>
                    <a:pt x="124" y="181"/>
                    <a:pt x="69" y="182"/>
                    <a:pt x="35" y="150"/>
                  </a:cubicBezTo>
                  <a:cubicBezTo>
                    <a:pt x="1" y="117"/>
                    <a:pt x="0" y="62"/>
                    <a:pt x="33" y="28"/>
                  </a:cubicBezTo>
                  <a:cubicBezTo>
                    <a:pt x="52" y="9"/>
                    <a:pt x="78" y="0"/>
                    <a:pt x="103" y="3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42" y="55"/>
                    <a:pt x="37" y="74"/>
                    <a:pt x="39" y="92"/>
                  </a:cubicBezTo>
                  <a:cubicBezTo>
                    <a:pt x="40" y="105"/>
                    <a:pt x="46" y="118"/>
                    <a:pt x="56" y="128"/>
                  </a:cubicBezTo>
                  <a:cubicBezTo>
                    <a:pt x="67" y="138"/>
                    <a:pt x="80" y="143"/>
                    <a:pt x="94" y="143"/>
                  </a:cubicBezTo>
                  <a:cubicBezTo>
                    <a:pt x="111" y="145"/>
                    <a:pt x="130" y="139"/>
                    <a:pt x="145" y="120"/>
                  </a:cubicBezTo>
                  <a:cubicBezTo>
                    <a:pt x="180" y="76"/>
                    <a:pt x="180" y="76"/>
                    <a:pt x="180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925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37" name="îşḷïḋê" descr="3e579c24-5ff1-45a9-beb7-97cd020da447">
              <a:extLst>
                <a:ext uri="{FF2B5EF4-FFF2-40B4-BE49-F238E27FC236}">
                  <a16:creationId xmlns:a16="http://schemas.microsoft.com/office/drawing/2014/main" id="{B8A560B9-75B7-4ABD-B6A3-AF063EFE9543}"/>
                </a:ext>
              </a:extLst>
            </p:cNvPr>
            <p:cNvSpPr/>
            <p:nvPr/>
          </p:nvSpPr>
          <p:spPr>
            <a:xfrm rot="463676">
              <a:off x="9877054" y="2440067"/>
              <a:ext cx="604838" cy="620551"/>
            </a:xfrm>
            <a:custGeom>
              <a:avLst/>
              <a:gdLst/>
              <a:ahLst/>
              <a:cxnLst/>
              <a:rect l="l" t="t" r="r" b="b"/>
              <a:pathLst>
                <a:path w="341" h="350" extrusionOk="0">
                  <a:moveTo>
                    <a:pt x="341" y="11"/>
                  </a:moveTo>
                  <a:cubicBezTo>
                    <a:pt x="247" y="128"/>
                    <a:pt x="247" y="128"/>
                    <a:pt x="247" y="128"/>
                  </a:cubicBezTo>
                  <a:cubicBezTo>
                    <a:pt x="109" y="300"/>
                    <a:pt x="109" y="300"/>
                    <a:pt x="109" y="300"/>
                  </a:cubicBezTo>
                  <a:cubicBezTo>
                    <a:pt x="70" y="350"/>
                    <a:pt x="0" y="284"/>
                    <a:pt x="49" y="242"/>
                  </a:cubicBezTo>
                  <a:cubicBezTo>
                    <a:pt x="216" y="99"/>
                    <a:pt x="216" y="99"/>
                    <a:pt x="216" y="99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41" y="11"/>
                    <a:pt x="341" y="11"/>
                    <a:pt x="34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2" name="ïṧlîďe" descr="6f303bf4-faef-4d30-bc62-dd14ff09b9d3">
              <a:extLst>
                <a:ext uri="{FF2B5EF4-FFF2-40B4-BE49-F238E27FC236}">
                  <a16:creationId xmlns:a16="http://schemas.microsoft.com/office/drawing/2014/main" id="{C46D68FF-7F0E-41B3-B403-93E0E0832C69}"/>
                </a:ext>
              </a:extLst>
            </p:cNvPr>
            <p:cNvSpPr/>
            <p:nvPr/>
          </p:nvSpPr>
          <p:spPr>
            <a:xfrm>
              <a:off x="5799215" y="2009866"/>
              <a:ext cx="274567" cy="166688"/>
            </a:xfrm>
            <a:custGeom>
              <a:avLst/>
              <a:gdLst/>
              <a:ahLst/>
              <a:cxnLst/>
              <a:rect l="l" t="t" r="r" b="b"/>
              <a:pathLst>
                <a:path w="155" h="94" extrusionOk="0">
                  <a:moveTo>
                    <a:pt x="27" y="94"/>
                  </a:moveTo>
                  <a:cubicBezTo>
                    <a:pt x="67" y="77"/>
                    <a:pt x="110" y="68"/>
                    <a:pt x="155" y="6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0" y="2"/>
                    <a:pt x="48" y="14"/>
                    <a:pt x="0" y="35"/>
                  </a:cubicBezTo>
                  <a:lnTo>
                    <a:pt x="27" y="94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325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3" name="ïṧ1idé" descr="3fa31cef-3523-43ac-a3cc-0d282f3e1cfb">
              <a:extLst>
                <a:ext uri="{FF2B5EF4-FFF2-40B4-BE49-F238E27FC236}">
                  <a16:creationId xmlns:a16="http://schemas.microsoft.com/office/drawing/2014/main" id="{A329E6B1-945D-495C-B86D-8A51E2E0C523}"/>
                </a:ext>
              </a:extLst>
            </p:cNvPr>
            <p:cNvSpPr/>
            <p:nvPr/>
          </p:nvSpPr>
          <p:spPr>
            <a:xfrm>
              <a:off x="6337238" y="2065429"/>
              <a:ext cx="279327" cy="233363"/>
            </a:xfrm>
            <a:custGeom>
              <a:avLst/>
              <a:gdLst/>
              <a:ahLst/>
              <a:cxnLst/>
              <a:rect l="l" t="t" r="r" b="b"/>
              <a:pathLst>
                <a:path w="157" h="132" extrusionOk="0">
                  <a:moveTo>
                    <a:pt x="0" y="61"/>
                  </a:moveTo>
                  <a:cubicBezTo>
                    <a:pt x="41" y="78"/>
                    <a:pt x="79" y="102"/>
                    <a:pt x="111" y="132"/>
                  </a:cubicBezTo>
                  <a:cubicBezTo>
                    <a:pt x="157" y="85"/>
                    <a:pt x="157" y="85"/>
                    <a:pt x="157" y="85"/>
                  </a:cubicBezTo>
                  <a:cubicBezTo>
                    <a:pt x="118" y="49"/>
                    <a:pt x="73" y="20"/>
                    <a:pt x="23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625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4" name="íṥḻíḋê" descr="86b102fe-9985-4a74-bcec-708c518b1937">
              <a:extLst>
                <a:ext uri="{FF2B5EF4-FFF2-40B4-BE49-F238E27FC236}">
                  <a16:creationId xmlns:a16="http://schemas.microsoft.com/office/drawing/2014/main" id="{603F2588-7CD7-44D7-84D9-6BB39CE67F9A}"/>
                </a:ext>
              </a:extLst>
            </p:cNvPr>
            <p:cNvSpPr/>
            <p:nvPr/>
          </p:nvSpPr>
          <p:spPr>
            <a:xfrm>
              <a:off x="6118220" y="2009866"/>
              <a:ext cx="219018" cy="149225"/>
            </a:xfrm>
            <a:custGeom>
              <a:avLst/>
              <a:gdLst/>
              <a:ahLst/>
              <a:cxnLst/>
              <a:rect l="l" t="t" r="r" b="b"/>
              <a:pathLst>
                <a:path w="123" h="84" extrusionOk="0">
                  <a:moveTo>
                    <a:pt x="0" y="66"/>
                  </a:moveTo>
                  <a:cubicBezTo>
                    <a:pt x="35" y="67"/>
                    <a:pt x="69" y="73"/>
                    <a:pt x="100" y="84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84" y="9"/>
                    <a:pt x="43" y="2"/>
                    <a:pt x="0" y="0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250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5" name="îsľíde" descr="b0ccb03a-633d-4bae-94e5-e9545b75eab9">
              <a:extLst>
                <a:ext uri="{FF2B5EF4-FFF2-40B4-BE49-F238E27FC236}">
                  <a16:creationId xmlns:a16="http://schemas.microsoft.com/office/drawing/2014/main" id="{4F8D9135-EA0A-42A8-A4D9-68EB83C537FC}"/>
                </a:ext>
              </a:extLst>
            </p:cNvPr>
            <p:cNvSpPr/>
            <p:nvPr/>
          </p:nvSpPr>
          <p:spPr>
            <a:xfrm>
              <a:off x="6564191" y="2247991"/>
              <a:ext cx="209496" cy="230188"/>
            </a:xfrm>
            <a:custGeom>
              <a:avLst/>
              <a:gdLst/>
              <a:ahLst/>
              <a:cxnLst/>
              <a:rect l="l" t="t" r="r" b="b"/>
              <a:pathLst>
                <a:path w="118" h="130" extrusionOk="0">
                  <a:moveTo>
                    <a:pt x="46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3" y="71"/>
                    <a:pt x="43" y="99"/>
                    <a:pt x="58" y="130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99" y="65"/>
                    <a:pt x="75" y="30"/>
                    <a:pt x="46" y="0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625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6" name="íSľide" descr="a1630551-5675-4ba2-9a86-cb98bcdb09f4">
              <a:extLst>
                <a:ext uri="{FF2B5EF4-FFF2-40B4-BE49-F238E27FC236}">
                  <a16:creationId xmlns:a16="http://schemas.microsoft.com/office/drawing/2014/main" id="{98840CFE-030D-42F9-9CAC-0EDA5E4316DE}"/>
                </a:ext>
              </a:extLst>
            </p:cNvPr>
            <p:cNvSpPr/>
            <p:nvPr/>
          </p:nvSpPr>
          <p:spPr>
            <a:xfrm>
              <a:off x="5394508" y="2247991"/>
              <a:ext cx="233302" cy="279400"/>
            </a:xfrm>
            <a:custGeom>
              <a:avLst/>
              <a:gdLst/>
              <a:ahLst/>
              <a:cxnLst/>
              <a:rect l="l" t="t" r="r" b="b"/>
              <a:pathLst>
                <a:path w="132" h="157" extrusionOk="0">
                  <a:moveTo>
                    <a:pt x="62" y="157"/>
                  </a:moveTo>
                  <a:cubicBezTo>
                    <a:pt x="78" y="115"/>
                    <a:pt x="103" y="78"/>
                    <a:pt x="132" y="46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9" y="38"/>
                    <a:pt x="20" y="84"/>
                    <a:pt x="0" y="134"/>
                  </a:cubicBezTo>
                  <a:lnTo>
                    <a:pt x="62" y="157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850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7" name="íŝḻidè" descr="624a112a-3359-4306-b2a9-53fcfc24581f">
              <a:extLst>
                <a:ext uri="{FF2B5EF4-FFF2-40B4-BE49-F238E27FC236}">
                  <a16:creationId xmlns:a16="http://schemas.microsoft.com/office/drawing/2014/main" id="{EDF2838A-BCE8-48BA-A1F8-3CBE8AF96FF0}"/>
                </a:ext>
              </a:extLst>
            </p:cNvPr>
            <p:cNvSpPr/>
            <p:nvPr/>
          </p:nvSpPr>
          <p:spPr>
            <a:xfrm>
              <a:off x="5577022" y="2089241"/>
              <a:ext cx="230128" cy="209550"/>
            </a:xfrm>
            <a:custGeom>
              <a:avLst/>
              <a:gdLst/>
              <a:ahLst/>
              <a:cxnLst/>
              <a:rect l="l" t="t" r="r" b="b"/>
              <a:pathLst>
                <a:path w="130" h="118" extrusionOk="0">
                  <a:moveTo>
                    <a:pt x="47" y="118"/>
                  </a:moveTo>
                  <a:cubicBezTo>
                    <a:pt x="72" y="95"/>
                    <a:pt x="100" y="75"/>
                    <a:pt x="130" y="6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65" y="19"/>
                    <a:pt x="31" y="43"/>
                    <a:pt x="0" y="71"/>
                  </a:cubicBezTo>
                  <a:lnTo>
                    <a:pt x="47" y="118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475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8" name="íśḻíḓé" descr="e4b9aa84-bdcd-44b4-ad35-269b81c0df34">
              <a:extLst>
                <a:ext uri="{FF2B5EF4-FFF2-40B4-BE49-F238E27FC236}">
                  <a16:creationId xmlns:a16="http://schemas.microsoft.com/office/drawing/2014/main" id="{79D300B0-8B5C-445D-9E83-7FC33C5A8717}"/>
                </a:ext>
              </a:extLst>
            </p:cNvPr>
            <p:cNvSpPr/>
            <p:nvPr/>
          </p:nvSpPr>
          <p:spPr>
            <a:xfrm>
              <a:off x="5340547" y="2527391"/>
              <a:ext cx="147600" cy="217488"/>
            </a:xfrm>
            <a:custGeom>
              <a:avLst/>
              <a:gdLst/>
              <a:ahLst/>
              <a:cxnLst/>
              <a:rect l="l" t="t" r="r" b="b"/>
              <a:pathLst>
                <a:path w="83" h="123" extrusionOk="0">
                  <a:moveTo>
                    <a:pt x="66" y="123"/>
                  </a:moveTo>
                  <a:cubicBezTo>
                    <a:pt x="67" y="88"/>
                    <a:pt x="73" y="54"/>
                    <a:pt x="83" y="2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39"/>
                    <a:pt x="1" y="80"/>
                    <a:pt x="0" y="123"/>
                  </a:cubicBezTo>
                  <a:lnTo>
                    <a:pt x="66" y="123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550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9" name="iš1iďê" descr="4cf91962-bf2b-4603-ba05-1d316e65982b">
              <a:extLst>
                <a:ext uri="{FF2B5EF4-FFF2-40B4-BE49-F238E27FC236}">
                  <a16:creationId xmlns:a16="http://schemas.microsoft.com/office/drawing/2014/main" id="{B5D33D98-33AD-40B5-8731-643970386E45}"/>
                </a:ext>
              </a:extLst>
            </p:cNvPr>
            <p:cNvSpPr/>
            <p:nvPr/>
          </p:nvSpPr>
          <p:spPr>
            <a:xfrm>
              <a:off x="5340547" y="2789329"/>
              <a:ext cx="166645" cy="276225"/>
            </a:xfrm>
            <a:custGeom>
              <a:avLst/>
              <a:gdLst/>
              <a:ahLst/>
              <a:cxnLst/>
              <a:rect l="l" t="t" r="r" b="b"/>
              <a:pathLst>
                <a:path w="94" h="155" extrusionOk="0">
                  <a:moveTo>
                    <a:pt x="0" y="0"/>
                  </a:moveTo>
                  <a:cubicBezTo>
                    <a:pt x="1" y="55"/>
                    <a:pt x="13" y="107"/>
                    <a:pt x="34" y="155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7" y="88"/>
                    <a:pt x="67" y="45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850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30" name="îşḻîďê" descr="bc1a716d-666f-4adb-819f-ffdee8e703e0">
              <a:extLst>
                <a:ext uri="{FF2B5EF4-FFF2-40B4-BE49-F238E27FC236}">
                  <a16:creationId xmlns:a16="http://schemas.microsoft.com/office/drawing/2014/main" id="{5CB60169-EAAF-42E1-8D08-CE6E393DE75B}"/>
                </a:ext>
              </a:extLst>
            </p:cNvPr>
            <p:cNvSpPr/>
            <p:nvPr/>
          </p:nvSpPr>
          <p:spPr>
            <a:xfrm>
              <a:off x="6686397" y="2468654"/>
              <a:ext cx="165057" cy="276225"/>
            </a:xfrm>
            <a:custGeom>
              <a:avLst/>
              <a:gdLst/>
              <a:ahLst/>
              <a:cxnLst/>
              <a:rect l="l" t="t" r="r" b="b"/>
              <a:pathLst>
                <a:path w="93" h="156" extrusionOk="0">
                  <a:moveTo>
                    <a:pt x="93" y="156"/>
                  </a:moveTo>
                  <a:cubicBezTo>
                    <a:pt x="92" y="101"/>
                    <a:pt x="80" y="48"/>
                    <a:pt x="59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6" y="68"/>
                    <a:pt x="26" y="111"/>
                    <a:pt x="28" y="156"/>
                  </a:cubicBezTo>
                  <a:lnTo>
                    <a:pt x="93" y="156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850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31" name="iṩlidê" descr="6d916334-d101-4c61-a8f5-980bf2db798d">
              <a:extLst>
                <a:ext uri="{FF2B5EF4-FFF2-40B4-BE49-F238E27FC236}">
                  <a16:creationId xmlns:a16="http://schemas.microsoft.com/office/drawing/2014/main" id="{DE55427D-250C-43C7-869A-54C252862C5F}"/>
                </a:ext>
              </a:extLst>
            </p:cNvPr>
            <p:cNvSpPr/>
            <p:nvPr/>
          </p:nvSpPr>
          <p:spPr>
            <a:xfrm>
              <a:off x="6703854" y="2789329"/>
              <a:ext cx="147600" cy="217488"/>
            </a:xfrm>
            <a:custGeom>
              <a:avLst/>
              <a:gdLst/>
              <a:ahLst/>
              <a:cxnLst/>
              <a:rect l="l" t="t" r="r" b="b"/>
              <a:pathLst>
                <a:path w="83" h="122" extrusionOk="0">
                  <a:moveTo>
                    <a:pt x="18" y="0"/>
                  </a:moveTo>
                  <a:cubicBezTo>
                    <a:pt x="17" y="34"/>
                    <a:pt x="10" y="68"/>
                    <a:pt x="0" y="100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75" y="84"/>
                    <a:pt x="82" y="42"/>
                    <a:pt x="83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550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0" name="íSľîḋe" descr="2e559a83-2839-43e4-8965-c6dc6db4faa8">
              <a:extLst>
                <a:ext uri="{FF2B5EF4-FFF2-40B4-BE49-F238E27FC236}">
                  <a16:creationId xmlns:a16="http://schemas.microsoft.com/office/drawing/2014/main" id="{E860A465-90B4-48D1-B3A6-18310253BCA0}"/>
                </a:ext>
              </a:extLst>
            </p:cNvPr>
            <p:cNvSpPr/>
            <p:nvPr/>
          </p:nvSpPr>
          <p:spPr>
            <a:xfrm rot="20110684">
              <a:off x="5881263" y="2764771"/>
              <a:ext cx="325438" cy="322179"/>
            </a:xfrm>
            <a:custGeom>
              <a:avLst/>
              <a:gdLst/>
              <a:ahLst/>
              <a:cxnLst/>
              <a:rect l="l" t="t" r="r" b="b"/>
              <a:pathLst>
                <a:path w="183" h="182" extrusionOk="0">
                  <a:moveTo>
                    <a:pt x="180" y="76"/>
                  </a:moveTo>
                  <a:cubicBezTo>
                    <a:pt x="183" y="101"/>
                    <a:pt x="175" y="128"/>
                    <a:pt x="157" y="147"/>
                  </a:cubicBezTo>
                  <a:cubicBezTo>
                    <a:pt x="124" y="181"/>
                    <a:pt x="69" y="182"/>
                    <a:pt x="35" y="150"/>
                  </a:cubicBezTo>
                  <a:cubicBezTo>
                    <a:pt x="1" y="117"/>
                    <a:pt x="0" y="62"/>
                    <a:pt x="33" y="28"/>
                  </a:cubicBezTo>
                  <a:cubicBezTo>
                    <a:pt x="52" y="9"/>
                    <a:pt x="78" y="0"/>
                    <a:pt x="103" y="3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42" y="55"/>
                    <a:pt x="37" y="74"/>
                    <a:pt x="39" y="92"/>
                  </a:cubicBezTo>
                  <a:cubicBezTo>
                    <a:pt x="40" y="105"/>
                    <a:pt x="46" y="118"/>
                    <a:pt x="56" y="128"/>
                  </a:cubicBezTo>
                  <a:cubicBezTo>
                    <a:pt x="67" y="138"/>
                    <a:pt x="80" y="143"/>
                    <a:pt x="94" y="143"/>
                  </a:cubicBezTo>
                  <a:cubicBezTo>
                    <a:pt x="111" y="145"/>
                    <a:pt x="130" y="139"/>
                    <a:pt x="145" y="120"/>
                  </a:cubicBezTo>
                  <a:cubicBezTo>
                    <a:pt x="180" y="76"/>
                    <a:pt x="180" y="76"/>
                    <a:pt x="180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92500" lnSpcReduction="20000"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21" name="îṩľîḋê" descr="c81795cf-ec88-4d5f-adce-5d239c64c1bc">
              <a:extLst>
                <a:ext uri="{FF2B5EF4-FFF2-40B4-BE49-F238E27FC236}">
                  <a16:creationId xmlns:a16="http://schemas.microsoft.com/office/drawing/2014/main" id="{13685B26-76A9-45CF-A5FB-F69B827E4BE2}"/>
                </a:ext>
              </a:extLst>
            </p:cNvPr>
            <p:cNvSpPr/>
            <p:nvPr/>
          </p:nvSpPr>
          <p:spPr>
            <a:xfrm rot="20110684">
              <a:off x="5825868" y="2366756"/>
              <a:ext cx="604838" cy="620551"/>
            </a:xfrm>
            <a:custGeom>
              <a:avLst/>
              <a:gdLst/>
              <a:ahLst/>
              <a:cxnLst/>
              <a:rect l="l" t="t" r="r" b="b"/>
              <a:pathLst>
                <a:path w="341" h="350" extrusionOk="0">
                  <a:moveTo>
                    <a:pt x="341" y="11"/>
                  </a:moveTo>
                  <a:cubicBezTo>
                    <a:pt x="247" y="128"/>
                    <a:pt x="247" y="128"/>
                    <a:pt x="247" y="128"/>
                  </a:cubicBezTo>
                  <a:cubicBezTo>
                    <a:pt x="109" y="300"/>
                    <a:pt x="109" y="300"/>
                    <a:pt x="109" y="300"/>
                  </a:cubicBezTo>
                  <a:cubicBezTo>
                    <a:pt x="70" y="350"/>
                    <a:pt x="0" y="284"/>
                    <a:pt x="49" y="242"/>
                  </a:cubicBezTo>
                  <a:cubicBezTo>
                    <a:pt x="216" y="99"/>
                    <a:pt x="216" y="99"/>
                    <a:pt x="216" y="99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41" y="11"/>
                    <a:pt x="341" y="11"/>
                    <a:pt x="34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sp>
          <p:nvSpPr>
            <p:cNvPr id="66" name="Title" descr="35d5d21b-de86-4fa3-805e-f0b897a2aae8">
              <a:extLst>
                <a:ext uri="{FF2B5EF4-FFF2-40B4-BE49-F238E27FC236}">
                  <a16:creationId xmlns:a16="http://schemas.microsoft.com/office/drawing/2014/main" id="{47ED8661-7535-3FF8-4339-2F8A3D98D5D7}"/>
                </a:ext>
              </a:extLst>
            </p:cNvPr>
            <p:cNvSpPr txBox="1"/>
            <p:nvPr/>
          </p:nvSpPr>
          <p:spPr>
            <a:xfrm>
              <a:off x="660400" y="1130300"/>
              <a:ext cx="10858500" cy="73034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endParaRPr/>
            </a:p>
          </p:txBody>
        </p:sp>
        <p:grpSp>
          <p:nvGrpSpPr>
            <p:cNvPr id="68" name="组合 67" descr="11f3b2e5-c80f-43b2-aef9-03d69ac07664">
              <a:extLst>
                <a:ext uri="{FF2B5EF4-FFF2-40B4-BE49-F238E27FC236}">
                  <a16:creationId xmlns:a16="http://schemas.microsoft.com/office/drawing/2014/main" id="{C2CC4594-A216-5126-B521-FE221752CEC8}"/>
                </a:ext>
              </a:extLst>
            </p:cNvPr>
            <p:cNvGrpSpPr/>
            <p:nvPr/>
          </p:nvGrpSpPr>
          <p:grpSpPr>
            <a:xfrm>
              <a:off x="673100" y="3492500"/>
              <a:ext cx="3026004" cy="2641600"/>
              <a:chOff x="673100" y="3492500"/>
              <a:chExt cx="3026004" cy="2641600"/>
            </a:xfrm>
          </p:grpSpPr>
          <p:sp>
            <p:nvSpPr>
              <p:cNvPr id="49" name="Number1" descr="d4de90e9-51c7-4ca2-8d88-ae1fb9f6ddfe">
                <a:extLst>
                  <a:ext uri="{FF2B5EF4-FFF2-40B4-BE49-F238E27FC236}">
                    <a16:creationId xmlns:a16="http://schemas.microsoft.com/office/drawing/2014/main" id="{E1F621A7-9C76-4A43-B825-EF9AA8D9025C}"/>
                  </a:ext>
                </a:extLst>
              </p:cNvPr>
              <p:cNvSpPr/>
              <p:nvPr/>
            </p:nvSpPr>
            <p:spPr bwMode="auto">
              <a:xfrm>
                <a:off x="1101292" y="3492500"/>
                <a:ext cx="2169621" cy="69495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38100"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sz="2000" b="1" i="1" u="none">
                    <a:solidFill>
                      <a:srgbClr val="FFFFFF"/>
                    </a:solidFill>
                    <a:latin typeface="Aptos"/>
                  </a:rPr>
                  <a:t>80 km/h</a:t>
                </a:r>
              </a:p>
            </p:txBody>
          </p:sp>
          <p:sp>
            <p:nvSpPr>
              <p:cNvPr id="6" name="Text1" descr="65d3c467-9abe-4952-bf2e-33671de6aff9">
                <a:extLst>
                  <a:ext uri="{FF2B5EF4-FFF2-40B4-BE49-F238E27FC236}">
                    <a16:creationId xmlns:a16="http://schemas.microsoft.com/office/drawing/2014/main" id="{9827F00E-8145-4713-8AB1-484ED3A1E16F}"/>
                  </a:ext>
                </a:extLst>
              </p:cNvPr>
              <p:cNvSpPr/>
              <p:nvPr/>
            </p:nvSpPr>
            <p:spPr bwMode="auto">
              <a:xfrm>
                <a:off x="673100" y="4967767"/>
                <a:ext cx="3026004" cy="1166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7" name="Bullet1" descr="eb86c5c7-e7a3-4331-927e-de9887c9d7dd">
                <a:extLst>
                  <a:ext uri="{FF2B5EF4-FFF2-40B4-BE49-F238E27FC236}">
                    <a16:creationId xmlns:a16="http://schemas.microsoft.com/office/drawing/2014/main" id="{7AFDE116-5166-4311-81C8-A9DAC68DB44F}"/>
                  </a:ext>
                </a:extLst>
              </p:cNvPr>
              <p:cNvSpPr txBox="1"/>
              <p:nvPr/>
            </p:nvSpPr>
            <p:spPr bwMode="auto">
              <a:xfrm>
                <a:off x="673100" y="4360862"/>
                <a:ext cx="3026004" cy="6069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24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宋体" panose="02010600030101010101" pitchFamily="2" charset="-122"/>
                    <a:ea typeface="宋体" panose="02010600030101010101" pitchFamily="2" charset="-122"/>
                  </a:rPr>
                  <a:t>技巧组合练习</a:t>
                </a:r>
                <a:endParaRPr lang="en-US" sz="2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0" name="组合 69" descr="82f6e0d5-4573-4f8c-ba91-e5ba9cb48da9">
              <a:extLst>
                <a:ext uri="{FF2B5EF4-FFF2-40B4-BE49-F238E27FC236}">
                  <a16:creationId xmlns:a16="http://schemas.microsoft.com/office/drawing/2014/main" id="{C2F58035-E82C-0226-DE99-D73A012F808D}"/>
                </a:ext>
              </a:extLst>
            </p:cNvPr>
            <p:cNvGrpSpPr/>
            <p:nvPr/>
          </p:nvGrpSpPr>
          <p:grpSpPr>
            <a:xfrm>
              <a:off x="4582998" y="3492500"/>
              <a:ext cx="3026004" cy="2641600"/>
              <a:chOff x="4582998" y="3492500"/>
              <a:chExt cx="3026004" cy="2641600"/>
            </a:xfrm>
          </p:grpSpPr>
          <p:sp>
            <p:nvSpPr>
              <p:cNvPr id="17" name="Number2" descr="4b4a0a0b-9d5f-442b-b8fb-3fba5ef70670">
                <a:extLst>
                  <a:ext uri="{FF2B5EF4-FFF2-40B4-BE49-F238E27FC236}">
                    <a16:creationId xmlns:a16="http://schemas.microsoft.com/office/drawing/2014/main" id="{C93C3B74-D126-4A70-8F36-B7F4816D8BA3}"/>
                  </a:ext>
                </a:extLst>
              </p:cNvPr>
              <p:cNvSpPr/>
              <p:nvPr/>
            </p:nvSpPr>
            <p:spPr bwMode="auto">
              <a:xfrm>
                <a:off x="5011190" y="3492500"/>
                <a:ext cx="2169621" cy="69495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38100"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sz="2000" b="1" i="1" u="none">
                    <a:solidFill>
                      <a:srgbClr val="FFFFFF"/>
                    </a:solidFill>
                    <a:latin typeface="Aptos"/>
                  </a:rPr>
                  <a:t>120 km/h</a:t>
                </a:r>
              </a:p>
            </p:txBody>
          </p:sp>
          <p:sp>
            <p:nvSpPr>
              <p:cNvPr id="9" name="Text2" descr="7b6b278e-9e79-4f5b-a1da-61a009fb8faa">
                <a:extLst>
                  <a:ext uri="{FF2B5EF4-FFF2-40B4-BE49-F238E27FC236}">
                    <a16:creationId xmlns:a16="http://schemas.microsoft.com/office/drawing/2014/main" id="{038FC6B2-31FE-4DB7-A1B6-5FCDF0A46ED1}"/>
                  </a:ext>
                </a:extLst>
              </p:cNvPr>
              <p:cNvSpPr/>
              <p:nvPr/>
            </p:nvSpPr>
            <p:spPr bwMode="auto">
              <a:xfrm>
                <a:off x="4582998" y="4967767"/>
                <a:ext cx="3026004" cy="1166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Bullet2" descr="c69de235-8eb9-4560-b05f-8c2208d6947a">
                <a:extLst>
                  <a:ext uri="{FF2B5EF4-FFF2-40B4-BE49-F238E27FC236}">
                    <a16:creationId xmlns:a16="http://schemas.microsoft.com/office/drawing/2014/main" id="{F6806D8F-5159-44B4-987E-028A448ADD7C}"/>
                  </a:ext>
                </a:extLst>
              </p:cNvPr>
              <p:cNvSpPr txBox="1"/>
              <p:nvPr/>
            </p:nvSpPr>
            <p:spPr bwMode="auto">
              <a:xfrm>
                <a:off x="4582998" y="4360862"/>
                <a:ext cx="3026004" cy="6069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24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宋体" panose="02010600030101010101" pitchFamily="2" charset="-122"/>
                    <a:ea typeface="宋体" panose="02010600030101010101" pitchFamily="2" charset="-122"/>
                  </a:rPr>
                  <a:t>趣味挑战类</a:t>
                </a:r>
                <a:endParaRPr lang="en-US" sz="2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9" name="组合 68" descr="5840c733-e1c5-485f-abb4-fd93dc482234">
              <a:extLst>
                <a:ext uri="{FF2B5EF4-FFF2-40B4-BE49-F238E27FC236}">
                  <a16:creationId xmlns:a16="http://schemas.microsoft.com/office/drawing/2014/main" id="{1B1EBCF0-C6EB-ADC7-C6E3-37533AB5FF02}"/>
                </a:ext>
              </a:extLst>
            </p:cNvPr>
            <p:cNvGrpSpPr/>
            <p:nvPr/>
          </p:nvGrpSpPr>
          <p:grpSpPr>
            <a:xfrm>
              <a:off x="8492896" y="3492500"/>
              <a:ext cx="3026004" cy="2641600"/>
              <a:chOff x="8492896" y="3492500"/>
              <a:chExt cx="3026004" cy="2641600"/>
            </a:xfrm>
          </p:grpSpPr>
          <p:sp>
            <p:nvSpPr>
              <p:cNvPr id="33" name="Number3" descr="be33f70e-2f08-4b8d-8140-8b5356b46e99">
                <a:extLst>
                  <a:ext uri="{FF2B5EF4-FFF2-40B4-BE49-F238E27FC236}">
                    <a16:creationId xmlns:a16="http://schemas.microsoft.com/office/drawing/2014/main" id="{D7EC541C-146F-41FE-BFB5-580F6CC6BE1E}"/>
                  </a:ext>
                </a:extLst>
              </p:cNvPr>
              <p:cNvSpPr/>
              <p:nvPr/>
            </p:nvSpPr>
            <p:spPr bwMode="auto">
              <a:xfrm>
                <a:off x="8921088" y="3492500"/>
                <a:ext cx="2169621" cy="69495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38100"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sz="2000" b="1" i="1" u="none">
                    <a:solidFill>
                      <a:srgbClr val="FFFFFF"/>
                    </a:solidFill>
                    <a:latin typeface="Aptos"/>
                  </a:rPr>
                  <a:t>160 km/h</a:t>
                </a:r>
              </a:p>
            </p:txBody>
          </p:sp>
          <p:sp>
            <p:nvSpPr>
              <p:cNvPr id="11" name="Text3" descr="a2fe1cdb-5742-4b20-9bdb-2ca330acf2e1">
                <a:extLst>
                  <a:ext uri="{FF2B5EF4-FFF2-40B4-BE49-F238E27FC236}">
                    <a16:creationId xmlns:a16="http://schemas.microsoft.com/office/drawing/2014/main" id="{090CD17C-0B02-4439-9DCE-26929461CA2A}"/>
                  </a:ext>
                </a:extLst>
              </p:cNvPr>
              <p:cNvSpPr/>
              <p:nvPr/>
            </p:nvSpPr>
            <p:spPr bwMode="auto">
              <a:xfrm>
                <a:off x="8492896" y="4967767"/>
                <a:ext cx="3026004" cy="1166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1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Bullet3" descr="6354dcf1-7f09-4b2a-9765-dfe2eb091b08">
                <a:extLst>
                  <a:ext uri="{FF2B5EF4-FFF2-40B4-BE49-F238E27FC236}">
                    <a16:creationId xmlns:a16="http://schemas.microsoft.com/office/drawing/2014/main" id="{81F3937B-97AC-42DA-9F37-60CE25A642D0}"/>
                  </a:ext>
                </a:extLst>
              </p:cNvPr>
              <p:cNvSpPr txBox="1"/>
              <p:nvPr/>
            </p:nvSpPr>
            <p:spPr bwMode="auto">
              <a:xfrm>
                <a:off x="8492896" y="4360862"/>
                <a:ext cx="3026004" cy="6069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1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24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宋体" panose="02010600030101010101" pitchFamily="2" charset="-122"/>
                    <a:ea typeface="宋体" panose="02010600030101010101" pitchFamily="2" charset="-122"/>
                  </a:rPr>
                  <a:t>知识拓展类</a:t>
                </a:r>
                <a:endParaRPr lang="en-US" sz="2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EDD569E-45E7-EBCA-DC2A-DF3D6F3BC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0" y="261674"/>
            <a:ext cx="512090" cy="52602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 descr="bf2638f8-1996-4719-82b7-02bd312273c0">
            <a:extLst>
              <a:ext uri="{FF2B5EF4-FFF2-40B4-BE49-F238E27FC236}">
                <a16:creationId xmlns:a16="http://schemas.microsoft.com/office/drawing/2014/main" id="{881D1BC8-D643-5AC0-413D-A5079AD0D45C}"/>
              </a:ext>
            </a:extLst>
          </p:cNvPr>
          <p:cNvSpPr>
            <a:spLocks noGrp="1"/>
          </p:cNvSpPr>
          <p:nvPr/>
        </p:nvSpPr>
        <p:spPr>
          <a:xfrm>
            <a:off x="2759529" y="1866780"/>
            <a:ext cx="6685643" cy="9062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课时教学设计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ea typeface="微软雅黑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DBF14-A104-4A41-5F00-DEC9338DF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9B4DED-BE69-8DA9-550C-F07F33DA8F06}"/>
              </a:ext>
            </a:extLst>
          </p:cNvPr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67000"/>
                </a:schemeClr>
              </a:gs>
              <a:gs pos="100000">
                <a:schemeClr val="bg1">
                  <a:alpha val="92000"/>
                </a:schemeClr>
              </a:gs>
            </a:gsLst>
            <a:lin ang="42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A16D9D03-3356-363F-5A52-F9570CA5B85D}"/>
              </a:ext>
            </a:extLst>
          </p:cNvPr>
          <p:cNvSpPr txBox="1"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8CDAE22D-A887-3F48-3D09-5EBEE99D498D}"/>
              </a:ext>
            </a:extLst>
          </p:cNvPr>
          <p:cNvSpPr txBox="1"/>
          <p:nvPr/>
        </p:nvSpPr>
        <p:spPr>
          <a:xfrm>
            <a:off x="5665729" y="1"/>
            <a:ext cx="1419533" cy="682831"/>
          </a:xfrm>
          <a:custGeom>
            <a:avLst/>
            <a:gdLst>
              <a:gd name="connsiteX0" fmla="*/ 0 w 1419533"/>
              <a:gd name="connsiteY0" fmla="*/ 0 h 682831"/>
              <a:gd name="connsiteX1" fmla="*/ 269704 w 1419533"/>
              <a:gd name="connsiteY1" fmla="*/ 0 h 682831"/>
              <a:gd name="connsiteX2" fmla="*/ 275686 w 1419533"/>
              <a:gd name="connsiteY2" fmla="*/ 59341 h 682831"/>
              <a:gd name="connsiteX3" fmla="*/ 709766 w 1419533"/>
              <a:gd name="connsiteY3" fmla="*/ 413127 h 682831"/>
              <a:gd name="connsiteX4" fmla="*/ 1143847 w 1419533"/>
              <a:gd name="connsiteY4" fmla="*/ 59341 h 682831"/>
              <a:gd name="connsiteX5" fmla="*/ 1149829 w 1419533"/>
              <a:gd name="connsiteY5" fmla="*/ 0 h 682831"/>
              <a:gd name="connsiteX6" fmla="*/ 1419533 w 1419533"/>
              <a:gd name="connsiteY6" fmla="*/ 0 h 682831"/>
              <a:gd name="connsiteX7" fmla="*/ 1408071 w 1419533"/>
              <a:gd name="connsiteY7" fmla="*/ 113696 h 682831"/>
              <a:gd name="connsiteX8" fmla="*/ 709766 w 1419533"/>
              <a:gd name="connsiteY8" fmla="*/ 682831 h 682831"/>
              <a:gd name="connsiteX9" fmla="*/ 11462 w 1419533"/>
              <a:gd name="connsiteY9" fmla="*/ 113696 h 682831"/>
            </a:gdLst>
            <a:ahLst/>
            <a:cxnLst/>
            <a:rect l="l" t="t" r="r" b="b"/>
            <a:pathLst>
              <a:path w="1419533" h="682831">
                <a:moveTo>
                  <a:pt x="0" y="0"/>
                </a:moveTo>
                <a:lnTo>
                  <a:pt x="269704" y="0"/>
                </a:lnTo>
                <a:lnTo>
                  <a:pt x="275686" y="59341"/>
                </a:lnTo>
                <a:cubicBezTo>
                  <a:pt x="317002" y="261246"/>
                  <a:pt x="495648" y="413127"/>
                  <a:pt x="709766" y="413127"/>
                </a:cubicBezTo>
                <a:cubicBezTo>
                  <a:pt x="923885" y="413127"/>
                  <a:pt x="1102531" y="261246"/>
                  <a:pt x="1143847" y="59341"/>
                </a:cubicBezTo>
                <a:lnTo>
                  <a:pt x="1149829" y="0"/>
                </a:lnTo>
                <a:lnTo>
                  <a:pt x="1419533" y="0"/>
                </a:lnTo>
                <a:lnTo>
                  <a:pt x="1408071" y="113696"/>
                </a:lnTo>
                <a:cubicBezTo>
                  <a:pt x="1341607" y="438501"/>
                  <a:pt x="1054220" y="682831"/>
                  <a:pt x="709766" y="682831"/>
                </a:cubicBezTo>
                <a:cubicBezTo>
                  <a:pt x="365313" y="682831"/>
                  <a:pt x="77926" y="438501"/>
                  <a:pt x="11462" y="113696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2964A509-A63E-1946-67B5-B959C2F78F04}"/>
              </a:ext>
            </a:extLst>
          </p:cNvPr>
          <p:cNvSpPr txBox="1"/>
          <p:nvPr/>
        </p:nvSpPr>
        <p:spPr>
          <a:xfrm>
            <a:off x="11518900" y="6356068"/>
            <a:ext cx="673100" cy="501932"/>
          </a:xfrm>
          <a:custGeom>
            <a:avLst/>
            <a:gdLst>
              <a:gd name="connsiteX0" fmla="*/ 345155 w 673100"/>
              <a:gd name="connsiteY0" fmla="*/ 0 h 501932"/>
              <a:gd name="connsiteX1" fmla="*/ 663186 w 673100"/>
              <a:gd name="connsiteY1" fmla="*/ 210805 h 501932"/>
              <a:gd name="connsiteX2" fmla="*/ 673100 w 673100"/>
              <a:gd name="connsiteY2" fmla="*/ 242743 h 501932"/>
              <a:gd name="connsiteX3" fmla="*/ 673100 w 673100"/>
              <a:gd name="connsiteY3" fmla="*/ 447567 h 501932"/>
              <a:gd name="connsiteX4" fmla="*/ 663186 w 673100"/>
              <a:gd name="connsiteY4" fmla="*/ 479505 h 501932"/>
              <a:gd name="connsiteX5" fmla="*/ 651013 w 673100"/>
              <a:gd name="connsiteY5" fmla="*/ 501932 h 501932"/>
              <a:gd name="connsiteX6" fmla="*/ 39297 w 673100"/>
              <a:gd name="connsiteY6" fmla="*/ 501932 h 501932"/>
              <a:gd name="connsiteX7" fmla="*/ 27124 w 673100"/>
              <a:gd name="connsiteY7" fmla="*/ 479505 h 501932"/>
              <a:gd name="connsiteX8" fmla="*/ 0 w 673100"/>
              <a:gd name="connsiteY8" fmla="*/ 345155 h 501932"/>
              <a:gd name="connsiteX9" fmla="*/ 345155 w 673100"/>
              <a:gd name="connsiteY9" fmla="*/ 0 h 501932"/>
            </a:gdLst>
            <a:ahLst/>
            <a:cxnLst/>
            <a:rect l="l" t="t" r="r" b="b"/>
            <a:pathLst>
              <a:path w="673100" h="501932">
                <a:moveTo>
                  <a:pt x="345155" y="0"/>
                </a:moveTo>
                <a:cubicBezTo>
                  <a:pt x="488123" y="0"/>
                  <a:pt x="610789" y="86924"/>
                  <a:pt x="663186" y="210805"/>
                </a:cubicBezTo>
                <a:lnTo>
                  <a:pt x="673100" y="242743"/>
                </a:lnTo>
                <a:lnTo>
                  <a:pt x="673100" y="447567"/>
                </a:lnTo>
                <a:lnTo>
                  <a:pt x="663186" y="479505"/>
                </a:lnTo>
                <a:lnTo>
                  <a:pt x="651013" y="501932"/>
                </a:lnTo>
                <a:lnTo>
                  <a:pt x="39297" y="501932"/>
                </a:lnTo>
                <a:lnTo>
                  <a:pt x="27124" y="479505"/>
                </a:lnTo>
                <a:cubicBezTo>
                  <a:pt x="9658" y="438211"/>
                  <a:pt x="0" y="392811"/>
                  <a:pt x="0" y="345155"/>
                </a:cubicBezTo>
                <a:cubicBezTo>
                  <a:pt x="0" y="154531"/>
                  <a:pt x="154531" y="0"/>
                  <a:pt x="34515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8C4669DB-FB5B-B1A8-BB5D-EFA76F7461D5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41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9BC69EB9-3667-E5A7-69A3-52C52A9AEE76}"/>
              </a:ext>
            </a:extLst>
          </p:cNvPr>
          <p:cNvSpPr txBox="1"/>
          <p:nvPr/>
        </p:nvSpPr>
        <p:spPr>
          <a:xfrm>
            <a:off x="483759" y="302264"/>
            <a:ext cx="176641" cy="176641"/>
          </a:xfrm>
          <a:prstGeom prst="ellipse">
            <a:avLst/>
          </a:prstGeom>
          <a:solidFill>
            <a:schemeClr val="accent1">
              <a:alpha val="31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DC4B350-5F30-3107-0ED1-C598CC99AAAC}"/>
              </a:ext>
            </a:extLst>
          </p:cNvPr>
          <p:cNvSpPr txBox="1"/>
          <p:nvPr/>
        </p:nvSpPr>
        <p:spPr>
          <a:xfrm>
            <a:off x="279052" y="6158161"/>
            <a:ext cx="399114" cy="399114"/>
          </a:xfrm>
          <a:prstGeom prst="ellipse">
            <a:avLst/>
          </a:prstGeom>
          <a:solidFill>
            <a:schemeClr val="accent2">
              <a:lumMod val="60000"/>
              <a:lumOff val="40000"/>
              <a:alpha val="31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FA82FBC4-6997-3FEE-2B01-0F30DD2CBA57}"/>
              </a:ext>
            </a:extLst>
          </p:cNvPr>
          <p:cNvSpPr txBox="1"/>
          <p:nvPr/>
        </p:nvSpPr>
        <p:spPr>
          <a:xfrm>
            <a:off x="10973658" y="918087"/>
            <a:ext cx="131857" cy="131857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4EA1843C-1300-0A04-3A3B-1047841F530C}"/>
              </a:ext>
            </a:extLst>
          </p:cNvPr>
          <p:cNvSpPr txBox="1"/>
          <p:nvPr/>
        </p:nvSpPr>
        <p:spPr>
          <a:xfrm>
            <a:off x="6663200" y="6288746"/>
            <a:ext cx="134643" cy="134643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6647EA08-F9E8-3D1D-1A16-D0F59D4764FA}"/>
              </a:ext>
            </a:extLst>
          </p:cNvPr>
          <p:cNvSpPr txBox="1"/>
          <p:nvPr/>
        </p:nvSpPr>
        <p:spPr>
          <a:xfrm>
            <a:off x="11105515" y="1079616"/>
            <a:ext cx="450996" cy="450996"/>
          </a:xfrm>
          <a:prstGeom prst="donut">
            <a:avLst>
              <a:gd name="adj" fmla="val 18919"/>
            </a:avLst>
          </a:prstGeom>
          <a:solidFill>
            <a:schemeClr val="accent6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78E9F457-FEC1-8CB7-7032-DDB21827E458}"/>
              </a:ext>
            </a:extLst>
          </p:cNvPr>
          <p:cNvSpPr txBox="1"/>
          <p:nvPr/>
        </p:nvSpPr>
        <p:spPr>
          <a:xfrm rot="19248219">
            <a:off x="4282356" y="6357257"/>
            <a:ext cx="838384" cy="773211"/>
          </a:xfrm>
          <a:custGeom>
            <a:avLst/>
            <a:gdLst>
              <a:gd name="connsiteX0" fmla="*/ 533921 w 838384"/>
              <a:gd name="connsiteY0" fmla="*/ 117937 h 773211"/>
              <a:gd name="connsiteX1" fmla="*/ 838384 w 838384"/>
              <a:gd name="connsiteY1" fmla="*/ 690563 h 773211"/>
              <a:gd name="connsiteX2" fmla="*/ 830053 w 838384"/>
              <a:gd name="connsiteY2" fmla="*/ 773211 h 773211"/>
              <a:gd name="connsiteX3" fmla="*/ 712676 w 838384"/>
              <a:gd name="connsiteY3" fmla="*/ 773211 h 773211"/>
              <a:gd name="connsiteX4" fmla="*/ 472560 w 838384"/>
              <a:gd name="connsiteY4" fmla="*/ 577403 h 773211"/>
              <a:gd name="connsiteX5" fmla="*/ 465967 w 838384"/>
              <a:gd name="connsiteY5" fmla="*/ 556164 h 773211"/>
              <a:gd name="connsiteX6" fmla="*/ 200403 w 838384"/>
              <a:gd name="connsiteY6" fmla="*/ 349260 h 773211"/>
              <a:gd name="connsiteX7" fmla="*/ 192015 w 838384"/>
              <a:gd name="connsiteY7" fmla="*/ 348626 h 773211"/>
              <a:gd name="connsiteX8" fmla="*/ 0 w 838384"/>
              <a:gd name="connsiteY8" fmla="*/ 192043 h 773211"/>
              <a:gd name="connsiteX9" fmla="*/ 0 w 838384"/>
              <a:gd name="connsiteY9" fmla="*/ 16715 h 773211"/>
              <a:gd name="connsiteX10" fmla="*/ 8649 w 838384"/>
              <a:gd name="connsiteY10" fmla="*/ 14030 h 773211"/>
              <a:gd name="connsiteX11" fmla="*/ 147821 w 838384"/>
              <a:gd name="connsiteY11" fmla="*/ 0 h 773211"/>
              <a:gd name="connsiteX12" fmla="*/ 533921 w 838384"/>
              <a:gd name="connsiteY12" fmla="*/ 117937 h 773211"/>
            </a:gdLst>
            <a:ahLst/>
            <a:cxnLst/>
            <a:rect l="l" t="t" r="r" b="b"/>
            <a:pathLst>
              <a:path w="838384" h="773211">
                <a:moveTo>
                  <a:pt x="533921" y="117937"/>
                </a:moveTo>
                <a:cubicBezTo>
                  <a:pt x="717612" y="242037"/>
                  <a:pt x="838384" y="452196"/>
                  <a:pt x="838384" y="690563"/>
                </a:cubicBezTo>
                <a:lnTo>
                  <a:pt x="830053" y="773211"/>
                </a:lnTo>
                <a:lnTo>
                  <a:pt x="712676" y="773211"/>
                </a:lnTo>
                <a:lnTo>
                  <a:pt x="472560" y="577403"/>
                </a:lnTo>
                <a:lnTo>
                  <a:pt x="465967" y="556164"/>
                </a:lnTo>
                <a:cubicBezTo>
                  <a:pt x="420103" y="447729"/>
                  <a:pt x="320419" y="367599"/>
                  <a:pt x="200403" y="349260"/>
                </a:cubicBezTo>
                <a:lnTo>
                  <a:pt x="192015" y="348626"/>
                </a:lnTo>
                <a:lnTo>
                  <a:pt x="0" y="192043"/>
                </a:lnTo>
                <a:lnTo>
                  <a:pt x="0" y="16715"/>
                </a:lnTo>
                <a:lnTo>
                  <a:pt x="8649" y="14030"/>
                </a:lnTo>
                <a:cubicBezTo>
                  <a:pt x="53603" y="4831"/>
                  <a:pt x="100148" y="0"/>
                  <a:pt x="147821" y="0"/>
                </a:cubicBezTo>
                <a:cubicBezTo>
                  <a:pt x="290841" y="0"/>
                  <a:pt x="423707" y="43478"/>
                  <a:pt x="533921" y="11793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D4EA0014-1E4F-38EF-8917-A79897E10908}"/>
              </a:ext>
            </a:extLst>
          </p:cNvPr>
          <p:cNvSpPr txBox="1"/>
          <p:nvPr/>
        </p:nvSpPr>
        <p:spPr>
          <a:xfrm>
            <a:off x="678167" y="1919823"/>
            <a:ext cx="3508400" cy="91490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91435173-9DEC-A856-96BF-48394F1E3686}"/>
              </a:ext>
            </a:extLst>
          </p:cNvPr>
          <p:cNvSpPr txBox="1"/>
          <p:nvPr/>
        </p:nvSpPr>
        <p:spPr>
          <a:xfrm rot="5400000">
            <a:off x="521281" y="2076708"/>
            <a:ext cx="914901" cy="601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E92D3F0B-80A7-D924-F7F8-8881BBB44470}"/>
              </a:ext>
            </a:extLst>
          </p:cNvPr>
          <p:cNvSpPr txBox="1"/>
          <p:nvPr/>
        </p:nvSpPr>
        <p:spPr>
          <a:xfrm>
            <a:off x="718503" y="2118528"/>
            <a:ext cx="496394" cy="495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01</a:t>
            </a: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5BEDF660-5B7C-8B88-3AD8-E951B2D734B2}"/>
              </a:ext>
            </a:extLst>
          </p:cNvPr>
          <p:cNvSpPr txBox="1"/>
          <p:nvPr/>
        </p:nvSpPr>
        <p:spPr>
          <a:xfrm>
            <a:off x="1490360" y="1975685"/>
            <a:ext cx="2407473" cy="803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zh-CN" altLang="en-US" sz="20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课时信息元素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55641B00-5E7F-9438-B72A-EBD1B771AA1E}"/>
              </a:ext>
            </a:extLst>
          </p:cNvPr>
          <p:cNvSpPr txBox="1"/>
          <p:nvPr/>
        </p:nvSpPr>
        <p:spPr>
          <a:xfrm>
            <a:off x="4359567" y="1919823"/>
            <a:ext cx="3508400" cy="91490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E6B3C1A0-8A55-3E4A-1150-3FE355C9D092}"/>
              </a:ext>
            </a:extLst>
          </p:cNvPr>
          <p:cNvSpPr txBox="1"/>
          <p:nvPr/>
        </p:nvSpPr>
        <p:spPr>
          <a:xfrm rot="5400000">
            <a:off x="4202681" y="2076708"/>
            <a:ext cx="914901" cy="601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9D782D2A-B9E5-8DAE-8B55-2BB898ED5221}"/>
              </a:ext>
            </a:extLst>
          </p:cNvPr>
          <p:cNvSpPr txBox="1"/>
          <p:nvPr/>
        </p:nvSpPr>
        <p:spPr>
          <a:xfrm>
            <a:off x="4399903" y="2118528"/>
            <a:ext cx="496394" cy="495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02</a:t>
            </a: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4C567BD7-FAAA-368E-9811-1D18720C25A0}"/>
              </a:ext>
            </a:extLst>
          </p:cNvPr>
          <p:cNvSpPr txBox="1"/>
          <p:nvPr/>
        </p:nvSpPr>
        <p:spPr>
          <a:xfrm>
            <a:off x="5171760" y="1975685"/>
            <a:ext cx="2407473" cy="803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zh-CN" altLang="en-US" sz="20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学习目标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DF50DD64-CDA2-6931-CE8C-ABB036E63E92}"/>
              </a:ext>
            </a:extLst>
          </p:cNvPr>
          <p:cNvSpPr txBox="1"/>
          <p:nvPr/>
        </p:nvSpPr>
        <p:spPr>
          <a:xfrm>
            <a:off x="8040967" y="1919823"/>
            <a:ext cx="3508400" cy="91490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F861B084-3F19-1ED1-DE3E-9F5AB178EC55}"/>
              </a:ext>
            </a:extLst>
          </p:cNvPr>
          <p:cNvSpPr txBox="1"/>
          <p:nvPr/>
        </p:nvSpPr>
        <p:spPr>
          <a:xfrm rot="5400000">
            <a:off x="7884080" y="2076708"/>
            <a:ext cx="914901" cy="601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24956DB7-C0DB-9225-4356-085F87B54642}"/>
              </a:ext>
            </a:extLst>
          </p:cNvPr>
          <p:cNvSpPr txBox="1"/>
          <p:nvPr/>
        </p:nvSpPr>
        <p:spPr>
          <a:xfrm>
            <a:off x="8081303" y="2118528"/>
            <a:ext cx="496394" cy="495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800" b="1" dirty="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03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854720FE-9842-8E75-6500-C8A914E3FE92}"/>
              </a:ext>
            </a:extLst>
          </p:cNvPr>
          <p:cNvSpPr txBox="1"/>
          <p:nvPr/>
        </p:nvSpPr>
        <p:spPr>
          <a:xfrm>
            <a:off x="8853160" y="1975685"/>
            <a:ext cx="2407473" cy="803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zh-CN" altLang="en-US" sz="20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主要学习内容及各部分内容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379A94E9-D1E4-15F8-8FA5-500DD1F78A9F}"/>
              </a:ext>
            </a:extLst>
          </p:cNvPr>
          <p:cNvSpPr txBox="1"/>
          <p:nvPr/>
        </p:nvSpPr>
        <p:spPr>
          <a:xfrm>
            <a:off x="678167" y="4110326"/>
            <a:ext cx="3508400" cy="91490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6" name="标题 1">
            <a:extLst>
              <a:ext uri="{FF2B5EF4-FFF2-40B4-BE49-F238E27FC236}">
                <a16:creationId xmlns:a16="http://schemas.microsoft.com/office/drawing/2014/main" id="{A9872031-548B-6BEC-6750-F880BC01460C}"/>
              </a:ext>
            </a:extLst>
          </p:cNvPr>
          <p:cNvSpPr txBox="1"/>
          <p:nvPr/>
        </p:nvSpPr>
        <p:spPr>
          <a:xfrm rot="5400000">
            <a:off x="521281" y="4267211"/>
            <a:ext cx="914901" cy="601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7" name="标题 1">
            <a:extLst>
              <a:ext uri="{FF2B5EF4-FFF2-40B4-BE49-F238E27FC236}">
                <a16:creationId xmlns:a16="http://schemas.microsoft.com/office/drawing/2014/main" id="{DDA2AC4B-2448-7832-DAD1-818EF04B6ADB}"/>
              </a:ext>
            </a:extLst>
          </p:cNvPr>
          <p:cNvSpPr txBox="1"/>
          <p:nvPr/>
        </p:nvSpPr>
        <p:spPr>
          <a:xfrm>
            <a:off x="718503" y="4309031"/>
            <a:ext cx="496394" cy="495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800" b="1" dirty="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07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8" name="标题 1">
            <a:extLst>
              <a:ext uri="{FF2B5EF4-FFF2-40B4-BE49-F238E27FC236}">
                <a16:creationId xmlns:a16="http://schemas.microsoft.com/office/drawing/2014/main" id="{873473F7-D3EA-7B37-FB8B-5EDA468C560A}"/>
              </a:ext>
            </a:extLst>
          </p:cNvPr>
          <p:cNvSpPr txBox="1"/>
          <p:nvPr/>
        </p:nvSpPr>
        <p:spPr>
          <a:xfrm>
            <a:off x="1490360" y="4166188"/>
            <a:ext cx="2407473" cy="803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zh-CN" altLang="en-US" sz="20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时间分别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684D3CBF-87C3-3206-F7F6-BFFEE4F345E2}"/>
              </a:ext>
            </a:extLst>
          </p:cNvPr>
          <p:cNvSpPr txBox="1"/>
          <p:nvPr/>
        </p:nvSpPr>
        <p:spPr>
          <a:xfrm>
            <a:off x="4359567" y="4110326"/>
            <a:ext cx="3508400" cy="91490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D001300F-52CB-86C4-6E8D-DB4B6734B049}"/>
              </a:ext>
            </a:extLst>
          </p:cNvPr>
          <p:cNvSpPr txBox="1"/>
          <p:nvPr/>
        </p:nvSpPr>
        <p:spPr>
          <a:xfrm rot="5400000">
            <a:off x="4202681" y="4267211"/>
            <a:ext cx="914901" cy="601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1" name="标题 1">
            <a:extLst>
              <a:ext uri="{FF2B5EF4-FFF2-40B4-BE49-F238E27FC236}">
                <a16:creationId xmlns:a16="http://schemas.microsoft.com/office/drawing/2014/main" id="{6CC95C5D-2C2B-2A66-5B08-D94022BA714B}"/>
              </a:ext>
            </a:extLst>
          </p:cNvPr>
          <p:cNvSpPr txBox="1"/>
          <p:nvPr/>
        </p:nvSpPr>
        <p:spPr>
          <a:xfrm>
            <a:off x="4399903" y="4309031"/>
            <a:ext cx="496394" cy="495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08</a:t>
            </a: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2" name="标题 1">
            <a:extLst>
              <a:ext uri="{FF2B5EF4-FFF2-40B4-BE49-F238E27FC236}">
                <a16:creationId xmlns:a16="http://schemas.microsoft.com/office/drawing/2014/main" id="{30D4F835-66D0-0164-C122-C1B76625A016}"/>
              </a:ext>
            </a:extLst>
          </p:cNvPr>
          <p:cNvSpPr txBox="1"/>
          <p:nvPr/>
        </p:nvSpPr>
        <p:spPr>
          <a:xfrm>
            <a:off x="5171760" y="4166188"/>
            <a:ext cx="2407473" cy="803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zh-CN" altLang="en-US" sz="20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运动负荷预计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3" name="标题 1">
            <a:extLst>
              <a:ext uri="{FF2B5EF4-FFF2-40B4-BE49-F238E27FC236}">
                <a16:creationId xmlns:a16="http://schemas.microsoft.com/office/drawing/2014/main" id="{20B84878-6182-3F7D-08F3-5EE2D5354963}"/>
              </a:ext>
            </a:extLst>
          </p:cNvPr>
          <p:cNvSpPr txBox="1"/>
          <p:nvPr/>
        </p:nvSpPr>
        <p:spPr>
          <a:xfrm>
            <a:off x="8040967" y="4110326"/>
            <a:ext cx="3508400" cy="91490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4" name="标题 1">
            <a:extLst>
              <a:ext uri="{FF2B5EF4-FFF2-40B4-BE49-F238E27FC236}">
                <a16:creationId xmlns:a16="http://schemas.microsoft.com/office/drawing/2014/main" id="{61C51A0C-54BD-EF5F-EB51-B2FDE5265EA8}"/>
              </a:ext>
            </a:extLst>
          </p:cNvPr>
          <p:cNvSpPr txBox="1"/>
          <p:nvPr/>
        </p:nvSpPr>
        <p:spPr>
          <a:xfrm rot="5400000">
            <a:off x="7884080" y="4267211"/>
            <a:ext cx="914901" cy="601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5" name="标题 1">
            <a:extLst>
              <a:ext uri="{FF2B5EF4-FFF2-40B4-BE49-F238E27FC236}">
                <a16:creationId xmlns:a16="http://schemas.microsoft.com/office/drawing/2014/main" id="{74776237-3B54-BEA8-D1C0-8DE773ABADAD}"/>
              </a:ext>
            </a:extLst>
          </p:cNvPr>
          <p:cNvSpPr txBox="1"/>
          <p:nvPr/>
        </p:nvSpPr>
        <p:spPr>
          <a:xfrm>
            <a:off x="8081303" y="4309031"/>
            <a:ext cx="496394" cy="495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09</a:t>
            </a: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6" name="标题 1">
            <a:extLst>
              <a:ext uri="{FF2B5EF4-FFF2-40B4-BE49-F238E27FC236}">
                <a16:creationId xmlns:a16="http://schemas.microsoft.com/office/drawing/2014/main" id="{D645D77F-AFA6-9AB8-7A8D-E7839D1E42C7}"/>
              </a:ext>
            </a:extLst>
          </p:cNvPr>
          <p:cNvSpPr txBox="1"/>
          <p:nvPr/>
        </p:nvSpPr>
        <p:spPr>
          <a:xfrm>
            <a:off x="8853160" y="4166188"/>
            <a:ext cx="2407473" cy="803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zh-CN" altLang="en-US" sz="20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场地器材布置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7" name="标题 1">
            <a:extLst>
              <a:ext uri="{FF2B5EF4-FFF2-40B4-BE49-F238E27FC236}">
                <a16:creationId xmlns:a16="http://schemas.microsoft.com/office/drawing/2014/main" id="{1BD39DBD-68CC-CEBA-52AF-D5071A69316D}"/>
              </a:ext>
            </a:extLst>
          </p:cNvPr>
          <p:cNvSpPr txBox="1"/>
          <p:nvPr/>
        </p:nvSpPr>
        <p:spPr>
          <a:xfrm>
            <a:off x="678167" y="5205578"/>
            <a:ext cx="3508400" cy="91490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8" name="标题 1">
            <a:extLst>
              <a:ext uri="{FF2B5EF4-FFF2-40B4-BE49-F238E27FC236}">
                <a16:creationId xmlns:a16="http://schemas.microsoft.com/office/drawing/2014/main" id="{3228DFC4-C118-D853-03F5-C2441A4CAB6B}"/>
              </a:ext>
            </a:extLst>
          </p:cNvPr>
          <p:cNvSpPr txBox="1"/>
          <p:nvPr/>
        </p:nvSpPr>
        <p:spPr>
          <a:xfrm rot="5400000">
            <a:off x="521281" y="5362462"/>
            <a:ext cx="914901" cy="601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9" name="标题 1">
            <a:extLst>
              <a:ext uri="{FF2B5EF4-FFF2-40B4-BE49-F238E27FC236}">
                <a16:creationId xmlns:a16="http://schemas.microsoft.com/office/drawing/2014/main" id="{DE3AC4BF-B5D7-6FE1-8124-E5C186851175}"/>
              </a:ext>
            </a:extLst>
          </p:cNvPr>
          <p:cNvSpPr txBox="1"/>
          <p:nvPr/>
        </p:nvSpPr>
        <p:spPr>
          <a:xfrm>
            <a:off x="718503" y="5404283"/>
            <a:ext cx="496394" cy="495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10</a:t>
            </a: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0" name="标题 1">
            <a:extLst>
              <a:ext uri="{FF2B5EF4-FFF2-40B4-BE49-F238E27FC236}">
                <a16:creationId xmlns:a16="http://schemas.microsoft.com/office/drawing/2014/main" id="{5BDEC390-CDAD-D0F3-A130-2F48D9B98724}"/>
              </a:ext>
            </a:extLst>
          </p:cNvPr>
          <p:cNvSpPr txBox="1"/>
          <p:nvPr/>
        </p:nvSpPr>
        <p:spPr>
          <a:xfrm>
            <a:off x="1490360" y="5261440"/>
            <a:ext cx="2407473" cy="803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zh-CN" altLang="en-US" sz="20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安全措施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1" name="标题 1">
            <a:extLst>
              <a:ext uri="{FF2B5EF4-FFF2-40B4-BE49-F238E27FC236}">
                <a16:creationId xmlns:a16="http://schemas.microsoft.com/office/drawing/2014/main" id="{6A6FC9CE-5D64-1CE6-831B-D624BF2F8543}"/>
              </a:ext>
            </a:extLst>
          </p:cNvPr>
          <p:cNvSpPr txBox="1"/>
          <p:nvPr/>
        </p:nvSpPr>
        <p:spPr>
          <a:xfrm>
            <a:off x="4359567" y="5205578"/>
            <a:ext cx="3508400" cy="91490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FD71E917-FD35-5A38-77F3-25E0FC8C73EB}"/>
              </a:ext>
            </a:extLst>
          </p:cNvPr>
          <p:cNvSpPr txBox="1"/>
          <p:nvPr/>
        </p:nvSpPr>
        <p:spPr>
          <a:xfrm rot="5400000">
            <a:off x="4202681" y="5362462"/>
            <a:ext cx="914901" cy="601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3" name="标题 1">
            <a:extLst>
              <a:ext uri="{FF2B5EF4-FFF2-40B4-BE49-F238E27FC236}">
                <a16:creationId xmlns:a16="http://schemas.microsoft.com/office/drawing/2014/main" id="{C52DD21C-5CB8-D115-68A8-89FA5B117737}"/>
              </a:ext>
            </a:extLst>
          </p:cNvPr>
          <p:cNvSpPr txBox="1"/>
          <p:nvPr/>
        </p:nvSpPr>
        <p:spPr>
          <a:xfrm>
            <a:off x="4399903" y="5404283"/>
            <a:ext cx="496394" cy="495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11</a:t>
            </a: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4" name="标题 1">
            <a:extLst>
              <a:ext uri="{FF2B5EF4-FFF2-40B4-BE49-F238E27FC236}">
                <a16:creationId xmlns:a16="http://schemas.microsoft.com/office/drawing/2014/main" id="{785BF11B-2610-F598-5EAB-1AA46A0AEE4E}"/>
              </a:ext>
            </a:extLst>
          </p:cNvPr>
          <p:cNvSpPr txBox="1"/>
          <p:nvPr/>
        </p:nvSpPr>
        <p:spPr>
          <a:xfrm>
            <a:off x="5171760" y="5261440"/>
            <a:ext cx="2407473" cy="803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zh-CN" altLang="en-US" sz="20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教学反思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9" name="标题 1">
            <a:extLst>
              <a:ext uri="{FF2B5EF4-FFF2-40B4-BE49-F238E27FC236}">
                <a16:creationId xmlns:a16="http://schemas.microsoft.com/office/drawing/2014/main" id="{683649DE-8278-3107-6550-943C61B591B0}"/>
              </a:ext>
            </a:extLst>
          </p:cNvPr>
          <p:cNvSpPr txBox="1"/>
          <p:nvPr/>
        </p:nvSpPr>
        <p:spPr>
          <a:xfrm>
            <a:off x="1461033" y="792674"/>
            <a:ext cx="592949" cy="592949"/>
          </a:xfrm>
          <a:prstGeom prst="donut">
            <a:avLst>
              <a:gd name="adj" fmla="val 29065"/>
            </a:avLst>
          </a:pr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0" name="标题 1">
            <a:extLst>
              <a:ext uri="{FF2B5EF4-FFF2-40B4-BE49-F238E27FC236}">
                <a16:creationId xmlns:a16="http://schemas.microsoft.com/office/drawing/2014/main" id="{4908896A-525A-C82B-57C3-304CCC59330B}"/>
              </a:ext>
            </a:extLst>
          </p:cNvPr>
          <p:cNvSpPr txBox="1"/>
          <p:nvPr/>
        </p:nvSpPr>
        <p:spPr>
          <a:xfrm>
            <a:off x="635489" y="1117079"/>
            <a:ext cx="1674573" cy="5842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4400" b="1" dirty="0" err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OPPOSans H"/>
              </a:rPr>
              <a:t>目录</a:t>
            </a:r>
            <a:endParaRPr kumimoji="1"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" name="标题 1">
            <a:extLst>
              <a:ext uri="{FF2B5EF4-FFF2-40B4-BE49-F238E27FC236}">
                <a16:creationId xmlns:a16="http://schemas.microsoft.com/office/drawing/2014/main" id="{1B72A0E5-48FC-4D8C-A98E-EF201D3A88D5}"/>
              </a:ext>
            </a:extLst>
          </p:cNvPr>
          <p:cNvSpPr txBox="1"/>
          <p:nvPr/>
        </p:nvSpPr>
        <p:spPr>
          <a:xfrm>
            <a:off x="678167" y="3015075"/>
            <a:ext cx="3508400" cy="91490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2" name="标题 1">
            <a:extLst>
              <a:ext uri="{FF2B5EF4-FFF2-40B4-BE49-F238E27FC236}">
                <a16:creationId xmlns:a16="http://schemas.microsoft.com/office/drawing/2014/main" id="{1CF0275C-DA1F-8DD6-AA38-43FC3CE9E6F0}"/>
              </a:ext>
            </a:extLst>
          </p:cNvPr>
          <p:cNvSpPr txBox="1"/>
          <p:nvPr/>
        </p:nvSpPr>
        <p:spPr>
          <a:xfrm rot="5400000">
            <a:off x="521281" y="3171959"/>
            <a:ext cx="914901" cy="601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3" name="标题 1">
            <a:extLst>
              <a:ext uri="{FF2B5EF4-FFF2-40B4-BE49-F238E27FC236}">
                <a16:creationId xmlns:a16="http://schemas.microsoft.com/office/drawing/2014/main" id="{7C8C5F62-99C6-3369-63F9-3CD34EC2AC8A}"/>
              </a:ext>
            </a:extLst>
          </p:cNvPr>
          <p:cNvSpPr txBox="1"/>
          <p:nvPr/>
        </p:nvSpPr>
        <p:spPr>
          <a:xfrm>
            <a:off x="718503" y="3213779"/>
            <a:ext cx="496394" cy="495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800" b="1" dirty="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04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4" name="标题 1">
            <a:extLst>
              <a:ext uri="{FF2B5EF4-FFF2-40B4-BE49-F238E27FC236}">
                <a16:creationId xmlns:a16="http://schemas.microsoft.com/office/drawing/2014/main" id="{DE187B3D-CEAA-DAA5-B187-48E8D912445D}"/>
              </a:ext>
            </a:extLst>
          </p:cNvPr>
          <p:cNvSpPr txBox="1"/>
          <p:nvPr/>
        </p:nvSpPr>
        <p:spPr>
          <a:xfrm>
            <a:off x="1490360" y="3070937"/>
            <a:ext cx="2407473" cy="803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zh-CN" altLang="en-US" sz="20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重难点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5" name="标题 1">
            <a:extLst>
              <a:ext uri="{FF2B5EF4-FFF2-40B4-BE49-F238E27FC236}">
                <a16:creationId xmlns:a16="http://schemas.microsoft.com/office/drawing/2014/main" id="{14BC96EE-4DA7-358E-CF20-8083A3B868E3}"/>
              </a:ext>
            </a:extLst>
          </p:cNvPr>
          <p:cNvSpPr txBox="1"/>
          <p:nvPr/>
        </p:nvSpPr>
        <p:spPr>
          <a:xfrm>
            <a:off x="4359567" y="3015075"/>
            <a:ext cx="3508400" cy="91490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6" name="标题 1">
            <a:extLst>
              <a:ext uri="{FF2B5EF4-FFF2-40B4-BE49-F238E27FC236}">
                <a16:creationId xmlns:a16="http://schemas.microsoft.com/office/drawing/2014/main" id="{A27428F6-81EB-0B88-1B9D-B4E032D0BC6F}"/>
              </a:ext>
            </a:extLst>
          </p:cNvPr>
          <p:cNvSpPr txBox="1"/>
          <p:nvPr/>
        </p:nvSpPr>
        <p:spPr>
          <a:xfrm rot="5400000">
            <a:off x="4202681" y="3171959"/>
            <a:ext cx="914901" cy="601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7" name="标题 1">
            <a:extLst>
              <a:ext uri="{FF2B5EF4-FFF2-40B4-BE49-F238E27FC236}">
                <a16:creationId xmlns:a16="http://schemas.microsoft.com/office/drawing/2014/main" id="{F95E146B-AE02-DAAB-7023-E8A63B0C20DF}"/>
              </a:ext>
            </a:extLst>
          </p:cNvPr>
          <p:cNvSpPr txBox="1"/>
          <p:nvPr/>
        </p:nvSpPr>
        <p:spPr>
          <a:xfrm>
            <a:off x="4399903" y="3213779"/>
            <a:ext cx="496394" cy="495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05</a:t>
            </a: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8" name="标题 1">
            <a:extLst>
              <a:ext uri="{FF2B5EF4-FFF2-40B4-BE49-F238E27FC236}">
                <a16:creationId xmlns:a16="http://schemas.microsoft.com/office/drawing/2014/main" id="{7CC460CD-96A4-5C54-5301-E9F93B15690E}"/>
              </a:ext>
            </a:extLst>
          </p:cNvPr>
          <p:cNvSpPr txBox="1"/>
          <p:nvPr/>
        </p:nvSpPr>
        <p:spPr>
          <a:xfrm>
            <a:off x="5171760" y="3070937"/>
            <a:ext cx="2407473" cy="803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zh-CN" altLang="en-US" sz="20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组织形式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9" name="标题 1">
            <a:extLst>
              <a:ext uri="{FF2B5EF4-FFF2-40B4-BE49-F238E27FC236}">
                <a16:creationId xmlns:a16="http://schemas.microsoft.com/office/drawing/2014/main" id="{00038346-8F45-B42F-E9A5-E0E40DCB7247}"/>
              </a:ext>
            </a:extLst>
          </p:cNvPr>
          <p:cNvSpPr txBox="1"/>
          <p:nvPr/>
        </p:nvSpPr>
        <p:spPr>
          <a:xfrm>
            <a:off x="8040967" y="3015075"/>
            <a:ext cx="3508400" cy="914901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0" name="标题 1">
            <a:extLst>
              <a:ext uri="{FF2B5EF4-FFF2-40B4-BE49-F238E27FC236}">
                <a16:creationId xmlns:a16="http://schemas.microsoft.com/office/drawing/2014/main" id="{D858CC6B-36AB-CAE2-9BFB-9C72566F9602}"/>
              </a:ext>
            </a:extLst>
          </p:cNvPr>
          <p:cNvSpPr txBox="1"/>
          <p:nvPr/>
        </p:nvSpPr>
        <p:spPr>
          <a:xfrm rot="5400000">
            <a:off x="7884080" y="3171959"/>
            <a:ext cx="914901" cy="6011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1" name="标题 1">
            <a:extLst>
              <a:ext uri="{FF2B5EF4-FFF2-40B4-BE49-F238E27FC236}">
                <a16:creationId xmlns:a16="http://schemas.microsoft.com/office/drawing/2014/main" id="{AE7DB636-4393-D125-792C-7FD94F934F11}"/>
              </a:ext>
            </a:extLst>
          </p:cNvPr>
          <p:cNvSpPr txBox="1"/>
          <p:nvPr/>
        </p:nvSpPr>
        <p:spPr>
          <a:xfrm>
            <a:off x="8081303" y="3213779"/>
            <a:ext cx="496394" cy="495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06</a:t>
            </a:r>
            <a:endParaRPr kumimoji="1"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2" name="标题 1">
            <a:extLst>
              <a:ext uri="{FF2B5EF4-FFF2-40B4-BE49-F238E27FC236}">
                <a16:creationId xmlns:a16="http://schemas.microsoft.com/office/drawing/2014/main" id="{17EDE8C6-CF53-DA20-934B-7F27B79FC833}"/>
              </a:ext>
            </a:extLst>
          </p:cNvPr>
          <p:cNvSpPr txBox="1"/>
          <p:nvPr/>
        </p:nvSpPr>
        <p:spPr>
          <a:xfrm>
            <a:off x="8853160" y="3070937"/>
            <a:ext cx="2407473" cy="803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zh-CN" altLang="en-US" sz="20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OPPOSans H"/>
              </a:rPr>
              <a:t>教与学的方法与手段</a:t>
            </a:r>
            <a:endParaRPr kumimoji="1"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39009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EB6FE-E735-9A21-BBC0-4D3386277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615B83C3-5D37-4244-F998-9FA04D7EDDA6}"/>
              </a:ext>
            </a:extLst>
          </p:cNvPr>
          <p:cNvSpPr/>
          <p:nvPr/>
        </p:nvSpPr>
        <p:spPr>
          <a:xfrm>
            <a:off x="0" y="0"/>
            <a:ext cx="12192000" cy="10692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E8D1AB9-52C2-D62B-70A5-23EDDB5A853D}"/>
              </a:ext>
            </a:extLst>
          </p:cNvPr>
          <p:cNvSpPr txBox="1"/>
          <p:nvPr/>
        </p:nvSpPr>
        <p:spPr>
          <a:xfrm>
            <a:off x="2813605" y="242229"/>
            <a:ext cx="753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水平三</a:t>
            </a:r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zh-CN" altLang="en-US" sz="3200" b="1" dirty="0">
                <a:solidFill>
                  <a:schemeClr val="bg1"/>
                </a:solidFill>
              </a:rPr>
              <a:t>排球大单元课时教学计划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54F121D1-25EB-4077-1486-1F90C1EAC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930154"/>
              </p:ext>
            </p:extLst>
          </p:nvPr>
        </p:nvGraphicFramePr>
        <p:xfrm>
          <a:off x="0" y="1069232"/>
          <a:ext cx="12192000" cy="57887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561893808"/>
                    </a:ext>
                  </a:extLst>
                </a:gridCol>
                <a:gridCol w="10134600">
                  <a:extLst>
                    <a:ext uri="{9D8B030D-6E8A-4147-A177-3AD203B41FA5}">
                      <a16:colId xmlns:a16="http://schemas.microsoft.com/office/drawing/2014/main" val="2298015729"/>
                    </a:ext>
                  </a:extLst>
                </a:gridCol>
              </a:tblGrid>
              <a:tr h="97023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课时信息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课    题：                                      课    次：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18-</a:t>
                      </a:r>
                    </a:p>
                    <a:p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年    级：                                      班级人数：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40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人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授课教师：                                      授课日期：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2025.7.9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95893"/>
                  </a:ext>
                </a:extLst>
              </a:tr>
              <a:tr h="28561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学习目标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86"/>
                  </a:ext>
                </a:extLst>
              </a:tr>
              <a:tr h="8190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重  难  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4438"/>
                  </a:ext>
                </a:extLst>
              </a:tr>
              <a:tr h="11433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教法学法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104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048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F05B9-CC25-FDE4-E5BC-081542E2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60B5E05A-BB56-B2D9-63EC-90982BB5F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470643"/>
              </p:ext>
            </p:extLst>
          </p:nvPr>
        </p:nvGraphicFramePr>
        <p:xfrm>
          <a:off x="0" y="-3176"/>
          <a:ext cx="12192000" cy="686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25">
                  <a:extLst>
                    <a:ext uri="{9D8B030D-6E8A-4147-A177-3AD203B41FA5}">
                      <a16:colId xmlns:a16="http://schemas.microsoft.com/office/drawing/2014/main" val="920562255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4040136704"/>
                    </a:ext>
                  </a:extLst>
                </a:gridCol>
                <a:gridCol w="3705225">
                  <a:extLst>
                    <a:ext uri="{9D8B030D-6E8A-4147-A177-3AD203B41FA5}">
                      <a16:colId xmlns:a16="http://schemas.microsoft.com/office/drawing/2014/main" val="2883056300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94145016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900956442"/>
                    </a:ext>
                  </a:extLst>
                </a:gridCol>
              </a:tblGrid>
              <a:tr h="82726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学习环节与时间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主要学习内容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教与学的方法与手段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组织形式与要求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运动负荷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157125"/>
                  </a:ext>
                </a:extLst>
              </a:tr>
              <a:tr h="30169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开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始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部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（ </a:t>
                      </a:r>
                      <a:r>
                        <a:rPr lang="en-US" altLang="zh-CN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2′ </a:t>
                      </a: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90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次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379209"/>
                  </a:ext>
                </a:extLst>
              </a:tr>
              <a:tr h="30169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热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身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部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（ </a:t>
                      </a:r>
                      <a:r>
                        <a:rPr lang="en-US" altLang="zh-CN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5′ </a:t>
                      </a: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130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次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分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16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5977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4CF-01BF-A0C0-0CE3-955FA55B6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5E80F37C-FB17-956E-7784-0D8A429D8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478774"/>
              </p:ext>
            </p:extLst>
          </p:nvPr>
        </p:nvGraphicFramePr>
        <p:xfrm>
          <a:off x="0" y="-3176"/>
          <a:ext cx="12192000" cy="686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25">
                  <a:extLst>
                    <a:ext uri="{9D8B030D-6E8A-4147-A177-3AD203B41FA5}">
                      <a16:colId xmlns:a16="http://schemas.microsoft.com/office/drawing/2014/main" val="920562255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4040136704"/>
                    </a:ext>
                  </a:extLst>
                </a:gridCol>
                <a:gridCol w="3705225">
                  <a:extLst>
                    <a:ext uri="{9D8B030D-6E8A-4147-A177-3AD203B41FA5}">
                      <a16:colId xmlns:a16="http://schemas.microsoft.com/office/drawing/2014/main" val="2883056300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94145016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900956442"/>
                    </a:ext>
                  </a:extLst>
                </a:gridCol>
              </a:tblGrid>
              <a:tr h="82726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学习环节与时间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主要学习内容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教与学的方法与手段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组织形式与要求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运动负荷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157125"/>
                  </a:ext>
                </a:extLst>
              </a:tr>
              <a:tr h="3016954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基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本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部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（ </a:t>
                      </a:r>
                      <a:r>
                        <a:rPr lang="en-US" altLang="zh-CN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30′ </a:t>
                      </a: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  <a:p>
                      <a:pPr marL="0" algn="ctr" defTabSz="914400" rtl="0" eaLnBrk="1" latinLnBrk="0" hangingPunct="1"/>
                      <a:endParaRPr lang="zh-CN" altLang="en-US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学练活动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（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3′</a:t>
                      </a: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）：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140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次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分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67%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379209"/>
                  </a:ext>
                </a:extLst>
              </a:tr>
              <a:tr h="301695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学练活动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（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5′</a:t>
                      </a: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）：</a:t>
                      </a:r>
                    </a:p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145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次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分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80%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16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6857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571AE-9698-BEBE-F586-8F5A84F2C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08395C5F-7F5A-11A9-D592-FC9A05CAD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885964"/>
              </p:ext>
            </p:extLst>
          </p:nvPr>
        </p:nvGraphicFramePr>
        <p:xfrm>
          <a:off x="0" y="-3176"/>
          <a:ext cx="12192000" cy="686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25">
                  <a:extLst>
                    <a:ext uri="{9D8B030D-6E8A-4147-A177-3AD203B41FA5}">
                      <a16:colId xmlns:a16="http://schemas.microsoft.com/office/drawing/2014/main" val="920562255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4040136704"/>
                    </a:ext>
                  </a:extLst>
                </a:gridCol>
                <a:gridCol w="3705225">
                  <a:extLst>
                    <a:ext uri="{9D8B030D-6E8A-4147-A177-3AD203B41FA5}">
                      <a16:colId xmlns:a16="http://schemas.microsoft.com/office/drawing/2014/main" val="2883056300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94145016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900956442"/>
                    </a:ext>
                  </a:extLst>
                </a:gridCol>
              </a:tblGrid>
              <a:tr h="82726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学习环节与时间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主要学习内容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教与学的方法与手段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组织形式与要求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运动负荷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157125"/>
                  </a:ext>
                </a:extLst>
              </a:tr>
              <a:tr h="3016954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基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本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部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（ </a:t>
                      </a:r>
                      <a:r>
                        <a:rPr lang="en-US" altLang="zh-CN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30′ </a:t>
                      </a: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  <a:p>
                      <a:pPr marL="0" algn="ctr" defTabSz="914400" rtl="0" eaLnBrk="1" latinLnBrk="0" hangingPunct="1"/>
                      <a:endParaRPr lang="zh-CN" altLang="en-US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学练活动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r>
                        <a:rPr lang="zh-CN" altLang="zh-CN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（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5′</a:t>
                      </a:r>
                      <a:r>
                        <a:rPr lang="zh-CN" altLang="zh-CN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）：</a:t>
                      </a:r>
                    </a:p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150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次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分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80%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379209"/>
                  </a:ext>
                </a:extLst>
              </a:tr>
              <a:tr h="301695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比赛活动（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7′</a:t>
                      </a: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）：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155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次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分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86%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16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21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 descr="bf2638f8-1996-4719-82b7-02bd312273c0"/>
          <p:cNvSpPr>
            <a:spLocks noGrp="1"/>
          </p:cNvSpPr>
          <p:nvPr>
            <p:ph type="title" hasCustomPrompt="1"/>
          </p:nvPr>
        </p:nvSpPr>
        <p:spPr>
          <a:xfrm>
            <a:off x="2753177" y="1826093"/>
            <a:ext cx="6685643" cy="9062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02  </a:t>
            </a:r>
            <a:r>
              <a:rPr lang="en-US" sz="4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单元目标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ea typeface="微软雅黑"/>
            </a:endParaRPr>
          </a:p>
        </p:txBody>
      </p:sp>
      <p:sp>
        <p:nvSpPr>
          <p:cNvPr id="6" name="文本占位符 24" descr="ae125b06-dda3-485b-ba12-8bfa1171c50d">
            <a:extLst>
              <a:ext uri="{FF2B5EF4-FFF2-40B4-BE49-F238E27FC236}">
                <a16:creationId xmlns:a16="http://schemas.microsoft.com/office/drawing/2014/main" id="{9F51365D-D68B-226D-3EC5-D60E60B55D0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2753176" y="2773680"/>
            <a:ext cx="6685643" cy="1104991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zh-CN" altLang="en-US" sz="2000" b="0" i="0" u="none" dirty="0">
                <a:solidFill>
                  <a:srgbClr val="2F2F2F"/>
                </a:solidFill>
                <a:ea typeface="微软雅黑"/>
              </a:rPr>
              <a:t>运动能力、健康行为、体育品德</a:t>
            </a:r>
            <a:endParaRPr lang="en-US" sz="2000" b="0" i="0" u="none" dirty="0">
              <a:solidFill>
                <a:srgbClr val="2F2F2F"/>
              </a:solidFill>
              <a:ea typeface="微软雅黑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ED7B1-1534-DFC9-8C6D-B7F2F1F39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372D8AA0-ED64-23BA-16D8-072F5E2B6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362741"/>
              </p:ext>
            </p:extLst>
          </p:nvPr>
        </p:nvGraphicFramePr>
        <p:xfrm>
          <a:off x="0" y="9524"/>
          <a:ext cx="12192000" cy="6848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25">
                  <a:extLst>
                    <a:ext uri="{9D8B030D-6E8A-4147-A177-3AD203B41FA5}">
                      <a16:colId xmlns:a16="http://schemas.microsoft.com/office/drawing/2014/main" val="920562255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4040136704"/>
                    </a:ext>
                  </a:extLst>
                </a:gridCol>
                <a:gridCol w="3705225">
                  <a:extLst>
                    <a:ext uri="{9D8B030D-6E8A-4147-A177-3AD203B41FA5}">
                      <a16:colId xmlns:a16="http://schemas.microsoft.com/office/drawing/2014/main" val="2883056300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94145016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900956442"/>
                    </a:ext>
                  </a:extLst>
                </a:gridCol>
              </a:tblGrid>
              <a:tr h="78373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学习环节与时间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主要学习内容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教与学的方法与手段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组织形式与要求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运动负荷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157125"/>
                  </a:ext>
                </a:extLst>
              </a:tr>
              <a:tr h="35941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基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本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部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（ </a:t>
                      </a:r>
                      <a:r>
                        <a:rPr lang="en-US" altLang="zh-CN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30′ </a:t>
                      </a: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体能练习（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10′</a:t>
                      </a: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）：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165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次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分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90%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379209"/>
                  </a:ext>
                </a:extLst>
              </a:tr>
              <a:tr h="24705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结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束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部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en-US" altLang="zh-CN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（ </a:t>
                      </a:r>
                      <a:r>
                        <a:rPr lang="en-US" altLang="zh-CN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3′ </a:t>
                      </a: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110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次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分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endParaRPr lang="en-US" altLang="zh-CN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67%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16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8781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6F4A5-599C-7588-83D4-E20970EF3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EDA538A-649B-28CD-F0C3-EF8206F61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20448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010">
                  <a:extLst>
                    <a:ext uri="{9D8B030D-6E8A-4147-A177-3AD203B41FA5}">
                      <a16:colId xmlns:a16="http://schemas.microsoft.com/office/drawing/2014/main" val="2725008430"/>
                    </a:ext>
                  </a:extLst>
                </a:gridCol>
                <a:gridCol w="9984990">
                  <a:extLst>
                    <a:ext uri="{9D8B030D-6E8A-4147-A177-3AD203B41FA5}">
                      <a16:colId xmlns:a16="http://schemas.microsoft.com/office/drawing/2014/main" val="679060951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+mj-lt"/>
                        <a:buNone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运动负荷预计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群体运动密度：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77.5%</a:t>
                      </a: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个体运动密度：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55%</a:t>
                      </a: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平均心率：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146</a:t>
                      </a: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次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1800" b="0" kern="120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分钟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966899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+mj-lt"/>
                        <a:buNone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场地器材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必须包括多媒体设备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91753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+mj-lt"/>
                        <a:buNone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安全措施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59472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+mj-lt"/>
                        <a:buNone/>
                      </a:pPr>
                      <a:r>
                        <a:rPr lang="zh-CN" altLang="en-US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教学反思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96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1604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 descr="98956a90-d9fb-4f4b-a893-77856d1cac7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4400" b="1" i="0" u="none">
                <a:solidFill>
                  <a:srgbClr val="2F2F2F"/>
                </a:solidFill>
                <a:ea typeface="微软雅黑"/>
              </a:rPr>
              <a:t>谢谢观看</a:t>
            </a:r>
          </a:p>
        </p:txBody>
      </p:sp>
      <p:sp>
        <p:nvSpPr>
          <p:cNvPr id="4" name="文本占位符 3" descr="20877534-650f-4a28-84cf-3f200dba0abd"/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 sz="1200" b="0" i="0" u="none">
                <a:solidFill>
                  <a:srgbClr val="2F2F2F"/>
                </a:solidFill>
                <a:ea typeface="微软雅黑"/>
              </a:rPr>
              <a:t>报告人名称</a:t>
            </a:r>
          </a:p>
        </p:txBody>
      </p:sp>
      <p:sp>
        <p:nvSpPr>
          <p:cNvPr id="7" name="文本占位符 6" descr="3733255b-1c03-49ac-b577-72a449676468"/>
          <p:cNvSpPr>
            <a:spLocks noGrp="1"/>
          </p:cNvSpPr>
          <p:nvPr>
            <p:ph type="body" sz="quarter" idx="14" hasCustomPrompt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en-US">
                <a:latin typeface="微软雅黑"/>
              </a:rPr>
              <a:t>20xx.xx.xx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77559d02-3ecc-406f-8a69-9450dd9b5bd4"/>
          <p:cNvSpPr>
            <a:spLocks noGrp="1"/>
          </p:cNvSpPr>
          <p:nvPr>
            <p:ph type="title" hasCustomPrompt="1"/>
          </p:nvPr>
        </p:nvSpPr>
        <p:spPr>
          <a:xfrm>
            <a:off x="660400" y="128587"/>
            <a:ext cx="10858500" cy="659112"/>
          </a:xfrm>
          <a:custGeom>
            <a:avLst/>
            <a:gdLst>
              <a:gd name="connsiteX0" fmla="*/ 0 w 10858500"/>
              <a:gd name="connsiteY0" fmla="*/ 0 h 659112"/>
              <a:gd name="connsiteX1" fmla="*/ 10858500 w 10858500"/>
              <a:gd name="connsiteY1" fmla="*/ 0 h 659112"/>
              <a:gd name="connsiteX2" fmla="*/ 10858500 w 10858500"/>
              <a:gd name="connsiteY2" fmla="*/ 659112 h 659112"/>
              <a:gd name="connsiteX3" fmla="*/ 0 w 10858500"/>
              <a:gd name="connsiteY3" fmla="*/ 659112 h 659112"/>
              <a:gd name="connsiteX4" fmla="*/ 0 w 10858500"/>
              <a:gd name="connsiteY4" fmla="*/ 0 h 6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0" h="659112" fill="none" extrusionOk="0">
                <a:moveTo>
                  <a:pt x="0" y="0"/>
                </a:moveTo>
                <a:cubicBezTo>
                  <a:pt x="5375363" y="15672"/>
                  <a:pt x="8708430" y="118833"/>
                  <a:pt x="10858500" y="0"/>
                </a:cubicBezTo>
                <a:cubicBezTo>
                  <a:pt x="10809708" y="149483"/>
                  <a:pt x="10898970" y="364173"/>
                  <a:pt x="10858500" y="659112"/>
                </a:cubicBezTo>
                <a:cubicBezTo>
                  <a:pt x="8657874" y="764797"/>
                  <a:pt x="3077606" y="602196"/>
                  <a:pt x="0" y="659112"/>
                </a:cubicBezTo>
                <a:cubicBezTo>
                  <a:pt x="51586" y="569203"/>
                  <a:pt x="30653" y="87318"/>
                  <a:pt x="0" y="0"/>
                </a:cubicBezTo>
                <a:close/>
              </a:path>
              <a:path w="10858500" h="659112" stroke="0" extrusionOk="0">
                <a:moveTo>
                  <a:pt x="0" y="0"/>
                </a:moveTo>
                <a:cubicBezTo>
                  <a:pt x="4455939" y="108672"/>
                  <a:pt x="7884159" y="-115178"/>
                  <a:pt x="10858500" y="0"/>
                </a:cubicBezTo>
                <a:cubicBezTo>
                  <a:pt x="10889307" y="96678"/>
                  <a:pt x="10856557" y="533385"/>
                  <a:pt x="10858500" y="659112"/>
                </a:cubicBezTo>
                <a:cubicBezTo>
                  <a:pt x="7024528" y="563864"/>
                  <a:pt x="4384016" y="531719"/>
                  <a:pt x="0" y="659112"/>
                </a:cubicBezTo>
                <a:cubicBezTo>
                  <a:pt x="-32043" y="386152"/>
                  <a:pt x="-8354" y="20529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3591587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i="0" u="none" dirty="0" err="1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rPr>
              <a:t>运动能力</a:t>
            </a:r>
            <a:endParaRPr lang="en-US" sz="2800" i="0" u="none" dirty="0">
              <a:ln w="12700" cmpd="sng">
                <a:solidFill>
                  <a:schemeClr val="bg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a typeface="微软雅黑"/>
            </a:endParaRPr>
          </a:p>
        </p:txBody>
      </p:sp>
      <p:grpSp>
        <p:nvGrpSpPr>
          <p:cNvPr id="45" name="1a34245f-6ed4-40b0-881b-aa5c319657d5.source.3.zh-Hans.pptx" descr="91b2b705-831f-4102-aee5-312fff99096c">
            <a:extLst>
              <a:ext uri="{FF2B5EF4-FFF2-40B4-BE49-F238E27FC236}">
                <a16:creationId xmlns:a16="http://schemas.microsoft.com/office/drawing/2014/main" id="{9A8BE76E-FCED-BD48-B431-FD3F21AFD8D1}"/>
              </a:ext>
            </a:extLst>
          </p:cNvPr>
          <p:cNvGrpSpPr/>
          <p:nvPr/>
        </p:nvGrpSpPr>
        <p:grpSpPr>
          <a:xfrm>
            <a:off x="660400" y="1130299"/>
            <a:ext cx="10858500" cy="5374593"/>
            <a:chOff x="660400" y="1130299"/>
            <a:chExt cx="10858500" cy="5374593"/>
          </a:xfrm>
        </p:grpSpPr>
        <p:sp>
          <p:nvSpPr>
            <p:cNvPr id="20" name="Title" descr="3a18bcc6-002d-46ea-8d4a-2d334e472e49">
              <a:extLst>
                <a:ext uri="{FF2B5EF4-FFF2-40B4-BE49-F238E27FC236}">
                  <a16:creationId xmlns:a16="http://schemas.microsoft.com/office/drawing/2014/main" id="{51A72A6B-9877-1D2A-60B1-5BEFAFD048B1}"/>
                </a:ext>
              </a:extLst>
            </p:cNvPr>
            <p:cNvSpPr txBox="1"/>
            <p:nvPr/>
          </p:nvSpPr>
          <p:spPr>
            <a:xfrm>
              <a:off x="660400" y="1130299"/>
              <a:ext cx="10858500" cy="974031"/>
            </a:xfrm>
            <a:prstGeom prst="rect">
              <a:avLst/>
            </a:prstGeom>
            <a:noFill/>
          </p:spPr>
          <p:txBody>
            <a:bodyPr wrap="square" anchor="t" anchorCtr="1">
              <a:norm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/>
            </a:p>
          </p:txBody>
        </p:sp>
        <p:grpSp>
          <p:nvGrpSpPr>
            <p:cNvPr id="41" name="组合 40" descr="a35d26c7-7ef5-49f5-9ee0-be933a981993">
              <a:extLst>
                <a:ext uri="{FF2B5EF4-FFF2-40B4-BE49-F238E27FC236}">
                  <a16:creationId xmlns:a16="http://schemas.microsoft.com/office/drawing/2014/main" id="{5FD7512E-ABF7-142F-DE15-78F0C47E455B}"/>
                </a:ext>
              </a:extLst>
            </p:cNvPr>
            <p:cNvGrpSpPr/>
            <p:nvPr/>
          </p:nvGrpSpPr>
          <p:grpSpPr>
            <a:xfrm>
              <a:off x="660401" y="1235677"/>
              <a:ext cx="3380528" cy="5232482"/>
              <a:chOff x="660400" y="1235677"/>
              <a:chExt cx="3380528" cy="5232482"/>
            </a:xfrm>
          </p:grpSpPr>
          <p:sp>
            <p:nvSpPr>
              <p:cNvPr id="27" name="ComponentBackground1" descr="d1d83764-f645-45ab-88e7-afefc2d0637d">
                <a:extLst>
                  <a:ext uri="{FF2B5EF4-FFF2-40B4-BE49-F238E27FC236}">
                    <a16:creationId xmlns:a16="http://schemas.microsoft.com/office/drawing/2014/main" id="{D247F351-3278-24FE-B2F4-7857AFFFD7E8}"/>
                  </a:ext>
                </a:extLst>
              </p:cNvPr>
              <p:cNvSpPr/>
              <p:nvPr/>
            </p:nvSpPr>
            <p:spPr>
              <a:xfrm>
                <a:off x="660400" y="1235677"/>
                <a:ext cx="3380528" cy="4741188"/>
              </a:xfrm>
              <a:prstGeom prst="roundRect">
                <a:avLst/>
              </a:prstGeom>
              <a:solidFill>
                <a:schemeClr val="tx2">
                  <a:alpha val="15000"/>
                </a:schemeClr>
              </a:solidFill>
              <a:ln w="2540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8" name="Bullet1" descr="6a105856-cdbf-4cc2-96b0-58747375431d">
                <a:extLst>
                  <a:ext uri="{FF2B5EF4-FFF2-40B4-BE49-F238E27FC236}">
                    <a16:creationId xmlns:a16="http://schemas.microsoft.com/office/drawing/2014/main" id="{480383B6-94BE-6741-7404-7DCFE69DA5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9672" y="5200038"/>
                <a:ext cx="2825820" cy="640915"/>
              </a:xfrm>
              <a:prstGeom prst="rect">
                <a:avLst/>
              </a:prstGeom>
              <a:noFill/>
            </p:spPr>
            <p:txBody>
              <a:bodyPr wrap="square" rtlCol="0" anchor="b" anchorCtr="1">
                <a:normAutofit/>
              </a:bodyPr>
              <a:lstStyle>
                <a:defPPr>
                  <a:defRPr lang="zh-CN"/>
                </a:defPPr>
                <a:lvl1pPr>
                  <a:defRPr kumimoji="0" sz="1400" b="1" i="0" u="none" strike="noStrike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defRPr>
                </a:lvl1pPr>
              </a:lstStyle>
              <a:p>
                <a:pPr algn="ctr"/>
                <a:r>
                  <a:rPr lang="en-US" sz="2400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a typeface="微软雅黑"/>
                  </a:rPr>
                  <a:t>目标1</a:t>
                </a:r>
              </a:p>
            </p:txBody>
          </p:sp>
          <p:sp>
            <p:nvSpPr>
              <p:cNvPr id="29" name="Text1" descr="8eb952ee-3b7f-4e56-9f7e-1222fd948227">
                <a:extLst>
                  <a:ext uri="{FF2B5EF4-FFF2-40B4-BE49-F238E27FC236}">
                    <a16:creationId xmlns:a16="http://schemas.microsoft.com/office/drawing/2014/main" id="{653B43B5-AAF2-6795-2B30-3953C3EB34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9672" y="1593669"/>
                <a:ext cx="2825820" cy="3606369"/>
              </a:xfrm>
              <a:prstGeom prst="rect">
                <a:avLst/>
              </a:prstGeom>
              <a:noFill/>
            </p:spPr>
            <p:txBody>
              <a:bodyPr wrap="square" rtlCol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b="0" i="0" u="none" strike="noStrike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内容空</a:t>
                </a:r>
                <a:r>
                  <a:rPr lang="zh-CN" altLang="en-US" b="0" i="0" u="none" strike="noStrike" dirty="0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二</a:t>
                </a:r>
                <a:r>
                  <a:rPr lang="en-US" altLang="zh-CN" b="0" i="0" u="none" strike="noStrike" dirty="0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v</a:t>
                </a:r>
                <a:r>
                  <a:rPr lang="zh-CN" altLang="en-US" b="0" i="0" u="none" strike="noStrike" dirty="0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呃呃</a:t>
                </a:r>
                <a:r>
                  <a:rPr lang="en-US" altLang="zh-CN" b="0" i="0" u="none" strike="noStrike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vv</a:t>
                </a:r>
                <a:endParaRPr lang="en-US" b="0" i="0" u="none" strike="noStrike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Icon1" descr="aaef317f-baef-4f47-82df-cf514730adb5">
                <a:extLst>
                  <a:ext uri="{FF2B5EF4-FFF2-40B4-BE49-F238E27FC236}">
                    <a16:creationId xmlns:a16="http://schemas.microsoft.com/office/drawing/2014/main" id="{0E6D4003-0FBB-CDE4-C168-F06ABE0A6D14}"/>
                  </a:ext>
                </a:extLst>
              </p:cNvPr>
              <p:cNvSpPr/>
              <p:nvPr/>
            </p:nvSpPr>
            <p:spPr bwMode="auto">
              <a:xfrm>
                <a:off x="2067199" y="6116896"/>
                <a:ext cx="468352" cy="351263"/>
              </a:xfrm>
              <a:custGeom>
                <a:avLst/>
                <a:gdLst>
                  <a:gd name="connsiteX0" fmla="*/ 534008 w 533400"/>
                  <a:gd name="connsiteY0" fmla="*/ 621 h 400050"/>
                  <a:gd name="connsiteX1" fmla="*/ 534008 w 533400"/>
                  <a:gd name="connsiteY1" fmla="*/ 400671 h 400050"/>
                  <a:gd name="connsiteX2" fmla="*/ 608 w 533400"/>
                  <a:gd name="connsiteY2" fmla="*/ 400671 h 400050"/>
                  <a:gd name="connsiteX3" fmla="*/ 608 w 533400"/>
                  <a:gd name="connsiteY3" fmla="*/ 621 h 400050"/>
                  <a:gd name="connsiteX4" fmla="*/ 534008 w 533400"/>
                  <a:gd name="connsiteY4" fmla="*/ 621 h 400050"/>
                  <a:gd name="connsiteX5" fmla="*/ 375607 w 533400"/>
                  <a:gd name="connsiteY5" fmla="*/ 172071 h 400050"/>
                  <a:gd name="connsiteX6" fmla="*/ 247401 w 533400"/>
                  <a:gd name="connsiteY6" fmla="*/ 341616 h 400050"/>
                  <a:gd name="connsiteX7" fmla="*/ 139768 w 533400"/>
                  <a:gd name="connsiteY7" fmla="*/ 235317 h 400050"/>
                  <a:gd name="connsiteX8" fmla="*/ 19658 w 533400"/>
                  <a:gd name="connsiteY8" fmla="*/ 381621 h 400050"/>
                  <a:gd name="connsiteX9" fmla="*/ 514958 w 533400"/>
                  <a:gd name="connsiteY9" fmla="*/ 381621 h 400050"/>
                  <a:gd name="connsiteX10" fmla="*/ 375607 w 533400"/>
                  <a:gd name="connsiteY10" fmla="*/ 172071 h 400050"/>
                  <a:gd name="connsiteX11" fmla="*/ 95858 w 533400"/>
                  <a:gd name="connsiteY11" fmla="*/ 57771 h 400050"/>
                  <a:gd name="connsiteX12" fmla="*/ 57758 w 533400"/>
                  <a:gd name="connsiteY12" fmla="*/ 95871 h 400050"/>
                  <a:gd name="connsiteX13" fmla="*/ 95858 w 533400"/>
                  <a:gd name="connsiteY13" fmla="*/ 133971 h 400050"/>
                  <a:gd name="connsiteX14" fmla="*/ 133958 w 533400"/>
                  <a:gd name="connsiteY14" fmla="*/ 95871 h 400050"/>
                  <a:gd name="connsiteX15" fmla="*/ 95858 w 533400"/>
                  <a:gd name="connsiteY15" fmla="*/ 57771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33400" h="400050">
                    <a:moveTo>
                      <a:pt x="534008" y="621"/>
                    </a:moveTo>
                    <a:lnTo>
                      <a:pt x="534008" y="400671"/>
                    </a:lnTo>
                    <a:lnTo>
                      <a:pt x="608" y="400671"/>
                    </a:lnTo>
                    <a:lnTo>
                      <a:pt x="608" y="621"/>
                    </a:lnTo>
                    <a:lnTo>
                      <a:pt x="534008" y="621"/>
                    </a:lnTo>
                    <a:close/>
                    <a:moveTo>
                      <a:pt x="375607" y="172071"/>
                    </a:moveTo>
                    <a:lnTo>
                      <a:pt x="247401" y="341616"/>
                    </a:lnTo>
                    <a:lnTo>
                      <a:pt x="139768" y="235317"/>
                    </a:lnTo>
                    <a:lnTo>
                      <a:pt x="19658" y="381621"/>
                    </a:lnTo>
                    <a:lnTo>
                      <a:pt x="514958" y="381621"/>
                    </a:lnTo>
                    <a:lnTo>
                      <a:pt x="375607" y="172071"/>
                    </a:lnTo>
                    <a:close/>
                    <a:moveTo>
                      <a:pt x="95858" y="57771"/>
                    </a:moveTo>
                    <a:cubicBezTo>
                      <a:pt x="74808" y="57771"/>
                      <a:pt x="57758" y="74821"/>
                      <a:pt x="57758" y="95871"/>
                    </a:cubicBezTo>
                    <a:cubicBezTo>
                      <a:pt x="57758" y="116921"/>
                      <a:pt x="74808" y="133971"/>
                      <a:pt x="95858" y="133971"/>
                    </a:cubicBezTo>
                    <a:cubicBezTo>
                      <a:pt x="116908" y="133971"/>
                      <a:pt x="133958" y="116921"/>
                      <a:pt x="133958" y="95871"/>
                    </a:cubicBezTo>
                    <a:cubicBezTo>
                      <a:pt x="133958" y="74821"/>
                      <a:pt x="116908" y="57771"/>
                      <a:pt x="95858" y="5777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</p:grpSp>
        <p:grpSp>
          <p:nvGrpSpPr>
            <p:cNvPr id="42" name="组合 41" descr="aa81f79b-b676-4860-9a87-78d82d50bf2c">
              <a:extLst>
                <a:ext uri="{FF2B5EF4-FFF2-40B4-BE49-F238E27FC236}">
                  <a16:creationId xmlns:a16="http://schemas.microsoft.com/office/drawing/2014/main" id="{563F2D51-1BCB-4681-C193-4AC984C4C237}"/>
                </a:ext>
              </a:extLst>
            </p:cNvPr>
            <p:cNvGrpSpPr/>
            <p:nvPr/>
          </p:nvGrpSpPr>
          <p:grpSpPr>
            <a:xfrm>
              <a:off x="4399386" y="1235677"/>
              <a:ext cx="3380528" cy="5255352"/>
              <a:chOff x="4603388" y="1235677"/>
              <a:chExt cx="3380528" cy="5255352"/>
            </a:xfrm>
          </p:grpSpPr>
          <p:sp>
            <p:nvSpPr>
              <p:cNvPr id="23" name="ComponentBackground2" descr="8974e73a-0ecf-472b-8c99-2887f4c9fbdd">
                <a:extLst>
                  <a:ext uri="{FF2B5EF4-FFF2-40B4-BE49-F238E27FC236}">
                    <a16:creationId xmlns:a16="http://schemas.microsoft.com/office/drawing/2014/main" id="{35353240-91E1-1634-0F7A-5680B0D826CD}"/>
                  </a:ext>
                </a:extLst>
              </p:cNvPr>
              <p:cNvSpPr/>
              <p:nvPr/>
            </p:nvSpPr>
            <p:spPr>
              <a:xfrm>
                <a:off x="4603388" y="1235677"/>
                <a:ext cx="3380528" cy="4741188"/>
              </a:xfrm>
              <a:prstGeom prst="roundRect">
                <a:avLst/>
              </a:prstGeom>
              <a:solidFill>
                <a:schemeClr val="tx2">
                  <a:alpha val="15000"/>
                </a:schemeClr>
              </a:solidFill>
              <a:ln w="2540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Bullet2" descr="e51d5c93-a38f-4cb3-a468-752365ae4d0d">
                <a:extLst>
                  <a:ext uri="{FF2B5EF4-FFF2-40B4-BE49-F238E27FC236}">
                    <a16:creationId xmlns:a16="http://schemas.microsoft.com/office/drawing/2014/main" id="{6A10FF67-2003-0FD8-AF7B-40E5857BFE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82660" y="5200038"/>
                <a:ext cx="2825820" cy="640915"/>
              </a:xfrm>
              <a:prstGeom prst="rect">
                <a:avLst/>
              </a:prstGeom>
              <a:noFill/>
            </p:spPr>
            <p:txBody>
              <a:bodyPr wrap="square" rtlCol="0" anchor="b" anchorCtr="1">
                <a:normAutofit/>
              </a:bodyPr>
              <a:lstStyle>
                <a:defPPr>
                  <a:defRPr lang="zh-CN"/>
                </a:defPPr>
                <a:lvl1pPr>
                  <a:defRPr kumimoji="0" sz="1400" b="1" i="0" u="none" strike="noStrike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defRPr>
                </a:lvl1pPr>
              </a:lstStyle>
              <a:p>
                <a:pPr algn="ctr"/>
                <a:r>
                  <a:rPr lang="en-US" sz="2400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a typeface="微软雅黑"/>
                  </a:rPr>
                  <a:t>目标2</a:t>
                </a:r>
              </a:p>
            </p:txBody>
          </p:sp>
          <p:sp>
            <p:nvSpPr>
              <p:cNvPr id="25" name="Text2" descr="e70adef5-2806-4827-b3cc-9a773c90ca01">
                <a:extLst>
                  <a:ext uri="{FF2B5EF4-FFF2-40B4-BE49-F238E27FC236}">
                    <a16:creationId xmlns:a16="http://schemas.microsoft.com/office/drawing/2014/main" id="{706FE293-01BB-4291-F27F-75E65D2FFD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82660" y="1593669"/>
                <a:ext cx="2825820" cy="3115491"/>
              </a:xfrm>
              <a:prstGeom prst="rect">
                <a:avLst/>
              </a:prstGeom>
              <a:noFill/>
            </p:spPr>
            <p:txBody>
              <a:bodyPr wrap="square" rtlCol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内容空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Icon2" descr="8370c5a6-181c-4f3c-80b0-e0c22fba127f">
                <a:extLst>
                  <a:ext uri="{FF2B5EF4-FFF2-40B4-BE49-F238E27FC236}">
                    <a16:creationId xmlns:a16="http://schemas.microsoft.com/office/drawing/2014/main" id="{3B0B9F03-6283-66AD-150D-0654A2E02E4E}"/>
                  </a:ext>
                </a:extLst>
              </p:cNvPr>
              <p:cNvSpPr/>
              <p:nvPr/>
            </p:nvSpPr>
            <p:spPr bwMode="auto">
              <a:xfrm>
                <a:off x="6051996" y="6094026"/>
                <a:ext cx="483310" cy="397003"/>
              </a:xfrm>
              <a:custGeom>
                <a:avLst/>
                <a:gdLst>
                  <a:gd name="connsiteX0" fmla="*/ 96626 w 533400"/>
                  <a:gd name="connsiteY0" fmla="*/ 133971 h 438150"/>
                  <a:gd name="connsiteX1" fmla="*/ 125201 w 533400"/>
                  <a:gd name="connsiteY1" fmla="*/ 286371 h 438150"/>
                  <a:gd name="connsiteX2" fmla="*/ 410951 w 533400"/>
                  <a:gd name="connsiteY2" fmla="*/ 286371 h 438150"/>
                  <a:gd name="connsiteX3" fmla="*/ 439526 w 533400"/>
                  <a:gd name="connsiteY3" fmla="*/ 133971 h 438150"/>
                  <a:gd name="connsiteX4" fmla="*/ 534776 w 533400"/>
                  <a:gd name="connsiteY4" fmla="*/ 133971 h 438150"/>
                  <a:gd name="connsiteX5" fmla="*/ 515726 w 533400"/>
                  <a:gd name="connsiteY5" fmla="*/ 381621 h 438150"/>
                  <a:gd name="connsiteX6" fmla="*/ 458576 w 533400"/>
                  <a:gd name="connsiteY6" fmla="*/ 381621 h 438150"/>
                  <a:gd name="connsiteX7" fmla="*/ 458576 w 533400"/>
                  <a:gd name="connsiteY7" fmla="*/ 438771 h 438150"/>
                  <a:gd name="connsiteX8" fmla="*/ 439526 w 533400"/>
                  <a:gd name="connsiteY8" fmla="*/ 438771 h 438150"/>
                  <a:gd name="connsiteX9" fmla="*/ 439526 w 533400"/>
                  <a:gd name="connsiteY9" fmla="*/ 381621 h 438150"/>
                  <a:gd name="connsiteX10" fmla="*/ 96626 w 533400"/>
                  <a:gd name="connsiteY10" fmla="*/ 381621 h 438150"/>
                  <a:gd name="connsiteX11" fmla="*/ 96626 w 533400"/>
                  <a:gd name="connsiteY11" fmla="*/ 438771 h 438150"/>
                  <a:gd name="connsiteX12" fmla="*/ 77576 w 533400"/>
                  <a:gd name="connsiteY12" fmla="*/ 438771 h 438150"/>
                  <a:gd name="connsiteX13" fmla="*/ 77576 w 533400"/>
                  <a:gd name="connsiteY13" fmla="*/ 381621 h 438150"/>
                  <a:gd name="connsiteX14" fmla="*/ 20426 w 533400"/>
                  <a:gd name="connsiteY14" fmla="*/ 381621 h 438150"/>
                  <a:gd name="connsiteX15" fmla="*/ 1376 w 533400"/>
                  <a:gd name="connsiteY15" fmla="*/ 133971 h 438150"/>
                  <a:gd name="connsiteX16" fmla="*/ 96626 w 533400"/>
                  <a:gd name="connsiteY16" fmla="*/ 133971 h 438150"/>
                  <a:gd name="connsiteX17" fmla="*/ 487151 w 533400"/>
                  <a:gd name="connsiteY17" fmla="*/ 621 h 438150"/>
                  <a:gd name="connsiteX18" fmla="*/ 487151 w 533400"/>
                  <a:gd name="connsiteY18" fmla="*/ 114921 h 438150"/>
                  <a:gd name="connsiteX19" fmla="*/ 425239 w 533400"/>
                  <a:gd name="connsiteY19" fmla="*/ 114921 h 438150"/>
                  <a:gd name="connsiteX20" fmla="*/ 396664 w 533400"/>
                  <a:gd name="connsiteY20" fmla="*/ 267321 h 438150"/>
                  <a:gd name="connsiteX21" fmla="*/ 139489 w 533400"/>
                  <a:gd name="connsiteY21" fmla="*/ 267321 h 438150"/>
                  <a:gd name="connsiteX22" fmla="*/ 110914 w 533400"/>
                  <a:gd name="connsiteY22" fmla="*/ 114921 h 438150"/>
                  <a:gd name="connsiteX23" fmla="*/ 58526 w 533400"/>
                  <a:gd name="connsiteY23" fmla="*/ 114921 h 438150"/>
                  <a:gd name="connsiteX24" fmla="*/ 58526 w 533400"/>
                  <a:gd name="connsiteY24" fmla="*/ 621 h 438150"/>
                  <a:gd name="connsiteX25" fmla="*/ 487151 w 533400"/>
                  <a:gd name="connsiteY25" fmla="*/ 62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33400" h="438150">
                    <a:moveTo>
                      <a:pt x="96626" y="133971"/>
                    </a:moveTo>
                    <a:lnTo>
                      <a:pt x="125201" y="286371"/>
                    </a:lnTo>
                    <a:lnTo>
                      <a:pt x="410951" y="286371"/>
                    </a:lnTo>
                    <a:lnTo>
                      <a:pt x="439526" y="133971"/>
                    </a:lnTo>
                    <a:lnTo>
                      <a:pt x="534776" y="133971"/>
                    </a:lnTo>
                    <a:lnTo>
                      <a:pt x="515726" y="381621"/>
                    </a:lnTo>
                    <a:lnTo>
                      <a:pt x="458576" y="381621"/>
                    </a:lnTo>
                    <a:lnTo>
                      <a:pt x="458576" y="438771"/>
                    </a:lnTo>
                    <a:lnTo>
                      <a:pt x="439526" y="438771"/>
                    </a:lnTo>
                    <a:lnTo>
                      <a:pt x="439526" y="381621"/>
                    </a:lnTo>
                    <a:lnTo>
                      <a:pt x="96626" y="381621"/>
                    </a:lnTo>
                    <a:lnTo>
                      <a:pt x="96626" y="438771"/>
                    </a:lnTo>
                    <a:lnTo>
                      <a:pt x="77576" y="438771"/>
                    </a:lnTo>
                    <a:lnTo>
                      <a:pt x="77576" y="381621"/>
                    </a:lnTo>
                    <a:lnTo>
                      <a:pt x="20426" y="381621"/>
                    </a:lnTo>
                    <a:lnTo>
                      <a:pt x="1376" y="133971"/>
                    </a:lnTo>
                    <a:lnTo>
                      <a:pt x="96626" y="133971"/>
                    </a:lnTo>
                    <a:close/>
                    <a:moveTo>
                      <a:pt x="487151" y="621"/>
                    </a:moveTo>
                    <a:lnTo>
                      <a:pt x="487151" y="114921"/>
                    </a:lnTo>
                    <a:lnTo>
                      <a:pt x="425239" y="114921"/>
                    </a:lnTo>
                    <a:lnTo>
                      <a:pt x="396664" y="267321"/>
                    </a:lnTo>
                    <a:lnTo>
                      <a:pt x="139489" y="267321"/>
                    </a:lnTo>
                    <a:lnTo>
                      <a:pt x="110914" y="114921"/>
                    </a:lnTo>
                    <a:lnTo>
                      <a:pt x="58526" y="114921"/>
                    </a:lnTo>
                    <a:lnTo>
                      <a:pt x="58526" y="621"/>
                    </a:lnTo>
                    <a:lnTo>
                      <a:pt x="487151" y="62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</p:grpSp>
        <p:grpSp>
          <p:nvGrpSpPr>
            <p:cNvPr id="43" name="组合 42" descr="58aa95cf-069c-4972-b99c-31b8ea34b83c">
              <a:extLst>
                <a:ext uri="{FF2B5EF4-FFF2-40B4-BE49-F238E27FC236}">
                  <a16:creationId xmlns:a16="http://schemas.microsoft.com/office/drawing/2014/main" id="{040C1AC2-6D6B-94CE-3866-0D9522E96CE6}"/>
                </a:ext>
              </a:extLst>
            </p:cNvPr>
            <p:cNvGrpSpPr/>
            <p:nvPr/>
          </p:nvGrpSpPr>
          <p:grpSpPr>
            <a:xfrm>
              <a:off x="8138371" y="1235677"/>
              <a:ext cx="3380528" cy="5269215"/>
              <a:chOff x="8138371" y="1235677"/>
              <a:chExt cx="3380528" cy="5269215"/>
            </a:xfrm>
          </p:grpSpPr>
          <p:sp>
            <p:nvSpPr>
              <p:cNvPr id="32" name="ComponentBackground3" descr="d62174eb-7628-4ae4-a2c9-37dc8fadb303">
                <a:extLst>
                  <a:ext uri="{FF2B5EF4-FFF2-40B4-BE49-F238E27FC236}">
                    <a16:creationId xmlns:a16="http://schemas.microsoft.com/office/drawing/2014/main" id="{E406AE66-44F5-9C6C-DC5C-8FB17F9D6146}"/>
                  </a:ext>
                </a:extLst>
              </p:cNvPr>
              <p:cNvSpPr/>
              <p:nvPr/>
            </p:nvSpPr>
            <p:spPr>
              <a:xfrm>
                <a:off x="8138371" y="1235677"/>
                <a:ext cx="3380528" cy="4741187"/>
              </a:xfrm>
              <a:prstGeom prst="roundRect">
                <a:avLst/>
              </a:prstGeom>
              <a:solidFill>
                <a:schemeClr val="tx2">
                  <a:alpha val="15000"/>
                </a:schemeClr>
              </a:solidFill>
              <a:ln w="2540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Icon3" descr="8d31f8a6-bf9a-4fb5-b344-cbbf4aeffcb2">
                <a:extLst>
                  <a:ext uri="{FF2B5EF4-FFF2-40B4-BE49-F238E27FC236}">
                    <a16:creationId xmlns:a16="http://schemas.microsoft.com/office/drawing/2014/main" id="{F404B384-FAC6-482C-974C-1274080A01B0}"/>
                  </a:ext>
                </a:extLst>
              </p:cNvPr>
              <p:cNvSpPr/>
              <p:nvPr/>
            </p:nvSpPr>
            <p:spPr bwMode="auto">
              <a:xfrm>
                <a:off x="9654194" y="6080163"/>
                <a:ext cx="348883" cy="424729"/>
              </a:xfrm>
              <a:custGeom>
                <a:avLst/>
                <a:gdLst>
                  <a:gd name="connsiteX0" fmla="*/ 286102 w 438150"/>
                  <a:gd name="connsiteY0" fmla="*/ 621 h 533400"/>
                  <a:gd name="connsiteX1" fmla="*/ 286102 w 438150"/>
                  <a:gd name="connsiteY1" fmla="*/ 153021 h 533400"/>
                  <a:gd name="connsiteX2" fmla="*/ 438502 w 438150"/>
                  <a:gd name="connsiteY2" fmla="*/ 153021 h 533400"/>
                  <a:gd name="connsiteX3" fmla="*/ 438502 w 438150"/>
                  <a:gd name="connsiteY3" fmla="*/ 534021 h 533400"/>
                  <a:gd name="connsiteX4" fmla="*/ 352 w 438150"/>
                  <a:gd name="connsiteY4" fmla="*/ 534021 h 533400"/>
                  <a:gd name="connsiteX5" fmla="*/ 352 w 438150"/>
                  <a:gd name="connsiteY5" fmla="*/ 621 h 533400"/>
                  <a:gd name="connsiteX6" fmla="*/ 286102 w 438150"/>
                  <a:gd name="connsiteY6" fmla="*/ 621 h 533400"/>
                  <a:gd name="connsiteX7" fmla="*/ 248002 w 438150"/>
                  <a:gd name="connsiteY7" fmla="*/ 200646 h 533400"/>
                  <a:gd name="connsiteX8" fmla="*/ 152752 w 438150"/>
                  <a:gd name="connsiteY8" fmla="*/ 200646 h 533400"/>
                  <a:gd name="connsiteX9" fmla="*/ 152752 w 438150"/>
                  <a:gd name="connsiteY9" fmla="*/ 410196 h 533400"/>
                  <a:gd name="connsiteX10" fmla="*/ 171802 w 438150"/>
                  <a:gd name="connsiteY10" fmla="*/ 410196 h 533400"/>
                  <a:gd name="connsiteX11" fmla="*/ 171802 w 438150"/>
                  <a:gd name="connsiteY11" fmla="*/ 314946 h 533400"/>
                  <a:gd name="connsiteX12" fmla="*/ 248002 w 438150"/>
                  <a:gd name="connsiteY12" fmla="*/ 314946 h 533400"/>
                  <a:gd name="connsiteX13" fmla="*/ 250098 w 438150"/>
                  <a:gd name="connsiteY13" fmla="*/ 314946 h 533400"/>
                  <a:gd name="connsiteX14" fmla="*/ 305152 w 438150"/>
                  <a:gd name="connsiteY14" fmla="*/ 257796 h 533400"/>
                  <a:gd name="connsiteX15" fmla="*/ 248002 w 438150"/>
                  <a:gd name="connsiteY15" fmla="*/ 200646 h 533400"/>
                  <a:gd name="connsiteX16" fmla="*/ 248002 w 438150"/>
                  <a:gd name="connsiteY16" fmla="*/ 200646 h 533400"/>
                  <a:gd name="connsiteX17" fmla="*/ 248002 w 438150"/>
                  <a:gd name="connsiteY17" fmla="*/ 219696 h 533400"/>
                  <a:gd name="connsiteX18" fmla="*/ 286102 w 438150"/>
                  <a:gd name="connsiteY18" fmla="*/ 257796 h 533400"/>
                  <a:gd name="connsiteX19" fmla="*/ 248002 w 438150"/>
                  <a:gd name="connsiteY19" fmla="*/ 295896 h 533400"/>
                  <a:gd name="connsiteX20" fmla="*/ 248002 w 438150"/>
                  <a:gd name="connsiteY20" fmla="*/ 295896 h 533400"/>
                  <a:gd name="connsiteX21" fmla="*/ 171802 w 438150"/>
                  <a:gd name="connsiteY21" fmla="*/ 295896 h 533400"/>
                  <a:gd name="connsiteX22" fmla="*/ 171802 w 438150"/>
                  <a:gd name="connsiteY22" fmla="*/ 219696 h 533400"/>
                  <a:gd name="connsiteX23" fmla="*/ 248002 w 438150"/>
                  <a:gd name="connsiteY23" fmla="*/ 219696 h 533400"/>
                  <a:gd name="connsiteX24" fmla="*/ 428977 w 438150"/>
                  <a:gd name="connsiteY24" fmla="*/ 133971 h 533400"/>
                  <a:gd name="connsiteX25" fmla="*/ 305152 w 438150"/>
                  <a:gd name="connsiteY25" fmla="*/ 133971 h 533400"/>
                  <a:gd name="connsiteX26" fmla="*/ 305152 w 438150"/>
                  <a:gd name="connsiteY26" fmla="*/ 10146 h 533400"/>
                  <a:gd name="connsiteX27" fmla="*/ 428977 w 438150"/>
                  <a:gd name="connsiteY27" fmla="*/ 1339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38150" h="533400">
                    <a:moveTo>
                      <a:pt x="286102" y="621"/>
                    </a:moveTo>
                    <a:lnTo>
                      <a:pt x="286102" y="153021"/>
                    </a:lnTo>
                    <a:lnTo>
                      <a:pt x="438502" y="153021"/>
                    </a:lnTo>
                    <a:lnTo>
                      <a:pt x="438502" y="534021"/>
                    </a:lnTo>
                    <a:lnTo>
                      <a:pt x="352" y="534021"/>
                    </a:lnTo>
                    <a:lnTo>
                      <a:pt x="352" y="621"/>
                    </a:lnTo>
                    <a:lnTo>
                      <a:pt x="286102" y="621"/>
                    </a:lnTo>
                    <a:close/>
                    <a:moveTo>
                      <a:pt x="248002" y="200646"/>
                    </a:moveTo>
                    <a:lnTo>
                      <a:pt x="152752" y="200646"/>
                    </a:lnTo>
                    <a:lnTo>
                      <a:pt x="152752" y="410196"/>
                    </a:lnTo>
                    <a:lnTo>
                      <a:pt x="171802" y="410196"/>
                    </a:lnTo>
                    <a:lnTo>
                      <a:pt x="171802" y="314946"/>
                    </a:lnTo>
                    <a:lnTo>
                      <a:pt x="248002" y="314946"/>
                    </a:lnTo>
                    <a:lnTo>
                      <a:pt x="250098" y="314946"/>
                    </a:lnTo>
                    <a:cubicBezTo>
                      <a:pt x="280673" y="313803"/>
                      <a:pt x="305152" y="288657"/>
                      <a:pt x="305152" y="257796"/>
                    </a:cubicBezTo>
                    <a:cubicBezTo>
                      <a:pt x="305152" y="226268"/>
                      <a:pt x="279530" y="200646"/>
                      <a:pt x="248002" y="200646"/>
                    </a:cubicBezTo>
                    <a:lnTo>
                      <a:pt x="248002" y="200646"/>
                    </a:lnTo>
                    <a:close/>
                    <a:moveTo>
                      <a:pt x="248002" y="219696"/>
                    </a:moveTo>
                    <a:cubicBezTo>
                      <a:pt x="269052" y="219696"/>
                      <a:pt x="286102" y="236746"/>
                      <a:pt x="286102" y="257796"/>
                    </a:cubicBezTo>
                    <a:cubicBezTo>
                      <a:pt x="286102" y="278846"/>
                      <a:pt x="269052" y="295896"/>
                      <a:pt x="248002" y="295896"/>
                    </a:cubicBezTo>
                    <a:lnTo>
                      <a:pt x="248002" y="295896"/>
                    </a:lnTo>
                    <a:lnTo>
                      <a:pt x="171802" y="295896"/>
                    </a:lnTo>
                    <a:lnTo>
                      <a:pt x="171802" y="219696"/>
                    </a:lnTo>
                    <a:lnTo>
                      <a:pt x="248002" y="219696"/>
                    </a:lnTo>
                    <a:close/>
                    <a:moveTo>
                      <a:pt x="428977" y="133971"/>
                    </a:moveTo>
                    <a:lnTo>
                      <a:pt x="305152" y="133971"/>
                    </a:lnTo>
                    <a:lnTo>
                      <a:pt x="305152" y="10146"/>
                    </a:lnTo>
                    <a:lnTo>
                      <a:pt x="428977" y="1339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  <p:sp>
            <p:nvSpPr>
              <p:cNvPr id="33" name="Bullet3" descr="61455be5-1e25-4379-bc5b-d0228537ecb6">
                <a:extLst>
                  <a:ext uri="{FF2B5EF4-FFF2-40B4-BE49-F238E27FC236}">
                    <a16:creationId xmlns:a16="http://schemas.microsoft.com/office/drawing/2014/main" id="{E8A6CDC3-22CE-7623-8AE8-12AE62B94A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15725" y="5200038"/>
                <a:ext cx="2825820" cy="640915"/>
              </a:xfrm>
              <a:prstGeom prst="rect">
                <a:avLst/>
              </a:prstGeom>
              <a:noFill/>
            </p:spPr>
            <p:txBody>
              <a:bodyPr wrap="square" rtlCol="0" anchor="b" anchorCtr="1">
                <a:normAutofit/>
              </a:bodyPr>
              <a:lstStyle>
                <a:defPPr>
                  <a:defRPr lang="zh-CN"/>
                </a:defPPr>
                <a:lvl1pPr>
                  <a:defRPr kumimoji="0" sz="1400" b="1" i="0" u="none" strike="noStrike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defRPr>
                </a:lvl1pPr>
              </a:lstStyle>
              <a:p>
                <a:pPr algn="ctr"/>
                <a:r>
                  <a:rPr lang="en-US" sz="2400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a typeface="微软雅黑"/>
                  </a:rPr>
                  <a:t>目标3</a:t>
                </a:r>
              </a:p>
            </p:txBody>
          </p:sp>
          <p:sp>
            <p:nvSpPr>
              <p:cNvPr id="34" name="Text3" descr="825d12d1-465a-45f3-b8a3-e163fe298df7">
                <a:extLst>
                  <a:ext uri="{FF2B5EF4-FFF2-40B4-BE49-F238E27FC236}">
                    <a16:creationId xmlns:a16="http://schemas.microsoft.com/office/drawing/2014/main" id="{D91E24FC-F0FC-534D-F78B-E2BA22A99A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15725" y="1593669"/>
                <a:ext cx="2825820" cy="3115491"/>
              </a:xfrm>
              <a:prstGeom prst="rect">
                <a:avLst/>
              </a:prstGeom>
              <a:noFill/>
            </p:spPr>
            <p:txBody>
              <a:bodyPr wrap="square" rtlCol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内容空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FCF8BE0-42D6-C5C5-BDE9-A7427A5A3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0" y="261674"/>
            <a:ext cx="512090" cy="5260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77559d02-3ecc-406f-8a69-9450dd9b5bd4"/>
          <p:cNvSpPr>
            <a:spLocks noGrp="1"/>
          </p:cNvSpPr>
          <p:nvPr>
            <p:ph type="title" hasCustomPrompt="1"/>
          </p:nvPr>
        </p:nvSpPr>
        <p:spPr>
          <a:xfrm>
            <a:off x="660400" y="128587"/>
            <a:ext cx="10858500" cy="659112"/>
          </a:xfrm>
          <a:custGeom>
            <a:avLst/>
            <a:gdLst>
              <a:gd name="connsiteX0" fmla="*/ 0 w 10858500"/>
              <a:gd name="connsiteY0" fmla="*/ 0 h 659112"/>
              <a:gd name="connsiteX1" fmla="*/ 10858500 w 10858500"/>
              <a:gd name="connsiteY1" fmla="*/ 0 h 659112"/>
              <a:gd name="connsiteX2" fmla="*/ 10858500 w 10858500"/>
              <a:gd name="connsiteY2" fmla="*/ 659112 h 659112"/>
              <a:gd name="connsiteX3" fmla="*/ 0 w 10858500"/>
              <a:gd name="connsiteY3" fmla="*/ 659112 h 659112"/>
              <a:gd name="connsiteX4" fmla="*/ 0 w 10858500"/>
              <a:gd name="connsiteY4" fmla="*/ 0 h 6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0" h="659112" fill="none" extrusionOk="0">
                <a:moveTo>
                  <a:pt x="0" y="0"/>
                </a:moveTo>
                <a:cubicBezTo>
                  <a:pt x="2137772" y="-144843"/>
                  <a:pt x="7908615" y="-39706"/>
                  <a:pt x="10858500" y="0"/>
                </a:cubicBezTo>
                <a:cubicBezTo>
                  <a:pt x="10905437" y="276256"/>
                  <a:pt x="10916171" y="466008"/>
                  <a:pt x="10858500" y="659112"/>
                </a:cubicBezTo>
                <a:cubicBezTo>
                  <a:pt x="8940533" y="752764"/>
                  <a:pt x="2081378" y="724378"/>
                  <a:pt x="0" y="659112"/>
                </a:cubicBezTo>
                <a:cubicBezTo>
                  <a:pt x="56017" y="487693"/>
                  <a:pt x="41898" y="326244"/>
                  <a:pt x="0" y="0"/>
                </a:cubicBezTo>
                <a:close/>
              </a:path>
              <a:path w="10858500" h="659112" stroke="0" extrusionOk="0">
                <a:moveTo>
                  <a:pt x="0" y="0"/>
                </a:moveTo>
                <a:cubicBezTo>
                  <a:pt x="3296724" y="-149306"/>
                  <a:pt x="5629853" y="-103724"/>
                  <a:pt x="10858500" y="0"/>
                </a:cubicBezTo>
                <a:cubicBezTo>
                  <a:pt x="10865408" y="286301"/>
                  <a:pt x="10806751" y="489807"/>
                  <a:pt x="10858500" y="659112"/>
                </a:cubicBezTo>
                <a:cubicBezTo>
                  <a:pt x="6249451" y="700671"/>
                  <a:pt x="5056411" y="576560"/>
                  <a:pt x="0" y="659112"/>
                </a:cubicBezTo>
                <a:cubicBezTo>
                  <a:pt x="7539" y="587021"/>
                  <a:pt x="-56872" y="7152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68555984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i="0" u="none" dirty="0" err="1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rPr>
              <a:t>健康行为</a:t>
            </a:r>
            <a:endParaRPr lang="en-US" sz="2800" i="0" u="none" dirty="0">
              <a:ln w="12700" cmpd="sng">
                <a:solidFill>
                  <a:schemeClr val="bg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a typeface="微软雅黑"/>
            </a:endParaRPr>
          </a:p>
        </p:txBody>
      </p:sp>
      <p:grpSp>
        <p:nvGrpSpPr>
          <p:cNvPr id="55" name="5fc50ff6-d739-423b-aad5-3abd365dde9e.source.4.zh-Hans.pptx" descr="5782ef2f-3882-4cc1-9722-3a69957c497b">
            <a:extLst>
              <a:ext uri="{FF2B5EF4-FFF2-40B4-BE49-F238E27FC236}">
                <a16:creationId xmlns:a16="http://schemas.microsoft.com/office/drawing/2014/main" id="{9FDB27CB-4732-AF96-3CE6-F6BB37F78390}"/>
              </a:ext>
            </a:extLst>
          </p:cNvPr>
          <p:cNvGrpSpPr/>
          <p:nvPr/>
        </p:nvGrpSpPr>
        <p:grpSpPr>
          <a:xfrm>
            <a:off x="373359" y="1166949"/>
            <a:ext cx="11271756" cy="4817527"/>
            <a:chOff x="373359" y="1512361"/>
            <a:chExt cx="11271756" cy="4474052"/>
          </a:xfrm>
        </p:grpSpPr>
        <p:grpSp>
          <p:nvGrpSpPr>
            <p:cNvPr id="54" name="组合 53" descr="2554f403-4bcb-4a01-be28-605c86ca61dc">
              <a:extLst>
                <a:ext uri="{FF2B5EF4-FFF2-40B4-BE49-F238E27FC236}">
                  <a16:creationId xmlns:a16="http://schemas.microsoft.com/office/drawing/2014/main" id="{4ACFCD57-55FF-19D3-1649-C686453CA16B}"/>
                </a:ext>
              </a:extLst>
            </p:cNvPr>
            <p:cNvGrpSpPr/>
            <p:nvPr/>
          </p:nvGrpSpPr>
          <p:grpSpPr>
            <a:xfrm>
              <a:off x="3668333" y="2359428"/>
              <a:ext cx="4796702" cy="2673232"/>
              <a:chOff x="3668333" y="2359428"/>
              <a:chExt cx="4796702" cy="2673232"/>
            </a:xfrm>
          </p:grpSpPr>
          <p:sp>
            <p:nvSpPr>
              <p:cNvPr id="24" name="ïs1iḑe" descr="7d546448-663b-4161-a246-6279cd7a8500">
                <a:extLst>
                  <a:ext uri="{FF2B5EF4-FFF2-40B4-BE49-F238E27FC236}">
                    <a16:creationId xmlns:a16="http://schemas.microsoft.com/office/drawing/2014/main" id="{4398BD21-A16D-F3C4-7D94-86CD47ACA5C9}"/>
                  </a:ext>
                </a:extLst>
              </p:cNvPr>
              <p:cNvSpPr/>
              <p:nvPr/>
            </p:nvSpPr>
            <p:spPr bwMode="auto">
              <a:xfrm>
                <a:off x="5164877" y="4026677"/>
                <a:ext cx="527023" cy="528680"/>
              </a:xfrm>
              <a:custGeom>
                <a:avLst/>
                <a:gdLst>
                  <a:gd name="T0" fmla="*/ 174 w 314"/>
                  <a:gd name="T1" fmla="*/ 277 h 315"/>
                  <a:gd name="T2" fmla="*/ 37 w 314"/>
                  <a:gd name="T3" fmla="*/ 277 h 315"/>
                  <a:gd name="T4" fmla="*/ 37 w 314"/>
                  <a:gd name="T5" fmla="*/ 277 h 315"/>
                  <a:gd name="T6" fmla="*/ 37 w 314"/>
                  <a:gd name="T7" fmla="*/ 141 h 315"/>
                  <a:gd name="T8" fmla="*/ 140 w 314"/>
                  <a:gd name="T9" fmla="*/ 38 h 315"/>
                  <a:gd name="T10" fmla="*/ 277 w 314"/>
                  <a:gd name="T11" fmla="*/ 38 h 315"/>
                  <a:gd name="T12" fmla="*/ 277 w 314"/>
                  <a:gd name="T13" fmla="*/ 38 h 315"/>
                  <a:gd name="T14" fmla="*/ 277 w 314"/>
                  <a:gd name="T15" fmla="*/ 174 h 315"/>
                  <a:gd name="T16" fmla="*/ 174 w 314"/>
                  <a:gd name="T17" fmla="*/ 27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4" h="315">
                    <a:moveTo>
                      <a:pt x="174" y="277"/>
                    </a:moveTo>
                    <a:cubicBezTo>
                      <a:pt x="136" y="315"/>
                      <a:pt x="75" y="315"/>
                      <a:pt x="37" y="277"/>
                    </a:cubicBezTo>
                    <a:cubicBezTo>
                      <a:pt x="37" y="277"/>
                      <a:pt x="37" y="277"/>
                      <a:pt x="37" y="277"/>
                    </a:cubicBezTo>
                    <a:cubicBezTo>
                      <a:pt x="0" y="240"/>
                      <a:pt x="0" y="179"/>
                      <a:pt x="37" y="141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78" y="0"/>
                      <a:pt x="239" y="0"/>
                      <a:pt x="277" y="38"/>
                    </a:cubicBezTo>
                    <a:cubicBezTo>
                      <a:pt x="277" y="38"/>
                      <a:pt x="277" y="38"/>
                      <a:pt x="277" y="38"/>
                    </a:cubicBezTo>
                    <a:cubicBezTo>
                      <a:pt x="314" y="76"/>
                      <a:pt x="314" y="137"/>
                      <a:pt x="277" y="174"/>
                    </a:cubicBezTo>
                    <a:lnTo>
                      <a:pt x="174" y="277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tx2">
                    <a:alpha val="3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  <p:sp>
            <p:nvSpPr>
              <p:cNvPr id="25" name="iṡḻíde" descr="49f3350f-4934-476c-8d42-ddb9e315ca70">
                <a:extLst>
                  <a:ext uri="{FF2B5EF4-FFF2-40B4-BE49-F238E27FC236}">
                    <a16:creationId xmlns:a16="http://schemas.microsoft.com/office/drawing/2014/main" id="{C08183D6-091C-7130-F05A-CE429F54D9C7}"/>
                  </a:ext>
                </a:extLst>
              </p:cNvPr>
              <p:cNvSpPr/>
              <p:nvPr/>
            </p:nvSpPr>
            <p:spPr bwMode="auto">
              <a:xfrm>
                <a:off x="5711787" y="4565300"/>
                <a:ext cx="469018" cy="467360"/>
              </a:xfrm>
              <a:custGeom>
                <a:avLst/>
                <a:gdLst>
                  <a:gd name="T0" fmla="*/ 174 w 280"/>
                  <a:gd name="T1" fmla="*/ 242 h 279"/>
                  <a:gd name="T2" fmla="*/ 38 w 280"/>
                  <a:gd name="T3" fmla="*/ 242 h 279"/>
                  <a:gd name="T4" fmla="*/ 38 w 280"/>
                  <a:gd name="T5" fmla="*/ 242 h 279"/>
                  <a:gd name="T6" fmla="*/ 38 w 280"/>
                  <a:gd name="T7" fmla="*/ 105 h 279"/>
                  <a:gd name="T8" fmla="*/ 106 w 280"/>
                  <a:gd name="T9" fmla="*/ 37 h 279"/>
                  <a:gd name="T10" fmla="*/ 242 w 280"/>
                  <a:gd name="T11" fmla="*/ 37 h 279"/>
                  <a:gd name="T12" fmla="*/ 242 w 280"/>
                  <a:gd name="T13" fmla="*/ 37 h 279"/>
                  <a:gd name="T14" fmla="*/ 242 w 280"/>
                  <a:gd name="T15" fmla="*/ 174 h 279"/>
                  <a:gd name="T16" fmla="*/ 174 w 280"/>
                  <a:gd name="T17" fmla="*/ 24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279">
                    <a:moveTo>
                      <a:pt x="174" y="242"/>
                    </a:moveTo>
                    <a:cubicBezTo>
                      <a:pt x="136" y="279"/>
                      <a:pt x="75" y="279"/>
                      <a:pt x="38" y="242"/>
                    </a:cubicBezTo>
                    <a:cubicBezTo>
                      <a:pt x="38" y="242"/>
                      <a:pt x="38" y="242"/>
                      <a:pt x="38" y="242"/>
                    </a:cubicBezTo>
                    <a:cubicBezTo>
                      <a:pt x="0" y="204"/>
                      <a:pt x="0" y="143"/>
                      <a:pt x="38" y="105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43" y="0"/>
                      <a:pt x="204" y="0"/>
                      <a:pt x="242" y="37"/>
                    </a:cubicBezTo>
                    <a:cubicBezTo>
                      <a:pt x="242" y="37"/>
                      <a:pt x="242" y="37"/>
                      <a:pt x="242" y="37"/>
                    </a:cubicBezTo>
                    <a:cubicBezTo>
                      <a:pt x="280" y="75"/>
                      <a:pt x="280" y="136"/>
                      <a:pt x="242" y="174"/>
                    </a:cubicBezTo>
                    <a:lnTo>
                      <a:pt x="174" y="24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tx2">
                    <a:alpha val="3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  <p:sp>
            <p:nvSpPr>
              <p:cNvPr id="26" name="išľiḑê" descr="b4bc4aa1-c196-4e67-8a4b-4c551c9ea776">
                <a:extLst>
                  <a:ext uri="{FF2B5EF4-FFF2-40B4-BE49-F238E27FC236}">
                    <a16:creationId xmlns:a16="http://schemas.microsoft.com/office/drawing/2014/main" id="{524FB610-03E9-76DC-A0FC-CFB0B1CE324E}"/>
                  </a:ext>
                </a:extLst>
              </p:cNvPr>
              <p:cNvSpPr/>
              <p:nvPr/>
            </p:nvSpPr>
            <p:spPr bwMode="auto">
              <a:xfrm>
                <a:off x="4903023" y="3940496"/>
                <a:ext cx="397753" cy="399411"/>
              </a:xfrm>
              <a:custGeom>
                <a:avLst/>
                <a:gdLst>
                  <a:gd name="T0" fmla="*/ 174 w 237"/>
                  <a:gd name="T1" fmla="*/ 200 h 238"/>
                  <a:gd name="T2" fmla="*/ 37 w 237"/>
                  <a:gd name="T3" fmla="*/ 200 h 238"/>
                  <a:gd name="T4" fmla="*/ 37 w 237"/>
                  <a:gd name="T5" fmla="*/ 200 h 238"/>
                  <a:gd name="T6" fmla="*/ 37 w 237"/>
                  <a:gd name="T7" fmla="*/ 64 h 238"/>
                  <a:gd name="T8" fmla="*/ 64 w 237"/>
                  <a:gd name="T9" fmla="*/ 38 h 238"/>
                  <a:gd name="T10" fmla="*/ 200 w 237"/>
                  <a:gd name="T11" fmla="*/ 38 h 238"/>
                  <a:gd name="T12" fmla="*/ 200 w 237"/>
                  <a:gd name="T13" fmla="*/ 38 h 238"/>
                  <a:gd name="T14" fmla="*/ 200 w 237"/>
                  <a:gd name="T15" fmla="*/ 174 h 238"/>
                  <a:gd name="T16" fmla="*/ 174 w 237"/>
                  <a:gd name="T17" fmla="*/ 20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238">
                    <a:moveTo>
                      <a:pt x="174" y="200"/>
                    </a:moveTo>
                    <a:cubicBezTo>
                      <a:pt x="136" y="238"/>
                      <a:pt x="75" y="238"/>
                      <a:pt x="37" y="200"/>
                    </a:cubicBezTo>
                    <a:cubicBezTo>
                      <a:pt x="37" y="200"/>
                      <a:pt x="37" y="200"/>
                      <a:pt x="37" y="200"/>
                    </a:cubicBezTo>
                    <a:cubicBezTo>
                      <a:pt x="0" y="163"/>
                      <a:pt x="0" y="101"/>
                      <a:pt x="37" y="64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101" y="0"/>
                      <a:pt x="162" y="0"/>
                      <a:pt x="200" y="38"/>
                    </a:cubicBezTo>
                    <a:cubicBezTo>
                      <a:pt x="200" y="38"/>
                      <a:pt x="200" y="38"/>
                      <a:pt x="200" y="38"/>
                    </a:cubicBezTo>
                    <a:cubicBezTo>
                      <a:pt x="237" y="75"/>
                      <a:pt x="237" y="136"/>
                      <a:pt x="200" y="174"/>
                    </a:cubicBezTo>
                    <a:lnTo>
                      <a:pt x="174" y="20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tx2">
                    <a:alpha val="3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  <p:sp>
            <p:nvSpPr>
              <p:cNvPr id="27" name="îsľîdé" descr="eaf66fd6-394e-40c5-a5c1-41175f597504">
                <a:extLst>
                  <a:ext uri="{FF2B5EF4-FFF2-40B4-BE49-F238E27FC236}">
                    <a16:creationId xmlns:a16="http://schemas.microsoft.com/office/drawing/2014/main" id="{03D31A49-107C-6955-DC0B-5D7DAED12242}"/>
                  </a:ext>
                </a:extLst>
              </p:cNvPr>
              <p:cNvSpPr/>
              <p:nvPr/>
            </p:nvSpPr>
            <p:spPr bwMode="auto">
              <a:xfrm>
                <a:off x="5217911" y="2831759"/>
                <a:ext cx="777276" cy="648007"/>
              </a:xfrm>
              <a:custGeom>
                <a:avLst/>
                <a:gdLst>
                  <a:gd name="T0" fmla="*/ 165 w 463"/>
                  <a:gd name="T1" fmla="*/ 356 h 386"/>
                  <a:gd name="T2" fmla="*/ 30 w 463"/>
                  <a:gd name="T3" fmla="*/ 331 h 386"/>
                  <a:gd name="T4" fmla="*/ 30 w 463"/>
                  <a:gd name="T5" fmla="*/ 331 h 386"/>
                  <a:gd name="T6" fmla="*/ 55 w 463"/>
                  <a:gd name="T7" fmla="*/ 197 h 386"/>
                  <a:gd name="T8" fmla="*/ 463 w 463"/>
                  <a:gd name="T9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86">
                    <a:moveTo>
                      <a:pt x="165" y="356"/>
                    </a:moveTo>
                    <a:cubicBezTo>
                      <a:pt x="121" y="386"/>
                      <a:pt x="61" y="375"/>
                      <a:pt x="30" y="331"/>
                    </a:cubicBezTo>
                    <a:cubicBezTo>
                      <a:pt x="30" y="331"/>
                      <a:pt x="30" y="331"/>
                      <a:pt x="30" y="331"/>
                    </a:cubicBezTo>
                    <a:cubicBezTo>
                      <a:pt x="0" y="288"/>
                      <a:pt x="11" y="227"/>
                      <a:pt x="55" y="197"/>
                    </a:cubicBezTo>
                    <a:cubicBezTo>
                      <a:pt x="463" y="0"/>
                      <a:pt x="463" y="0"/>
                      <a:pt x="463" y="0"/>
                    </a:cubicBezTo>
                  </a:path>
                </a:pathLst>
              </a:custGeom>
              <a:noFill/>
              <a:ln w="76200" cap="rnd">
                <a:solidFill>
                  <a:schemeClr val="tx2">
                    <a:alpha val="3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  <p:sp>
            <p:nvSpPr>
              <p:cNvPr id="28" name="ïşļíḓê" descr="43780edb-4c85-4ed2-aabc-6b537fb9032b">
                <a:extLst>
                  <a:ext uri="{FF2B5EF4-FFF2-40B4-BE49-F238E27FC236}">
                    <a16:creationId xmlns:a16="http://schemas.microsoft.com/office/drawing/2014/main" id="{6D41EBEC-FAA3-9B6F-FA43-D4C3B3D17805}"/>
                  </a:ext>
                </a:extLst>
              </p:cNvPr>
              <p:cNvSpPr/>
              <p:nvPr/>
            </p:nvSpPr>
            <p:spPr bwMode="auto">
              <a:xfrm>
                <a:off x="5426731" y="4210637"/>
                <a:ext cx="606573" cy="606574"/>
              </a:xfrm>
              <a:custGeom>
                <a:avLst/>
                <a:gdLst>
                  <a:gd name="T0" fmla="*/ 174 w 362"/>
                  <a:gd name="T1" fmla="*/ 324 h 362"/>
                  <a:gd name="T2" fmla="*/ 38 w 362"/>
                  <a:gd name="T3" fmla="*/ 324 h 362"/>
                  <a:gd name="T4" fmla="*/ 38 w 362"/>
                  <a:gd name="T5" fmla="*/ 324 h 362"/>
                  <a:gd name="T6" fmla="*/ 38 w 362"/>
                  <a:gd name="T7" fmla="*/ 188 h 362"/>
                  <a:gd name="T8" fmla="*/ 188 w 362"/>
                  <a:gd name="T9" fmla="*/ 37 h 362"/>
                  <a:gd name="T10" fmla="*/ 324 w 362"/>
                  <a:gd name="T11" fmla="*/ 37 h 362"/>
                  <a:gd name="T12" fmla="*/ 324 w 362"/>
                  <a:gd name="T13" fmla="*/ 37 h 362"/>
                  <a:gd name="T14" fmla="*/ 324 w 362"/>
                  <a:gd name="T15" fmla="*/ 174 h 362"/>
                  <a:gd name="T16" fmla="*/ 174 w 362"/>
                  <a:gd name="T17" fmla="*/ 32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362">
                    <a:moveTo>
                      <a:pt x="174" y="324"/>
                    </a:moveTo>
                    <a:cubicBezTo>
                      <a:pt x="137" y="362"/>
                      <a:pt x="75" y="362"/>
                      <a:pt x="38" y="324"/>
                    </a:cubicBezTo>
                    <a:cubicBezTo>
                      <a:pt x="38" y="324"/>
                      <a:pt x="38" y="324"/>
                      <a:pt x="38" y="324"/>
                    </a:cubicBezTo>
                    <a:cubicBezTo>
                      <a:pt x="0" y="286"/>
                      <a:pt x="0" y="225"/>
                      <a:pt x="38" y="188"/>
                    </a:cubicBezTo>
                    <a:cubicBezTo>
                      <a:pt x="188" y="37"/>
                      <a:pt x="188" y="37"/>
                      <a:pt x="188" y="37"/>
                    </a:cubicBezTo>
                    <a:cubicBezTo>
                      <a:pt x="226" y="0"/>
                      <a:pt x="287" y="0"/>
                      <a:pt x="324" y="37"/>
                    </a:cubicBezTo>
                    <a:cubicBezTo>
                      <a:pt x="324" y="37"/>
                      <a:pt x="324" y="37"/>
                      <a:pt x="324" y="37"/>
                    </a:cubicBezTo>
                    <a:cubicBezTo>
                      <a:pt x="362" y="75"/>
                      <a:pt x="362" y="136"/>
                      <a:pt x="324" y="174"/>
                    </a:cubicBezTo>
                    <a:lnTo>
                      <a:pt x="174" y="324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tx2">
                    <a:alpha val="3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  <p:sp>
            <p:nvSpPr>
              <p:cNvPr id="29" name="i$ľïďê" descr="3c06b256-37b0-4324-9c91-6c7b80c974d2">
                <a:extLst>
                  <a:ext uri="{FF2B5EF4-FFF2-40B4-BE49-F238E27FC236}">
                    <a16:creationId xmlns:a16="http://schemas.microsoft.com/office/drawing/2014/main" id="{113F76E2-EB20-A3B6-7153-33CD5E753BAF}"/>
                  </a:ext>
                </a:extLst>
              </p:cNvPr>
              <p:cNvSpPr/>
              <p:nvPr/>
            </p:nvSpPr>
            <p:spPr bwMode="auto">
              <a:xfrm>
                <a:off x="6535466" y="3743277"/>
                <a:ext cx="590000" cy="629776"/>
              </a:xfrm>
              <a:custGeom>
                <a:avLst/>
                <a:gdLst>
                  <a:gd name="T0" fmla="*/ 113 w 352"/>
                  <a:gd name="T1" fmla="*/ 0 h 376"/>
                  <a:gd name="T2" fmla="*/ 315 w 352"/>
                  <a:gd name="T3" fmla="*/ 202 h 376"/>
                  <a:gd name="T4" fmla="*/ 315 w 352"/>
                  <a:gd name="T5" fmla="*/ 338 h 376"/>
                  <a:gd name="T6" fmla="*/ 315 w 352"/>
                  <a:gd name="T7" fmla="*/ 338 h 376"/>
                  <a:gd name="T8" fmla="*/ 178 w 352"/>
                  <a:gd name="T9" fmla="*/ 338 h 376"/>
                  <a:gd name="T10" fmla="*/ 0 w 352"/>
                  <a:gd name="T11" fmla="*/ 16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2" h="376">
                    <a:moveTo>
                      <a:pt x="113" y="0"/>
                    </a:moveTo>
                    <a:cubicBezTo>
                      <a:pt x="315" y="202"/>
                      <a:pt x="315" y="202"/>
                      <a:pt x="315" y="202"/>
                    </a:cubicBezTo>
                    <a:cubicBezTo>
                      <a:pt x="352" y="239"/>
                      <a:pt x="352" y="301"/>
                      <a:pt x="315" y="338"/>
                    </a:cubicBezTo>
                    <a:cubicBezTo>
                      <a:pt x="315" y="338"/>
                      <a:pt x="315" y="338"/>
                      <a:pt x="315" y="338"/>
                    </a:cubicBezTo>
                    <a:cubicBezTo>
                      <a:pt x="277" y="376"/>
                      <a:pt x="216" y="376"/>
                      <a:pt x="178" y="338"/>
                    </a:cubicBezTo>
                    <a:cubicBezTo>
                      <a:pt x="0" y="160"/>
                      <a:pt x="0" y="160"/>
                      <a:pt x="0" y="160"/>
                    </a:cubicBezTo>
                  </a:path>
                </a:pathLst>
              </a:custGeom>
              <a:noFill/>
              <a:ln w="76200" cap="rnd">
                <a:solidFill>
                  <a:schemeClr val="tx2">
                    <a:alpha val="3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6="http://schemas.microsoft.com/office/drawing/2014/main"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  <p:sp>
            <p:nvSpPr>
              <p:cNvPr id="30" name="iṥḷîḑé" descr="ef2c3ae9-0e84-41a6-85e3-2e23e467098e">
                <a:extLst>
                  <a:ext uri="{FF2B5EF4-FFF2-40B4-BE49-F238E27FC236}">
                    <a16:creationId xmlns:a16="http://schemas.microsoft.com/office/drawing/2014/main" id="{2290AA4F-419D-E945-0F57-577303A56E00}"/>
                  </a:ext>
                </a:extLst>
              </p:cNvPr>
              <p:cNvSpPr/>
              <p:nvPr/>
            </p:nvSpPr>
            <p:spPr bwMode="auto">
              <a:xfrm>
                <a:off x="6634904" y="3194710"/>
                <a:ext cx="788876" cy="1017585"/>
              </a:xfrm>
              <a:custGeom>
                <a:avLst/>
                <a:gdLst>
                  <a:gd name="T0" fmla="*/ 0 w 471"/>
                  <a:gd name="T1" fmla="*/ 0 h 607"/>
                  <a:gd name="T2" fmla="*/ 433 w 471"/>
                  <a:gd name="T3" fmla="*/ 433 h 607"/>
                  <a:gd name="T4" fmla="*/ 433 w 471"/>
                  <a:gd name="T5" fmla="*/ 569 h 607"/>
                  <a:gd name="T6" fmla="*/ 433 w 471"/>
                  <a:gd name="T7" fmla="*/ 569 h 607"/>
                  <a:gd name="T8" fmla="*/ 297 w 471"/>
                  <a:gd name="T9" fmla="*/ 569 h 607"/>
                  <a:gd name="T10" fmla="*/ 58 w 471"/>
                  <a:gd name="T11" fmla="*/ 33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1" h="607">
                    <a:moveTo>
                      <a:pt x="0" y="0"/>
                    </a:moveTo>
                    <a:cubicBezTo>
                      <a:pt x="433" y="433"/>
                      <a:pt x="433" y="433"/>
                      <a:pt x="433" y="433"/>
                    </a:cubicBezTo>
                    <a:cubicBezTo>
                      <a:pt x="471" y="471"/>
                      <a:pt x="471" y="532"/>
                      <a:pt x="433" y="569"/>
                    </a:cubicBezTo>
                    <a:cubicBezTo>
                      <a:pt x="433" y="569"/>
                      <a:pt x="433" y="569"/>
                      <a:pt x="433" y="569"/>
                    </a:cubicBezTo>
                    <a:cubicBezTo>
                      <a:pt x="395" y="607"/>
                      <a:pt x="334" y="607"/>
                      <a:pt x="297" y="569"/>
                    </a:cubicBezTo>
                    <a:cubicBezTo>
                      <a:pt x="58" y="330"/>
                      <a:pt x="58" y="330"/>
                      <a:pt x="58" y="330"/>
                    </a:cubicBezTo>
                  </a:path>
                </a:pathLst>
              </a:custGeom>
              <a:noFill/>
              <a:ln w="76200" cap="rnd">
                <a:solidFill>
                  <a:schemeClr val="tx2">
                    <a:alpha val="3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  <p:sp>
            <p:nvSpPr>
              <p:cNvPr id="31" name="íṩ1ïḍe" descr="bb79fafe-b1d6-474d-bb77-355eeef9576a">
                <a:extLst>
                  <a:ext uri="{FF2B5EF4-FFF2-40B4-BE49-F238E27FC236}">
                    <a16:creationId xmlns:a16="http://schemas.microsoft.com/office/drawing/2014/main" id="{109B6369-21D8-1E8C-BCB1-2995E317394D}"/>
                  </a:ext>
                </a:extLst>
              </p:cNvPr>
              <p:cNvSpPr/>
              <p:nvPr/>
            </p:nvSpPr>
            <p:spPr bwMode="auto">
              <a:xfrm>
                <a:off x="6535466" y="4013418"/>
                <a:ext cx="309917" cy="540282"/>
              </a:xfrm>
              <a:custGeom>
                <a:avLst/>
                <a:gdLst>
                  <a:gd name="T0" fmla="*/ 0 w 185"/>
                  <a:gd name="T1" fmla="*/ 0 h 322"/>
                  <a:gd name="T2" fmla="*/ 147 w 185"/>
                  <a:gd name="T3" fmla="*/ 148 h 322"/>
                  <a:gd name="T4" fmla="*/ 147 w 185"/>
                  <a:gd name="T5" fmla="*/ 284 h 322"/>
                  <a:gd name="T6" fmla="*/ 147 w 185"/>
                  <a:gd name="T7" fmla="*/ 284 h 322"/>
                  <a:gd name="T8" fmla="*/ 11 w 185"/>
                  <a:gd name="T9" fmla="*/ 28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322">
                    <a:moveTo>
                      <a:pt x="0" y="0"/>
                    </a:moveTo>
                    <a:cubicBezTo>
                      <a:pt x="147" y="148"/>
                      <a:pt x="147" y="148"/>
                      <a:pt x="147" y="148"/>
                    </a:cubicBezTo>
                    <a:cubicBezTo>
                      <a:pt x="185" y="186"/>
                      <a:pt x="185" y="247"/>
                      <a:pt x="147" y="284"/>
                    </a:cubicBezTo>
                    <a:cubicBezTo>
                      <a:pt x="147" y="284"/>
                      <a:pt x="147" y="284"/>
                      <a:pt x="147" y="284"/>
                    </a:cubicBezTo>
                    <a:cubicBezTo>
                      <a:pt x="110" y="322"/>
                      <a:pt x="48" y="322"/>
                      <a:pt x="11" y="284"/>
                    </a:cubicBezTo>
                  </a:path>
                </a:pathLst>
              </a:custGeom>
              <a:noFill/>
              <a:ln w="76200" cap="rnd">
                <a:solidFill>
                  <a:schemeClr val="tx2">
                    <a:alpha val="3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  <p:sp>
            <p:nvSpPr>
              <p:cNvPr id="32" name="iṧ1îḓè" descr="70f4d35f-b5cb-4766-a3a5-3bfb9164ad05">
                <a:extLst>
                  <a:ext uri="{FF2B5EF4-FFF2-40B4-BE49-F238E27FC236}">
                    <a16:creationId xmlns:a16="http://schemas.microsoft.com/office/drawing/2014/main" id="{83B4E9A8-FADA-6BC4-2A65-E7D2BC2F17CA}"/>
                  </a:ext>
                </a:extLst>
              </p:cNvPr>
              <p:cNvSpPr/>
              <p:nvPr/>
            </p:nvSpPr>
            <p:spPr bwMode="auto">
              <a:xfrm>
                <a:off x="6331619" y="4316704"/>
                <a:ext cx="291685" cy="470674"/>
              </a:xfrm>
              <a:custGeom>
                <a:avLst/>
                <a:gdLst>
                  <a:gd name="T0" fmla="*/ 30 w 174"/>
                  <a:gd name="T1" fmla="*/ 0 h 281"/>
                  <a:gd name="T2" fmla="*/ 137 w 174"/>
                  <a:gd name="T3" fmla="*/ 107 h 281"/>
                  <a:gd name="T4" fmla="*/ 137 w 174"/>
                  <a:gd name="T5" fmla="*/ 243 h 281"/>
                  <a:gd name="T6" fmla="*/ 137 w 174"/>
                  <a:gd name="T7" fmla="*/ 243 h 281"/>
                  <a:gd name="T8" fmla="*/ 0 w 174"/>
                  <a:gd name="T9" fmla="*/ 243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81">
                    <a:moveTo>
                      <a:pt x="30" y="0"/>
                    </a:moveTo>
                    <a:cubicBezTo>
                      <a:pt x="137" y="107"/>
                      <a:pt x="137" y="107"/>
                      <a:pt x="137" y="107"/>
                    </a:cubicBezTo>
                    <a:cubicBezTo>
                      <a:pt x="174" y="144"/>
                      <a:pt x="174" y="205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99" y="281"/>
                      <a:pt x="38" y="281"/>
                      <a:pt x="0" y="243"/>
                    </a:cubicBezTo>
                  </a:path>
                </a:pathLst>
              </a:custGeom>
              <a:noFill/>
              <a:ln w="76200" cap="rnd">
                <a:solidFill>
                  <a:schemeClr val="tx2">
                    <a:alpha val="3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  <p:sp>
            <p:nvSpPr>
              <p:cNvPr id="33" name="iŝlîdê" descr="a274a84c-bdf4-4acc-9bd5-12c4b39653c1">
                <a:extLst>
                  <a:ext uri="{FF2B5EF4-FFF2-40B4-BE49-F238E27FC236}">
                    <a16:creationId xmlns:a16="http://schemas.microsoft.com/office/drawing/2014/main" id="{C703BD9A-A2A6-7E07-BDF0-774CD1AFFC17}"/>
                  </a:ext>
                </a:extLst>
              </p:cNvPr>
              <p:cNvSpPr/>
              <p:nvPr/>
            </p:nvSpPr>
            <p:spPr bwMode="auto">
              <a:xfrm flipH="1" flipV="1">
                <a:off x="3668333" y="2730499"/>
                <a:ext cx="1204858" cy="1292864"/>
              </a:xfrm>
              <a:prstGeom prst="line">
                <a:avLst/>
              </a:prstGeom>
              <a:noFill/>
              <a:ln w="76200" cap="rnd">
                <a:solidFill>
                  <a:schemeClr val="tx2">
                    <a:alpha val="3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  <p:sp>
            <p:nvSpPr>
              <p:cNvPr id="34" name="iṥlíḑê" descr="54b2a7e0-7db0-4f0b-9648-bd0995c31e22">
                <a:extLst>
                  <a:ext uri="{FF2B5EF4-FFF2-40B4-BE49-F238E27FC236}">
                    <a16:creationId xmlns:a16="http://schemas.microsoft.com/office/drawing/2014/main" id="{F0BF4EDB-0A56-A480-B7F0-EB3919EAC0FC}"/>
                  </a:ext>
                </a:extLst>
              </p:cNvPr>
              <p:cNvSpPr/>
              <p:nvPr/>
            </p:nvSpPr>
            <p:spPr bwMode="auto">
              <a:xfrm rot="1983606">
                <a:off x="4314680" y="2359428"/>
                <a:ext cx="1362304" cy="586686"/>
              </a:xfrm>
              <a:custGeom>
                <a:avLst/>
                <a:gdLst>
                  <a:gd name="T0" fmla="*/ 0 w 822"/>
                  <a:gd name="T1" fmla="*/ 0 h 354"/>
                  <a:gd name="T2" fmla="*/ 448 w 822"/>
                  <a:gd name="T3" fmla="*/ 302 h 354"/>
                  <a:gd name="T4" fmla="*/ 822 w 822"/>
                  <a:gd name="T5" fmla="*/ 3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2" h="354">
                    <a:moveTo>
                      <a:pt x="0" y="0"/>
                    </a:moveTo>
                    <a:lnTo>
                      <a:pt x="448" y="302"/>
                    </a:lnTo>
                    <a:lnTo>
                      <a:pt x="822" y="354"/>
                    </a:lnTo>
                  </a:path>
                </a:pathLst>
              </a:custGeom>
              <a:noFill/>
              <a:ln w="76200" cap="rnd">
                <a:solidFill>
                  <a:schemeClr val="tx2">
                    <a:alpha val="3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  <p:sp>
            <p:nvSpPr>
              <p:cNvPr id="35" name="í$ḻïďê" descr="66094e0f-fce4-46dd-84a7-f273b0cc9385">
                <a:extLst>
                  <a:ext uri="{FF2B5EF4-FFF2-40B4-BE49-F238E27FC236}">
                    <a16:creationId xmlns:a16="http://schemas.microsoft.com/office/drawing/2014/main" id="{EEE843D9-0079-5F9E-71CB-7E58BEBD588B}"/>
                  </a:ext>
                </a:extLst>
              </p:cNvPr>
              <p:cNvSpPr/>
              <p:nvPr/>
            </p:nvSpPr>
            <p:spPr bwMode="auto">
              <a:xfrm>
                <a:off x="7327658" y="2899112"/>
                <a:ext cx="1137377" cy="988351"/>
              </a:xfrm>
              <a:custGeom>
                <a:avLst/>
                <a:gdLst>
                  <a:gd name="T0" fmla="*/ 0 w 367"/>
                  <a:gd name="T1" fmla="*/ 372 h 372"/>
                  <a:gd name="T2" fmla="*/ 166 w 367"/>
                  <a:gd name="T3" fmla="*/ 204 h 372"/>
                  <a:gd name="T4" fmla="*/ 367 w 367"/>
                  <a:gd name="T5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" h="372">
                    <a:moveTo>
                      <a:pt x="0" y="372"/>
                    </a:moveTo>
                    <a:lnTo>
                      <a:pt x="166" y="204"/>
                    </a:lnTo>
                    <a:lnTo>
                      <a:pt x="367" y="0"/>
                    </a:lnTo>
                  </a:path>
                </a:pathLst>
              </a:custGeom>
              <a:noFill/>
              <a:ln w="76200" cap="rnd">
                <a:solidFill>
                  <a:schemeClr val="tx2">
                    <a:alpha val="3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  <p:sp>
            <p:nvSpPr>
              <p:cNvPr id="36" name="ïṥḻiďè" descr="4d26d2c8-8e53-476e-8e82-7dc6a9de5f79">
                <a:extLst>
                  <a:ext uri="{FF2B5EF4-FFF2-40B4-BE49-F238E27FC236}">
                    <a16:creationId xmlns:a16="http://schemas.microsoft.com/office/drawing/2014/main" id="{A05C64CE-6A81-705A-B4AF-511F4BA83D24}"/>
                  </a:ext>
                </a:extLst>
              </p:cNvPr>
              <p:cNvSpPr/>
              <p:nvPr/>
            </p:nvSpPr>
            <p:spPr bwMode="auto">
              <a:xfrm>
                <a:off x="5995186" y="2383361"/>
                <a:ext cx="1738976" cy="522977"/>
              </a:xfrm>
              <a:custGeom>
                <a:avLst/>
                <a:gdLst>
                  <a:gd name="T0" fmla="*/ 920 w 920"/>
                  <a:gd name="T1" fmla="*/ 0 h 215"/>
                  <a:gd name="T2" fmla="*/ 603 w 920"/>
                  <a:gd name="T3" fmla="*/ 215 h 215"/>
                  <a:gd name="T4" fmla="*/ 387 w 920"/>
                  <a:gd name="T5" fmla="*/ 107 h 215"/>
                  <a:gd name="T6" fmla="*/ 0 w 920"/>
                  <a:gd name="T7" fmla="*/ 17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0" h="215">
                    <a:moveTo>
                      <a:pt x="920" y="0"/>
                    </a:moveTo>
                    <a:lnTo>
                      <a:pt x="603" y="215"/>
                    </a:lnTo>
                    <a:lnTo>
                      <a:pt x="387" y="107"/>
                    </a:lnTo>
                    <a:lnTo>
                      <a:pt x="0" y="170"/>
                    </a:lnTo>
                  </a:path>
                </a:pathLst>
              </a:custGeom>
              <a:noFill/>
              <a:ln w="76200" cap="rnd">
                <a:solidFill>
                  <a:schemeClr val="tx2">
                    <a:alpha val="3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endParaRPr/>
              </a:p>
            </p:txBody>
          </p:sp>
        </p:grpSp>
        <p:grpSp>
          <p:nvGrpSpPr>
            <p:cNvPr id="48" name="组合 47" descr="aeb8543a-5951-429c-997a-7bc39d0fe315">
              <a:extLst>
                <a:ext uri="{FF2B5EF4-FFF2-40B4-BE49-F238E27FC236}">
                  <a16:creationId xmlns:a16="http://schemas.microsoft.com/office/drawing/2014/main" id="{82F12541-9526-5342-9491-7A25B80A4230}"/>
                </a:ext>
              </a:extLst>
            </p:cNvPr>
            <p:cNvGrpSpPr/>
            <p:nvPr/>
          </p:nvGrpSpPr>
          <p:grpSpPr>
            <a:xfrm>
              <a:off x="373359" y="1512361"/>
              <a:ext cx="4332442" cy="1526760"/>
              <a:chOff x="373359" y="1512361"/>
              <a:chExt cx="4332442" cy="1526760"/>
            </a:xfrm>
          </p:grpSpPr>
          <p:sp>
            <p:nvSpPr>
              <p:cNvPr id="18" name="Bullet1" descr="df006d24-71c2-454b-84ab-1459107566b8">
                <a:extLst>
                  <a:ext uri="{FF2B5EF4-FFF2-40B4-BE49-F238E27FC236}">
                    <a16:creationId xmlns:a16="http://schemas.microsoft.com/office/drawing/2014/main" id="{6424882E-6945-6F71-C7EF-2651CBC4DEA6}"/>
                  </a:ext>
                </a:extLst>
              </p:cNvPr>
              <p:cNvSpPr/>
              <p:nvPr/>
            </p:nvSpPr>
            <p:spPr>
              <a:xfrm>
                <a:off x="375462" y="1512361"/>
                <a:ext cx="2662742" cy="522978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sz="24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a typeface="微软雅黑"/>
                  </a:rPr>
                  <a:t>目标1</a:t>
                </a:r>
              </a:p>
            </p:txBody>
          </p:sp>
          <p:sp>
            <p:nvSpPr>
              <p:cNvPr id="19" name="Text1" descr="47d4fee9-c6fd-45c2-8208-88b0a1804c09">
                <a:extLst>
                  <a:ext uri="{FF2B5EF4-FFF2-40B4-BE49-F238E27FC236}">
                    <a16:creationId xmlns:a16="http://schemas.microsoft.com/office/drawing/2014/main" id="{B2E5C79C-AF4F-4A0E-0529-00D96D32911F}"/>
                  </a:ext>
                </a:extLst>
              </p:cNvPr>
              <p:cNvSpPr/>
              <p:nvPr/>
            </p:nvSpPr>
            <p:spPr bwMode="auto">
              <a:xfrm>
                <a:off x="373359" y="2062015"/>
                <a:ext cx="2650043" cy="977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内容空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IconBackground1" descr="5ee1cc58-22cb-47e1-a5dd-717fb4b83b44">
                <a:extLst>
                  <a:ext uri="{FF2B5EF4-FFF2-40B4-BE49-F238E27FC236}">
                    <a16:creationId xmlns:a16="http://schemas.microsoft.com/office/drawing/2014/main" id="{5E9B38A8-F917-E754-85F8-14D4AAF9DCBA}"/>
                  </a:ext>
                </a:extLst>
              </p:cNvPr>
              <p:cNvSpPr/>
              <p:nvPr/>
            </p:nvSpPr>
            <p:spPr>
              <a:xfrm>
                <a:off x="3403213" y="1515929"/>
                <a:ext cx="1302588" cy="1302588"/>
              </a:xfrm>
              <a:prstGeom prst="ellipse">
                <a:avLst/>
              </a:prstGeom>
              <a:solidFill>
                <a:schemeClr val="accent1"/>
              </a:solidFill>
              <a:ln w="762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17" name="Icon1" descr="de20eb7b-4da9-42bd-aa68-a0974ebfb0db">
                <a:extLst>
                  <a:ext uri="{FF2B5EF4-FFF2-40B4-BE49-F238E27FC236}">
                    <a16:creationId xmlns:a16="http://schemas.microsoft.com/office/drawing/2014/main" id="{AB36A3A1-734A-A55C-FF47-258746CAEB92}"/>
                  </a:ext>
                </a:extLst>
              </p:cNvPr>
              <p:cNvSpPr/>
              <p:nvPr/>
            </p:nvSpPr>
            <p:spPr>
              <a:xfrm>
                <a:off x="3714266" y="1879717"/>
                <a:ext cx="680483" cy="589293"/>
              </a:xfrm>
              <a:custGeom>
                <a:avLst/>
                <a:gdLst>
                  <a:gd name="connsiteX0" fmla="*/ 332825 w 599014"/>
                  <a:gd name="connsiteY0" fmla="*/ 323318 h 518742"/>
                  <a:gd name="connsiteX1" fmla="*/ 480885 w 599014"/>
                  <a:gd name="connsiteY1" fmla="*/ 323318 h 518742"/>
                  <a:gd name="connsiteX2" fmla="*/ 508708 w 599014"/>
                  <a:gd name="connsiteY2" fmla="*/ 351111 h 518742"/>
                  <a:gd name="connsiteX3" fmla="*/ 480885 w 599014"/>
                  <a:gd name="connsiteY3" fmla="*/ 378903 h 518742"/>
                  <a:gd name="connsiteX4" fmla="*/ 332825 w 599014"/>
                  <a:gd name="connsiteY4" fmla="*/ 378903 h 518742"/>
                  <a:gd name="connsiteX5" fmla="*/ 305002 w 599014"/>
                  <a:gd name="connsiteY5" fmla="*/ 351111 h 518742"/>
                  <a:gd name="connsiteX6" fmla="*/ 332825 w 599014"/>
                  <a:gd name="connsiteY6" fmla="*/ 323318 h 518742"/>
                  <a:gd name="connsiteX7" fmla="*/ 332825 w 599014"/>
                  <a:gd name="connsiteY7" fmla="*/ 230145 h 518742"/>
                  <a:gd name="connsiteX8" fmla="*/ 480885 w 599014"/>
                  <a:gd name="connsiteY8" fmla="*/ 230145 h 518742"/>
                  <a:gd name="connsiteX9" fmla="*/ 508708 w 599014"/>
                  <a:gd name="connsiteY9" fmla="*/ 257937 h 518742"/>
                  <a:gd name="connsiteX10" fmla="*/ 480885 w 599014"/>
                  <a:gd name="connsiteY10" fmla="*/ 285730 h 518742"/>
                  <a:gd name="connsiteX11" fmla="*/ 332825 w 599014"/>
                  <a:gd name="connsiteY11" fmla="*/ 285730 h 518742"/>
                  <a:gd name="connsiteX12" fmla="*/ 305002 w 599014"/>
                  <a:gd name="connsiteY12" fmla="*/ 257937 h 518742"/>
                  <a:gd name="connsiteX13" fmla="*/ 332825 w 599014"/>
                  <a:gd name="connsiteY13" fmla="*/ 230145 h 518742"/>
                  <a:gd name="connsiteX14" fmla="*/ 24843 w 599014"/>
                  <a:gd name="connsiteY14" fmla="*/ 151784 h 518742"/>
                  <a:gd name="connsiteX15" fmla="*/ 183839 w 599014"/>
                  <a:gd name="connsiteY15" fmla="*/ 151784 h 518742"/>
                  <a:gd name="connsiteX16" fmla="*/ 207688 w 599014"/>
                  <a:gd name="connsiteY16" fmla="*/ 176583 h 518742"/>
                  <a:gd name="connsiteX17" fmla="*/ 207688 w 599014"/>
                  <a:gd name="connsiteY17" fmla="*/ 329348 h 518742"/>
                  <a:gd name="connsiteX18" fmla="*/ 182845 w 599014"/>
                  <a:gd name="connsiteY18" fmla="*/ 354147 h 518742"/>
                  <a:gd name="connsiteX19" fmla="*/ 163964 w 599014"/>
                  <a:gd name="connsiteY19" fmla="*/ 344227 h 518742"/>
                  <a:gd name="connsiteX20" fmla="*/ 155021 w 599014"/>
                  <a:gd name="connsiteY20" fmla="*/ 494016 h 518742"/>
                  <a:gd name="connsiteX21" fmla="*/ 129184 w 599014"/>
                  <a:gd name="connsiteY21" fmla="*/ 516831 h 518742"/>
                  <a:gd name="connsiteX22" fmla="*/ 78504 w 599014"/>
                  <a:gd name="connsiteY22" fmla="*/ 516831 h 518742"/>
                  <a:gd name="connsiteX23" fmla="*/ 53661 w 599014"/>
                  <a:gd name="connsiteY23" fmla="*/ 494016 h 518742"/>
                  <a:gd name="connsiteX24" fmla="*/ 43724 w 599014"/>
                  <a:gd name="connsiteY24" fmla="*/ 345219 h 518742"/>
                  <a:gd name="connsiteX25" fmla="*/ 24843 w 599014"/>
                  <a:gd name="connsiteY25" fmla="*/ 354147 h 518742"/>
                  <a:gd name="connsiteX26" fmla="*/ 994 w 599014"/>
                  <a:gd name="connsiteY26" fmla="*/ 329348 h 518742"/>
                  <a:gd name="connsiteX27" fmla="*/ 0 w 599014"/>
                  <a:gd name="connsiteY27" fmla="*/ 176583 h 518742"/>
                  <a:gd name="connsiteX28" fmla="*/ 24843 w 599014"/>
                  <a:gd name="connsiteY28" fmla="*/ 151784 h 518742"/>
                  <a:gd name="connsiteX29" fmla="*/ 332825 w 599014"/>
                  <a:gd name="connsiteY29" fmla="*/ 137928 h 518742"/>
                  <a:gd name="connsiteX30" fmla="*/ 480885 w 599014"/>
                  <a:gd name="connsiteY30" fmla="*/ 137928 h 518742"/>
                  <a:gd name="connsiteX31" fmla="*/ 508708 w 599014"/>
                  <a:gd name="connsiteY31" fmla="*/ 165721 h 518742"/>
                  <a:gd name="connsiteX32" fmla="*/ 480885 w 599014"/>
                  <a:gd name="connsiteY32" fmla="*/ 193513 h 518742"/>
                  <a:gd name="connsiteX33" fmla="*/ 332825 w 599014"/>
                  <a:gd name="connsiteY33" fmla="*/ 193513 h 518742"/>
                  <a:gd name="connsiteX34" fmla="*/ 305002 w 599014"/>
                  <a:gd name="connsiteY34" fmla="*/ 165721 h 518742"/>
                  <a:gd name="connsiteX35" fmla="*/ 332825 w 599014"/>
                  <a:gd name="connsiteY35" fmla="*/ 137928 h 518742"/>
                  <a:gd name="connsiteX36" fmla="*/ 347698 w 599014"/>
                  <a:gd name="connsiteY36" fmla="*/ 55512 h 518742"/>
                  <a:gd name="connsiteX37" fmla="*/ 347698 w 599014"/>
                  <a:gd name="connsiteY37" fmla="*/ 61464 h 518742"/>
                  <a:gd name="connsiteX38" fmla="*/ 283131 w 599014"/>
                  <a:gd name="connsiteY38" fmla="*/ 124947 h 518742"/>
                  <a:gd name="connsiteX39" fmla="*/ 276178 w 599014"/>
                  <a:gd name="connsiteY39" fmla="*/ 124947 h 518742"/>
                  <a:gd name="connsiteX40" fmla="*/ 276178 w 599014"/>
                  <a:gd name="connsiteY40" fmla="*/ 456251 h 518742"/>
                  <a:gd name="connsiteX41" fmla="*/ 283131 w 599014"/>
                  <a:gd name="connsiteY41" fmla="*/ 463194 h 518742"/>
                  <a:gd name="connsiteX42" fmla="*/ 536433 w 599014"/>
                  <a:gd name="connsiteY42" fmla="*/ 463194 h 518742"/>
                  <a:gd name="connsiteX43" fmla="*/ 543387 w 599014"/>
                  <a:gd name="connsiteY43" fmla="*/ 456251 h 518742"/>
                  <a:gd name="connsiteX44" fmla="*/ 542394 w 599014"/>
                  <a:gd name="connsiteY44" fmla="*/ 62455 h 518742"/>
                  <a:gd name="connsiteX45" fmla="*/ 536433 w 599014"/>
                  <a:gd name="connsiteY45" fmla="*/ 55512 h 518742"/>
                  <a:gd name="connsiteX46" fmla="*/ 337765 w 599014"/>
                  <a:gd name="connsiteY46" fmla="*/ 956 h 518742"/>
                  <a:gd name="connsiteX47" fmla="*/ 537427 w 599014"/>
                  <a:gd name="connsiteY47" fmla="*/ 956 h 518742"/>
                  <a:gd name="connsiteX48" fmla="*/ 599014 w 599014"/>
                  <a:gd name="connsiteY48" fmla="*/ 62455 h 518742"/>
                  <a:gd name="connsiteX49" fmla="*/ 599014 w 599014"/>
                  <a:gd name="connsiteY49" fmla="*/ 456251 h 518742"/>
                  <a:gd name="connsiteX50" fmla="*/ 537427 w 599014"/>
                  <a:gd name="connsiteY50" fmla="*/ 518742 h 518742"/>
                  <a:gd name="connsiteX51" fmla="*/ 283131 w 599014"/>
                  <a:gd name="connsiteY51" fmla="*/ 518742 h 518742"/>
                  <a:gd name="connsiteX52" fmla="*/ 221544 w 599014"/>
                  <a:gd name="connsiteY52" fmla="*/ 456251 h 518742"/>
                  <a:gd name="connsiteX53" fmla="*/ 221544 w 599014"/>
                  <a:gd name="connsiteY53" fmla="*/ 117011 h 518742"/>
                  <a:gd name="connsiteX54" fmla="*/ 237437 w 599014"/>
                  <a:gd name="connsiteY54" fmla="*/ 79318 h 518742"/>
                  <a:gd name="connsiteX55" fmla="*/ 298031 w 599014"/>
                  <a:gd name="connsiteY55" fmla="*/ 17819 h 518742"/>
                  <a:gd name="connsiteX56" fmla="*/ 301011 w 599014"/>
                  <a:gd name="connsiteY56" fmla="*/ 15835 h 518742"/>
                  <a:gd name="connsiteX57" fmla="*/ 337765 w 599014"/>
                  <a:gd name="connsiteY57" fmla="*/ 956 h 518742"/>
                  <a:gd name="connsiteX58" fmla="*/ 104322 w 599014"/>
                  <a:gd name="connsiteY58" fmla="*/ 0 h 518742"/>
                  <a:gd name="connsiteX59" fmla="*/ 171853 w 599014"/>
                  <a:gd name="connsiteY59" fmla="*/ 67929 h 518742"/>
                  <a:gd name="connsiteX60" fmla="*/ 104322 w 599014"/>
                  <a:gd name="connsiteY60" fmla="*/ 135858 h 518742"/>
                  <a:gd name="connsiteX61" fmla="*/ 36791 w 599014"/>
                  <a:gd name="connsiteY61" fmla="*/ 67929 h 518742"/>
                  <a:gd name="connsiteX62" fmla="*/ 104322 w 599014"/>
                  <a:gd name="connsiteY62" fmla="*/ 0 h 518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599014" h="518742">
                    <a:moveTo>
                      <a:pt x="332825" y="323318"/>
                    </a:moveTo>
                    <a:lnTo>
                      <a:pt x="480885" y="323318"/>
                    </a:lnTo>
                    <a:cubicBezTo>
                      <a:pt x="495790" y="323318"/>
                      <a:pt x="507714" y="335229"/>
                      <a:pt x="508708" y="351111"/>
                    </a:cubicBezTo>
                    <a:cubicBezTo>
                      <a:pt x="508708" y="365999"/>
                      <a:pt x="495790" y="378903"/>
                      <a:pt x="480885" y="378903"/>
                    </a:cubicBezTo>
                    <a:lnTo>
                      <a:pt x="332825" y="378903"/>
                    </a:lnTo>
                    <a:cubicBezTo>
                      <a:pt x="317920" y="378903"/>
                      <a:pt x="305002" y="365999"/>
                      <a:pt x="305002" y="351111"/>
                    </a:cubicBezTo>
                    <a:cubicBezTo>
                      <a:pt x="305002" y="335229"/>
                      <a:pt x="317920" y="323318"/>
                      <a:pt x="332825" y="323318"/>
                    </a:cubicBezTo>
                    <a:close/>
                    <a:moveTo>
                      <a:pt x="332825" y="230145"/>
                    </a:moveTo>
                    <a:lnTo>
                      <a:pt x="480885" y="230145"/>
                    </a:lnTo>
                    <a:cubicBezTo>
                      <a:pt x="495790" y="230145"/>
                      <a:pt x="508708" y="243049"/>
                      <a:pt x="508708" y="257937"/>
                    </a:cubicBezTo>
                    <a:cubicBezTo>
                      <a:pt x="508708" y="273819"/>
                      <a:pt x="495790" y="285730"/>
                      <a:pt x="480885" y="285730"/>
                    </a:cubicBezTo>
                    <a:lnTo>
                      <a:pt x="332825" y="285730"/>
                    </a:lnTo>
                    <a:cubicBezTo>
                      <a:pt x="317920" y="285730"/>
                      <a:pt x="305002" y="273819"/>
                      <a:pt x="305002" y="257937"/>
                    </a:cubicBezTo>
                    <a:cubicBezTo>
                      <a:pt x="305002" y="243049"/>
                      <a:pt x="317920" y="230145"/>
                      <a:pt x="332825" y="230145"/>
                    </a:cubicBezTo>
                    <a:close/>
                    <a:moveTo>
                      <a:pt x="24843" y="151784"/>
                    </a:moveTo>
                    <a:cubicBezTo>
                      <a:pt x="34780" y="151784"/>
                      <a:pt x="183839" y="151784"/>
                      <a:pt x="183839" y="151784"/>
                    </a:cubicBezTo>
                    <a:cubicBezTo>
                      <a:pt x="196757" y="151784"/>
                      <a:pt x="207688" y="163688"/>
                      <a:pt x="207688" y="176583"/>
                    </a:cubicBezTo>
                    <a:lnTo>
                      <a:pt x="207688" y="329348"/>
                    </a:lnTo>
                    <a:cubicBezTo>
                      <a:pt x="207688" y="342243"/>
                      <a:pt x="196757" y="354147"/>
                      <a:pt x="182845" y="354147"/>
                    </a:cubicBezTo>
                    <a:cubicBezTo>
                      <a:pt x="175889" y="354147"/>
                      <a:pt x="168933" y="350179"/>
                      <a:pt x="163964" y="344227"/>
                    </a:cubicBezTo>
                    <a:lnTo>
                      <a:pt x="155021" y="494016"/>
                    </a:lnTo>
                    <a:cubicBezTo>
                      <a:pt x="154027" y="506911"/>
                      <a:pt x="143096" y="516831"/>
                      <a:pt x="129184" y="516831"/>
                    </a:cubicBezTo>
                    <a:lnTo>
                      <a:pt x="78504" y="516831"/>
                    </a:lnTo>
                    <a:cubicBezTo>
                      <a:pt x="65586" y="516831"/>
                      <a:pt x="54655" y="506911"/>
                      <a:pt x="53661" y="494016"/>
                    </a:cubicBezTo>
                    <a:lnTo>
                      <a:pt x="43724" y="345219"/>
                    </a:lnTo>
                    <a:cubicBezTo>
                      <a:pt x="39749" y="350179"/>
                      <a:pt x="32793" y="354147"/>
                      <a:pt x="24843" y="354147"/>
                    </a:cubicBezTo>
                    <a:cubicBezTo>
                      <a:pt x="11925" y="354147"/>
                      <a:pt x="994" y="343235"/>
                      <a:pt x="994" y="329348"/>
                    </a:cubicBezTo>
                    <a:lnTo>
                      <a:pt x="0" y="176583"/>
                    </a:lnTo>
                    <a:cubicBezTo>
                      <a:pt x="0" y="162696"/>
                      <a:pt x="10931" y="151784"/>
                      <a:pt x="24843" y="151784"/>
                    </a:cubicBezTo>
                    <a:close/>
                    <a:moveTo>
                      <a:pt x="332825" y="137928"/>
                    </a:moveTo>
                    <a:lnTo>
                      <a:pt x="480885" y="137928"/>
                    </a:lnTo>
                    <a:cubicBezTo>
                      <a:pt x="495790" y="137928"/>
                      <a:pt x="508708" y="149839"/>
                      <a:pt x="508708" y="165721"/>
                    </a:cubicBezTo>
                    <a:cubicBezTo>
                      <a:pt x="508708" y="180609"/>
                      <a:pt x="495790" y="193513"/>
                      <a:pt x="480885" y="193513"/>
                    </a:cubicBezTo>
                    <a:lnTo>
                      <a:pt x="332825" y="193513"/>
                    </a:lnTo>
                    <a:cubicBezTo>
                      <a:pt x="317920" y="193513"/>
                      <a:pt x="305002" y="180609"/>
                      <a:pt x="305002" y="165721"/>
                    </a:cubicBezTo>
                    <a:cubicBezTo>
                      <a:pt x="305002" y="149839"/>
                      <a:pt x="317920" y="137928"/>
                      <a:pt x="332825" y="137928"/>
                    </a:cubicBezTo>
                    <a:close/>
                    <a:moveTo>
                      <a:pt x="347698" y="55512"/>
                    </a:moveTo>
                    <a:lnTo>
                      <a:pt x="347698" y="61464"/>
                    </a:lnTo>
                    <a:cubicBezTo>
                      <a:pt x="347698" y="96181"/>
                      <a:pt x="318892" y="124947"/>
                      <a:pt x="283131" y="124947"/>
                    </a:cubicBezTo>
                    <a:lnTo>
                      <a:pt x="276178" y="124947"/>
                    </a:lnTo>
                    <a:lnTo>
                      <a:pt x="276178" y="456251"/>
                    </a:lnTo>
                    <a:cubicBezTo>
                      <a:pt x="276178" y="460218"/>
                      <a:pt x="279158" y="463194"/>
                      <a:pt x="283131" y="463194"/>
                    </a:cubicBezTo>
                    <a:lnTo>
                      <a:pt x="536433" y="463194"/>
                    </a:lnTo>
                    <a:cubicBezTo>
                      <a:pt x="540407" y="463194"/>
                      <a:pt x="543387" y="460218"/>
                      <a:pt x="543387" y="456251"/>
                    </a:cubicBezTo>
                    <a:lnTo>
                      <a:pt x="542394" y="62455"/>
                    </a:lnTo>
                    <a:cubicBezTo>
                      <a:pt x="542394" y="58488"/>
                      <a:pt x="540407" y="55512"/>
                      <a:pt x="536433" y="55512"/>
                    </a:cubicBezTo>
                    <a:close/>
                    <a:moveTo>
                      <a:pt x="337765" y="956"/>
                    </a:moveTo>
                    <a:lnTo>
                      <a:pt x="537427" y="956"/>
                    </a:lnTo>
                    <a:cubicBezTo>
                      <a:pt x="571200" y="956"/>
                      <a:pt x="599014" y="27738"/>
                      <a:pt x="599014" y="62455"/>
                    </a:cubicBezTo>
                    <a:lnTo>
                      <a:pt x="599014" y="456251"/>
                    </a:lnTo>
                    <a:cubicBezTo>
                      <a:pt x="599014" y="489976"/>
                      <a:pt x="571200" y="518742"/>
                      <a:pt x="537427" y="518742"/>
                    </a:cubicBezTo>
                    <a:lnTo>
                      <a:pt x="283131" y="518742"/>
                    </a:lnTo>
                    <a:cubicBezTo>
                      <a:pt x="249358" y="518742"/>
                      <a:pt x="221544" y="489976"/>
                      <a:pt x="221544" y="456251"/>
                    </a:cubicBezTo>
                    <a:lnTo>
                      <a:pt x="221544" y="117011"/>
                    </a:lnTo>
                    <a:cubicBezTo>
                      <a:pt x="221544" y="103125"/>
                      <a:pt x="226511" y="89238"/>
                      <a:pt x="237437" y="79318"/>
                    </a:cubicBezTo>
                    <a:cubicBezTo>
                      <a:pt x="257304" y="58488"/>
                      <a:pt x="278164" y="38649"/>
                      <a:pt x="298031" y="17819"/>
                    </a:cubicBezTo>
                    <a:cubicBezTo>
                      <a:pt x="298031" y="17819"/>
                      <a:pt x="299025" y="16827"/>
                      <a:pt x="301011" y="15835"/>
                    </a:cubicBezTo>
                    <a:cubicBezTo>
                      <a:pt x="310945" y="5916"/>
                      <a:pt x="323858" y="956"/>
                      <a:pt x="337765" y="956"/>
                    </a:cubicBezTo>
                    <a:close/>
                    <a:moveTo>
                      <a:pt x="104322" y="0"/>
                    </a:moveTo>
                    <a:cubicBezTo>
                      <a:pt x="141618" y="0"/>
                      <a:pt x="171853" y="30413"/>
                      <a:pt x="171853" y="67929"/>
                    </a:cubicBezTo>
                    <a:cubicBezTo>
                      <a:pt x="171853" y="105445"/>
                      <a:pt x="141618" y="135858"/>
                      <a:pt x="104322" y="135858"/>
                    </a:cubicBezTo>
                    <a:cubicBezTo>
                      <a:pt x="67026" y="135858"/>
                      <a:pt x="36791" y="105445"/>
                      <a:pt x="36791" y="67929"/>
                    </a:cubicBezTo>
                    <a:cubicBezTo>
                      <a:pt x="36791" y="30413"/>
                      <a:pt x="67026" y="0"/>
                      <a:pt x="104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49" name="组合 48" descr="817df439-cc47-41d6-95fb-3b3c12c457fb">
              <a:extLst>
                <a:ext uri="{FF2B5EF4-FFF2-40B4-BE49-F238E27FC236}">
                  <a16:creationId xmlns:a16="http://schemas.microsoft.com/office/drawing/2014/main" id="{97505815-43F2-1B0F-5C45-D881AC022E95}"/>
                </a:ext>
              </a:extLst>
            </p:cNvPr>
            <p:cNvGrpSpPr/>
            <p:nvPr/>
          </p:nvGrpSpPr>
          <p:grpSpPr>
            <a:xfrm>
              <a:off x="7734162" y="1512361"/>
              <a:ext cx="3910953" cy="1526760"/>
              <a:chOff x="7734162" y="1512361"/>
              <a:chExt cx="3910953" cy="1526760"/>
            </a:xfrm>
          </p:grpSpPr>
          <p:sp>
            <p:nvSpPr>
              <p:cNvPr id="14" name="IconBackground2" descr="32a4df1c-2c15-4af3-b661-61fcf01dcf15">
                <a:extLst>
                  <a:ext uri="{FF2B5EF4-FFF2-40B4-BE49-F238E27FC236}">
                    <a16:creationId xmlns:a16="http://schemas.microsoft.com/office/drawing/2014/main" id="{DD76F2F5-4251-28DC-C016-036C927B93D4}"/>
                  </a:ext>
                </a:extLst>
              </p:cNvPr>
              <p:cNvSpPr/>
              <p:nvPr/>
            </p:nvSpPr>
            <p:spPr>
              <a:xfrm>
                <a:off x="7734162" y="1515929"/>
                <a:ext cx="1302588" cy="1302588"/>
              </a:xfrm>
              <a:prstGeom prst="ellipse">
                <a:avLst/>
              </a:prstGeom>
              <a:solidFill>
                <a:schemeClr val="accent1"/>
              </a:solidFill>
              <a:ln w="762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15" name="Icon2" descr="1b7b1dbc-0ca7-4959-9675-38f5c8654d78">
                <a:extLst>
                  <a:ext uri="{FF2B5EF4-FFF2-40B4-BE49-F238E27FC236}">
                    <a16:creationId xmlns:a16="http://schemas.microsoft.com/office/drawing/2014/main" id="{46F61E26-AF2D-9FD3-EAC0-F984AFDA6487}"/>
                  </a:ext>
                </a:extLst>
              </p:cNvPr>
              <p:cNvSpPr/>
              <p:nvPr/>
            </p:nvSpPr>
            <p:spPr>
              <a:xfrm>
                <a:off x="7954919" y="1912874"/>
                <a:ext cx="680483" cy="589293"/>
              </a:xfrm>
              <a:custGeom>
                <a:avLst/>
                <a:gdLst>
                  <a:gd name="connsiteX0" fmla="*/ 332825 w 599014"/>
                  <a:gd name="connsiteY0" fmla="*/ 323318 h 518742"/>
                  <a:gd name="connsiteX1" fmla="*/ 480885 w 599014"/>
                  <a:gd name="connsiteY1" fmla="*/ 323318 h 518742"/>
                  <a:gd name="connsiteX2" fmla="*/ 508708 w 599014"/>
                  <a:gd name="connsiteY2" fmla="*/ 351111 h 518742"/>
                  <a:gd name="connsiteX3" fmla="*/ 480885 w 599014"/>
                  <a:gd name="connsiteY3" fmla="*/ 378903 h 518742"/>
                  <a:gd name="connsiteX4" fmla="*/ 332825 w 599014"/>
                  <a:gd name="connsiteY4" fmla="*/ 378903 h 518742"/>
                  <a:gd name="connsiteX5" fmla="*/ 305002 w 599014"/>
                  <a:gd name="connsiteY5" fmla="*/ 351111 h 518742"/>
                  <a:gd name="connsiteX6" fmla="*/ 332825 w 599014"/>
                  <a:gd name="connsiteY6" fmla="*/ 323318 h 518742"/>
                  <a:gd name="connsiteX7" fmla="*/ 332825 w 599014"/>
                  <a:gd name="connsiteY7" fmla="*/ 230145 h 518742"/>
                  <a:gd name="connsiteX8" fmla="*/ 480885 w 599014"/>
                  <a:gd name="connsiteY8" fmla="*/ 230145 h 518742"/>
                  <a:gd name="connsiteX9" fmla="*/ 508708 w 599014"/>
                  <a:gd name="connsiteY9" fmla="*/ 257937 h 518742"/>
                  <a:gd name="connsiteX10" fmla="*/ 480885 w 599014"/>
                  <a:gd name="connsiteY10" fmla="*/ 285730 h 518742"/>
                  <a:gd name="connsiteX11" fmla="*/ 332825 w 599014"/>
                  <a:gd name="connsiteY11" fmla="*/ 285730 h 518742"/>
                  <a:gd name="connsiteX12" fmla="*/ 305002 w 599014"/>
                  <a:gd name="connsiteY12" fmla="*/ 257937 h 518742"/>
                  <a:gd name="connsiteX13" fmla="*/ 332825 w 599014"/>
                  <a:gd name="connsiteY13" fmla="*/ 230145 h 518742"/>
                  <a:gd name="connsiteX14" fmla="*/ 24843 w 599014"/>
                  <a:gd name="connsiteY14" fmla="*/ 151784 h 518742"/>
                  <a:gd name="connsiteX15" fmla="*/ 183839 w 599014"/>
                  <a:gd name="connsiteY15" fmla="*/ 151784 h 518742"/>
                  <a:gd name="connsiteX16" fmla="*/ 207688 w 599014"/>
                  <a:gd name="connsiteY16" fmla="*/ 176583 h 518742"/>
                  <a:gd name="connsiteX17" fmla="*/ 207688 w 599014"/>
                  <a:gd name="connsiteY17" fmla="*/ 329348 h 518742"/>
                  <a:gd name="connsiteX18" fmla="*/ 182845 w 599014"/>
                  <a:gd name="connsiteY18" fmla="*/ 354147 h 518742"/>
                  <a:gd name="connsiteX19" fmla="*/ 163964 w 599014"/>
                  <a:gd name="connsiteY19" fmla="*/ 344227 h 518742"/>
                  <a:gd name="connsiteX20" fmla="*/ 155021 w 599014"/>
                  <a:gd name="connsiteY20" fmla="*/ 494016 h 518742"/>
                  <a:gd name="connsiteX21" fmla="*/ 129184 w 599014"/>
                  <a:gd name="connsiteY21" fmla="*/ 516831 h 518742"/>
                  <a:gd name="connsiteX22" fmla="*/ 78504 w 599014"/>
                  <a:gd name="connsiteY22" fmla="*/ 516831 h 518742"/>
                  <a:gd name="connsiteX23" fmla="*/ 53661 w 599014"/>
                  <a:gd name="connsiteY23" fmla="*/ 494016 h 518742"/>
                  <a:gd name="connsiteX24" fmla="*/ 43724 w 599014"/>
                  <a:gd name="connsiteY24" fmla="*/ 345219 h 518742"/>
                  <a:gd name="connsiteX25" fmla="*/ 24843 w 599014"/>
                  <a:gd name="connsiteY25" fmla="*/ 354147 h 518742"/>
                  <a:gd name="connsiteX26" fmla="*/ 994 w 599014"/>
                  <a:gd name="connsiteY26" fmla="*/ 329348 h 518742"/>
                  <a:gd name="connsiteX27" fmla="*/ 0 w 599014"/>
                  <a:gd name="connsiteY27" fmla="*/ 176583 h 518742"/>
                  <a:gd name="connsiteX28" fmla="*/ 24843 w 599014"/>
                  <a:gd name="connsiteY28" fmla="*/ 151784 h 518742"/>
                  <a:gd name="connsiteX29" fmla="*/ 332825 w 599014"/>
                  <a:gd name="connsiteY29" fmla="*/ 137928 h 518742"/>
                  <a:gd name="connsiteX30" fmla="*/ 480885 w 599014"/>
                  <a:gd name="connsiteY30" fmla="*/ 137928 h 518742"/>
                  <a:gd name="connsiteX31" fmla="*/ 508708 w 599014"/>
                  <a:gd name="connsiteY31" fmla="*/ 165721 h 518742"/>
                  <a:gd name="connsiteX32" fmla="*/ 480885 w 599014"/>
                  <a:gd name="connsiteY32" fmla="*/ 193513 h 518742"/>
                  <a:gd name="connsiteX33" fmla="*/ 332825 w 599014"/>
                  <a:gd name="connsiteY33" fmla="*/ 193513 h 518742"/>
                  <a:gd name="connsiteX34" fmla="*/ 305002 w 599014"/>
                  <a:gd name="connsiteY34" fmla="*/ 165721 h 518742"/>
                  <a:gd name="connsiteX35" fmla="*/ 332825 w 599014"/>
                  <a:gd name="connsiteY35" fmla="*/ 137928 h 518742"/>
                  <a:gd name="connsiteX36" fmla="*/ 347698 w 599014"/>
                  <a:gd name="connsiteY36" fmla="*/ 55512 h 518742"/>
                  <a:gd name="connsiteX37" fmla="*/ 347698 w 599014"/>
                  <a:gd name="connsiteY37" fmla="*/ 61464 h 518742"/>
                  <a:gd name="connsiteX38" fmla="*/ 283131 w 599014"/>
                  <a:gd name="connsiteY38" fmla="*/ 124947 h 518742"/>
                  <a:gd name="connsiteX39" fmla="*/ 276178 w 599014"/>
                  <a:gd name="connsiteY39" fmla="*/ 124947 h 518742"/>
                  <a:gd name="connsiteX40" fmla="*/ 276178 w 599014"/>
                  <a:gd name="connsiteY40" fmla="*/ 456251 h 518742"/>
                  <a:gd name="connsiteX41" fmla="*/ 283131 w 599014"/>
                  <a:gd name="connsiteY41" fmla="*/ 463194 h 518742"/>
                  <a:gd name="connsiteX42" fmla="*/ 536433 w 599014"/>
                  <a:gd name="connsiteY42" fmla="*/ 463194 h 518742"/>
                  <a:gd name="connsiteX43" fmla="*/ 543387 w 599014"/>
                  <a:gd name="connsiteY43" fmla="*/ 456251 h 518742"/>
                  <a:gd name="connsiteX44" fmla="*/ 542394 w 599014"/>
                  <a:gd name="connsiteY44" fmla="*/ 62455 h 518742"/>
                  <a:gd name="connsiteX45" fmla="*/ 536433 w 599014"/>
                  <a:gd name="connsiteY45" fmla="*/ 55512 h 518742"/>
                  <a:gd name="connsiteX46" fmla="*/ 337765 w 599014"/>
                  <a:gd name="connsiteY46" fmla="*/ 956 h 518742"/>
                  <a:gd name="connsiteX47" fmla="*/ 537427 w 599014"/>
                  <a:gd name="connsiteY47" fmla="*/ 956 h 518742"/>
                  <a:gd name="connsiteX48" fmla="*/ 599014 w 599014"/>
                  <a:gd name="connsiteY48" fmla="*/ 62455 h 518742"/>
                  <a:gd name="connsiteX49" fmla="*/ 599014 w 599014"/>
                  <a:gd name="connsiteY49" fmla="*/ 456251 h 518742"/>
                  <a:gd name="connsiteX50" fmla="*/ 537427 w 599014"/>
                  <a:gd name="connsiteY50" fmla="*/ 518742 h 518742"/>
                  <a:gd name="connsiteX51" fmla="*/ 283131 w 599014"/>
                  <a:gd name="connsiteY51" fmla="*/ 518742 h 518742"/>
                  <a:gd name="connsiteX52" fmla="*/ 221544 w 599014"/>
                  <a:gd name="connsiteY52" fmla="*/ 456251 h 518742"/>
                  <a:gd name="connsiteX53" fmla="*/ 221544 w 599014"/>
                  <a:gd name="connsiteY53" fmla="*/ 117011 h 518742"/>
                  <a:gd name="connsiteX54" fmla="*/ 237437 w 599014"/>
                  <a:gd name="connsiteY54" fmla="*/ 79318 h 518742"/>
                  <a:gd name="connsiteX55" fmla="*/ 298031 w 599014"/>
                  <a:gd name="connsiteY55" fmla="*/ 17819 h 518742"/>
                  <a:gd name="connsiteX56" fmla="*/ 301011 w 599014"/>
                  <a:gd name="connsiteY56" fmla="*/ 15835 h 518742"/>
                  <a:gd name="connsiteX57" fmla="*/ 337765 w 599014"/>
                  <a:gd name="connsiteY57" fmla="*/ 956 h 518742"/>
                  <a:gd name="connsiteX58" fmla="*/ 104322 w 599014"/>
                  <a:gd name="connsiteY58" fmla="*/ 0 h 518742"/>
                  <a:gd name="connsiteX59" fmla="*/ 171853 w 599014"/>
                  <a:gd name="connsiteY59" fmla="*/ 67929 h 518742"/>
                  <a:gd name="connsiteX60" fmla="*/ 104322 w 599014"/>
                  <a:gd name="connsiteY60" fmla="*/ 135858 h 518742"/>
                  <a:gd name="connsiteX61" fmla="*/ 36791 w 599014"/>
                  <a:gd name="connsiteY61" fmla="*/ 67929 h 518742"/>
                  <a:gd name="connsiteX62" fmla="*/ 104322 w 599014"/>
                  <a:gd name="connsiteY62" fmla="*/ 0 h 518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599014" h="518742">
                    <a:moveTo>
                      <a:pt x="332825" y="323318"/>
                    </a:moveTo>
                    <a:lnTo>
                      <a:pt x="480885" y="323318"/>
                    </a:lnTo>
                    <a:cubicBezTo>
                      <a:pt x="495790" y="323318"/>
                      <a:pt x="507714" y="335229"/>
                      <a:pt x="508708" y="351111"/>
                    </a:cubicBezTo>
                    <a:cubicBezTo>
                      <a:pt x="508708" y="365999"/>
                      <a:pt x="495790" y="378903"/>
                      <a:pt x="480885" y="378903"/>
                    </a:cubicBezTo>
                    <a:lnTo>
                      <a:pt x="332825" y="378903"/>
                    </a:lnTo>
                    <a:cubicBezTo>
                      <a:pt x="317920" y="378903"/>
                      <a:pt x="305002" y="365999"/>
                      <a:pt x="305002" y="351111"/>
                    </a:cubicBezTo>
                    <a:cubicBezTo>
                      <a:pt x="305002" y="335229"/>
                      <a:pt x="317920" y="323318"/>
                      <a:pt x="332825" y="323318"/>
                    </a:cubicBezTo>
                    <a:close/>
                    <a:moveTo>
                      <a:pt x="332825" y="230145"/>
                    </a:moveTo>
                    <a:lnTo>
                      <a:pt x="480885" y="230145"/>
                    </a:lnTo>
                    <a:cubicBezTo>
                      <a:pt x="495790" y="230145"/>
                      <a:pt x="508708" y="243049"/>
                      <a:pt x="508708" y="257937"/>
                    </a:cubicBezTo>
                    <a:cubicBezTo>
                      <a:pt x="508708" y="273819"/>
                      <a:pt x="495790" y="285730"/>
                      <a:pt x="480885" y="285730"/>
                    </a:cubicBezTo>
                    <a:lnTo>
                      <a:pt x="332825" y="285730"/>
                    </a:lnTo>
                    <a:cubicBezTo>
                      <a:pt x="317920" y="285730"/>
                      <a:pt x="305002" y="273819"/>
                      <a:pt x="305002" y="257937"/>
                    </a:cubicBezTo>
                    <a:cubicBezTo>
                      <a:pt x="305002" y="243049"/>
                      <a:pt x="317920" y="230145"/>
                      <a:pt x="332825" y="230145"/>
                    </a:cubicBezTo>
                    <a:close/>
                    <a:moveTo>
                      <a:pt x="24843" y="151784"/>
                    </a:moveTo>
                    <a:cubicBezTo>
                      <a:pt x="34780" y="151784"/>
                      <a:pt x="183839" y="151784"/>
                      <a:pt x="183839" y="151784"/>
                    </a:cubicBezTo>
                    <a:cubicBezTo>
                      <a:pt x="196757" y="151784"/>
                      <a:pt x="207688" y="163688"/>
                      <a:pt x="207688" y="176583"/>
                    </a:cubicBezTo>
                    <a:lnTo>
                      <a:pt x="207688" y="329348"/>
                    </a:lnTo>
                    <a:cubicBezTo>
                      <a:pt x="207688" y="342243"/>
                      <a:pt x="196757" y="354147"/>
                      <a:pt x="182845" y="354147"/>
                    </a:cubicBezTo>
                    <a:cubicBezTo>
                      <a:pt x="175889" y="354147"/>
                      <a:pt x="168933" y="350179"/>
                      <a:pt x="163964" y="344227"/>
                    </a:cubicBezTo>
                    <a:lnTo>
                      <a:pt x="155021" y="494016"/>
                    </a:lnTo>
                    <a:cubicBezTo>
                      <a:pt x="154027" y="506911"/>
                      <a:pt x="143096" y="516831"/>
                      <a:pt x="129184" y="516831"/>
                    </a:cubicBezTo>
                    <a:lnTo>
                      <a:pt x="78504" y="516831"/>
                    </a:lnTo>
                    <a:cubicBezTo>
                      <a:pt x="65586" y="516831"/>
                      <a:pt x="54655" y="506911"/>
                      <a:pt x="53661" y="494016"/>
                    </a:cubicBezTo>
                    <a:lnTo>
                      <a:pt x="43724" y="345219"/>
                    </a:lnTo>
                    <a:cubicBezTo>
                      <a:pt x="39749" y="350179"/>
                      <a:pt x="32793" y="354147"/>
                      <a:pt x="24843" y="354147"/>
                    </a:cubicBezTo>
                    <a:cubicBezTo>
                      <a:pt x="11925" y="354147"/>
                      <a:pt x="994" y="343235"/>
                      <a:pt x="994" y="329348"/>
                    </a:cubicBezTo>
                    <a:lnTo>
                      <a:pt x="0" y="176583"/>
                    </a:lnTo>
                    <a:cubicBezTo>
                      <a:pt x="0" y="162696"/>
                      <a:pt x="10931" y="151784"/>
                      <a:pt x="24843" y="151784"/>
                    </a:cubicBezTo>
                    <a:close/>
                    <a:moveTo>
                      <a:pt x="332825" y="137928"/>
                    </a:moveTo>
                    <a:lnTo>
                      <a:pt x="480885" y="137928"/>
                    </a:lnTo>
                    <a:cubicBezTo>
                      <a:pt x="495790" y="137928"/>
                      <a:pt x="508708" y="149839"/>
                      <a:pt x="508708" y="165721"/>
                    </a:cubicBezTo>
                    <a:cubicBezTo>
                      <a:pt x="508708" y="180609"/>
                      <a:pt x="495790" y="193513"/>
                      <a:pt x="480885" y="193513"/>
                    </a:cubicBezTo>
                    <a:lnTo>
                      <a:pt x="332825" y="193513"/>
                    </a:lnTo>
                    <a:cubicBezTo>
                      <a:pt x="317920" y="193513"/>
                      <a:pt x="305002" y="180609"/>
                      <a:pt x="305002" y="165721"/>
                    </a:cubicBezTo>
                    <a:cubicBezTo>
                      <a:pt x="305002" y="149839"/>
                      <a:pt x="317920" y="137928"/>
                      <a:pt x="332825" y="137928"/>
                    </a:cubicBezTo>
                    <a:close/>
                    <a:moveTo>
                      <a:pt x="347698" y="55512"/>
                    </a:moveTo>
                    <a:lnTo>
                      <a:pt x="347698" y="61464"/>
                    </a:lnTo>
                    <a:cubicBezTo>
                      <a:pt x="347698" y="96181"/>
                      <a:pt x="318892" y="124947"/>
                      <a:pt x="283131" y="124947"/>
                    </a:cubicBezTo>
                    <a:lnTo>
                      <a:pt x="276178" y="124947"/>
                    </a:lnTo>
                    <a:lnTo>
                      <a:pt x="276178" y="456251"/>
                    </a:lnTo>
                    <a:cubicBezTo>
                      <a:pt x="276178" y="460218"/>
                      <a:pt x="279158" y="463194"/>
                      <a:pt x="283131" y="463194"/>
                    </a:cubicBezTo>
                    <a:lnTo>
                      <a:pt x="536433" y="463194"/>
                    </a:lnTo>
                    <a:cubicBezTo>
                      <a:pt x="540407" y="463194"/>
                      <a:pt x="543387" y="460218"/>
                      <a:pt x="543387" y="456251"/>
                    </a:cubicBezTo>
                    <a:lnTo>
                      <a:pt x="542394" y="62455"/>
                    </a:lnTo>
                    <a:cubicBezTo>
                      <a:pt x="542394" y="58488"/>
                      <a:pt x="540407" y="55512"/>
                      <a:pt x="536433" y="55512"/>
                    </a:cubicBezTo>
                    <a:close/>
                    <a:moveTo>
                      <a:pt x="337765" y="956"/>
                    </a:moveTo>
                    <a:lnTo>
                      <a:pt x="537427" y="956"/>
                    </a:lnTo>
                    <a:cubicBezTo>
                      <a:pt x="571200" y="956"/>
                      <a:pt x="599014" y="27738"/>
                      <a:pt x="599014" y="62455"/>
                    </a:cubicBezTo>
                    <a:lnTo>
                      <a:pt x="599014" y="456251"/>
                    </a:lnTo>
                    <a:cubicBezTo>
                      <a:pt x="599014" y="489976"/>
                      <a:pt x="571200" y="518742"/>
                      <a:pt x="537427" y="518742"/>
                    </a:cubicBezTo>
                    <a:lnTo>
                      <a:pt x="283131" y="518742"/>
                    </a:lnTo>
                    <a:cubicBezTo>
                      <a:pt x="249358" y="518742"/>
                      <a:pt x="221544" y="489976"/>
                      <a:pt x="221544" y="456251"/>
                    </a:cubicBezTo>
                    <a:lnTo>
                      <a:pt x="221544" y="117011"/>
                    </a:lnTo>
                    <a:cubicBezTo>
                      <a:pt x="221544" y="103125"/>
                      <a:pt x="226511" y="89238"/>
                      <a:pt x="237437" y="79318"/>
                    </a:cubicBezTo>
                    <a:cubicBezTo>
                      <a:pt x="257304" y="58488"/>
                      <a:pt x="278164" y="38649"/>
                      <a:pt x="298031" y="17819"/>
                    </a:cubicBezTo>
                    <a:cubicBezTo>
                      <a:pt x="298031" y="17819"/>
                      <a:pt x="299025" y="16827"/>
                      <a:pt x="301011" y="15835"/>
                    </a:cubicBezTo>
                    <a:cubicBezTo>
                      <a:pt x="310945" y="5916"/>
                      <a:pt x="323858" y="956"/>
                      <a:pt x="337765" y="956"/>
                    </a:cubicBezTo>
                    <a:close/>
                    <a:moveTo>
                      <a:pt x="104322" y="0"/>
                    </a:moveTo>
                    <a:cubicBezTo>
                      <a:pt x="141618" y="0"/>
                      <a:pt x="171853" y="30413"/>
                      <a:pt x="171853" y="67929"/>
                    </a:cubicBezTo>
                    <a:cubicBezTo>
                      <a:pt x="171853" y="105445"/>
                      <a:pt x="141618" y="135858"/>
                      <a:pt x="104322" y="135858"/>
                    </a:cubicBezTo>
                    <a:cubicBezTo>
                      <a:pt x="67026" y="135858"/>
                      <a:pt x="36791" y="105445"/>
                      <a:pt x="36791" y="67929"/>
                    </a:cubicBezTo>
                    <a:cubicBezTo>
                      <a:pt x="36791" y="30413"/>
                      <a:pt x="67026" y="0"/>
                      <a:pt x="104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8" name="Bullet2" descr="5e72544b-8797-4132-97f1-96e41366697b">
                <a:extLst>
                  <a:ext uri="{FF2B5EF4-FFF2-40B4-BE49-F238E27FC236}">
                    <a16:creationId xmlns:a16="http://schemas.microsoft.com/office/drawing/2014/main" id="{3E68C521-0C1A-377C-907E-ED453D01173F}"/>
                  </a:ext>
                </a:extLst>
              </p:cNvPr>
              <p:cNvSpPr/>
              <p:nvPr/>
            </p:nvSpPr>
            <p:spPr>
              <a:xfrm>
                <a:off x="8946454" y="1512361"/>
                <a:ext cx="2662742" cy="522978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sz="24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a typeface="微软雅黑"/>
                  </a:rPr>
                  <a:t>目标2</a:t>
                </a:r>
              </a:p>
            </p:txBody>
          </p:sp>
          <p:sp>
            <p:nvSpPr>
              <p:cNvPr id="9" name="Text2" descr="2d0e2229-92e1-4e20-a27d-094f8052a9c5">
                <a:extLst>
                  <a:ext uri="{FF2B5EF4-FFF2-40B4-BE49-F238E27FC236}">
                    <a16:creationId xmlns:a16="http://schemas.microsoft.com/office/drawing/2014/main" id="{9C42FFBE-9918-4B3B-CB65-2B145692D717}"/>
                  </a:ext>
                </a:extLst>
              </p:cNvPr>
              <p:cNvSpPr/>
              <p:nvPr/>
            </p:nvSpPr>
            <p:spPr bwMode="auto">
              <a:xfrm>
                <a:off x="8982373" y="2062015"/>
                <a:ext cx="2662742" cy="977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内容空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0" name="组合 49" descr="0172fd00-704a-40d0-8c75-a3c53f731db4">
              <a:extLst>
                <a:ext uri="{FF2B5EF4-FFF2-40B4-BE49-F238E27FC236}">
                  <a16:creationId xmlns:a16="http://schemas.microsoft.com/office/drawing/2014/main" id="{1F1F3D8E-72F3-8062-E48A-B36ACA007980}"/>
                </a:ext>
              </a:extLst>
            </p:cNvPr>
            <p:cNvGrpSpPr/>
            <p:nvPr/>
          </p:nvGrpSpPr>
          <p:grpSpPr>
            <a:xfrm>
              <a:off x="489390" y="4486329"/>
              <a:ext cx="4216411" cy="1500083"/>
              <a:chOff x="489390" y="4486329"/>
              <a:chExt cx="4216411" cy="1500083"/>
            </a:xfrm>
          </p:grpSpPr>
          <p:sp>
            <p:nvSpPr>
              <p:cNvPr id="38" name="Bullet3" descr="6eda982a-e688-40fd-930f-33720a5e142c">
                <a:extLst>
                  <a:ext uri="{FF2B5EF4-FFF2-40B4-BE49-F238E27FC236}">
                    <a16:creationId xmlns:a16="http://schemas.microsoft.com/office/drawing/2014/main" id="{025DFB79-179F-1D12-2222-1786EFE8FE52}"/>
                  </a:ext>
                </a:extLst>
              </p:cNvPr>
              <p:cNvSpPr/>
              <p:nvPr/>
            </p:nvSpPr>
            <p:spPr>
              <a:xfrm>
                <a:off x="489390" y="4486329"/>
                <a:ext cx="2662742" cy="522978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sz="24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a typeface="微软雅黑"/>
                  </a:rPr>
                  <a:t>目标3</a:t>
                </a:r>
              </a:p>
            </p:txBody>
          </p:sp>
          <p:sp>
            <p:nvSpPr>
              <p:cNvPr id="39" name="Text3" descr="c597592e-b86c-4d63-9100-b679942401c7">
                <a:extLst>
                  <a:ext uri="{FF2B5EF4-FFF2-40B4-BE49-F238E27FC236}">
                    <a16:creationId xmlns:a16="http://schemas.microsoft.com/office/drawing/2014/main" id="{E8117C9F-0BAA-35DB-29FF-2913C57B14D4}"/>
                  </a:ext>
                </a:extLst>
              </p:cNvPr>
              <p:cNvSpPr/>
              <p:nvPr/>
            </p:nvSpPr>
            <p:spPr bwMode="auto">
              <a:xfrm>
                <a:off x="623518" y="5009306"/>
                <a:ext cx="2394486" cy="977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内容空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IconBackground3" descr="a62734e6-4497-4d76-9fc0-48921cebc970">
                <a:extLst>
                  <a:ext uri="{FF2B5EF4-FFF2-40B4-BE49-F238E27FC236}">
                    <a16:creationId xmlns:a16="http://schemas.microsoft.com/office/drawing/2014/main" id="{CEC3C406-DBF3-1D68-2DD6-10CC196322FC}"/>
                  </a:ext>
                </a:extLst>
              </p:cNvPr>
              <p:cNvSpPr/>
              <p:nvPr/>
            </p:nvSpPr>
            <p:spPr>
              <a:xfrm>
                <a:off x="3403213" y="4525591"/>
                <a:ext cx="1302588" cy="1302588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 w="762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41" name="Icon3" descr="75d4ba72-7da1-47b5-b335-91047e12081e">
                <a:extLst>
                  <a:ext uri="{FF2B5EF4-FFF2-40B4-BE49-F238E27FC236}">
                    <a16:creationId xmlns:a16="http://schemas.microsoft.com/office/drawing/2014/main" id="{0C437E44-5282-C7D8-0A68-BA8EAC1725AA}"/>
                  </a:ext>
                </a:extLst>
              </p:cNvPr>
              <p:cNvSpPr/>
              <p:nvPr/>
            </p:nvSpPr>
            <p:spPr>
              <a:xfrm>
                <a:off x="3714266" y="4882238"/>
                <a:ext cx="680483" cy="589293"/>
              </a:xfrm>
              <a:custGeom>
                <a:avLst/>
                <a:gdLst>
                  <a:gd name="connsiteX0" fmla="*/ 332825 w 599014"/>
                  <a:gd name="connsiteY0" fmla="*/ 323318 h 518742"/>
                  <a:gd name="connsiteX1" fmla="*/ 480885 w 599014"/>
                  <a:gd name="connsiteY1" fmla="*/ 323318 h 518742"/>
                  <a:gd name="connsiteX2" fmla="*/ 508708 w 599014"/>
                  <a:gd name="connsiteY2" fmla="*/ 351111 h 518742"/>
                  <a:gd name="connsiteX3" fmla="*/ 480885 w 599014"/>
                  <a:gd name="connsiteY3" fmla="*/ 378903 h 518742"/>
                  <a:gd name="connsiteX4" fmla="*/ 332825 w 599014"/>
                  <a:gd name="connsiteY4" fmla="*/ 378903 h 518742"/>
                  <a:gd name="connsiteX5" fmla="*/ 305002 w 599014"/>
                  <a:gd name="connsiteY5" fmla="*/ 351111 h 518742"/>
                  <a:gd name="connsiteX6" fmla="*/ 332825 w 599014"/>
                  <a:gd name="connsiteY6" fmla="*/ 323318 h 518742"/>
                  <a:gd name="connsiteX7" fmla="*/ 332825 w 599014"/>
                  <a:gd name="connsiteY7" fmla="*/ 230145 h 518742"/>
                  <a:gd name="connsiteX8" fmla="*/ 480885 w 599014"/>
                  <a:gd name="connsiteY8" fmla="*/ 230145 h 518742"/>
                  <a:gd name="connsiteX9" fmla="*/ 508708 w 599014"/>
                  <a:gd name="connsiteY9" fmla="*/ 257937 h 518742"/>
                  <a:gd name="connsiteX10" fmla="*/ 480885 w 599014"/>
                  <a:gd name="connsiteY10" fmla="*/ 285730 h 518742"/>
                  <a:gd name="connsiteX11" fmla="*/ 332825 w 599014"/>
                  <a:gd name="connsiteY11" fmla="*/ 285730 h 518742"/>
                  <a:gd name="connsiteX12" fmla="*/ 305002 w 599014"/>
                  <a:gd name="connsiteY12" fmla="*/ 257937 h 518742"/>
                  <a:gd name="connsiteX13" fmla="*/ 332825 w 599014"/>
                  <a:gd name="connsiteY13" fmla="*/ 230145 h 518742"/>
                  <a:gd name="connsiteX14" fmla="*/ 24843 w 599014"/>
                  <a:gd name="connsiteY14" fmla="*/ 151784 h 518742"/>
                  <a:gd name="connsiteX15" fmla="*/ 183839 w 599014"/>
                  <a:gd name="connsiteY15" fmla="*/ 151784 h 518742"/>
                  <a:gd name="connsiteX16" fmla="*/ 207688 w 599014"/>
                  <a:gd name="connsiteY16" fmla="*/ 176583 h 518742"/>
                  <a:gd name="connsiteX17" fmla="*/ 207688 w 599014"/>
                  <a:gd name="connsiteY17" fmla="*/ 329348 h 518742"/>
                  <a:gd name="connsiteX18" fmla="*/ 182845 w 599014"/>
                  <a:gd name="connsiteY18" fmla="*/ 354147 h 518742"/>
                  <a:gd name="connsiteX19" fmla="*/ 163964 w 599014"/>
                  <a:gd name="connsiteY19" fmla="*/ 344227 h 518742"/>
                  <a:gd name="connsiteX20" fmla="*/ 155021 w 599014"/>
                  <a:gd name="connsiteY20" fmla="*/ 494016 h 518742"/>
                  <a:gd name="connsiteX21" fmla="*/ 129184 w 599014"/>
                  <a:gd name="connsiteY21" fmla="*/ 516831 h 518742"/>
                  <a:gd name="connsiteX22" fmla="*/ 78504 w 599014"/>
                  <a:gd name="connsiteY22" fmla="*/ 516831 h 518742"/>
                  <a:gd name="connsiteX23" fmla="*/ 53661 w 599014"/>
                  <a:gd name="connsiteY23" fmla="*/ 494016 h 518742"/>
                  <a:gd name="connsiteX24" fmla="*/ 43724 w 599014"/>
                  <a:gd name="connsiteY24" fmla="*/ 345219 h 518742"/>
                  <a:gd name="connsiteX25" fmla="*/ 24843 w 599014"/>
                  <a:gd name="connsiteY25" fmla="*/ 354147 h 518742"/>
                  <a:gd name="connsiteX26" fmla="*/ 994 w 599014"/>
                  <a:gd name="connsiteY26" fmla="*/ 329348 h 518742"/>
                  <a:gd name="connsiteX27" fmla="*/ 0 w 599014"/>
                  <a:gd name="connsiteY27" fmla="*/ 176583 h 518742"/>
                  <a:gd name="connsiteX28" fmla="*/ 24843 w 599014"/>
                  <a:gd name="connsiteY28" fmla="*/ 151784 h 518742"/>
                  <a:gd name="connsiteX29" fmla="*/ 332825 w 599014"/>
                  <a:gd name="connsiteY29" fmla="*/ 137928 h 518742"/>
                  <a:gd name="connsiteX30" fmla="*/ 480885 w 599014"/>
                  <a:gd name="connsiteY30" fmla="*/ 137928 h 518742"/>
                  <a:gd name="connsiteX31" fmla="*/ 508708 w 599014"/>
                  <a:gd name="connsiteY31" fmla="*/ 165721 h 518742"/>
                  <a:gd name="connsiteX32" fmla="*/ 480885 w 599014"/>
                  <a:gd name="connsiteY32" fmla="*/ 193513 h 518742"/>
                  <a:gd name="connsiteX33" fmla="*/ 332825 w 599014"/>
                  <a:gd name="connsiteY33" fmla="*/ 193513 h 518742"/>
                  <a:gd name="connsiteX34" fmla="*/ 305002 w 599014"/>
                  <a:gd name="connsiteY34" fmla="*/ 165721 h 518742"/>
                  <a:gd name="connsiteX35" fmla="*/ 332825 w 599014"/>
                  <a:gd name="connsiteY35" fmla="*/ 137928 h 518742"/>
                  <a:gd name="connsiteX36" fmla="*/ 347698 w 599014"/>
                  <a:gd name="connsiteY36" fmla="*/ 55512 h 518742"/>
                  <a:gd name="connsiteX37" fmla="*/ 347698 w 599014"/>
                  <a:gd name="connsiteY37" fmla="*/ 61464 h 518742"/>
                  <a:gd name="connsiteX38" fmla="*/ 283131 w 599014"/>
                  <a:gd name="connsiteY38" fmla="*/ 124947 h 518742"/>
                  <a:gd name="connsiteX39" fmla="*/ 276178 w 599014"/>
                  <a:gd name="connsiteY39" fmla="*/ 124947 h 518742"/>
                  <a:gd name="connsiteX40" fmla="*/ 276178 w 599014"/>
                  <a:gd name="connsiteY40" fmla="*/ 456251 h 518742"/>
                  <a:gd name="connsiteX41" fmla="*/ 283131 w 599014"/>
                  <a:gd name="connsiteY41" fmla="*/ 463194 h 518742"/>
                  <a:gd name="connsiteX42" fmla="*/ 536433 w 599014"/>
                  <a:gd name="connsiteY42" fmla="*/ 463194 h 518742"/>
                  <a:gd name="connsiteX43" fmla="*/ 543387 w 599014"/>
                  <a:gd name="connsiteY43" fmla="*/ 456251 h 518742"/>
                  <a:gd name="connsiteX44" fmla="*/ 542394 w 599014"/>
                  <a:gd name="connsiteY44" fmla="*/ 62455 h 518742"/>
                  <a:gd name="connsiteX45" fmla="*/ 536433 w 599014"/>
                  <a:gd name="connsiteY45" fmla="*/ 55512 h 518742"/>
                  <a:gd name="connsiteX46" fmla="*/ 337765 w 599014"/>
                  <a:gd name="connsiteY46" fmla="*/ 956 h 518742"/>
                  <a:gd name="connsiteX47" fmla="*/ 537427 w 599014"/>
                  <a:gd name="connsiteY47" fmla="*/ 956 h 518742"/>
                  <a:gd name="connsiteX48" fmla="*/ 599014 w 599014"/>
                  <a:gd name="connsiteY48" fmla="*/ 62455 h 518742"/>
                  <a:gd name="connsiteX49" fmla="*/ 599014 w 599014"/>
                  <a:gd name="connsiteY49" fmla="*/ 456251 h 518742"/>
                  <a:gd name="connsiteX50" fmla="*/ 537427 w 599014"/>
                  <a:gd name="connsiteY50" fmla="*/ 518742 h 518742"/>
                  <a:gd name="connsiteX51" fmla="*/ 283131 w 599014"/>
                  <a:gd name="connsiteY51" fmla="*/ 518742 h 518742"/>
                  <a:gd name="connsiteX52" fmla="*/ 221544 w 599014"/>
                  <a:gd name="connsiteY52" fmla="*/ 456251 h 518742"/>
                  <a:gd name="connsiteX53" fmla="*/ 221544 w 599014"/>
                  <a:gd name="connsiteY53" fmla="*/ 117011 h 518742"/>
                  <a:gd name="connsiteX54" fmla="*/ 237437 w 599014"/>
                  <a:gd name="connsiteY54" fmla="*/ 79318 h 518742"/>
                  <a:gd name="connsiteX55" fmla="*/ 298031 w 599014"/>
                  <a:gd name="connsiteY55" fmla="*/ 17819 h 518742"/>
                  <a:gd name="connsiteX56" fmla="*/ 301011 w 599014"/>
                  <a:gd name="connsiteY56" fmla="*/ 15835 h 518742"/>
                  <a:gd name="connsiteX57" fmla="*/ 337765 w 599014"/>
                  <a:gd name="connsiteY57" fmla="*/ 956 h 518742"/>
                  <a:gd name="connsiteX58" fmla="*/ 104322 w 599014"/>
                  <a:gd name="connsiteY58" fmla="*/ 0 h 518742"/>
                  <a:gd name="connsiteX59" fmla="*/ 171853 w 599014"/>
                  <a:gd name="connsiteY59" fmla="*/ 67929 h 518742"/>
                  <a:gd name="connsiteX60" fmla="*/ 104322 w 599014"/>
                  <a:gd name="connsiteY60" fmla="*/ 135858 h 518742"/>
                  <a:gd name="connsiteX61" fmla="*/ 36791 w 599014"/>
                  <a:gd name="connsiteY61" fmla="*/ 67929 h 518742"/>
                  <a:gd name="connsiteX62" fmla="*/ 104322 w 599014"/>
                  <a:gd name="connsiteY62" fmla="*/ 0 h 518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599014" h="518742">
                    <a:moveTo>
                      <a:pt x="332825" y="323318"/>
                    </a:moveTo>
                    <a:lnTo>
                      <a:pt x="480885" y="323318"/>
                    </a:lnTo>
                    <a:cubicBezTo>
                      <a:pt x="495790" y="323318"/>
                      <a:pt x="507714" y="335229"/>
                      <a:pt x="508708" y="351111"/>
                    </a:cubicBezTo>
                    <a:cubicBezTo>
                      <a:pt x="508708" y="365999"/>
                      <a:pt x="495790" y="378903"/>
                      <a:pt x="480885" y="378903"/>
                    </a:cubicBezTo>
                    <a:lnTo>
                      <a:pt x="332825" y="378903"/>
                    </a:lnTo>
                    <a:cubicBezTo>
                      <a:pt x="317920" y="378903"/>
                      <a:pt x="305002" y="365999"/>
                      <a:pt x="305002" y="351111"/>
                    </a:cubicBezTo>
                    <a:cubicBezTo>
                      <a:pt x="305002" y="335229"/>
                      <a:pt x="317920" y="323318"/>
                      <a:pt x="332825" y="323318"/>
                    </a:cubicBezTo>
                    <a:close/>
                    <a:moveTo>
                      <a:pt x="332825" y="230145"/>
                    </a:moveTo>
                    <a:lnTo>
                      <a:pt x="480885" y="230145"/>
                    </a:lnTo>
                    <a:cubicBezTo>
                      <a:pt x="495790" y="230145"/>
                      <a:pt x="508708" y="243049"/>
                      <a:pt x="508708" y="257937"/>
                    </a:cubicBezTo>
                    <a:cubicBezTo>
                      <a:pt x="508708" y="273819"/>
                      <a:pt x="495790" y="285730"/>
                      <a:pt x="480885" y="285730"/>
                    </a:cubicBezTo>
                    <a:lnTo>
                      <a:pt x="332825" y="285730"/>
                    </a:lnTo>
                    <a:cubicBezTo>
                      <a:pt x="317920" y="285730"/>
                      <a:pt x="305002" y="273819"/>
                      <a:pt x="305002" y="257937"/>
                    </a:cubicBezTo>
                    <a:cubicBezTo>
                      <a:pt x="305002" y="243049"/>
                      <a:pt x="317920" y="230145"/>
                      <a:pt x="332825" y="230145"/>
                    </a:cubicBezTo>
                    <a:close/>
                    <a:moveTo>
                      <a:pt x="24843" y="151784"/>
                    </a:moveTo>
                    <a:cubicBezTo>
                      <a:pt x="34780" y="151784"/>
                      <a:pt x="183839" y="151784"/>
                      <a:pt x="183839" y="151784"/>
                    </a:cubicBezTo>
                    <a:cubicBezTo>
                      <a:pt x="196757" y="151784"/>
                      <a:pt x="207688" y="163688"/>
                      <a:pt x="207688" y="176583"/>
                    </a:cubicBezTo>
                    <a:lnTo>
                      <a:pt x="207688" y="329348"/>
                    </a:lnTo>
                    <a:cubicBezTo>
                      <a:pt x="207688" y="342243"/>
                      <a:pt x="196757" y="354147"/>
                      <a:pt x="182845" y="354147"/>
                    </a:cubicBezTo>
                    <a:cubicBezTo>
                      <a:pt x="175889" y="354147"/>
                      <a:pt x="168933" y="350179"/>
                      <a:pt x="163964" y="344227"/>
                    </a:cubicBezTo>
                    <a:lnTo>
                      <a:pt x="155021" y="494016"/>
                    </a:lnTo>
                    <a:cubicBezTo>
                      <a:pt x="154027" y="506911"/>
                      <a:pt x="143096" y="516831"/>
                      <a:pt x="129184" y="516831"/>
                    </a:cubicBezTo>
                    <a:lnTo>
                      <a:pt x="78504" y="516831"/>
                    </a:lnTo>
                    <a:cubicBezTo>
                      <a:pt x="65586" y="516831"/>
                      <a:pt x="54655" y="506911"/>
                      <a:pt x="53661" y="494016"/>
                    </a:cubicBezTo>
                    <a:lnTo>
                      <a:pt x="43724" y="345219"/>
                    </a:lnTo>
                    <a:cubicBezTo>
                      <a:pt x="39749" y="350179"/>
                      <a:pt x="32793" y="354147"/>
                      <a:pt x="24843" y="354147"/>
                    </a:cubicBezTo>
                    <a:cubicBezTo>
                      <a:pt x="11925" y="354147"/>
                      <a:pt x="994" y="343235"/>
                      <a:pt x="994" y="329348"/>
                    </a:cubicBezTo>
                    <a:lnTo>
                      <a:pt x="0" y="176583"/>
                    </a:lnTo>
                    <a:cubicBezTo>
                      <a:pt x="0" y="162696"/>
                      <a:pt x="10931" y="151784"/>
                      <a:pt x="24843" y="151784"/>
                    </a:cubicBezTo>
                    <a:close/>
                    <a:moveTo>
                      <a:pt x="332825" y="137928"/>
                    </a:moveTo>
                    <a:lnTo>
                      <a:pt x="480885" y="137928"/>
                    </a:lnTo>
                    <a:cubicBezTo>
                      <a:pt x="495790" y="137928"/>
                      <a:pt x="508708" y="149839"/>
                      <a:pt x="508708" y="165721"/>
                    </a:cubicBezTo>
                    <a:cubicBezTo>
                      <a:pt x="508708" y="180609"/>
                      <a:pt x="495790" y="193513"/>
                      <a:pt x="480885" y="193513"/>
                    </a:cubicBezTo>
                    <a:lnTo>
                      <a:pt x="332825" y="193513"/>
                    </a:lnTo>
                    <a:cubicBezTo>
                      <a:pt x="317920" y="193513"/>
                      <a:pt x="305002" y="180609"/>
                      <a:pt x="305002" y="165721"/>
                    </a:cubicBezTo>
                    <a:cubicBezTo>
                      <a:pt x="305002" y="149839"/>
                      <a:pt x="317920" y="137928"/>
                      <a:pt x="332825" y="137928"/>
                    </a:cubicBezTo>
                    <a:close/>
                    <a:moveTo>
                      <a:pt x="347698" y="55512"/>
                    </a:moveTo>
                    <a:lnTo>
                      <a:pt x="347698" y="61464"/>
                    </a:lnTo>
                    <a:cubicBezTo>
                      <a:pt x="347698" y="96181"/>
                      <a:pt x="318892" y="124947"/>
                      <a:pt x="283131" y="124947"/>
                    </a:cubicBezTo>
                    <a:lnTo>
                      <a:pt x="276178" y="124947"/>
                    </a:lnTo>
                    <a:lnTo>
                      <a:pt x="276178" y="456251"/>
                    </a:lnTo>
                    <a:cubicBezTo>
                      <a:pt x="276178" y="460218"/>
                      <a:pt x="279158" y="463194"/>
                      <a:pt x="283131" y="463194"/>
                    </a:cubicBezTo>
                    <a:lnTo>
                      <a:pt x="536433" y="463194"/>
                    </a:lnTo>
                    <a:cubicBezTo>
                      <a:pt x="540407" y="463194"/>
                      <a:pt x="543387" y="460218"/>
                      <a:pt x="543387" y="456251"/>
                    </a:cubicBezTo>
                    <a:lnTo>
                      <a:pt x="542394" y="62455"/>
                    </a:lnTo>
                    <a:cubicBezTo>
                      <a:pt x="542394" y="58488"/>
                      <a:pt x="540407" y="55512"/>
                      <a:pt x="536433" y="55512"/>
                    </a:cubicBezTo>
                    <a:close/>
                    <a:moveTo>
                      <a:pt x="337765" y="956"/>
                    </a:moveTo>
                    <a:lnTo>
                      <a:pt x="537427" y="956"/>
                    </a:lnTo>
                    <a:cubicBezTo>
                      <a:pt x="571200" y="956"/>
                      <a:pt x="599014" y="27738"/>
                      <a:pt x="599014" y="62455"/>
                    </a:cubicBezTo>
                    <a:lnTo>
                      <a:pt x="599014" y="456251"/>
                    </a:lnTo>
                    <a:cubicBezTo>
                      <a:pt x="599014" y="489976"/>
                      <a:pt x="571200" y="518742"/>
                      <a:pt x="537427" y="518742"/>
                    </a:cubicBezTo>
                    <a:lnTo>
                      <a:pt x="283131" y="518742"/>
                    </a:lnTo>
                    <a:cubicBezTo>
                      <a:pt x="249358" y="518742"/>
                      <a:pt x="221544" y="489976"/>
                      <a:pt x="221544" y="456251"/>
                    </a:cubicBezTo>
                    <a:lnTo>
                      <a:pt x="221544" y="117011"/>
                    </a:lnTo>
                    <a:cubicBezTo>
                      <a:pt x="221544" y="103125"/>
                      <a:pt x="226511" y="89238"/>
                      <a:pt x="237437" y="79318"/>
                    </a:cubicBezTo>
                    <a:cubicBezTo>
                      <a:pt x="257304" y="58488"/>
                      <a:pt x="278164" y="38649"/>
                      <a:pt x="298031" y="17819"/>
                    </a:cubicBezTo>
                    <a:cubicBezTo>
                      <a:pt x="298031" y="17819"/>
                      <a:pt x="299025" y="16827"/>
                      <a:pt x="301011" y="15835"/>
                    </a:cubicBezTo>
                    <a:cubicBezTo>
                      <a:pt x="310945" y="5916"/>
                      <a:pt x="323858" y="956"/>
                      <a:pt x="337765" y="956"/>
                    </a:cubicBezTo>
                    <a:close/>
                    <a:moveTo>
                      <a:pt x="104322" y="0"/>
                    </a:moveTo>
                    <a:cubicBezTo>
                      <a:pt x="141618" y="0"/>
                      <a:pt x="171853" y="30413"/>
                      <a:pt x="171853" y="67929"/>
                    </a:cubicBezTo>
                    <a:cubicBezTo>
                      <a:pt x="171853" y="105445"/>
                      <a:pt x="141618" y="135858"/>
                      <a:pt x="104322" y="135858"/>
                    </a:cubicBezTo>
                    <a:cubicBezTo>
                      <a:pt x="67026" y="135858"/>
                      <a:pt x="36791" y="105445"/>
                      <a:pt x="36791" y="67929"/>
                    </a:cubicBezTo>
                    <a:cubicBezTo>
                      <a:pt x="36791" y="30413"/>
                      <a:pt x="67026" y="0"/>
                      <a:pt x="104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51" name="组合 50" descr="5d754a74-f1ca-41c0-a2c6-b74b09d6fcbe">
              <a:extLst>
                <a:ext uri="{FF2B5EF4-FFF2-40B4-BE49-F238E27FC236}">
                  <a16:creationId xmlns:a16="http://schemas.microsoft.com/office/drawing/2014/main" id="{B62D531B-9490-5BB7-3230-761600654710}"/>
                </a:ext>
              </a:extLst>
            </p:cNvPr>
            <p:cNvGrpSpPr/>
            <p:nvPr/>
          </p:nvGrpSpPr>
          <p:grpSpPr>
            <a:xfrm>
              <a:off x="7473499" y="4486329"/>
              <a:ext cx="4171616" cy="1500084"/>
              <a:chOff x="7473499" y="4486329"/>
              <a:chExt cx="4171616" cy="1500084"/>
            </a:xfrm>
          </p:grpSpPr>
          <p:sp>
            <p:nvSpPr>
              <p:cNvPr id="42" name="IconBackground4" descr="cd73fea3-4909-44e5-bfcd-05ac9dccc51b">
                <a:extLst>
                  <a:ext uri="{FF2B5EF4-FFF2-40B4-BE49-F238E27FC236}">
                    <a16:creationId xmlns:a16="http://schemas.microsoft.com/office/drawing/2014/main" id="{85419C8F-E0D8-B454-9ACC-D2ECBBEFC2BA}"/>
                  </a:ext>
                </a:extLst>
              </p:cNvPr>
              <p:cNvSpPr/>
              <p:nvPr/>
            </p:nvSpPr>
            <p:spPr>
              <a:xfrm>
                <a:off x="7473499" y="4525591"/>
                <a:ext cx="1302588" cy="1302588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 w="762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43" name="Icon4" descr="dda262f8-cc98-439f-81e7-1ddaa3c76645">
                <a:extLst>
                  <a:ext uri="{FF2B5EF4-FFF2-40B4-BE49-F238E27FC236}">
                    <a16:creationId xmlns:a16="http://schemas.microsoft.com/office/drawing/2014/main" id="{A2B49E93-DD9E-0DA4-BDA9-F3DF5FA0BE75}"/>
                  </a:ext>
                </a:extLst>
              </p:cNvPr>
              <p:cNvSpPr/>
              <p:nvPr/>
            </p:nvSpPr>
            <p:spPr>
              <a:xfrm>
                <a:off x="7784552" y="4882238"/>
                <a:ext cx="680483" cy="589293"/>
              </a:xfrm>
              <a:custGeom>
                <a:avLst/>
                <a:gdLst>
                  <a:gd name="connsiteX0" fmla="*/ 332825 w 599014"/>
                  <a:gd name="connsiteY0" fmla="*/ 323318 h 518742"/>
                  <a:gd name="connsiteX1" fmla="*/ 480885 w 599014"/>
                  <a:gd name="connsiteY1" fmla="*/ 323318 h 518742"/>
                  <a:gd name="connsiteX2" fmla="*/ 508708 w 599014"/>
                  <a:gd name="connsiteY2" fmla="*/ 351111 h 518742"/>
                  <a:gd name="connsiteX3" fmla="*/ 480885 w 599014"/>
                  <a:gd name="connsiteY3" fmla="*/ 378903 h 518742"/>
                  <a:gd name="connsiteX4" fmla="*/ 332825 w 599014"/>
                  <a:gd name="connsiteY4" fmla="*/ 378903 h 518742"/>
                  <a:gd name="connsiteX5" fmla="*/ 305002 w 599014"/>
                  <a:gd name="connsiteY5" fmla="*/ 351111 h 518742"/>
                  <a:gd name="connsiteX6" fmla="*/ 332825 w 599014"/>
                  <a:gd name="connsiteY6" fmla="*/ 323318 h 518742"/>
                  <a:gd name="connsiteX7" fmla="*/ 332825 w 599014"/>
                  <a:gd name="connsiteY7" fmla="*/ 230145 h 518742"/>
                  <a:gd name="connsiteX8" fmla="*/ 480885 w 599014"/>
                  <a:gd name="connsiteY8" fmla="*/ 230145 h 518742"/>
                  <a:gd name="connsiteX9" fmla="*/ 508708 w 599014"/>
                  <a:gd name="connsiteY9" fmla="*/ 257937 h 518742"/>
                  <a:gd name="connsiteX10" fmla="*/ 480885 w 599014"/>
                  <a:gd name="connsiteY10" fmla="*/ 285730 h 518742"/>
                  <a:gd name="connsiteX11" fmla="*/ 332825 w 599014"/>
                  <a:gd name="connsiteY11" fmla="*/ 285730 h 518742"/>
                  <a:gd name="connsiteX12" fmla="*/ 305002 w 599014"/>
                  <a:gd name="connsiteY12" fmla="*/ 257937 h 518742"/>
                  <a:gd name="connsiteX13" fmla="*/ 332825 w 599014"/>
                  <a:gd name="connsiteY13" fmla="*/ 230145 h 518742"/>
                  <a:gd name="connsiteX14" fmla="*/ 24843 w 599014"/>
                  <a:gd name="connsiteY14" fmla="*/ 151784 h 518742"/>
                  <a:gd name="connsiteX15" fmla="*/ 183839 w 599014"/>
                  <a:gd name="connsiteY15" fmla="*/ 151784 h 518742"/>
                  <a:gd name="connsiteX16" fmla="*/ 207688 w 599014"/>
                  <a:gd name="connsiteY16" fmla="*/ 176583 h 518742"/>
                  <a:gd name="connsiteX17" fmla="*/ 207688 w 599014"/>
                  <a:gd name="connsiteY17" fmla="*/ 329348 h 518742"/>
                  <a:gd name="connsiteX18" fmla="*/ 182845 w 599014"/>
                  <a:gd name="connsiteY18" fmla="*/ 354147 h 518742"/>
                  <a:gd name="connsiteX19" fmla="*/ 163964 w 599014"/>
                  <a:gd name="connsiteY19" fmla="*/ 344227 h 518742"/>
                  <a:gd name="connsiteX20" fmla="*/ 155021 w 599014"/>
                  <a:gd name="connsiteY20" fmla="*/ 494016 h 518742"/>
                  <a:gd name="connsiteX21" fmla="*/ 129184 w 599014"/>
                  <a:gd name="connsiteY21" fmla="*/ 516831 h 518742"/>
                  <a:gd name="connsiteX22" fmla="*/ 78504 w 599014"/>
                  <a:gd name="connsiteY22" fmla="*/ 516831 h 518742"/>
                  <a:gd name="connsiteX23" fmla="*/ 53661 w 599014"/>
                  <a:gd name="connsiteY23" fmla="*/ 494016 h 518742"/>
                  <a:gd name="connsiteX24" fmla="*/ 43724 w 599014"/>
                  <a:gd name="connsiteY24" fmla="*/ 345219 h 518742"/>
                  <a:gd name="connsiteX25" fmla="*/ 24843 w 599014"/>
                  <a:gd name="connsiteY25" fmla="*/ 354147 h 518742"/>
                  <a:gd name="connsiteX26" fmla="*/ 994 w 599014"/>
                  <a:gd name="connsiteY26" fmla="*/ 329348 h 518742"/>
                  <a:gd name="connsiteX27" fmla="*/ 0 w 599014"/>
                  <a:gd name="connsiteY27" fmla="*/ 176583 h 518742"/>
                  <a:gd name="connsiteX28" fmla="*/ 24843 w 599014"/>
                  <a:gd name="connsiteY28" fmla="*/ 151784 h 518742"/>
                  <a:gd name="connsiteX29" fmla="*/ 332825 w 599014"/>
                  <a:gd name="connsiteY29" fmla="*/ 137928 h 518742"/>
                  <a:gd name="connsiteX30" fmla="*/ 480885 w 599014"/>
                  <a:gd name="connsiteY30" fmla="*/ 137928 h 518742"/>
                  <a:gd name="connsiteX31" fmla="*/ 508708 w 599014"/>
                  <a:gd name="connsiteY31" fmla="*/ 165721 h 518742"/>
                  <a:gd name="connsiteX32" fmla="*/ 480885 w 599014"/>
                  <a:gd name="connsiteY32" fmla="*/ 193513 h 518742"/>
                  <a:gd name="connsiteX33" fmla="*/ 332825 w 599014"/>
                  <a:gd name="connsiteY33" fmla="*/ 193513 h 518742"/>
                  <a:gd name="connsiteX34" fmla="*/ 305002 w 599014"/>
                  <a:gd name="connsiteY34" fmla="*/ 165721 h 518742"/>
                  <a:gd name="connsiteX35" fmla="*/ 332825 w 599014"/>
                  <a:gd name="connsiteY35" fmla="*/ 137928 h 518742"/>
                  <a:gd name="connsiteX36" fmla="*/ 347698 w 599014"/>
                  <a:gd name="connsiteY36" fmla="*/ 55512 h 518742"/>
                  <a:gd name="connsiteX37" fmla="*/ 347698 w 599014"/>
                  <a:gd name="connsiteY37" fmla="*/ 61464 h 518742"/>
                  <a:gd name="connsiteX38" fmla="*/ 283131 w 599014"/>
                  <a:gd name="connsiteY38" fmla="*/ 124947 h 518742"/>
                  <a:gd name="connsiteX39" fmla="*/ 276178 w 599014"/>
                  <a:gd name="connsiteY39" fmla="*/ 124947 h 518742"/>
                  <a:gd name="connsiteX40" fmla="*/ 276178 w 599014"/>
                  <a:gd name="connsiteY40" fmla="*/ 456251 h 518742"/>
                  <a:gd name="connsiteX41" fmla="*/ 283131 w 599014"/>
                  <a:gd name="connsiteY41" fmla="*/ 463194 h 518742"/>
                  <a:gd name="connsiteX42" fmla="*/ 536433 w 599014"/>
                  <a:gd name="connsiteY42" fmla="*/ 463194 h 518742"/>
                  <a:gd name="connsiteX43" fmla="*/ 543387 w 599014"/>
                  <a:gd name="connsiteY43" fmla="*/ 456251 h 518742"/>
                  <a:gd name="connsiteX44" fmla="*/ 542394 w 599014"/>
                  <a:gd name="connsiteY44" fmla="*/ 62455 h 518742"/>
                  <a:gd name="connsiteX45" fmla="*/ 536433 w 599014"/>
                  <a:gd name="connsiteY45" fmla="*/ 55512 h 518742"/>
                  <a:gd name="connsiteX46" fmla="*/ 337765 w 599014"/>
                  <a:gd name="connsiteY46" fmla="*/ 956 h 518742"/>
                  <a:gd name="connsiteX47" fmla="*/ 537427 w 599014"/>
                  <a:gd name="connsiteY47" fmla="*/ 956 h 518742"/>
                  <a:gd name="connsiteX48" fmla="*/ 599014 w 599014"/>
                  <a:gd name="connsiteY48" fmla="*/ 62455 h 518742"/>
                  <a:gd name="connsiteX49" fmla="*/ 599014 w 599014"/>
                  <a:gd name="connsiteY49" fmla="*/ 456251 h 518742"/>
                  <a:gd name="connsiteX50" fmla="*/ 537427 w 599014"/>
                  <a:gd name="connsiteY50" fmla="*/ 518742 h 518742"/>
                  <a:gd name="connsiteX51" fmla="*/ 283131 w 599014"/>
                  <a:gd name="connsiteY51" fmla="*/ 518742 h 518742"/>
                  <a:gd name="connsiteX52" fmla="*/ 221544 w 599014"/>
                  <a:gd name="connsiteY52" fmla="*/ 456251 h 518742"/>
                  <a:gd name="connsiteX53" fmla="*/ 221544 w 599014"/>
                  <a:gd name="connsiteY53" fmla="*/ 117011 h 518742"/>
                  <a:gd name="connsiteX54" fmla="*/ 237437 w 599014"/>
                  <a:gd name="connsiteY54" fmla="*/ 79318 h 518742"/>
                  <a:gd name="connsiteX55" fmla="*/ 298031 w 599014"/>
                  <a:gd name="connsiteY55" fmla="*/ 17819 h 518742"/>
                  <a:gd name="connsiteX56" fmla="*/ 301011 w 599014"/>
                  <a:gd name="connsiteY56" fmla="*/ 15835 h 518742"/>
                  <a:gd name="connsiteX57" fmla="*/ 337765 w 599014"/>
                  <a:gd name="connsiteY57" fmla="*/ 956 h 518742"/>
                  <a:gd name="connsiteX58" fmla="*/ 104322 w 599014"/>
                  <a:gd name="connsiteY58" fmla="*/ 0 h 518742"/>
                  <a:gd name="connsiteX59" fmla="*/ 171853 w 599014"/>
                  <a:gd name="connsiteY59" fmla="*/ 67929 h 518742"/>
                  <a:gd name="connsiteX60" fmla="*/ 104322 w 599014"/>
                  <a:gd name="connsiteY60" fmla="*/ 135858 h 518742"/>
                  <a:gd name="connsiteX61" fmla="*/ 36791 w 599014"/>
                  <a:gd name="connsiteY61" fmla="*/ 67929 h 518742"/>
                  <a:gd name="connsiteX62" fmla="*/ 104322 w 599014"/>
                  <a:gd name="connsiteY62" fmla="*/ 0 h 518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599014" h="518742">
                    <a:moveTo>
                      <a:pt x="332825" y="323318"/>
                    </a:moveTo>
                    <a:lnTo>
                      <a:pt x="480885" y="323318"/>
                    </a:lnTo>
                    <a:cubicBezTo>
                      <a:pt x="495790" y="323318"/>
                      <a:pt x="507714" y="335229"/>
                      <a:pt x="508708" y="351111"/>
                    </a:cubicBezTo>
                    <a:cubicBezTo>
                      <a:pt x="508708" y="365999"/>
                      <a:pt x="495790" y="378903"/>
                      <a:pt x="480885" y="378903"/>
                    </a:cubicBezTo>
                    <a:lnTo>
                      <a:pt x="332825" y="378903"/>
                    </a:lnTo>
                    <a:cubicBezTo>
                      <a:pt x="317920" y="378903"/>
                      <a:pt x="305002" y="365999"/>
                      <a:pt x="305002" y="351111"/>
                    </a:cubicBezTo>
                    <a:cubicBezTo>
                      <a:pt x="305002" y="335229"/>
                      <a:pt x="317920" y="323318"/>
                      <a:pt x="332825" y="323318"/>
                    </a:cubicBezTo>
                    <a:close/>
                    <a:moveTo>
                      <a:pt x="332825" y="230145"/>
                    </a:moveTo>
                    <a:lnTo>
                      <a:pt x="480885" y="230145"/>
                    </a:lnTo>
                    <a:cubicBezTo>
                      <a:pt x="495790" y="230145"/>
                      <a:pt x="508708" y="243049"/>
                      <a:pt x="508708" y="257937"/>
                    </a:cubicBezTo>
                    <a:cubicBezTo>
                      <a:pt x="508708" y="273819"/>
                      <a:pt x="495790" y="285730"/>
                      <a:pt x="480885" y="285730"/>
                    </a:cubicBezTo>
                    <a:lnTo>
                      <a:pt x="332825" y="285730"/>
                    </a:lnTo>
                    <a:cubicBezTo>
                      <a:pt x="317920" y="285730"/>
                      <a:pt x="305002" y="273819"/>
                      <a:pt x="305002" y="257937"/>
                    </a:cubicBezTo>
                    <a:cubicBezTo>
                      <a:pt x="305002" y="243049"/>
                      <a:pt x="317920" y="230145"/>
                      <a:pt x="332825" y="230145"/>
                    </a:cubicBezTo>
                    <a:close/>
                    <a:moveTo>
                      <a:pt x="24843" y="151784"/>
                    </a:moveTo>
                    <a:cubicBezTo>
                      <a:pt x="34780" y="151784"/>
                      <a:pt x="183839" y="151784"/>
                      <a:pt x="183839" y="151784"/>
                    </a:cubicBezTo>
                    <a:cubicBezTo>
                      <a:pt x="196757" y="151784"/>
                      <a:pt x="207688" y="163688"/>
                      <a:pt x="207688" y="176583"/>
                    </a:cubicBezTo>
                    <a:lnTo>
                      <a:pt x="207688" y="329348"/>
                    </a:lnTo>
                    <a:cubicBezTo>
                      <a:pt x="207688" y="342243"/>
                      <a:pt x="196757" y="354147"/>
                      <a:pt x="182845" y="354147"/>
                    </a:cubicBezTo>
                    <a:cubicBezTo>
                      <a:pt x="175889" y="354147"/>
                      <a:pt x="168933" y="350179"/>
                      <a:pt x="163964" y="344227"/>
                    </a:cubicBezTo>
                    <a:lnTo>
                      <a:pt x="155021" y="494016"/>
                    </a:lnTo>
                    <a:cubicBezTo>
                      <a:pt x="154027" y="506911"/>
                      <a:pt x="143096" y="516831"/>
                      <a:pt x="129184" y="516831"/>
                    </a:cubicBezTo>
                    <a:lnTo>
                      <a:pt x="78504" y="516831"/>
                    </a:lnTo>
                    <a:cubicBezTo>
                      <a:pt x="65586" y="516831"/>
                      <a:pt x="54655" y="506911"/>
                      <a:pt x="53661" y="494016"/>
                    </a:cubicBezTo>
                    <a:lnTo>
                      <a:pt x="43724" y="345219"/>
                    </a:lnTo>
                    <a:cubicBezTo>
                      <a:pt x="39749" y="350179"/>
                      <a:pt x="32793" y="354147"/>
                      <a:pt x="24843" y="354147"/>
                    </a:cubicBezTo>
                    <a:cubicBezTo>
                      <a:pt x="11925" y="354147"/>
                      <a:pt x="994" y="343235"/>
                      <a:pt x="994" y="329348"/>
                    </a:cubicBezTo>
                    <a:lnTo>
                      <a:pt x="0" y="176583"/>
                    </a:lnTo>
                    <a:cubicBezTo>
                      <a:pt x="0" y="162696"/>
                      <a:pt x="10931" y="151784"/>
                      <a:pt x="24843" y="151784"/>
                    </a:cubicBezTo>
                    <a:close/>
                    <a:moveTo>
                      <a:pt x="332825" y="137928"/>
                    </a:moveTo>
                    <a:lnTo>
                      <a:pt x="480885" y="137928"/>
                    </a:lnTo>
                    <a:cubicBezTo>
                      <a:pt x="495790" y="137928"/>
                      <a:pt x="508708" y="149839"/>
                      <a:pt x="508708" y="165721"/>
                    </a:cubicBezTo>
                    <a:cubicBezTo>
                      <a:pt x="508708" y="180609"/>
                      <a:pt x="495790" y="193513"/>
                      <a:pt x="480885" y="193513"/>
                    </a:cubicBezTo>
                    <a:lnTo>
                      <a:pt x="332825" y="193513"/>
                    </a:lnTo>
                    <a:cubicBezTo>
                      <a:pt x="317920" y="193513"/>
                      <a:pt x="305002" y="180609"/>
                      <a:pt x="305002" y="165721"/>
                    </a:cubicBezTo>
                    <a:cubicBezTo>
                      <a:pt x="305002" y="149839"/>
                      <a:pt x="317920" y="137928"/>
                      <a:pt x="332825" y="137928"/>
                    </a:cubicBezTo>
                    <a:close/>
                    <a:moveTo>
                      <a:pt x="347698" y="55512"/>
                    </a:moveTo>
                    <a:lnTo>
                      <a:pt x="347698" y="61464"/>
                    </a:lnTo>
                    <a:cubicBezTo>
                      <a:pt x="347698" y="96181"/>
                      <a:pt x="318892" y="124947"/>
                      <a:pt x="283131" y="124947"/>
                    </a:cubicBezTo>
                    <a:lnTo>
                      <a:pt x="276178" y="124947"/>
                    </a:lnTo>
                    <a:lnTo>
                      <a:pt x="276178" y="456251"/>
                    </a:lnTo>
                    <a:cubicBezTo>
                      <a:pt x="276178" y="460218"/>
                      <a:pt x="279158" y="463194"/>
                      <a:pt x="283131" y="463194"/>
                    </a:cubicBezTo>
                    <a:lnTo>
                      <a:pt x="536433" y="463194"/>
                    </a:lnTo>
                    <a:cubicBezTo>
                      <a:pt x="540407" y="463194"/>
                      <a:pt x="543387" y="460218"/>
                      <a:pt x="543387" y="456251"/>
                    </a:cubicBezTo>
                    <a:lnTo>
                      <a:pt x="542394" y="62455"/>
                    </a:lnTo>
                    <a:cubicBezTo>
                      <a:pt x="542394" y="58488"/>
                      <a:pt x="540407" y="55512"/>
                      <a:pt x="536433" y="55512"/>
                    </a:cubicBezTo>
                    <a:close/>
                    <a:moveTo>
                      <a:pt x="337765" y="956"/>
                    </a:moveTo>
                    <a:lnTo>
                      <a:pt x="537427" y="956"/>
                    </a:lnTo>
                    <a:cubicBezTo>
                      <a:pt x="571200" y="956"/>
                      <a:pt x="599014" y="27738"/>
                      <a:pt x="599014" y="62455"/>
                    </a:cubicBezTo>
                    <a:lnTo>
                      <a:pt x="599014" y="456251"/>
                    </a:lnTo>
                    <a:cubicBezTo>
                      <a:pt x="599014" y="489976"/>
                      <a:pt x="571200" y="518742"/>
                      <a:pt x="537427" y="518742"/>
                    </a:cubicBezTo>
                    <a:lnTo>
                      <a:pt x="283131" y="518742"/>
                    </a:lnTo>
                    <a:cubicBezTo>
                      <a:pt x="249358" y="518742"/>
                      <a:pt x="221544" y="489976"/>
                      <a:pt x="221544" y="456251"/>
                    </a:cubicBezTo>
                    <a:lnTo>
                      <a:pt x="221544" y="117011"/>
                    </a:lnTo>
                    <a:cubicBezTo>
                      <a:pt x="221544" y="103125"/>
                      <a:pt x="226511" y="89238"/>
                      <a:pt x="237437" y="79318"/>
                    </a:cubicBezTo>
                    <a:cubicBezTo>
                      <a:pt x="257304" y="58488"/>
                      <a:pt x="278164" y="38649"/>
                      <a:pt x="298031" y="17819"/>
                    </a:cubicBezTo>
                    <a:cubicBezTo>
                      <a:pt x="298031" y="17819"/>
                      <a:pt x="299025" y="16827"/>
                      <a:pt x="301011" y="15835"/>
                    </a:cubicBezTo>
                    <a:cubicBezTo>
                      <a:pt x="310945" y="5916"/>
                      <a:pt x="323858" y="956"/>
                      <a:pt x="337765" y="956"/>
                    </a:cubicBezTo>
                    <a:close/>
                    <a:moveTo>
                      <a:pt x="104322" y="0"/>
                    </a:moveTo>
                    <a:cubicBezTo>
                      <a:pt x="141618" y="0"/>
                      <a:pt x="171853" y="30413"/>
                      <a:pt x="171853" y="67929"/>
                    </a:cubicBezTo>
                    <a:cubicBezTo>
                      <a:pt x="171853" y="105445"/>
                      <a:pt x="141618" y="135858"/>
                      <a:pt x="104322" y="135858"/>
                    </a:cubicBezTo>
                    <a:cubicBezTo>
                      <a:pt x="67026" y="135858"/>
                      <a:pt x="36791" y="105445"/>
                      <a:pt x="36791" y="67929"/>
                    </a:cubicBezTo>
                    <a:cubicBezTo>
                      <a:pt x="36791" y="30413"/>
                      <a:pt x="67026" y="0"/>
                      <a:pt x="104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44" name="Bullet4" descr="0b499027-d300-4724-8da1-3e930deefdeb">
                <a:extLst>
                  <a:ext uri="{FF2B5EF4-FFF2-40B4-BE49-F238E27FC236}">
                    <a16:creationId xmlns:a16="http://schemas.microsoft.com/office/drawing/2014/main" id="{2C0FC63D-9C40-D3F1-5EBA-8A90B6D5A36C}"/>
                  </a:ext>
                </a:extLst>
              </p:cNvPr>
              <p:cNvSpPr/>
              <p:nvPr/>
            </p:nvSpPr>
            <p:spPr>
              <a:xfrm>
                <a:off x="8982373" y="4486329"/>
                <a:ext cx="2662742" cy="522978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sz="24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a typeface="微软雅黑"/>
                  </a:rPr>
                  <a:t>目标4</a:t>
                </a:r>
              </a:p>
            </p:txBody>
          </p:sp>
          <p:sp>
            <p:nvSpPr>
              <p:cNvPr id="45" name="Text4" descr="7a06ddbf-8eed-4034-ae82-89fbaf8df558">
                <a:extLst>
                  <a:ext uri="{FF2B5EF4-FFF2-40B4-BE49-F238E27FC236}">
                    <a16:creationId xmlns:a16="http://schemas.microsoft.com/office/drawing/2014/main" id="{5F87374E-5D7C-4B45-5D3F-E7C361BDD12D}"/>
                  </a:ext>
                </a:extLst>
              </p:cNvPr>
              <p:cNvSpPr/>
              <p:nvPr/>
            </p:nvSpPr>
            <p:spPr bwMode="auto">
              <a:xfrm>
                <a:off x="8982373" y="5009307"/>
                <a:ext cx="2662742" cy="977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2000" dirty="0" err="1">
                    <a:solidFill>
                      <a:srgbClr val="2F2F2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内容空</a:t>
                </a:r>
                <a:endParaRPr lang="en-US" sz="2000" dirty="0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E9149F6-3852-0470-EFAB-B2476B234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0" y="261674"/>
            <a:ext cx="512090" cy="5260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77559d02-3ecc-406f-8a69-9450dd9b5bd4"/>
          <p:cNvSpPr>
            <a:spLocks noGrp="1"/>
          </p:cNvSpPr>
          <p:nvPr>
            <p:ph type="title" hasCustomPrompt="1"/>
          </p:nvPr>
        </p:nvSpPr>
        <p:spPr>
          <a:xfrm>
            <a:off x="660400" y="128588"/>
            <a:ext cx="10858500" cy="659112"/>
          </a:xfrm>
          <a:custGeom>
            <a:avLst/>
            <a:gdLst>
              <a:gd name="connsiteX0" fmla="*/ 0 w 10858500"/>
              <a:gd name="connsiteY0" fmla="*/ 0 h 659112"/>
              <a:gd name="connsiteX1" fmla="*/ 10858500 w 10858500"/>
              <a:gd name="connsiteY1" fmla="*/ 0 h 659112"/>
              <a:gd name="connsiteX2" fmla="*/ 10858500 w 10858500"/>
              <a:gd name="connsiteY2" fmla="*/ 659112 h 659112"/>
              <a:gd name="connsiteX3" fmla="*/ 0 w 10858500"/>
              <a:gd name="connsiteY3" fmla="*/ 659112 h 659112"/>
              <a:gd name="connsiteX4" fmla="*/ 0 w 10858500"/>
              <a:gd name="connsiteY4" fmla="*/ 0 h 6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0" h="659112" fill="none" extrusionOk="0">
                <a:moveTo>
                  <a:pt x="0" y="0"/>
                </a:moveTo>
                <a:cubicBezTo>
                  <a:pt x="3288612" y="-35309"/>
                  <a:pt x="9633977" y="134678"/>
                  <a:pt x="10858500" y="0"/>
                </a:cubicBezTo>
                <a:cubicBezTo>
                  <a:pt x="10907018" y="235838"/>
                  <a:pt x="10853959" y="351091"/>
                  <a:pt x="10858500" y="659112"/>
                </a:cubicBezTo>
                <a:cubicBezTo>
                  <a:pt x="8562956" y="699386"/>
                  <a:pt x="3253507" y="793940"/>
                  <a:pt x="0" y="659112"/>
                </a:cubicBezTo>
                <a:cubicBezTo>
                  <a:pt x="-25467" y="572350"/>
                  <a:pt x="33997" y="83747"/>
                  <a:pt x="0" y="0"/>
                </a:cubicBezTo>
                <a:close/>
              </a:path>
              <a:path w="10858500" h="659112" stroke="0" extrusionOk="0">
                <a:moveTo>
                  <a:pt x="0" y="0"/>
                </a:moveTo>
                <a:cubicBezTo>
                  <a:pt x="3383473" y="-46793"/>
                  <a:pt x="6130936" y="166626"/>
                  <a:pt x="10858500" y="0"/>
                </a:cubicBezTo>
                <a:cubicBezTo>
                  <a:pt x="10814419" y="329065"/>
                  <a:pt x="10877607" y="549668"/>
                  <a:pt x="10858500" y="659112"/>
                </a:cubicBezTo>
                <a:cubicBezTo>
                  <a:pt x="8639608" y="796279"/>
                  <a:pt x="3271128" y="670860"/>
                  <a:pt x="0" y="659112"/>
                </a:cubicBezTo>
                <a:cubicBezTo>
                  <a:pt x="45141" y="382896"/>
                  <a:pt x="10011" y="25939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1343355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i="0" u="none" dirty="0" err="1">
                <a:ln w="12700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a typeface="微软雅黑"/>
              </a:rPr>
              <a:t>体育品德</a:t>
            </a:r>
            <a:endParaRPr lang="en-US" sz="2800" i="0" u="none" dirty="0">
              <a:ln w="12700" cmpd="sng">
                <a:solidFill>
                  <a:schemeClr val="bg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a typeface="微软雅黑"/>
            </a:endParaRPr>
          </a:p>
        </p:txBody>
      </p:sp>
      <p:sp>
        <p:nvSpPr>
          <p:cNvPr id="4" name="矩形 3" descr="ff29333a-9da5-4914-9c40-edf803cd6bd6">
            <a:extLst>
              <a:ext uri="{FF2B5EF4-FFF2-40B4-BE49-F238E27FC236}">
                <a16:creationId xmlns:a16="http://schemas.microsoft.com/office/drawing/2014/main" id="{3E0904E3-BE53-4D67-973B-0F83E31C33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0" name="弧形 29" descr="b9d5dddb-c37d-4456-80b0-343a078134d0">
            <a:extLst>
              <a:ext uri="{FF2B5EF4-FFF2-40B4-BE49-F238E27FC236}">
                <a16:creationId xmlns:a16="http://schemas.microsoft.com/office/drawing/2014/main" id="{1FFA2BF6-90DB-4A46-811A-90A85B0CAE14}"/>
              </a:ext>
            </a:extLst>
          </p:cNvPr>
          <p:cNvSpPr/>
          <p:nvPr/>
        </p:nvSpPr>
        <p:spPr>
          <a:xfrm rot="18900000" flipV="1">
            <a:off x="4071846" y="2279207"/>
            <a:ext cx="902513" cy="902513"/>
          </a:xfrm>
          <a:prstGeom prst="arc">
            <a:avLst>
              <a:gd name="adj1" fmla="val 3220390"/>
              <a:gd name="adj2" fmla="val 7402887"/>
            </a:avLst>
          </a:prstGeom>
          <a:ln w="19050" cap="rnd">
            <a:round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弧形 42" descr="2c32066c-2b3b-411b-91ca-24b010305a25">
            <a:extLst>
              <a:ext uri="{FF2B5EF4-FFF2-40B4-BE49-F238E27FC236}">
                <a16:creationId xmlns:a16="http://schemas.microsoft.com/office/drawing/2014/main" id="{055B18E3-9F30-4803-ADF4-F61C20005AE5}"/>
              </a:ext>
            </a:extLst>
          </p:cNvPr>
          <p:cNvSpPr/>
          <p:nvPr/>
        </p:nvSpPr>
        <p:spPr>
          <a:xfrm rot="2700000" flipH="1" flipV="1">
            <a:off x="7457132" y="2279209"/>
            <a:ext cx="902513" cy="902513"/>
          </a:xfrm>
          <a:prstGeom prst="arc">
            <a:avLst>
              <a:gd name="adj1" fmla="val 3220390"/>
              <a:gd name="adj2" fmla="val 7402887"/>
            </a:avLst>
          </a:prstGeom>
          <a:ln w="19050" cap="rnd"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24" name="直接连接符 23" descr="3fb2c9e1-37b0-447b-b1cf-b565ba22d614">
            <a:extLst>
              <a:ext uri="{FF2B5EF4-FFF2-40B4-BE49-F238E27FC236}">
                <a16:creationId xmlns:a16="http://schemas.microsoft.com/office/drawing/2014/main" id="{B718F44C-0BDE-455D-B89B-25F392285D56}"/>
              </a:ext>
            </a:extLst>
          </p:cNvPr>
          <p:cNvCxnSpPr>
            <a:cxnSpLocks/>
          </p:cNvCxnSpPr>
          <p:nvPr/>
        </p:nvCxnSpPr>
        <p:spPr>
          <a:xfrm>
            <a:off x="3982748" y="3420965"/>
            <a:ext cx="220573" cy="0"/>
          </a:xfrm>
          <a:prstGeom prst="line">
            <a:avLst/>
          </a:prstGeom>
          <a:ln w="190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 descr="622cd1da-37b1-42b9-8448-adc3d50b6f04">
            <a:extLst>
              <a:ext uri="{FF2B5EF4-FFF2-40B4-BE49-F238E27FC236}">
                <a16:creationId xmlns:a16="http://schemas.microsoft.com/office/drawing/2014/main" id="{1C70BDA9-468A-497B-8D9E-AC8825320972}"/>
              </a:ext>
            </a:extLst>
          </p:cNvPr>
          <p:cNvCxnSpPr>
            <a:cxnSpLocks/>
          </p:cNvCxnSpPr>
          <p:nvPr/>
        </p:nvCxnSpPr>
        <p:spPr>
          <a:xfrm>
            <a:off x="6154081" y="2326428"/>
            <a:ext cx="220573" cy="0"/>
          </a:xfrm>
          <a:prstGeom prst="line">
            <a:avLst/>
          </a:prstGeom>
          <a:ln w="19050" cap="rnd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 descr="8270359e-cf13-4d97-bd3d-00cac4d7aceb">
            <a:extLst>
              <a:ext uri="{FF2B5EF4-FFF2-40B4-BE49-F238E27FC236}">
                <a16:creationId xmlns:a16="http://schemas.microsoft.com/office/drawing/2014/main" id="{5A85B11E-58AD-4AF5-8111-976F26F93095}"/>
              </a:ext>
            </a:extLst>
          </p:cNvPr>
          <p:cNvCxnSpPr>
            <a:cxnSpLocks/>
          </p:cNvCxnSpPr>
          <p:nvPr/>
        </p:nvCxnSpPr>
        <p:spPr>
          <a:xfrm>
            <a:off x="8325412" y="3420965"/>
            <a:ext cx="220573" cy="0"/>
          </a:xfrm>
          <a:prstGeom prst="line">
            <a:avLst/>
          </a:prstGeom>
          <a:ln w="190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 descr="495ef6d4-403e-4511-b1ac-39c511a8947e">
            <a:extLst>
              <a:ext uri="{FF2B5EF4-FFF2-40B4-BE49-F238E27FC236}">
                <a16:creationId xmlns:a16="http://schemas.microsoft.com/office/drawing/2014/main" id="{7ACEEC72-7177-414F-9629-5370DA63B4E8}"/>
              </a:ext>
            </a:extLst>
          </p:cNvPr>
          <p:cNvGrpSpPr/>
          <p:nvPr/>
        </p:nvGrpSpPr>
        <p:grpSpPr>
          <a:xfrm>
            <a:off x="4949917" y="1719549"/>
            <a:ext cx="2628900" cy="2628900"/>
            <a:chOff x="4781551" y="2430235"/>
            <a:chExt cx="2628900" cy="2628900"/>
          </a:xfrm>
        </p:grpSpPr>
        <p:sp>
          <p:nvSpPr>
            <p:cNvPr id="33" name="ComponentBackground1" descr="f5e7d181-1d7a-4df7-b649-5742f4255620">
              <a:extLst>
                <a:ext uri="{FF2B5EF4-FFF2-40B4-BE49-F238E27FC236}">
                  <a16:creationId xmlns:a16="http://schemas.microsoft.com/office/drawing/2014/main" id="{4A27B892-021B-4525-AFF5-AD6E0241DC19}"/>
                </a:ext>
              </a:extLst>
            </p:cNvPr>
            <p:cNvSpPr/>
            <p:nvPr/>
          </p:nvSpPr>
          <p:spPr>
            <a:xfrm>
              <a:off x="4781551" y="2430235"/>
              <a:ext cx="2628900" cy="262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4" name="Bullet1" descr="db77cd65-25b8-480c-ba87-4ab9f5ef3a08">
              <a:extLst>
                <a:ext uri="{FF2B5EF4-FFF2-40B4-BE49-F238E27FC236}">
                  <a16:creationId xmlns:a16="http://schemas.microsoft.com/office/drawing/2014/main" id="{7F442F88-67A3-4F78-B167-E7411AA488FA}"/>
                </a:ext>
              </a:extLst>
            </p:cNvPr>
            <p:cNvSpPr txBox="1"/>
            <p:nvPr/>
          </p:nvSpPr>
          <p:spPr>
            <a:xfrm>
              <a:off x="5099264" y="3381381"/>
              <a:ext cx="1996068" cy="377524"/>
            </a:xfrm>
            <a:prstGeom prst="rect">
              <a:avLst/>
            </a:prstGeom>
            <a:noFill/>
          </p:spPr>
          <p:txBody>
            <a:bodyPr wrap="square" rtlCol="0" anchor="b" anchorCtr="1">
              <a:noAutofit/>
            </a:bodyPr>
            <a:lstStyle/>
            <a:p>
              <a:pPr algn="ctr"/>
              <a:r>
                <a:rPr lang="en-US" sz="2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bg1"/>
                  </a:solidFill>
                  <a:ea typeface="微软雅黑"/>
                </a:rPr>
                <a:t>目标1</a:t>
              </a:r>
            </a:p>
          </p:txBody>
        </p:sp>
        <p:sp>
          <p:nvSpPr>
            <p:cNvPr id="35" name="Text1" descr="52efb26f-b36c-47ba-9c3d-370bfa19b8ad">
              <a:extLst>
                <a:ext uri="{FF2B5EF4-FFF2-40B4-BE49-F238E27FC236}">
                  <a16:creationId xmlns:a16="http://schemas.microsoft.com/office/drawing/2014/main" id="{186F229A-578E-4B3B-ADB2-442A138F7C51}"/>
                </a:ext>
              </a:extLst>
            </p:cNvPr>
            <p:cNvSpPr txBox="1"/>
            <p:nvPr/>
          </p:nvSpPr>
          <p:spPr>
            <a:xfrm>
              <a:off x="5099264" y="3758905"/>
              <a:ext cx="1996068" cy="796143"/>
            </a:xfrm>
            <a:prstGeom prst="rect">
              <a:avLst/>
            </a:prstGeom>
            <a:noFill/>
          </p:spPr>
          <p:txBody>
            <a:bodyPr wrap="square" rtlCol="0" anchor="t" anchorCtr="1">
              <a:norm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000"/>
              </a:lvl1pPr>
            </a:lstStyle>
            <a:p>
              <a:pPr>
                <a:lnSpc>
                  <a:spcPct val="120000"/>
                </a:lnSpc>
              </a:pPr>
              <a:r>
                <a:rPr lang="en-US" sz="2000" dirty="0" err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内容空</a:t>
              </a:r>
              <a:endParaRPr lang="en-US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组合 10" descr="bb5b719b-8815-4b06-83c0-add8f083d7ea">
            <a:extLst>
              <a:ext uri="{FF2B5EF4-FFF2-40B4-BE49-F238E27FC236}">
                <a16:creationId xmlns:a16="http://schemas.microsoft.com/office/drawing/2014/main" id="{62D9C0B9-7A7F-CCD0-83D9-A9C814DC6E59}"/>
              </a:ext>
            </a:extLst>
          </p:cNvPr>
          <p:cNvGrpSpPr/>
          <p:nvPr/>
        </p:nvGrpSpPr>
        <p:grpSpPr>
          <a:xfrm>
            <a:off x="2778584" y="2814086"/>
            <a:ext cx="2628900" cy="2628900"/>
            <a:chOff x="2610218" y="3524772"/>
            <a:chExt cx="2628900" cy="2628900"/>
          </a:xfrm>
        </p:grpSpPr>
        <p:sp>
          <p:nvSpPr>
            <p:cNvPr id="21" name="ComponentBackground2" descr="1fccd0c0-1798-43d9-89e8-7fe19aaaac9b">
              <a:extLst>
                <a:ext uri="{FF2B5EF4-FFF2-40B4-BE49-F238E27FC236}">
                  <a16:creationId xmlns:a16="http://schemas.microsoft.com/office/drawing/2014/main" id="{8CFEC54B-5D97-42B2-A27D-5C0E2390D630}"/>
                </a:ext>
              </a:extLst>
            </p:cNvPr>
            <p:cNvSpPr/>
            <p:nvPr/>
          </p:nvSpPr>
          <p:spPr>
            <a:xfrm>
              <a:off x="2610218" y="3524772"/>
              <a:ext cx="2628900" cy="262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Bullet2" descr="d1cbc33c-2d47-4e7d-b105-ca630e471f11">
              <a:extLst>
                <a:ext uri="{FF2B5EF4-FFF2-40B4-BE49-F238E27FC236}">
                  <a16:creationId xmlns:a16="http://schemas.microsoft.com/office/drawing/2014/main" id="{41051F03-E8BA-465E-955F-20ECF4CBD20C}"/>
                </a:ext>
              </a:extLst>
            </p:cNvPr>
            <p:cNvSpPr txBox="1"/>
            <p:nvPr/>
          </p:nvSpPr>
          <p:spPr>
            <a:xfrm>
              <a:off x="2927931" y="4475918"/>
              <a:ext cx="1996068" cy="377524"/>
            </a:xfrm>
            <a:prstGeom prst="rect">
              <a:avLst/>
            </a:prstGeom>
            <a:noFill/>
          </p:spPr>
          <p:txBody>
            <a:bodyPr wrap="square" rtlCol="0" anchor="b" anchorCtr="1">
              <a:normAutofit fontScale="92500" lnSpcReduction="20000"/>
            </a:bodyPr>
            <a:lstStyle/>
            <a:p>
              <a:pPr algn="ctr"/>
              <a:r>
                <a:rPr lang="en-US" sz="2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微软雅黑"/>
                </a:rPr>
                <a:t>目标2</a:t>
              </a:r>
            </a:p>
          </p:txBody>
        </p:sp>
        <p:sp>
          <p:nvSpPr>
            <p:cNvPr id="23" name="Text2" descr="2b89cbd9-838f-408e-816d-ebe513141905">
              <a:extLst>
                <a:ext uri="{FF2B5EF4-FFF2-40B4-BE49-F238E27FC236}">
                  <a16:creationId xmlns:a16="http://schemas.microsoft.com/office/drawing/2014/main" id="{4119B7A5-3FF3-4924-AC02-CE22532BC567}"/>
                </a:ext>
              </a:extLst>
            </p:cNvPr>
            <p:cNvSpPr txBox="1"/>
            <p:nvPr/>
          </p:nvSpPr>
          <p:spPr>
            <a:xfrm>
              <a:off x="2927931" y="4853442"/>
              <a:ext cx="1996068" cy="796143"/>
            </a:xfrm>
            <a:prstGeom prst="rect">
              <a:avLst/>
            </a:prstGeom>
            <a:noFill/>
          </p:spPr>
          <p:txBody>
            <a:bodyPr wrap="square" rtlCol="0" anchor="t" anchorCtr="1">
              <a:norm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000"/>
              </a:lvl1pPr>
            </a:lstStyle>
            <a:p>
              <a:pPr>
                <a:lnSpc>
                  <a:spcPct val="120000"/>
                </a:lnSpc>
              </a:pPr>
              <a:r>
                <a:rPr lang="en-US" sz="2000" dirty="0" err="1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内容空</a:t>
              </a:r>
              <a:endParaRPr lang="en-US" sz="20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12" descr="36500aff-a93e-4d4c-baab-e7f4c900d631">
            <a:extLst>
              <a:ext uri="{FF2B5EF4-FFF2-40B4-BE49-F238E27FC236}">
                <a16:creationId xmlns:a16="http://schemas.microsoft.com/office/drawing/2014/main" id="{576F5DCA-0CAB-258F-A6C9-5E56A386E9E4}"/>
              </a:ext>
            </a:extLst>
          </p:cNvPr>
          <p:cNvGrpSpPr/>
          <p:nvPr/>
        </p:nvGrpSpPr>
        <p:grpSpPr>
          <a:xfrm>
            <a:off x="7121248" y="2814086"/>
            <a:ext cx="2628900" cy="2628900"/>
            <a:chOff x="6952882" y="3524772"/>
            <a:chExt cx="2628900" cy="2628900"/>
          </a:xfrm>
        </p:grpSpPr>
        <p:sp>
          <p:nvSpPr>
            <p:cNvPr id="39" name="ComponentBackground3" descr="222a7111-22ce-412c-bfb5-91c6554d03b2">
              <a:extLst>
                <a:ext uri="{FF2B5EF4-FFF2-40B4-BE49-F238E27FC236}">
                  <a16:creationId xmlns:a16="http://schemas.microsoft.com/office/drawing/2014/main" id="{7A8FF44B-E2EB-422A-899F-E2F5B02F0603}"/>
                </a:ext>
              </a:extLst>
            </p:cNvPr>
            <p:cNvSpPr/>
            <p:nvPr/>
          </p:nvSpPr>
          <p:spPr>
            <a:xfrm>
              <a:off x="6952882" y="3524772"/>
              <a:ext cx="2628900" cy="262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0" name="Bullet3" descr="77b2d6a0-9e14-4d65-beb2-ca29ab63255d">
              <a:extLst>
                <a:ext uri="{FF2B5EF4-FFF2-40B4-BE49-F238E27FC236}">
                  <a16:creationId xmlns:a16="http://schemas.microsoft.com/office/drawing/2014/main" id="{0AB0D1F7-2B9A-4781-A613-AEBECCA9D147}"/>
                </a:ext>
              </a:extLst>
            </p:cNvPr>
            <p:cNvSpPr txBox="1"/>
            <p:nvPr/>
          </p:nvSpPr>
          <p:spPr>
            <a:xfrm>
              <a:off x="7270595" y="4475918"/>
              <a:ext cx="1996068" cy="377524"/>
            </a:xfrm>
            <a:prstGeom prst="rect">
              <a:avLst/>
            </a:prstGeom>
            <a:noFill/>
          </p:spPr>
          <p:txBody>
            <a:bodyPr wrap="square" rtlCol="0" anchor="b" anchorCtr="1">
              <a:noAutofit/>
            </a:bodyPr>
            <a:lstStyle/>
            <a:p>
              <a:pPr algn="ctr"/>
              <a:r>
                <a:rPr lang="en-US" sz="2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微软雅黑"/>
                </a:rPr>
                <a:t>目标3</a:t>
              </a:r>
            </a:p>
          </p:txBody>
        </p:sp>
        <p:sp>
          <p:nvSpPr>
            <p:cNvPr id="41" name="Text3" descr="1645e4ca-42c2-434e-9008-048f4ac58434">
              <a:extLst>
                <a:ext uri="{FF2B5EF4-FFF2-40B4-BE49-F238E27FC236}">
                  <a16:creationId xmlns:a16="http://schemas.microsoft.com/office/drawing/2014/main" id="{B82C55F4-F94A-4DCF-AEA5-3D5714DAA33A}"/>
                </a:ext>
              </a:extLst>
            </p:cNvPr>
            <p:cNvSpPr txBox="1"/>
            <p:nvPr/>
          </p:nvSpPr>
          <p:spPr>
            <a:xfrm>
              <a:off x="7270595" y="4853442"/>
              <a:ext cx="1996068" cy="796143"/>
            </a:xfrm>
            <a:prstGeom prst="rect">
              <a:avLst/>
            </a:prstGeom>
            <a:noFill/>
          </p:spPr>
          <p:txBody>
            <a:bodyPr wrap="square" rtlCol="0" anchor="t" anchorCtr="1">
              <a:norm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000"/>
              </a:lvl1pPr>
            </a:lstStyle>
            <a:p>
              <a:pPr>
                <a:lnSpc>
                  <a:spcPct val="120000"/>
                </a:lnSpc>
              </a:pPr>
              <a:r>
                <a:rPr lang="en-US" sz="2000" dirty="0" err="1">
                  <a:solidFill>
                    <a:srgbClr val="2F2F2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内容空</a:t>
              </a:r>
              <a:endParaRPr lang="en-US" sz="2000" dirty="0">
                <a:solidFill>
                  <a:srgbClr val="2F2F2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BCF4D122-D0D0-9F69-5F78-AF4DB9D0E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0" y="261674"/>
            <a:ext cx="512090" cy="5260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24" descr="ae125b06-dda3-485b-ba12-8bfa1171c50d"/>
          <p:cNvSpPr>
            <a:spLocks noGrp="1"/>
          </p:cNvSpPr>
          <p:nvPr>
            <p:ph type="body" sz="quarter" idx="1" hasCustomPrompt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2000" b="0" i="0" u="none" dirty="0" err="1">
                <a:solidFill>
                  <a:srgbClr val="2F2F2F"/>
                </a:solidFill>
                <a:ea typeface="微软雅黑"/>
              </a:rPr>
              <a:t>分析教材价值、地位和技能特点</a:t>
            </a:r>
            <a:endParaRPr lang="en-US" sz="2000" b="0" i="0" u="none" dirty="0">
              <a:solidFill>
                <a:srgbClr val="2F2F2F"/>
              </a:solidFill>
              <a:ea typeface="微软雅黑"/>
            </a:endParaRPr>
          </a:p>
        </p:txBody>
      </p:sp>
      <p:sp>
        <p:nvSpPr>
          <p:cNvPr id="4" name="标题 4" descr="bf2638f8-1996-4719-82b7-02bd312273c0">
            <a:extLst>
              <a:ext uri="{FF2B5EF4-FFF2-40B4-BE49-F238E27FC236}">
                <a16:creationId xmlns:a16="http://schemas.microsoft.com/office/drawing/2014/main" id="{B9941F11-11DA-32D8-0000-593800DC9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6827" y="1866780"/>
            <a:ext cx="6685643" cy="9062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03  </a:t>
            </a:r>
            <a:r>
              <a:rPr lang="en-US" sz="4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单元</a:t>
            </a:r>
            <a:r>
              <a:rPr lang="zh-CN" alt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微软雅黑"/>
              </a:rPr>
              <a:t>教材分析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ea typeface="微软雅黑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8.0.2"/>
  <p:tag name="AS_OS" val="Microsoft Windows NT 10.0.22631.0"/>
  <p:tag name="AS_RELEASE_DATE" val="2023.10.14"/>
  <p:tag name="AS_TITLE" val="Aspose.Slides for .NET6"/>
  <p:tag name="AS_VERSION" val="23.10"/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Designed by iSlide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794A21"/>
      </a:accent1>
      <a:accent2>
        <a:srgbClr val="E86D30"/>
      </a:accent2>
      <a:accent3>
        <a:srgbClr val="BF4F0B"/>
      </a:accent3>
      <a:accent4>
        <a:srgbClr val="592009"/>
      </a:accent4>
      <a:accent5>
        <a:srgbClr val="5F4643"/>
      </a:accent5>
      <a:accent6>
        <a:srgbClr val="0D0D0D"/>
      </a:accent6>
      <a:hlink>
        <a:srgbClr val="F84D4D"/>
      </a:hlink>
      <a:folHlink>
        <a:srgbClr val="979797"/>
      </a:folHlink>
    </a:clrScheme>
    <a:fontScheme name="iSlide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lid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 Presentation Template</Template>
  <TotalTime>382</TotalTime>
  <Words>1001</Words>
  <Application>Microsoft Office PowerPoint</Application>
  <PresentationFormat>宽屏</PresentationFormat>
  <Paragraphs>431</Paragraphs>
  <Slides>52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0" baseType="lpstr">
      <vt:lpstr>宋体</vt:lpstr>
      <vt:lpstr>微软雅黑</vt:lpstr>
      <vt:lpstr>Aptos</vt:lpstr>
      <vt:lpstr>Arial</vt:lpstr>
      <vt:lpstr>等线</vt:lpstr>
      <vt:lpstr>仿宋</vt:lpstr>
      <vt:lpstr>黑体</vt:lpstr>
      <vt:lpstr>Designed by iSlide</vt:lpstr>
      <vt:lpstr>篮球类水平四大单元教学设计</vt:lpstr>
      <vt:lpstr>目录</vt:lpstr>
      <vt:lpstr>01  单元信息元素</vt:lpstr>
      <vt:lpstr>单元基本信息</vt:lpstr>
      <vt:lpstr>02  单元目标</vt:lpstr>
      <vt:lpstr>运动能力</vt:lpstr>
      <vt:lpstr>健康行为</vt:lpstr>
      <vt:lpstr>体育品德</vt:lpstr>
      <vt:lpstr>03  单元教材分析</vt:lpstr>
      <vt:lpstr>教材价值与地位</vt:lpstr>
      <vt:lpstr>技能特点</vt:lpstr>
      <vt:lpstr>内容的前后关联</vt:lpstr>
      <vt:lpstr>PowerPoint 演示文稿</vt:lpstr>
      <vt:lpstr>认知与身心发展特点</vt:lpstr>
      <vt:lpstr>技能基础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单元开放式学习环境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教学反思各方面</vt:lpstr>
      <vt:lpstr>PowerPoint 演示文稿</vt:lpstr>
      <vt:lpstr>PowerPoint 演示文稿</vt:lpstr>
      <vt:lpstr>周末作业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iSlide</dc:creator>
  <cp:lastModifiedBy>white-asmart@outlook.com</cp:lastModifiedBy>
  <cp:revision>34</cp:revision>
  <cp:lastPrinted>2024-02-04T00:00:00Z</cp:lastPrinted>
  <dcterms:created xsi:type="dcterms:W3CDTF">2024-02-04T00:00:00Z</dcterms:created>
  <dcterms:modified xsi:type="dcterms:W3CDTF">2025-07-08T09:37:15Z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040e774a-cffe-43a6-9bbc-eb9bd7eb781e</vt:lpwstr>
  </property>
</Properties>
</file>