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96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283" r:id="rId39"/>
    <p:sldId id="284" r:id="rId40"/>
    <p:sldId id="285" r:id="rId41"/>
    <p:sldId id="286" r:id="rId42"/>
    <p:sldId id="287" r:id="rId43"/>
    <p:sldId id="291" r:id="rId44"/>
    <p:sldId id="292" r:id="rId45"/>
    <p:sldId id="293" r:id="rId46"/>
    <p:sldId id="294" r:id="rId47"/>
    <p:sldId id="308" r:id="rId48"/>
    <p:sldId id="309" r:id="rId49"/>
    <p:sldId id="310" r:id="rId50"/>
    <p:sldId id="311" r:id="rId51"/>
    <p:sldId id="312" r:id="rId52"/>
    <p:sldId id="313" r:id="rId53"/>
    <p:sldId id="295" r:id="rId54"/>
  </p:sldIdLst>
  <p:sldSz cx="12192000" cy="6858000"/>
  <p:notesSz cx="6858000" cy="9144000"/>
  <p:embeddedFontLst>
    <p:embeddedFont>
      <p:font typeface="OPPOSans H" panose="00020600040101010101" charset="-122"/>
      <p:regular r:id="rId58"/>
    </p:embeddedFont>
    <p:embeddedFont>
      <p:font typeface="OPPOSans R" panose="00020600040101010101" charset="-122"/>
      <p:regular r:id="rId59"/>
    </p:embeddedFont>
    <p:embeddedFont>
      <p:font typeface="Source Han Sans CN Bold" panose="020B0800000000000000" charset="-122"/>
      <p:bold r:id="rId60"/>
    </p:embeddedFont>
    <p:embeddedFont>
      <p:font typeface="Source Han Sans" panose="020B0400000000000000" charset="-122"/>
      <p:regular r:id="rId61"/>
    </p:embeddedFont>
    <p:embeddedFont>
      <p:font typeface="等线" panose="02010600030101010101" charset="-122"/>
      <p:regular r:id="rId62"/>
    </p:embeddedFont>
  </p:embeddedFontLst>
  <p:custDataLst>
    <p:tags r:id="rId63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40A7DDC-A68B-486A-A266-850A5B90216F}" styleName="表样式 1 17">
    <a:wholeTbl>
      <a:tcTxStyle>
        <a:fontRef idx="none">
          <a:srgbClr val="000000"/>
        </a:fontRef>
      </a:tcTxStyle>
      <a:tcStyle>
        <a:tcBdr>
          <a:left>
            <a:ln w="12700" cmpd="sng">
              <a:solidFill>
                <a:srgbClr val="FFFFFF"/>
              </a:solidFill>
              <a:prstDash val="solid"/>
            </a:ln>
          </a:left>
          <a:right>
            <a:ln w="12700" cmpd="sng">
              <a:solidFill>
                <a:srgbClr val="FFFFFF"/>
              </a:solidFill>
              <a:prstDash val="solid"/>
            </a:ln>
          </a:right>
          <a:top>
            <a:ln w="12700" cmpd="sng">
              <a:solidFill>
                <a:srgbClr val="FFFFFF"/>
              </a:solidFill>
              <a:prstDash val="solid"/>
            </a:ln>
          </a:top>
          <a:bottom>
            <a:ln w="12700" cmpd="sng">
              <a:solidFill>
                <a:srgbClr val="FFFFFF"/>
              </a:solidFill>
              <a:prstDash val="solid"/>
            </a:ln>
          </a:bottom>
          <a:insideH>
            <a:ln w="12700" cmpd="sng">
              <a:solidFill>
                <a:srgbClr val="FFFFFF"/>
              </a:solidFill>
              <a:prstDash val="solid"/>
            </a:ln>
          </a:insideH>
          <a:insideV>
            <a:ln w="12700" cmpd="sng">
              <a:solidFill>
                <a:srgbClr val="FFFFFF"/>
              </a:solidFill>
              <a:prstDash val="solid"/>
            </a:ln>
          </a:insideV>
        </a:tcBdr>
        <a:fill>
          <a:solidFill>
            <a:schemeClr val="accent2">
              <a:lumMod val="10000"/>
              <a:lumOff val="90000"/>
            </a:schemeClr>
          </a:solidFill>
        </a:fill>
      </a:tcStyle>
    </a:wholeTbl>
    <a:band1H>
      <a:tcTxStyle/>
      <a:tcStyle>
        <a:tcBdr/>
        <a:fill>
          <a:solidFill>
            <a:schemeClr val="accent2">
              <a:lumMod val="40000"/>
              <a:lumOff val="60000"/>
            </a:schemeClr>
          </a:solidFill>
        </a:fill>
      </a:tcStyle>
    </a:band1H>
    <a:band1V>
      <a:tcTxStyle/>
      <a:tcStyle>
        <a:tcBdr/>
        <a:fill>
          <a:solidFill>
            <a:srgbClr val="B6C7EA"/>
          </a:solidFill>
        </a:fill>
      </a:tcStyle>
    </a:band1V>
    <a:lastCol>
      <a:tcTxStyle b="on">
        <a:fontRef idx="none">
          <a:srgbClr val="08090C"/>
        </a:fontRef>
      </a:tcTxStyle>
      <a:tcStyle>
        <a:tcBdr>
          <a:left>
            <a:ln w="12700" cmpd="sng">
              <a:solidFill>
                <a:srgbClr val="FFFFFF"/>
              </a:solidFill>
              <a:prstDash val="solid"/>
            </a:ln>
          </a:left>
          <a:right>
            <a:ln w="12700" cmpd="sng">
              <a:solidFill>
                <a:srgbClr val="FFFFFF"/>
              </a:solidFill>
              <a:prstDash val="solid"/>
            </a:ln>
          </a:right>
          <a:top>
            <a:ln w="12700" cmpd="sng">
              <a:solidFill>
                <a:srgbClr val="FFFFFF"/>
              </a:solidFill>
              <a:prstDash val="solid"/>
            </a:ln>
          </a:top>
          <a:bottom>
            <a:ln w="12700" cmpd="sng">
              <a:solidFill>
                <a:srgbClr val="FFFFFF"/>
              </a:solidFill>
              <a:prstDash val="solid"/>
            </a:ln>
          </a:bottom>
          <a:insideH>
            <a:ln w="12700" cmpd="sng">
              <a:solidFill>
                <a:srgbClr val="FFFFFF"/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2">
              <a:lumMod val="40000"/>
              <a:lumOff val="6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12700" cmpd="sng">
              <a:solidFill>
                <a:srgbClr val="FFFFFF"/>
              </a:solidFill>
              <a:prstDash val="solid"/>
            </a:ln>
          </a:left>
          <a:right>
            <a:ln w="12700" cmpd="sng">
              <a:solidFill>
                <a:srgbClr val="FFFFFF"/>
              </a:solidFill>
              <a:prstDash val="solid"/>
            </a:ln>
          </a:right>
          <a:top>
            <a:ln w="12700" cmpd="sng">
              <a:solidFill>
                <a:srgbClr val="FFFFFF"/>
              </a:solidFill>
              <a:prstDash val="solid"/>
            </a:ln>
          </a:top>
          <a:bottom>
            <a:ln w="12700" cmpd="sng">
              <a:solidFill>
                <a:srgbClr val="FFFFFF"/>
              </a:solidFill>
              <a:prstDash val="solid"/>
            </a:ln>
          </a:bottom>
          <a:insideH>
            <a:ln w="12700" cmpd="sng">
              <a:solidFill>
                <a:srgbClr val="FFFFFF"/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2">
              <a:lumMod val="40000"/>
              <a:lumOff val="60000"/>
            </a:schemeClr>
          </a:solidFill>
        </a:fill>
      </a:tcStyle>
    </a:firstCol>
    <a:lastRow>
      <a:tcTxStyle b="on">
        <a:fontRef idx="none">
          <a:srgbClr val="FFFFFF"/>
        </a:fontRef>
      </a:tcTxStyle>
      <a:tcStyle>
        <a:tcBdr>
          <a:left>
            <a:ln w="12700" cmpd="sng">
              <a:solidFill>
                <a:srgbClr val="FFFFFF"/>
              </a:solidFill>
              <a:prstDash val="solid"/>
            </a:ln>
          </a:left>
          <a:right>
            <a:ln w="12700" cmpd="sng">
              <a:solidFill>
                <a:srgbClr val="FFFFFF"/>
              </a:solidFill>
              <a:prstDash val="solid"/>
            </a:ln>
          </a:right>
          <a:top>
            <a:ln w="12700" cmpd="sng">
              <a:solidFill>
                <a:srgbClr val="FFFFFF"/>
              </a:solidFill>
              <a:prstDash val="solid"/>
            </a:ln>
          </a:top>
          <a:bottom>
            <a:ln w="12700" cmpd="sng">
              <a:solidFill>
                <a:srgbClr val="FFFFFF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12700" cmpd="sng">
              <a:solidFill>
                <a:srgbClr val="FFFFFF"/>
              </a:solidFill>
              <a:prstDash val="solid"/>
            </a:ln>
          </a:left>
          <a:right>
            <a:ln w="12700" cmpd="sng">
              <a:solidFill>
                <a:srgbClr val="FFFFFF"/>
              </a:solidFill>
              <a:prstDash val="solid"/>
            </a:ln>
          </a:right>
          <a:top>
            <a:ln w="12700" cmpd="sng">
              <a:solidFill>
                <a:srgbClr val="FFFFFF"/>
              </a:solidFill>
              <a:prstDash val="solid"/>
            </a:ln>
          </a:top>
          <a:bottom>
            <a:ln w="12700" cmpd="sng">
              <a:solidFill>
                <a:srgbClr val="FFFFFF"/>
              </a:solidFill>
              <a:prstDash val="solid"/>
            </a:ln>
          </a:bottom>
          <a:insideH>
            <a:ln>
              <a:noFill/>
            </a:ln>
          </a:insideH>
          <a:insideV>
            <a:ln w="12700" cmpd="sng">
              <a:solidFill>
                <a:srgbClr val="FFFFFF"/>
              </a:solidFill>
              <a:prstDash val="solid"/>
            </a:ln>
          </a:insideV>
        </a:tcBdr>
        <a:fill>
          <a:solidFill>
            <a:schemeClr val="accent2"/>
          </a:solidFill>
        </a:fill>
      </a:tcStyle>
    </a:firstRow>
  </a:tblStyle>
  <a:tblStyle styleId="{F434705D-9667-47FF-ACF1-E1658E9EC971}" styleName="表样式 1 17">
    <a:wholeTbl>
      <a:tcTxStyle>
        <a:fontRef idx="none">
          <a:srgbClr val="000000"/>
        </a:fontRef>
      </a:tcTxStyle>
      <a:tcStyle>
        <a:tcBdr>
          <a:left>
            <a:ln w="12700" cmpd="sng">
              <a:solidFill>
                <a:srgbClr val="FFFFFF"/>
              </a:solidFill>
              <a:prstDash val="solid"/>
            </a:ln>
          </a:left>
          <a:right>
            <a:ln w="12700" cmpd="sng">
              <a:solidFill>
                <a:srgbClr val="FFFFFF"/>
              </a:solidFill>
              <a:prstDash val="solid"/>
            </a:ln>
          </a:right>
          <a:top>
            <a:ln w="12700" cmpd="sng">
              <a:solidFill>
                <a:srgbClr val="FFFFFF"/>
              </a:solidFill>
              <a:prstDash val="solid"/>
            </a:ln>
          </a:top>
          <a:bottom>
            <a:ln w="12700" cmpd="sng">
              <a:solidFill>
                <a:srgbClr val="FFFFFF"/>
              </a:solidFill>
              <a:prstDash val="solid"/>
            </a:ln>
          </a:bottom>
          <a:insideH>
            <a:ln w="12700" cmpd="sng">
              <a:solidFill>
                <a:srgbClr val="FFFFFF"/>
              </a:solidFill>
              <a:prstDash val="solid"/>
            </a:ln>
          </a:insideH>
          <a:insideV>
            <a:ln w="12700" cmpd="sng">
              <a:solidFill>
                <a:srgbClr val="FFFFFF"/>
              </a:solidFill>
              <a:prstDash val="solid"/>
            </a:ln>
          </a:insideV>
        </a:tcBdr>
        <a:fill>
          <a:solidFill>
            <a:schemeClr val="accent2">
              <a:lumMod val="10000"/>
              <a:lumOff val="90000"/>
            </a:schemeClr>
          </a:solidFill>
        </a:fill>
      </a:tcStyle>
    </a:wholeTbl>
    <a:band1H>
      <a:tcTxStyle/>
      <a:tcStyle>
        <a:tcBdr/>
        <a:fill>
          <a:solidFill>
            <a:schemeClr val="accent2">
              <a:lumMod val="40000"/>
              <a:lumOff val="60000"/>
            </a:schemeClr>
          </a:solidFill>
        </a:fill>
      </a:tcStyle>
    </a:band1H>
    <a:band1V>
      <a:tcTxStyle/>
      <a:tcStyle>
        <a:tcBdr/>
        <a:fill>
          <a:solidFill>
            <a:srgbClr val="B6C7EA"/>
          </a:solidFill>
        </a:fill>
      </a:tcStyle>
    </a:band1V>
    <a:lastCol>
      <a:tcTxStyle b="on">
        <a:fontRef idx="none">
          <a:srgbClr val="08090C"/>
        </a:fontRef>
      </a:tcTxStyle>
      <a:tcStyle>
        <a:tcBdr>
          <a:left>
            <a:ln w="12700" cmpd="sng">
              <a:solidFill>
                <a:srgbClr val="FFFFFF"/>
              </a:solidFill>
              <a:prstDash val="solid"/>
            </a:ln>
          </a:left>
          <a:right>
            <a:ln w="12700" cmpd="sng">
              <a:solidFill>
                <a:srgbClr val="FFFFFF"/>
              </a:solidFill>
              <a:prstDash val="solid"/>
            </a:ln>
          </a:right>
          <a:top>
            <a:ln w="12700" cmpd="sng">
              <a:solidFill>
                <a:srgbClr val="FFFFFF"/>
              </a:solidFill>
              <a:prstDash val="solid"/>
            </a:ln>
          </a:top>
          <a:bottom>
            <a:ln w="12700" cmpd="sng">
              <a:solidFill>
                <a:srgbClr val="FFFFFF"/>
              </a:solidFill>
              <a:prstDash val="solid"/>
            </a:ln>
          </a:bottom>
          <a:insideH>
            <a:ln w="12700" cmpd="sng">
              <a:solidFill>
                <a:srgbClr val="FFFFFF"/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2">
              <a:lumMod val="40000"/>
              <a:lumOff val="6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12700" cmpd="sng">
              <a:solidFill>
                <a:srgbClr val="FFFFFF"/>
              </a:solidFill>
              <a:prstDash val="solid"/>
            </a:ln>
          </a:left>
          <a:right>
            <a:ln w="12700" cmpd="sng">
              <a:solidFill>
                <a:srgbClr val="FFFFFF"/>
              </a:solidFill>
              <a:prstDash val="solid"/>
            </a:ln>
          </a:right>
          <a:top>
            <a:ln w="12700" cmpd="sng">
              <a:solidFill>
                <a:srgbClr val="FFFFFF"/>
              </a:solidFill>
              <a:prstDash val="solid"/>
            </a:ln>
          </a:top>
          <a:bottom>
            <a:ln w="12700" cmpd="sng">
              <a:solidFill>
                <a:srgbClr val="FFFFFF"/>
              </a:solidFill>
              <a:prstDash val="solid"/>
            </a:ln>
          </a:bottom>
          <a:insideH>
            <a:ln w="12700" cmpd="sng">
              <a:solidFill>
                <a:srgbClr val="FFFFFF"/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2">
              <a:lumMod val="40000"/>
              <a:lumOff val="60000"/>
            </a:schemeClr>
          </a:solidFill>
        </a:fill>
      </a:tcStyle>
    </a:firstCol>
    <a:lastRow>
      <a:tcTxStyle b="on">
        <a:fontRef idx="none">
          <a:srgbClr val="FFFFFF"/>
        </a:fontRef>
      </a:tcTxStyle>
      <a:tcStyle>
        <a:tcBdr>
          <a:left>
            <a:ln w="12700" cmpd="sng">
              <a:solidFill>
                <a:srgbClr val="FFFFFF"/>
              </a:solidFill>
              <a:prstDash val="solid"/>
            </a:ln>
          </a:left>
          <a:right>
            <a:ln w="12700" cmpd="sng">
              <a:solidFill>
                <a:srgbClr val="FFFFFF"/>
              </a:solidFill>
              <a:prstDash val="solid"/>
            </a:ln>
          </a:right>
          <a:top>
            <a:ln w="12700" cmpd="sng">
              <a:solidFill>
                <a:srgbClr val="FFFFFF"/>
              </a:solidFill>
              <a:prstDash val="solid"/>
            </a:ln>
          </a:top>
          <a:bottom>
            <a:ln w="12700" cmpd="sng">
              <a:solidFill>
                <a:srgbClr val="FFFFFF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12700" cmpd="sng">
              <a:solidFill>
                <a:srgbClr val="FFFFFF"/>
              </a:solidFill>
              <a:prstDash val="solid"/>
            </a:ln>
          </a:left>
          <a:right>
            <a:ln w="12700" cmpd="sng">
              <a:solidFill>
                <a:srgbClr val="FFFFFF"/>
              </a:solidFill>
              <a:prstDash val="solid"/>
            </a:ln>
          </a:right>
          <a:top>
            <a:ln w="12700" cmpd="sng">
              <a:solidFill>
                <a:srgbClr val="FFFFFF"/>
              </a:solidFill>
              <a:prstDash val="solid"/>
            </a:ln>
          </a:top>
          <a:bottom>
            <a:ln w="12700" cmpd="sng">
              <a:solidFill>
                <a:srgbClr val="FFFFFF"/>
              </a:solidFill>
              <a:prstDash val="solid"/>
            </a:ln>
          </a:bottom>
          <a:insideH>
            <a:ln>
              <a:noFill/>
            </a:ln>
          </a:insideH>
          <a:insideV>
            <a:ln w="12700" cmpd="sng">
              <a:solidFill>
                <a:srgbClr val="FFFFFF"/>
              </a:solidFill>
              <a:prstDash val="solid"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3" Type="http://schemas.openxmlformats.org/officeDocument/2006/relationships/tags" Target="tags/tag72.xml"/><Relationship Id="rId62" Type="http://schemas.openxmlformats.org/officeDocument/2006/relationships/font" Target="fonts/font5.fntdata"/><Relationship Id="rId61" Type="http://schemas.openxmlformats.org/officeDocument/2006/relationships/font" Target="fonts/font4.fntdata"/><Relationship Id="rId60" Type="http://schemas.openxmlformats.org/officeDocument/2006/relationships/font" Target="fonts/font3.fntdata"/><Relationship Id="rId6" Type="http://schemas.openxmlformats.org/officeDocument/2006/relationships/slide" Target="slides/slide4.xml"/><Relationship Id="rId59" Type="http://schemas.openxmlformats.org/officeDocument/2006/relationships/font" Target="fonts/font2.fntdata"/><Relationship Id="rId58" Type="http://schemas.openxmlformats.org/officeDocument/2006/relationships/font" Target="fonts/font1.fntdata"/><Relationship Id="rId57" Type="http://schemas.openxmlformats.org/officeDocument/2006/relationships/tableStyles" Target="tableStyles.xml"/><Relationship Id="rId56" Type="http://schemas.openxmlformats.org/officeDocument/2006/relationships/viewProps" Target="viewProps.xml"/><Relationship Id="rId55" Type="http://schemas.openxmlformats.org/officeDocument/2006/relationships/presProps" Target="presProps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tags" Target="../tags/tag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4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71.xml"/><Relationship Id="rId14" Type="http://schemas.openxmlformats.org/officeDocument/2006/relationships/tags" Target="../tags/tag70.xml"/><Relationship Id="rId13" Type="http://schemas.openxmlformats.org/officeDocument/2006/relationships/tags" Target="../tags/tag69.xml"/><Relationship Id="rId12" Type="http://schemas.openxmlformats.org/officeDocument/2006/relationships/tags" Target="../tags/tag68.xml"/><Relationship Id="rId11" Type="http://schemas.openxmlformats.org/officeDocument/2006/relationships/tags" Target="../tags/tag67.xml"/><Relationship Id="rId10" Type="http://schemas.openxmlformats.org/officeDocument/2006/relationships/tags" Target="../tags/tag66.xml"/><Relationship Id="rId1" Type="http://schemas.openxmlformats.org/officeDocument/2006/relationships/tags" Target="../tags/tag5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7083145" y="2438682"/>
            <a:ext cx="5108855" cy="4419318"/>
          </a:xfrm>
          <a:custGeom>
            <a:avLst/>
            <a:gdLst>
              <a:gd name="connsiteX0" fmla="*/ 5108855 w 5108855"/>
              <a:gd name="connsiteY0" fmla="*/ 0 h 4419318"/>
              <a:gd name="connsiteX1" fmla="*/ 5108855 w 5108855"/>
              <a:gd name="connsiteY1" fmla="*/ 4419318 h 4419318"/>
              <a:gd name="connsiteX2" fmla="*/ 0 w 5108855"/>
              <a:gd name="connsiteY2" fmla="*/ 4419318 h 4419318"/>
              <a:gd name="connsiteX3" fmla="*/ 51263 w 5108855"/>
              <a:gd name="connsiteY3" fmla="*/ 4403826 h 4419318"/>
              <a:gd name="connsiteX4" fmla="*/ 670550 w 5108855"/>
              <a:gd name="connsiteY4" fmla="*/ 3870486 h 4419318"/>
              <a:gd name="connsiteX5" fmla="*/ 1274687 w 5108855"/>
              <a:gd name="connsiteY5" fmla="*/ 3702095 h 4419318"/>
              <a:gd name="connsiteX6" fmla="*/ 2097369 w 5108855"/>
              <a:gd name="connsiteY6" fmla="*/ 2703159 h 4419318"/>
              <a:gd name="connsiteX7" fmla="*/ 2761200 w 5108855"/>
              <a:gd name="connsiteY7" fmla="*/ 1623336 h 4419318"/>
              <a:gd name="connsiteX8" fmla="*/ 3764594 w 5108855"/>
              <a:gd name="connsiteY8" fmla="*/ 897749 h 4419318"/>
              <a:gd name="connsiteX9" fmla="*/ 5100263 w 5108855"/>
              <a:gd name="connsiteY9" fmla="*/ 592 h 4419318"/>
            </a:gdLst>
            <a:ahLst/>
            <a:cxnLst/>
            <a:rect l="l" t="t" r="r" b="b"/>
            <a:pathLst>
              <a:path w="5108855" h="4419318">
                <a:moveTo>
                  <a:pt x="5108855" y="0"/>
                </a:moveTo>
                <a:lnTo>
                  <a:pt x="5108855" y="4419318"/>
                </a:lnTo>
                <a:lnTo>
                  <a:pt x="0" y="4419318"/>
                </a:lnTo>
                <a:lnTo>
                  <a:pt x="51263" y="4403826"/>
                </a:lnTo>
                <a:cubicBezTo>
                  <a:pt x="400784" y="4273702"/>
                  <a:pt x="587086" y="4053957"/>
                  <a:pt x="670550" y="3870486"/>
                </a:cubicBezTo>
                <a:cubicBezTo>
                  <a:pt x="781836" y="3625859"/>
                  <a:pt x="1115694" y="3546889"/>
                  <a:pt x="1274687" y="3702095"/>
                </a:cubicBezTo>
                <a:cubicBezTo>
                  <a:pt x="1107735" y="3015345"/>
                  <a:pt x="1680083" y="2725407"/>
                  <a:pt x="2097369" y="2703159"/>
                </a:cubicBezTo>
                <a:cubicBezTo>
                  <a:pt x="2514654" y="2680912"/>
                  <a:pt x="2626084" y="2492766"/>
                  <a:pt x="2761200" y="1623336"/>
                </a:cubicBezTo>
                <a:cubicBezTo>
                  <a:pt x="2896316" y="753907"/>
                  <a:pt x="3675316" y="795046"/>
                  <a:pt x="3764594" y="897749"/>
                </a:cubicBezTo>
                <a:cubicBezTo>
                  <a:pt x="4030558" y="181559"/>
                  <a:pt x="4754777" y="31073"/>
                  <a:pt x="5100263" y="59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426495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487780" y="6295042"/>
            <a:ext cx="102516" cy="136678"/>
          </a:xfrm>
          <a:custGeom>
            <a:avLst/>
            <a:gdLst>
              <a:gd name="T0" fmla="*/ 648 w 7770"/>
              <a:gd name="T1" fmla="*/ 0 h 10360"/>
              <a:gd name="T2" fmla="*/ 7123 w 7770"/>
              <a:gd name="T3" fmla="*/ 0 h 10360"/>
              <a:gd name="T4" fmla="*/ 7770 w 7770"/>
              <a:gd name="T5" fmla="*/ 647 h 10360"/>
              <a:gd name="T6" fmla="*/ 7770 w 7770"/>
              <a:gd name="T7" fmla="*/ 9712 h 10360"/>
              <a:gd name="T8" fmla="*/ 7123 w 7770"/>
              <a:gd name="T9" fmla="*/ 10360 h 10360"/>
              <a:gd name="T10" fmla="*/ 648 w 7770"/>
              <a:gd name="T11" fmla="*/ 10360 h 10360"/>
              <a:gd name="T12" fmla="*/ 0 w 7770"/>
              <a:gd name="T13" fmla="*/ 9712 h 10360"/>
              <a:gd name="T14" fmla="*/ 0 w 7770"/>
              <a:gd name="T15" fmla="*/ 647 h 10360"/>
              <a:gd name="T16" fmla="*/ 648 w 7770"/>
              <a:gd name="T17" fmla="*/ 0 h 10360"/>
              <a:gd name="T18" fmla="*/ 1295 w 7770"/>
              <a:gd name="T19" fmla="*/ 1293 h 10360"/>
              <a:gd name="T20" fmla="*/ 1295 w 7770"/>
              <a:gd name="T21" fmla="*/ 8416 h 10360"/>
              <a:gd name="T22" fmla="*/ 6475 w 7770"/>
              <a:gd name="T23" fmla="*/ 8416 h 10360"/>
              <a:gd name="T24" fmla="*/ 6475 w 7770"/>
              <a:gd name="T25" fmla="*/ 1293 h 10360"/>
              <a:gd name="T26" fmla="*/ 1295 w 7770"/>
              <a:gd name="T27" fmla="*/ 1293 h 10360"/>
              <a:gd name="T28" fmla="*/ 3890 w 7770"/>
              <a:gd name="T29" fmla="*/ 8902 h 10360"/>
              <a:gd name="T30" fmla="*/ 3405 w 7770"/>
              <a:gd name="T31" fmla="*/ 9387 h 10360"/>
              <a:gd name="T32" fmla="*/ 3890 w 7770"/>
              <a:gd name="T33" fmla="*/ 9872 h 10360"/>
              <a:gd name="T34" fmla="*/ 4375 w 7770"/>
              <a:gd name="T35" fmla="*/ 9387 h 10360"/>
              <a:gd name="T36" fmla="*/ 3890 w 7770"/>
              <a:gd name="T37" fmla="*/ 8902 h 10360"/>
              <a:gd name="T38" fmla="*/ 3413 w 7770"/>
              <a:gd name="T39" fmla="*/ 5486 h 10360"/>
              <a:gd name="T40" fmla="*/ 5026 w 7770"/>
              <a:gd name="T41" fmla="*/ 3825 h 10360"/>
              <a:gd name="T42" fmla="*/ 5683 w 7770"/>
              <a:gd name="T43" fmla="*/ 3815 h 10360"/>
              <a:gd name="T44" fmla="*/ 5688 w 7770"/>
              <a:gd name="T45" fmla="*/ 3820 h 10360"/>
              <a:gd name="T46" fmla="*/ 5692 w 7770"/>
              <a:gd name="T47" fmla="*/ 4491 h 10360"/>
              <a:gd name="T48" fmla="*/ 3769 w 7770"/>
              <a:gd name="T49" fmla="*/ 6472 h 10360"/>
              <a:gd name="T50" fmla="*/ 3636 w 7770"/>
              <a:gd name="T51" fmla="*/ 6567 h 10360"/>
              <a:gd name="T52" fmla="*/ 3081 w 7770"/>
              <a:gd name="T53" fmla="*/ 6485 h 10360"/>
              <a:gd name="T54" fmla="*/ 2081 w 7770"/>
              <a:gd name="T55" fmla="*/ 5486 h 10360"/>
              <a:gd name="T56" fmla="*/ 2103 w 7770"/>
              <a:gd name="T57" fmla="*/ 4820 h 10360"/>
              <a:gd name="T58" fmla="*/ 2748 w 7770"/>
              <a:gd name="T59" fmla="*/ 4820 h 10360"/>
              <a:gd name="T60" fmla="*/ 3413 w 7770"/>
              <a:gd name="T61" fmla="*/ 5486 h 10360"/>
            </a:gdLst>
            <a:ahLst/>
            <a:cxnLst/>
            <a:rect l="0" t="0" r="r" b="b"/>
            <a:pathLst>
              <a:path w="7770" h="10360">
                <a:moveTo>
                  <a:pt x="648" y="0"/>
                </a:moveTo>
                <a:lnTo>
                  <a:pt x="7123" y="0"/>
                </a:lnTo>
                <a:cubicBezTo>
                  <a:pt x="7480" y="0"/>
                  <a:pt x="7770" y="290"/>
                  <a:pt x="7770" y="647"/>
                </a:cubicBezTo>
                <a:lnTo>
                  <a:pt x="7770" y="9712"/>
                </a:lnTo>
                <a:cubicBezTo>
                  <a:pt x="7770" y="10070"/>
                  <a:pt x="7480" y="10360"/>
                  <a:pt x="7123" y="10360"/>
                </a:cubicBezTo>
                <a:lnTo>
                  <a:pt x="648" y="10360"/>
                </a:lnTo>
                <a:cubicBezTo>
                  <a:pt x="290" y="10360"/>
                  <a:pt x="0" y="10070"/>
                  <a:pt x="0" y="9712"/>
                </a:cubicBezTo>
                <a:lnTo>
                  <a:pt x="0" y="647"/>
                </a:lnTo>
                <a:cubicBezTo>
                  <a:pt x="0" y="288"/>
                  <a:pt x="290" y="0"/>
                  <a:pt x="648" y="0"/>
                </a:cubicBezTo>
                <a:close/>
                <a:moveTo>
                  <a:pt x="1295" y="1293"/>
                </a:moveTo>
                <a:lnTo>
                  <a:pt x="1295" y="8416"/>
                </a:lnTo>
                <a:lnTo>
                  <a:pt x="6475" y="8416"/>
                </a:lnTo>
                <a:lnTo>
                  <a:pt x="6475" y="1293"/>
                </a:lnTo>
                <a:lnTo>
                  <a:pt x="1295" y="1293"/>
                </a:lnTo>
                <a:close/>
                <a:moveTo>
                  <a:pt x="3890" y="8902"/>
                </a:moveTo>
                <a:cubicBezTo>
                  <a:pt x="3621" y="8902"/>
                  <a:pt x="3405" y="9120"/>
                  <a:pt x="3405" y="9387"/>
                </a:cubicBezTo>
                <a:cubicBezTo>
                  <a:pt x="3405" y="9656"/>
                  <a:pt x="3622" y="9872"/>
                  <a:pt x="3890" y="9872"/>
                </a:cubicBezTo>
                <a:cubicBezTo>
                  <a:pt x="4157" y="9872"/>
                  <a:pt x="4375" y="9655"/>
                  <a:pt x="4375" y="9387"/>
                </a:cubicBezTo>
                <a:cubicBezTo>
                  <a:pt x="4376" y="9120"/>
                  <a:pt x="4159" y="8902"/>
                  <a:pt x="3890" y="8902"/>
                </a:cubicBezTo>
                <a:close/>
                <a:moveTo>
                  <a:pt x="3413" y="5486"/>
                </a:moveTo>
                <a:lnTo>
                  <a:pt x="5026" y="3825"/>
                </a:lnTo>
                <a:cubicBezTo>
                  <a:pt x="5205" y="3641"/>
                  <a:pt x="5499" y="3636"/>
                  <a:pt x="5683" y="3815"/>
                </a:cubicBezTo>
                <a:lnTo>
                  <a:pt x="5688" y="3820"/>
                </a:lnTo>
                <a:cubicBezTo>
                  <a:pt x="5872" y="4005"/>
                  <a:pt x="5874" y="4303"/>
                  <a:pt x="5692" y="4491"/>
                </a:cubicBezTo>
                <a:lnTo>
                  <a:pt x="3769" y="6472"/>
                </a:lnTo>
                <a:cubicBezTo>
                  <a:pt x="3730" y="6511"/>
                  <a:pt x="3685" y="6543"/>
                  <a:pt x="3636" y="6567"/>
                </a:cubicBezTo>
                <a:cubicBezTo>
                  <a:pt x="3453" y="6665"/>
                  <a:pt x="3228" y="6631"/>
                  <a:pt x="3081" y="6485"/>
                </a:cubicBezTo>
                <a:lnTo>
                  <a:pt x="2081" y="5486"/>
                </a:lnTo>
                <a:cubicBezTo>
                  <a:pt x="1904" y="5296"/>
                  <a:pt x="1913" y="4997"/>
                  <a:pt x="2103" y="4820"/>
                </a:cubicBezTo>
                <a:cubicBezTo>
                  <a:pt x="2284" y="4650"/>
                  <a:pt x="2566" y="4650"/>
                  <a:pt x="2748" y="4820"/>
                </a:cubicBezTo>
                <a:lnTo>
                  <a:pt x="3413" y="5486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58198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02394" y="6295120"/>
            <a:ext cx="136678" cy="136521"/>
          </a:xfrm>
          <a:custGeom>
            <a:avLst/>
            <a:gdLst>
              <a:gd name="T0" fmla="*/ 10906 w 12797"/>
              <a:gd name="T1" fmla="*/ 1875 h 12781"/>
              <a:gd name="T2" fmla="*/ 6391 w 12797"/>
              <a:gd name="T3" fmla="*/ 0 h 12781"/>
              <a:gd name="T4" fmla="*/ 1875 w 12797"/>
              <a:gd name="T5" fmla="*/ 1875 h 12781"/>
              <a:gd name="T6" fmla="*/ 1234 w 12797"/>
              <a:gd name="T7" fmla="*/ 2625 h 12781"/>
              <a:gd name="T8" fmla="*/ 0 w 12797"/>
              <a:gd name="T9" fmla="*/ 6391 h 12781"/>
              <a:gd name="T10" fmla="*/ 1875 w 12797"/>
              <a:gd name="T11" fmla="*/ 10906 h 12781"/>
              <a:gd name="T12" fmla="*/ 6391 w 12797"/>
              <a:gd name="T13" fmla="*/ 12781 h 12781"/>
              <a:gd name="T14" fmla="*/ 10906 w 12797"/>
              <a:gd name="T15" fmla="*/ 10906 h 12781"/>
              <a:gd name="T16" fmla="*/ 12781 w 12797"/>
              <a:gd name="T17" fmla="*/ 6391 h 12781"/>
              <a:gd name="T18" fmla="*/ 11219 w 12797"/>
              <a:gd name="T19" fmla="*/ 9484 h 12781"/>
              <a:gd name="T20" fmla="*/ 9906 w 12797"/>
              <a:gd name="T21" fmla="*/ 6719 h 12781"/>
              <a:gd name="T22" fmla="*/ 11219 w 12797"/>
              <a:gd name="T23" fmla="*/ 9484 h 12781"/>
              <a:gd name="T24" fmla="*/ 2891 w 12797"/>
              <a:gd name="T25" fmla="*/ 6734 h 12781"/>
              <a:gd name="T26" fmla="*/ 1578 w 12797"/>
              <a:gd name="T27" fmla="*/ 9500 h 12781"/>
              <a:gd name="T28" fmla="*/ 1609 w 12797"/>
              <a:gd name="T29" fmla="*/ 3250 h 12781"/>
              <a:gd name="T30" fmla="*/ 2891 w 12797"/>
              <a:gd name="T31" fmla="*/ 6063 h 12781"/>
              <a:gd name="T32" fmla="*/ 1609 w 12797"/>
              <a:gd name="T33" fmla="*/ 3250 h 12781"/>
              <a:gd name="T34" fmla="*/ 3563 w 12797"/>
              <a:gd name="T35" fmla="*/ 6063 h 12781"/>
              <a:gd name="T36" fmla="*/ 6063 w 12797"/>
              <a:gd name="T37" fmla="*/ 4203 h 12781"/>
              <a:gd name="T38" fmla="*/ 6063 w 12797"/>
              <a:gd name="T39" fmla="*/ 6734 h 12781"/>
              <a:gd name="T40" fmla="*/ 3813 w 12797"/>
              <a:gd name="T41" fmla="*/ 8750 h 12781"/>
              <a:gd name="T42" fmla="*/ 6063 w 12797"/>
              <a:gd name="T43" fmla="*/ 6734 h 12781"/>
              <a:gd name="T44" fmla="*/ 9234 w 12797"/>
              <a:gd name="T45" fmla="*/ 6734 h 12781"/>
              <a:gd name="T46" fmla="*/ 6734 w 12797"/>
              <a:gd name="T47" fmla="*/ 8516 h 12781"/>
              <a:gd name="T48" fmla="*/ 6734 w 12797"/>
              <a:gd name="T49" fmla="*/ 6063 h 12781"/>
              <a:gd name="T50" fmla="*/ 8969 w 12797"/>
              <a:gd name="T51" fmla="*/ 3969 h 12781"/>
              <a:gd name="T52" fmla="*/ 6734 w 12797"/>
              <a:gd name="T53" fmla="*/ 6063 h 12781"/>
              <a:gd name="T54" fmla="*/ 6734 w 12797"/>
              <a:gd name="T55" fmla="*/ 719 h 12781"/>
              <a:gd name="T56" fmla="*/ 8344 w 12797"/>
              <a:gd name="T57" fmla="*/ 2266 h 12781"/>
              <a:gd name="T58" fmla="*/ 6734 w 12797"/>
              <a:gd name="T59" fmla="*/ 3531 h 12781"/>
              <a:gd name="T60" fmla="*/ 6063 w 12797"/>
              <a:gd name="T61" fmla="*/ 719 h 12781"/>
              <a:gd name="T62" fmla="*/ 4016 w 12797"/>
              <a:gd name="T63" fmla="*/ 3313 h 12781"/>
              <a:gd name="T64" fmla="*/ 5375 w 12797"/>
              <a:gd name="T65" fmla="*/ 1078 h 12781"/>
              <a:gd name="T66" fmla="*/ 6063 w 12797"/>
              <a:gd name="T67" fmla="*/ 12078 h 12781"/>
              <a:gd name="T68" fmla="*/ 4453 w 12797"/>
              <a:gd name="T69" fmla="*/ 10531 h 12781"/>
              <a:gd name="T70" fmla="*/ 6063 w 12797"/>
              <a:gd name="T71" fmla="*/ 9188 h 12781"/>
              <a:gd name="T72" fmla="*/ 6734 w 12797"/>
              <a:gd name="T73" fmla="*/ 12078 h 12781"/>
              <a:gd name="T74" fmla="*/ 8797 w 12797"/>
              <a:gd name="T75" fmla="*/ 9406 h 12781"/>
              <a:gd name="T76" fmla="*/ 7422 w 12797"/>
              <a:gd name="T77" fmla="*/ 11719 h 12781"/>
              <a:gd name="T78" fmla="*/ 9625 w 12797"/>
              <a:gd name="T79" fmla="*/ 3828 h 12781"/>
              <a:gd name="T80" fmla="*/ 12125 w 12797"/>
              <a:gd name="T81" fmla="*/ 6063 h 12781"/>
              <a:gd name="T82" fmla="*/ 10438 w 12797"/>
              <a:gd name="T83" fmla="*/ 2344 h 12781"/>
              <a:gd name="T84" fmla="*/ 9438 w 12797"/>
              <a:gd name="T85" fmla="*/ 3172 h 12781"/>
              <a:gd name="T86" fmla="*/ 8297 w 12797"/>
              <a:gd name="T87" fmla="*/ 1000 h 12781"/>
              <a:gd name="T88" fmla="*/ 4484 w 12797"/>
              <a:gd name="T89" fmla="*/ 1000 h 12781"/>
              <a:gd name="T90" fmla="*/ 3344 w 12797"/>
              <a:gd name="T91" fmla="*/ 3172 h 12781"/>
              <a:gd name="T92" fmla="*/ 2344 w 12797"/>
              <a:gd name="T93" fmla="*/ 2344 h 12781"/>
              <a:gd name="T94" fmla="*/ 2344 w 12797"/>
              <a:gd name="T95" fmla="*/ 10438 h 12781"/>
              <a:gd name="T96" fmla="*/ 3328 w 12797"/>
              <a:gd name="T97" fmla="*/ 9547 h 12781"/>
              <a:gd name="T98" fmla="*/ 4484 w 12797"/>
              <a:gd name="T99" fmla="*/ 11781 h 12781"/>
              <a:gd name="T100" fmla="*/ 8297 w 12797"/>
              <a:gd name="T101" fmla="*/ 11797 h 12781"/>
              <a:gd name="T102" fmla="*/ 9453 w 12797"/>
              <a:gd name="T103" fmla="*/ 9563 h 12781"/>
              <a:gd name="T104" fmla="*/ 10438 w 12797"/>
              <a:gd name="T105" fmla="*/ 10453 h 12781"/>
            </a:gdLst>
            <a:ahLst/>
            <a:cxnLst/>
            <a:rect l="0" t="0" r="r" b="b"/>
            <a:pathLst>
              <a:path w="12797" h="12781">
                <a:moveTo>
                  <a:pt x="12281" y="3906"/>
                </a:moveTo>
                <a:cubicBezTo>
                  <a:pt x="11953" y="3141"/>
                  <a:pt x="11500" y="2453"/>
                  <a:pt x="10906" y="1875"/>
                </a:cubicBezTo>
                <a:cubicBezTo>
                  <a:pt x="10313" y="1281"/>
                  <a:pt x="9641" y="828"/>
                  <a:pt x="8875" y="500"/>
                </a:cubicBezTo>
                <a:cubicBezTo>
                  <a:pt x="8094" y="172"/>
                  <a:pt x="7266" y="0"/>
                  <a:pt x="6391" y="0"/>
                </a:cubicBezTo>
                <a:cubicBezTo>
                  <a:pt x="5531" y="0"/>
                  <a:pt x="4688" y="172"/>
                  <a:pt x="3906" y="500"/>
                </a:cubicBezTo>
                <a:cubicBezTo>
                  <a:pt x="3141" y="828"/>
                  <a:pt x="2453" y="1281"/>
                  <a:pt x="1875" y="1875"/>
                </a:cubicBezTo>
                <a:cubicBezTo>
                  <a:pt x="1641" y="2109"/>
                  <a:pt x="1438" y="2344"/>
                  <a:pt x="1250" y="2594"/>
                </a:cubicBezTo>
                <a:cubicBezTo>
                  <a:pt x="1250" y="2594"/>
                  <a:pt x="1234" y="2609"/>
                  <a:pt x="1234" y="2625"/>
                </a:cubicBezTo>
                <a:cubicBezTo>
                  <a:pt x="938" y="3016"/>
                  <a:pt x="703" y="3453"/>
                  <a:pt x="500" y="3906"/>
                </a:cubicBezTo>
                <a:cubicBezTo>
                  <a:pt x="172" y="4688"/>
                  <a:pt x="0" y="5531"/>
                  <a:pt x="0" y="6391"/>
                </a:cubicBezTo>
                <a:cubicBezTo>
                  <a:pt x="0" y="7250"/>
                  <a:pt x="172" y="8094"/>
                  <a:pt x="500" y="8875"/>
                </a:cubicBezTo>
                <a:cubicBezTo>
                  <a:pt x="828" y="9641"/>
                  <a:pt x="1281" y="10328"/>
                  <a:pt x="1875" y="10906"/>
                </a:cubicBezTo>
                <a:cubicBezTo>
                  <a:pt x="2469" y="11484"/>
                  <a:pt x="3141" y="11953"/>
                  <a:pt x="3906" y="12281"/>
                </a:cubicBezTo>
                <a:cubicBezTo>
                  <a:pt x="4688" y="12609"/>
                  <a:pt x="5531" y="12781"/>
                  <a:pt x="6391" y="12781"/>
                </a:cubicBezTo>
                <a:cubicBezTo>
                  <a:pt x="7250" y="12781"/>
                  <a:pt x="8094" y="12609"/>
                  <a:pt x="8875" y="12281"/>
                </a:cubicBezTo>
                <a:cubicBezTo>
                  <a:pt x="9641" y="11953"/>
                  <a:pt x="10328" y="11500"/>
                  <a:pt x="10906" y="10906"/>
                </a:cubicBezTo>
                <a:cubicBezTo>
                  <a:pt x="11500" y="10313"/>
                  <a:pt x="11953" y="9641"/>
                  <a:pt x="12281" y="8875"/>
                </a:cubicBezTo>
                <a:cubicBezTo>
                  <a:pt x="12609" y="8094"/>
                  <a:pt x="12781" y="7250"/>
                  <a:pt x="12781" y="6391"/>
                </a:cubicBezTo>
                <a:cubicBezTo>
                  <a:pt x="12797" y="5531"/>
                  <a:pt x="12625" y="4688"/>
                  <a:pt x="12281" y="3906"/>
                </a:cubicBezTo>
                <a:close/>
                <a:moveTo>
                  <a:pt x="11219" y="9484"/>
                </a:moveTo>
                <a:cubicBezTo>
                  <a:pt x="10766" y="9250"/>
                  <a:pt x="10234" y="9047"/>
                  <a:pt x="9641" y="8891"/>
                </a:cubicBezTo>
                <a:cubicBezTo>
                  <a:pt x="9797" y="8203"/>
                  <a:pt x="9891" y="7469"/>
                  <a:pt x="9906" y="6719"/>
                </a:cubicBezTo>
                <a:lnTo>
                  <a:pt x="12109" y="6719"/>
                </a:lnTo>
                <a:cubicBezTo>
                  <a:pt x="12047" y="7719"/>
                  <a:pt x="11734" y="8672"/>
                  <a:pt x="11219" y="9484"/>
                </a:cubicBezTo>
                <a:close/>
                <a:moveTo>
                  <a:pt x="688" y="6734"/>
                </a:moveTo>
                <a:lnTo>
                  <a:pt x="2891" y="6734"/>
                </a:lnTo>
                <a:cubicBezTo>
                  <a:pt x="2906" y="7484"/>
                  <a:pt x="3000" y="8219"/>
                  <a:pt x="3156" y="8906"/>
                </a:cubicBezTo>
                <a:cubicBezTo>
                  <a:pt x="2563" y="9063"/>
                  <a:pt x="2031" y="9266"/>
                  <a:pt x="1578" y="9500"/>
                </a:cubicBezTo>
                <a:cubicBezTo>
                  <a:pt x="1047" y="8672"/>
                  <a:pt x="734" y="7719"/>
                  <a:pt x="688" y="6734"/>
                </a:cubicBezTo>
                <a:close/>
                <a:moveTo>
                  <a:pt x="1609" y="3250"/>
                </a:moveTo>
                <a:cubicBezTo>
                  <a:pt x="2063" y="3484"/>
                  <a:pt x="2578" y="3672"/>
                  <a:pt x="3172" y="3828"/>
                </a:cubicBezTo>
                <a:cubicBezTo>
                  <a:pt x="3000" y="4531"/>
                  <a:pt x="2906" y="5281"/>
                  <a:pt x="2891" y="6063"/>
                </a:cubicBezTo>
                <a:lnTo>
                  <a:pt x="688" y="6063"/>
                </a:lnTo>
                <a:cubicBezTo>
                  <a:pt x="734" y="5047"/>
                  <a:pt x="1063" y="4078"/>
                  <a:pt x="1609" y="3250"/>
                </a:cubicBezTo>
                <a:close/>
                <a:moveTo>
                  <a:pt x="6063" y="6063"/>
                </a:moveTo>
                <a:lnTo>
                  <a:pt x="3563" y="6063"/>
                </a:lnTo>
                <a:cubicBezTo>
                  <a:pt x="3578" y="5328"/>
                  <a:pt x="3672" y="4625"/>
                  <a:pt x="3828" y="3969"/>
                </a:cubicBezTo>
                <a:cubicBezTo>
                  <a:pt x="4531" y="4109"/>
                  <a:pt x="5281" y="4188"/>
                  <a:pt x="6063" y="4203"/>
                </a:cubicBezTo>
                <a:lnTo>
                  <a:pt x="6063" y="6063"/>
                </a:lnTo>
                <a:close/>
                <a:moveTo>
                  <a:pt x="6063" y="6734"/>
                </a:moveTo>
                <a:lnTo>
                  <a:pt x="6063" y="8516"/>
                </a:lnTo>
                <a:cubicBezTo>
                  <a:pt x="5281" y="8531"/>
                  <a:pt x="4531" y="8609"/>
                  <a:pt x="3813" y="8750"/>
                </a:cubicBezTo>
                <a:cubicBezTo>
                  <a:pt x="3672" y="8125"/>
                  <a:pt x="3578" y="7438"/>
                  <a:pt x="3563" y="6734"/>
                </a:cubicBezTo>
                <a:lnTo>
                  <a:pt x="6063" y="6734"/>
                </a:lnTo>
                <a:close/>
                <a:moveTo>
                  <a:pt x="6734" y="6734"/>
                </a:moveTo>
                <a:lnTo>
                  <a:pt x="9234" y="6734"/>
                </a:lnTo>
                <a:cubicBezTo>
                  <a:pt x="9219" y="7438"/>
                  <a:pt x="9125" y="8125"/>
                  <a:pt x="8984" y="8750"/>
                </a:cubicBezTo>
                <a:cubicBezTo>
                  <a:pt x="8281" y="8609"/>
                  <a:pt x="7516" y="8531"/>
                  <a:pt x="6734" y="8516"/>
                </a:cubicBezTo>
                <a:lnTo>
                  <a:pt x="6734" y="6734"/>
                </a:lnTo>
                <a:close/>
                <a:moveTo>
                  <a:pt x="6734" y="6063"/>
                </a:moveTo>
                <a:lnTo>
                  <a:pt x="6734" y="4203"/>
                </a:lnTo>
                <a:cubicBezTo>
                  <a:pt x="7516" y="4188"/>
                  <a:pt x="8266" y="4109"/>
                  <a:pt x="8969" y="3969"/>
                </a:cubicBezTo>
                <a:cubicBezTo>
                  <a:pt x="9125" y="4625"/>
                  <a:pt x="9219" y="5328"/>
                  <a:pt x="9234" y="6063"/>
                </a:cubicBezTo>
                <a:lnTo>
                  <a:pt x="6734" y="6063"/>
                </a:lnTo>
                <a:close/>
                <a:moveTo>
                  <a:pt x="6734" y="3531"/>
                </a:moveTo>
                <a:lnTo>
                  <a:pt x="6734" y="719"/>
                </a:lnTo>
                <a:cubicBezTo>
                  <a:pt x="6969" y="781"/>
                  <a:pt x="7203" y="891"/>
                  <a:pt x="7422" y="1078"/>
                </a:cubicBezTo>
                <a:cubicBezTo>
                  <a:pt x="7766" y="1359"/>
                  <a:pt x="8078" y="1750"/>
                  <a:pt x="8344" y="2266"/>
                </a:cubicBezTo>
                <a:cubicBezTo>
                  <a:pt x="8516" y="2594"/>
                  <a:pt x="8656" y="2938"/>
                  <a:pt x="8781" y="3313"/>
                </a:cubicBezTo>
                <a:cubicBezTo>
                  <a:pt x="8141" y="3438"/>
                  <a:pt x="7453" y="3516"/>
                  <a:pt x="6734" y="3531"/>
                </a:cubicBezTo>
                <a:close/>
                <a:moveTo>
                  <a:pt x="5375" y="1078"/>
                </a:moveTo>
                <a:cubicBezTo>
                  <a:pt x="5594" y="891"/>
                  <a:pt x="5828" y="781"/>
                  <a:pt x="6063" y="719"/>
                </a:cubicBezTo>
                <a:lnTo>
                  <a:pt x="6063" y="3531"/>
                </a:lnTo>
                <a:cubicBezTo>
                  <a:pt x="5344" y="3516"/>
                  <a:pt x="4656" y="3438"/>
                  <a:pt x="4016" y="3313"/>
                </a:cubicBezTo>
                <a:cubicBezTo>
                  <a:pt x="4141" y="2938"/>
                  <a:pt x="4281" y="2578"/>
                  <a:pt x="4453" y="2266"/>
                </a:cubicBezTo>
                <a:cubicBezTo>
                  <a:pt x="4719" y="1750"/>
                  <a:pt x="5031" y="1344"/>
                  <a:pt x="5375" y="1078"/>
                </a:cubicBezTo>
                <a:close/>
                <a:moveTo>
                  <a:pt x="6063" y="9188"/>
                </a:moveTo>
                <a:lnTo>
                  <a:pt x="6063" y="12078"/>
                </a:lnTo>
                <a:cubicBezTo>
                  <a:pt x="5828" y="12016"/>
                  <a:pt x="5594" y="11906"/>
                  <a:pt x="5375" y="11719"/>
                </a:cubicBezTo>
                <a:cubicBezTo>
                  <a:pt x="5031" y="11438"/>
                  <a:pt x="4719" y="11047"/>
                  <a:pt x="4453" y="10531"/>
                </a:cubicBezTo>
                <a:cubicBezTo>
                  <a:pt x="4281" y="10188"/>
                  <a:pt x="4125" y="9813"/>
                  <a:pt x="4000" y="9406"/>
                </a:cubicBezTo>
                <a:cubicBezTo>
                  <a:pt x="4641" y="9281"/>
                  <a:pt x="5344" y="9203"/>
                  <a:pt x="6063" y="9188"/>
                </a:cubicBezTo>
                <a:close/>
                <a:moveTo>
                  <a:pt x="7422" y="11719"/>
                </a:moveTo>
                <a:cubicBezTo>
                  <a:pt x="7203" y="11906"/>
                  <a:pt x="6969" y="12016"/>
                  <a:pt x="6734" y="12078"/>
                </a:cubicBezTo>
                <a:lnTo>
                  <a:pt x="6734" y="9188"/>
                </a:lnTo>
                <a:cubicBezTo>
                  <a:pt x="7453" y="9203"/>
                  <a:pt x="8156" y="9281"/>
                  <a:pt x="8797" y="9406"/>
                </a:cubicBezTo>
                <a:cubicBezTo>
                  <a:pt x="8672" y="9813"/>
                  <a:pt x="8516" y="10188"/>
                  <a:pt x="8344" y="10531"/>
                </a:cubicBezTo>
                <a:cubicBezTo>
                  <a:pt x="8078" y="11047"/>
                  <a:pt x="7766" y="11438"/>
                  <a:pt x="7422" y="11719"/>
                </a:cubicBezTo>
                <a:close/>
                <a:moveTo>
                  <a:pt x="9906" y="6063"/>
                </a:moveTo>
                <a:cubicBezTo>
                  <a:pt x="9891" y="5281"/>
                  <a:pt x="9781" y="4531"/>
                  <a:pt x="9625" y="3828"/>
                </a:cubicBezTo>
                <a:cubicBezTo>
                  <a:pt x="10203" y="3672"/>
                  <a:pt x="10734" y="3484"/>
                  <a:pt x="11188" y="3250"/>
                </a:cubicBezTo>
                <a:cubicBezTo>
                  <a:pt x="11734" y="4078"/>
                  <a:pt x="12063" y="5047"/>
                  <a:pt x="12125" y="6063"/>
                </a:cubicBezTo>
                <a:lnTo>
                  <a:pt x="9906" y="6063"/>
                </a:lnTo>
                <a:close/>
                <a:moveTo>
                  <a:pt x="10438" y="2344"/>
                </a:moveTo>
                <a:cubicBezTo>
                  <a:pt x="10547" y="2453"/>
                  <a:pt x="10656" y="2578"/>
                  <a:pt x="10766" y="2703"/>
                </a:cubicBezTo>
                <a:cubicBezTo>
                  <a:pt x="10375" y="2891"/>
                  <a:pt x="9938" y="3047"/>
                  <a:pt x="9438" y="3172"/>
                </a:cubicBezTo>
                <a:cubicBezTo>
                  <a:pt x="9297" y="2734"/>
                  <a:pt x="9125" y="2328"/>
                  <a:pt x="8938" y="1953"/>
                </a:cubicBezTo>
                <a:cubicBezTo>
                  <a:pt x="8750" y="1578"/>
                  <a:pt x="8531" y="1266"/>
                  <a:pt x="8297" y="1000"/>
                </a:cubicBezTo>
                <a:cubicBezTo>
                  <a:pt x="9094" y="1281"/>
                  <a:pt x="9828" y="1734"/>
                  <a:pt x="10438" y="2344"/>
                </a:cubicBezTo>
                <a:close/>
                <a:moveTo>
                  <a:pt x="4484" y="1000"/>
                </a:moveTo>
                <a:cubicBezTo>
                  <a:pt x="4250" y="1266"/>
                  <a:pt x="4031" y="1594"/>
                  <a:pt x="3844" y="1953"/>
                </a:cubicBezTo>
                <a:cubicBezTo>
                  <a:pt x="3656" y="2328"/>
                  <a:pt x="3484" y="2734"/>
                  <a:pt x="3344" y="3172"/>
                </a:cubicBezTo>
                <a:cubicBezTo>
                  <a:pt x="2844" y="3047"/>
                  <a:pt x="2406" y="2891"/>
                  <a:pt x="2016" y="2703"/>
                </a:cubicBezTo>
                <a:cubicBezTo>
                  <a:pt x="2125" y="2578"/>
                  <a:pt x="2219" y="2469"/>
                  <a:pt x="2344" y="2344"/>
                </a:cubicBezTo>
                <a:cubicBezTo>
                  <a:pt x="2969" y="1734"/>
                  <a:pt x="3688" y="1281"/>
                  <a:pt x="4484" y="1000"/>
                </a:cubicBezTo>
                <a:close/>
                <a:moveTo>
                  <a:pt x="2344" y="10438"/>
                </a:moveTo>
                <a:cubicBezTo>
                  <a:pt x="2219" y="10313"/>
                  <a:pt x="2094" y="10172"/>
                  <a:pt x="1984" y="10031"/>
                </a:cubicBezTo>
                <a:cubicBezTo>
                  <a:pt x="2375" y="9844"/>
                  <a:pt x="2828" y="9672"/>
                  <a:pt x="3328" y="9547"/>
                </a:cubicBezTo>
                <a:cubicBezTo>
                  <a:pt x="3469" y="10016"/>
                  <a:pt x="3641" y="10438"/>
                  <a:pt x="3844" y="10828"/>
                </a:cubicBezTo>
                <a:cubicBezTo>
                  <a:pt x="4031" y="11203"/>
                  <a:pt x="4250" y="11516"/>
                  <a:pt x="4484" y="11781"/>
                </a:cubicBezTo>
                <a:cubicBezTo>
                  <a:pt x="3688" y="11516"/>
                  <a:pt x="2969" y="11063"/>
                  <a:pt x="2344" y="10438"/>
                </a:cubicBezTo>
                <a:close/>
                <a:moveTo>
                  <a:pt x="8297" y="11797"/>
                </a:moveTo>
                <a:cubicBezTo>
                  <a:pt x="8531" y="11531"/>
                  <a:pt x="8750" y="11203"/>
                  <a:pt x="8938" y="10844"/>
                </a:cubicBezTo>
                <a:cubicBezTo>
                  <a:pt x="9141" y="10453"/>
                  <a:pt x="9313" y="10016"/>
                  <a:pt x="9453" y="9563"/>
                </a:cubicBezTo>
                <a:cubicBezTo>
                  <a:pt x="9953" y="9688"/>
                  <a:pt x="10406" y="9859"/>
                  <a:pt x="10797" y="10047"/>
                </a:cubicBezTo>
                <a:cubicBezTo>
                  <a:pt x="10688" y="10188"/>
                  <a:pt x="10563" y="10313"/>
                  <a:pt x="10438" y="10453"/>
                </a:cubicBezTo>
                <a:cubicBezTo>
                  <a:pt x="9828" y="11063"/>
                  <a:pt x="9094" y="11516"/>
                  <a:pt x="8297" y="11797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089902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134106" y="6307030"/>
            <a:ext cx="136678" cy="112700"/>
          </a:xfrm>
          <a:custGeom>
            <a:avLst/>
            <a:gdLst>
              <a:gd name="connsiteX0" fmla="*/ 435416 w 609586"/>
              <a:gd name="connsiteY0" fmla="*/ 80352 h 502648"/>
              <a:gd name="connsiteX1" fmla="*/ 551577 w 609586"/>
              <a:gd name="connsiteY1" fmla="*/ 190215 h 502648"/>
              <a:gd name="connsiteX2" fmla="*/ 551577 w 609586"/>
              <a:gd name="connsiteY2" fmla="*/ 217693 h 502648"/>
              <a:gd name="connsiteX3" fmla="*/ 496140 w 609586"/>
              <a:gd name="connsiteY3" fmla="*/ 310936 h 502648"/>
              <a:gd name="connsiteX4" fmla="*/ 609586 w 609586"/>
              <a:gd name="connsiteY4" fmla="*/ 437323 h 502648"/>
              <a:gd name="connsiteX5" fmla="*/ 580534 w 609586"/>
              <a:gd name="connsiteY5" fmla="*/ 464753 h 502648"/>
              <a:gd name="connsiteX6" fmla="*/ 504951 w 609586"/>
              <a:gd name="connsiteY6" fmla="*/ 464753 h 502648"/>
              <a:gd name="connsiteX7" fmla="*/ 373787 w 609586"/>
              <a:gd name="connsiteY7" fmla="*/ 301459 h 502648"/>
              <a:gd name="connsiteX8" fmla="*/ 426510 w 609586"/>
              <a:gd name="connsiteY8" fmla="*/ 179500 h 502648"/>
              <a:gd name="connsiteX9" fmla="*/ 426510 w 609586"/>
              <a:gd name="connsiteY9" fmla="*/ 143641 h 502648"/>
              <a:gd name="connsiteX10" fmla="*/ 412126 w 609586"/>
              <a:gd name="connsiteY10" fmla="*/ 82543 h 502648"/>
              <a:gd name="connsiteX11" fmla="*/ 435416 w 609586"/>
              <a:gd name="connsiteY11" fmla="*/ 80352 h 502648"/>
              <a:gd name="connsiteX12" fmla="*/ 227788 w 609586"/>
              <a:gd name="connsiteY12" fmla="*/ 0 h 502648"/>
              <a:gd name="connsiteX13" fmla="*/ 379662 w 609586"/>
              <a:gd name="connsiteY13" fmla="*/ 143662 h 502648"/>
              <a:gd name="connsiteX14" fmla="*/ 379662 w 609586"/>
              <a:gd name="connsiteY14" fmla="*/ 179565 h 502648"/>
              <a:gd name="connsiteX15" fmla="*/ 307225 w 609586"/>
              <a:gd name="connsiteY15" fmla="*/ 301465 h 502648"/>
              <a:gd name="connsiteX16" fmla="*/ 455528 w 609586"/>
              <a:gd name="connsiteY16" fmla="*/ 466745 h 502648"/>
              <a:gd name="connsiteX17" fmla="*/ 417524 w 609586"/>
              <a:gd name="connsiteY17" fmla="*/ 502648 h 502648"/>
              <a:gd name="connsiteX18" fmla="*/ 38004 w 609586"/>
              <a:gd name="connsiteY18" fmla="*/ 502648 h 502648"/>
              <a:gd name="connsiteX19" fmla="*/ 0 w 609586"/>
              <a:gd name="connsiteY19" fmla="*/ 466745 h 502648"/>
              <a:gd name="connsiteX20" fmla="*/ 148350 w 609586"/>
              <a:gd name="connsiteY20" fmla="*/ 301465 h 502648"/>
              <a:gd name="connsiteX21" fmla="*/ 75913 w 609586"/>
              <a:gd name="connsiteY21" fmla="*/ 179565 h 502648"/>
              <a:gd name="connsiteX22" fmla="*/ 75913 w 609586"/>
              <a:gd name="connsiteY22" fmla="*/ 143662 h 502648"/>
              <a:gd name="connsiteX23" fmla="*/ 227788 w 609586"/>
              <a:gd name="connsiteY23" fmla="*/ 0 h 502648"/>
            </a:gdLst>
            <a:ahLst/>
            <a:cxnLst/>
            <a:rect l="l" t="t" r="r" b="b"/>
            <a:pathLst>
              <a:path w="609586" h="502648">
                <a:moveTo>
                  <a:pt x="435416" y="80352"/>
                </a:moveTo>
                <a:cubicBezTo>
                  <a:pt x="499521" y="80352"/>
                  <a:pt x="551577" y="129545"/>
                  <a:pt x="551577" y="190215"/>
                </a:cubicBezTo>
                <a:lnTo>
                  <a:pt x="551577" y="217693"/>
                </a:lnTo>
                <a:cubicBezTo>
                  <a:pt x="551577" y="257219"/>
                  <a:pt x="529288" y="291601"/>
                  <a:pt x="496140" y="310936"/>
                </a:cubicBezTo>
                <a:cubicBezTo>
                  <a:pt x="553434" y="331175"/>
                  <a:pt x="609586" y="382416"/>
                  <a:pt x="609586" y="437323"/>
                </a:cubicBezTo>
                <a:cubicBezTo>
                  <a:pt x="609586" y="452467"/>
                  <a:pt x="596584" y="464753"/>
                  <a:pt x="580534" y="464753"/>
                </a:cubicBezTo>
                <a:lnTo>
                  <a:pt x="504951" y="464753"/>
                </a:lnTo>
                <a:cubicBezTo>
                  <a:pt x="503855" y="393607"/>
                  <a:pt x="444465" y="318793"/>
                  <a:pt x="373787" y="301459"/>
                </a:cubicBezTo>
                <a:cubicBezTo>
                  <a:pt x="411936" y="270457"/>
                  <a:pt x="426510" y="231217"/>
                  <a:pt x="426510" y="179500"/>
                </a:cubicBezTo>
                <a:lnTo>
                  <a:pt x="426510" y="143641"/>
                </a:lnTo>
                <a:cubicBezTo>
                  <a:pt x="426510" y="121783"/>
                  <a:pt x="421318" y="101068"/>
                  <a:pt x="412126" y="82543"/>
                </a:cubicBezTo>
                <a:cubicBezTo>
                  <a:pt x="419651" y="81114"/>
                  <a:pt x="427415" y="80352"/>
                  <a:pt x="435416" y="80352"/>
                </a:cubicBezTo>
                <a:close/>
                <a:moveTo>
                  <a:pt x="227788" y="0"/>
                </a:moveTo>
                <a:cubicBezTo>
                  <a:pt x="311607" y="0"/>
                  <a:pt x="379662" y="64378"/>
                  <a:pt x="379662" y="143662"/>
                </a:cubicBezTo>
                <a:lnTo>
                  <a:pt x="379662" y="179565"/>
                </a:lnTo>
                <a:cubicBezTo>
                  <a:pt x="379662" y="231230"/>
                  <a:pt x="350516" y="276180"/>
                  <a:pt x="307225" y="301465"/>
                </a:cubicBezTo>
                <a:cubicBezTo>
                  <a:pt x="382186" y="327940"/>
                  <a:pt x="455528" y="394986"/>
                  <a:pt x="455528" y="466745"/>
                </a:cubicBezTo>
                <a:cubicBezTo>
                  <a:pt x="455528" y="486554"/>
                  <a:pt x="438574" y="502648"/>
                  <a:pt x="417524" y="502648"/>
                </a:cubicBezTo>
                <a:lnTo>
                  <a:pt x="38004" y="502648"/>
                </a:lnTo>
                <a:cubicBezTo>
                  <a:pt x="16954" y="502648"/>
                  <a:pt x="0" y="486554"/>
                  <a:pt x="0" y="466745"/>
                </a:cubicBezTo>
                <a:cubicBezTo>
                  <a:pt x="0" y="394986"/>
                  <a:pt x="73389" y="327940"/>
                  <a:pt x="148350" y="301465"/>
                </a:cubicBezTo>
                <a:cubicBezTo>
                  <a:pt x="105012" y="276180"/>
                  <a:pt x="75913" y="231230"/>
                  <a:pt x="75913" y="179565"/>
                </a:cubicBezTo>
                <a:lnTo>
                  <a:pt x="75913" y="143662"/>
                </a:lnTo>
                <a:cubicBezTo>
                  <a:pt x="75913" y="64378"/>
                  <a:pt x="143969" y="0"/>
                  <a:pt x="227788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421605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480284" y="6295042"/>
            <a:ext cx="107726" cy="136678"/>
          </a:xfrm>
          <a:custGeom>
            <a:avLst/>
            <a:gdLst>
              <a:gd name="T0" fmla="*/ 3166 w 6332"/>
              <a:gd name="T1" fmla="*/ 0 h 8034"/>
              <a:gd name="T2" fmla="*/ 0 w 6332"/>
              <a:gd name="T3" fmla="*/ 3166 h 8034"/>
              <a:gd name="T4" fmla="*/ 2481 w 6332"/>
              <a:gd name="T5" fmla="*/ 7590 h 8034"/>
              <a:gd name="T6" fmla="*/ 3853 w 6332"/>
              <a:gd name="T7" fmla="*/ 7588 h 8034"/>
              <a:gd name="T8" fmla="*/ 6332 w 6332"/>
              <a:gd name="T9" fmla="*/ 3166 h 8034"/>
              <a:gd name="T10" fmla="*/ 3166 w 6332"/>
              <a:gd name="T11" fmla="*/ 0 h 8034"/>
              <a:gd name="T12" fmla="*/ 3166 w 6332"/>
              <a:gd name="T13" fmla="*/ 0 h 8034"/>
              <a:gd name="T14" fmla="*/ 3166 w 6332"/>
              <a:gd name="T15" fmla="*/ 0 h 8034"/>
              <a:gd name="T16" fmla="*/ 3166 w 6332"/>
              <a:gd name="T17" fmla="*/ 0 h 8034"/>
              <a:gd name="T18" fmla="*/ 3166 w 6332"/>
              <a:gd name="T19" fmla="*/ 4529 h 8034"/>
              <a:gd name="T20" fmla="*/ 1702 w 6332"/>
              <a:gd name="T21" fmla="*/ 3065 h 8034"/>
              <a:gd name="T22" fmla="*/ 3166 w 6332"/>
              <a:gd name="T23" fmla="*/ 1600 h 8034"/>
              <a:gd name="T24" fmla="*/ 4630 w 6332"/>
              <a:gd name="T25" fmla="*/ 3065 h 8034"/>
              <a:gd name="T26" fmla="*/ 3166 w 6332"/>
              <a:gd name="T27" fmla="*/ 4529 h 8034"/>
              <a:gd name="T28" fmla="*/ 3166 w 6332"/>
              <a:gd name="T29" fmla="*/ 4529 h 8034"/>
              <a:gd name="T30" fmla="*/ 3166 w 6332"/>
              <a:gd name="T31" fmla="*/ 4529 h 8034"/>
            </a:gdLst>
            <a:ahLst/>
            <a:cxnLst/>
            <a:rect l="0" t="0" r="r" b="b"/>
            <a:pathLst>
              <a:path w="6332" h="8034">
                <a:moveTo>
                  <a:pt x="3166" y="0"/>
                </a:moveTo>
                <a:cubicBezTo>
                  <a:pt x="1418" y="0"/>
                  <a:pt x="0" y="1418"/>
                  <a:pt x="0" y="3166"/>
                </a:cubicBezTo>
                <a:cubicBezTo>
                  <a:pt x="0" y="4914"/>
                  <a:pt x="2481" y="7590"/>
                  <a:pt x="2481" y="7590"/>
                </a:cubicBezTo>
                <a:cubicBezTo>
                  <a:pt x="2859" y="8031"/>
                  <a:pt x="3478" y="8034"/>
                  <a:pt x="3853" y="7588"/>
                </a:cubicBezTo>
                <a:cubicBezTo>
                  <a:pt x="3853" y="7588"/>
                  <a:pt x="6332" y="4914"/>
                  <a:pt x="6332" y="3166"/>
                </a:cubicBezTo>
                <a:cubicBezTo>
                  <a:pt x="6332" y="1418"/>
                  <a:pt x="4914" y="0"/>
                  <a:pt x="3166" y="0"/>
                </a:cubicBezTo>
                <a:lnTo>
                  <a:pt x="3166" y="0"/>
                </a:lnTo>
                <a:lnTo>
                  <a:pt x="3166" y="0"/>
                </a:lnTo>
                <a:lnTo>
                  <a:pt x="3166" y="0"/>
                </a:lnTo>
                <a:close/>
                <a:moveTo>
                  <a:pt x="3166" y="4529"/>
                </a:moveTo>
                <a:cubicBezTo>
                  <a:pt x="2357" y="4529"/>
                  <a:pt x="1702" y="3874"/>
                  <a:pt x="1702" y="3065"/>
                </a:cubicBezTo>
                <a:cubicBezTo>
                  <a:pt x="1702" y="2256"/>
                  <a:pt x="2357" y="1600"/>
                  <a:pt x="3166" y="1600"/>
                </a:cubicBezTo>
                <a:cubicBezTo>
                  <a:pt x="3975" y="1600"/>
                  <a:pt x="4630" y="2256"/>
                  <a:pt x="4630" y="3065"/>
                </a:cubicBezTo>
                <a:cubicBezTo>
                  <a:pt x="4630" y="3874"/>
                  <a:pt x="3975" y="4529"/>
                  <a:pt x="3166" y="4529"/>
                </a:cubicBezTo>
                <a:lnTo>
                  <a:pt x="3166" y="4529"/>
                </a:lnTo>
                <a:close/>
                <a:moveTo>
                  <a:pt x="3166" y="4529"/>
                </a:move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9439860" y="3010406"/>
            <a:ext cx="2752140" cy="3426927"/>
          </a:xfrm>
          <a:custGeom>
            <a:avLst/>
            <a:gdLst>
              <a:gd name="connsiteX0" fmla="*/ 2752140 w 2752140"/>
              <a:gd name="connsiteY0" fmla="*/ 0 h 3426927"/>
              <a:gd name="connsiteX1" fmla="*/ 2752140 w 2752140"/>
              <a:gd name="connsiteY1" fmla="*/ 3426927 h 3426927"/>
              <a:gd name="connsiteX2" fmla="*/ 0 w 2752140"/>
              <a:gd name="connsiteY2" fmla="*/ 3426927 h 3426927"/>
              <a:gd name="connsiteX3" fmla="*/ 809879 w 2752140"/>
              <a:gd name="connsiteY3" fmla="*/ 2446403 h 3426927"/>
              <a:gd name="connsiteX4" fmla="*/ 1533213 w 2752140"/>
              <a:gd name="connsiteY4" fmla="*/ 1736158 h 3426927"/>
              <a:gd name="connsiteX5" fmla="*/ 1918758 w 2752140"/>
              <a:gd name="connsiteY5" fmla="*/ 1503422 h 3426927"/>
              <a:gd name="connsiteX6" fmla="*/ 2593305 w 2752140"/>
              <a:gd name="connsiteY6" fmla="*/ 37354 h 3426927"/>
            </a:gdLst>
            <a:ahLst/>
            <a:cxnLst/>
            <a:rect l="l" t="t" r="r" b="b"/>
            <a:pathLst>
              <a:path w="2752140" h="3426927">
                <a:moveTo>
                  <a:pt x="2752140" y="0"/>
                </a:moveTo>
                <a:lnTo>
                  <a:pt x="2752140" y="3426927"/>
                </a:lnTo>
                <a:lnTo>
                  <a:pt x="0" y="3426927"/>
                </a:lnTo>
                <a:cubicBezTo>
                  <a:pt x="0" y="3426927"/>
                  <a:pt x="14960" y="2478959"/>
                  <a:pt x="809879" y="2446403"/>
                </a:cubicBezTo>
                <a:cubicBezTo>
                  <a:pt x="841668" y="2146876"/>
                  <a:pt x="1096029" y="1722397"/>
                  <a:pt x="1533213" y="1736158"/>
                </a:cubicBezTo>
                <a:cubicBezTo>
                  <a:pt x="1536234" y="1592796"/>
                  <a:pt x="1763696" y="1434905"/>
                  <a:pt x="1918758" y="1503422"/>
                </a:cubicBezTo>
                <a:cubicBezTo>
                  <a:pt x="1818068" y="1090091"/>
                  <a:pt x="1895568" y="257537"/>
                  <a:pt x="2593305" y="3735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101600" dist="114300" dir="14400000" algn="r" rotWithShape="0">
              <a:schemeClr val="accent2">
                <a:alpha val="7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8966895" y="0"/>
            <a:ext cx="3225105" cy="4078434"/>
          </a:xfrm>
          <a:custGeom>
            <a:avLst/>
            <a:gdLst>
              <a:gd name="connsiteX0" fmla="*/ 2360684 w 3225105"/>
              <a:gd name="connsiteY0" fmla="*/ 0 h 4078434"/>
              <a:gd name="connsiteX1" fmla="*/ 3225105 w 3225105"/>
              <a:gd name="connsiteY1" fmla="*/ 0 h 4078434"/>
              <a:gd name="connsiteX2" fmla="*/ 3225105 w 3225105"/>
              <a:gd name="connsiteY2" fmla="*/ 1016891 h 4078434"/>
              <a:gd name="connsiteX3" fmla="*/ 3167754 w 3225105"/>
              <a:gd name="connsiteY3" fmla="*/ 1052321 h 4078434"/>
              <a:gd name="connsiteX4" fmla="*/ 2921265 w 3225105"/>
              <a:gd name="connsiteY4" fmla="*/ 1165253 h 4078434"/>
              <a:gd name="connsiteX5" fmla="*/ 2684067 w 3225105"/>
              <a:gd name="connsiteY5" fmla="*/ 1548179 h 4078434"/>
              <a:gd name="connsiteX6" fmla="*/ 2254638 w 3225105"/>
              <a:gd name="connsiteY6" fmla="*/ 1981231 h 4078434"/>
              <a:gd name="connsiteX7" fmla="*/ 2327526 w 3225105"/>
              <a:gd name="connsiteY7" fmla="*/ 2313894 h 4078434"/>
              <a:gd name="connsiteX8" fmla="*/ 973693 w 3225105"/>
              <a:gd name="connsiteY8" fmla="*/ 2968907 h 4078434"/>
              <a:gd name="connsiteX9" fmla="*/ 78973 w 3225105"/>
              <a:gd name="connsiteY9" fmla="*/ 4078434 h 4078434"/>
              <a:gd name="connsiteX10" fmla="*/ 0 w 3225105"/>
              <a:gd name="connsiteY10" fmla="*/ 3907201 h 4078434"/>
              <a:gd name="connsiteX11" fmla="*/ 1073617 w 3225105"/>
              <a:gd name="connsiteY11" fmla="*/ 2507239 h 4078434"/>
              <a:gd name="connsiteX12" fmla="*/ 1159512 w 3225105"/>
              <a:gd name="connsiteY12" fmla="*/ 1845165 h 4078434"/>
              <a:gd name="connsiteX13" fmla="*/ 1728537 w 3225105"/>
              <a:gd name="connsiteY13" fmla="*/ 1233216 h 4078434"/>
              <a:gd name="connsiteX14" fmla="*/ 1732161 w 3225105"/>
              <a:gd name="connsiteY14" fmla="*/ 678499 h 4078434"/>
              <a:gd name="connsiteX15" fmla="*/ 2314245 w 3225105"/>
              <a:gd name="connsiteY15" fmla="*/ 25101 h 4078434"/>
            </a:gdLst>
            <a:ahLst/>
            <a:cxnLst/>
            <a:rect l="l" t="t" r="r" b="b"/>
            <a:pathLst>
              <a:path w="3225105" h="4078434">
                <a:moveTo>
                  <a:pt x="2360684" y="0"/>
                </a:moveTo>
                <a:lnTo>
                  <a:pt x="3225105" y="0"/>
                </a:lnTo>
                <a:lnTo>
                  <a:pt x="3225105" y="1016891"/>
                </a:lnTo>
                <a:lnTo>
                  <a:pt x="3167754" y="1052321"/>
                </a:lnTo>
                <a:cubicBezTo>
                  <a:pt x="3090523" y="1095350"/>
                  <a:pt x="3007206" y="1133083"/>
                  <a:pt x="2921265" y="1165253"/>
                </a:cubicBezTo>
                <a:cubicBezTo>
                  <a:pt x="2653825" y="1265456"/>
                  <a:pt x="2705529" y="1315580"/>
                  <a:pt x="2684067" y="1548179"/>
                </a:cubicBezTo>
                <a:cubicBezTo>
                  <a:pt x="2662604" y="1780779"/>
                  <a:pt x="2383457" y="1827373"/>
                  <a:pt x="2254638" y="1981231"/>
                </a:cubicBezTo>
                <a:cubicBezTo>
                  <a:pt x="2125819" y="2135090"/>
                  <a:pt x="2437438" y="2066847"/>
                  <a:pt x="2327526" y="2313894"/>
                </a:cubicBezTo>
                <a:cubicBezTo>
                  <a:pt x="2217614" y="2560941"/>
                  <a:pt x="1800403" y="2686276"/>
                  <a:pt x="973693" y="2968907"/>
                </a:cubicBezTo>
                <a:cubicBezTo>
                  <a:pt x="146983" y="3251538"/>
                  <a:pt x="78973" y="4078434"/>
                  <a:pt x="78973" y="4078434"/>
                </a:cubicBezTo>
                <a:lnTo>
                  <a:pt x="0" y="3907201"/>
                </a:lnTo>
                <a:cubicBezTo>
                  <a:pt x="50078" y="2862897"/>
                  <a:pt x="740769" y="2718376"/>
                  <a:pt x="1073617" y="2507239"/>
                </a:cubicBezTo>
                <a:cubicBezTo>
                  <a:pt x="1406466" y="2296102"/>
                  <a:pt x="1238253" y="2188698"/>
                  <a:pt x="1159512" y="1845165"/>
                </a:cubicBezTo>
                <a:cubicBezTo>
                  <a:pt x="1080771" y="1501632"/>
                  <a:pt x="1499515" y="1365658"/>
                  <a:pt x="1728537" y="1233216"/>
                </a:cubicBezTo>
                <a:cubicBezTo>
                  <a:pt x="1957560" y="1100773"/>
                  <a:pt x="1717806" y="943291"/>
                  <a:pt x="1732161" y="678499"/>
                </a:cubicBezTo>
                <a:cubicBezTo>
                  <a:pt x="1742689" y="483552"/>
                  <a:pt x="2001439" y="211103"/>
                  <a:pt x="2314245" y="25101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18900000" scaled="0"/>
          </a:gradFill>
          <a:ln w="4514" cap="flat">
            <a:noFill/>
            <a:miter/>
          </a:ln>
          <a:effectLst>
            <a:outerShdw blurRad="1397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704969" y="1"/>
            <a:ext cx="2487031" cy="2515699"/>
          </a:xfrm>
          <a:custGeom>
            <a:avLst/>
            <a:gdLst>
              <a:gd name="connsiteX0" fmla="*/ 2312245 w 2487031"/>
              <a:gd name="connsiteY0" fmla="*/ 0 h 3074499"/>
              <a:gd name="connsiteX1" fmla="*/ 2487031 w 2487031"/>
              <a:gd name="connsiteY1" fmla="*/ 0 h 3074499"/>
              <a:gd name="connsiteX2" fmla="*/ 2487031 w 2487031"/>
              <a:gd name="connsiteY2" fmla="*/ 1016891 h 3074499"/>
              <a:gd name="connsiteX3" fmla="*/ 2429680 w 2487031"/>
              <a:gd name="connsiteY3" fmla="*/ 1052321 h 3074499"/>
              <a:gd name="connsiteX4" fmla="*/ 2183191 w 2487031"/>
              <a:gd name="connsiteY4" fmla="*/ 1165253 h 3074499"/>
              <a:gd name="connsiteX5" fmla="*/ 1945992 w 2487031"/>
              <a:gd name="connsiteY5" fmla="*/ 1548179 h 3074499"/>
              <a:gd name="connsiteX6" fmla="*/ 1516564 w 2487031"/>
              <a:gd name="connsiteY6" fmla="*/ 1981231 h 3074499"/>
              <a:gd name="connsiteX7" fmla="*/ 1589219 w 2487031"/>
              <a:gd name="connsiteY7" fmla="*/ 2313894 h 3074499"/>
              <a:gd name="connsiteX8" fmla="*/ 235387 w 2487031"/>
              <a:gd name="connsiteY8" fmla="*/ 2968907 h 3074499"/>
              <a:gd name="connsiteX9" fmla="*/ 0 w 2487031"/>
              <a:gd name="connsiteY9" fmla="*/ 3074499 h 3074499"/>
              <a:gd name="connsiteX10" fmla="*/ 400859 w 2487031"/>
              <a:gd name="connsiteY10" fmla="*/ 2770173 h 3074499"/>
              <a:gd name="connsiteX11" fmla="*/ 1045048 w 2487031"/>
              <a:gd name="connsiteY11" fmla="*/ 2297774 h 3074499"/>
              <a:gd name="connsiteX12" fmla="*/ 1012854 w 2487031"/>
              <a:gd name="connsiteY12" fmla="*/ 1728749 h 3074499"/>
              <a:gd name="connsiteX13" fmla="*/ 1602134 w 2487031"/>
              <a:gd name="connsiteY13" fmla="*/ 1165067 h 3074499"/>
              <a:gd name="connsiteX14" fmla="*/ 1622109 w 2487031"/>
              <a:gd name="connsiteY14" fmla="*/ 590699 h 3074499"/>
              <a:gd name="connsiteX15" fmla="*/ 2281022 w 2487031"/>
              <a:gd name="connsiteY15" fmla="*/ 20279 h 3074499"/>
            </a:gdLst>
            <a:ahLst/>
            <a:cxnLst/>
            <a:rect l="l" t="t" r="r" b="b"/>
            <a:pathLst>
              <a:path w="2487031" h="3074499">
                <a:moveTo>
                  <a:pt x="2312245" y="0"/>
                </a:moveTo>
                <a:lnTo>
                  <a:pt x="2487031" y="0"/>
                </a:lnTo>
                <a:lnTo>
                  <a:pt x="2487031" y="1016891"/>
                </a:lnTo>
                <a:lnTo>
                  <a:pt x="2429680" y="1052321"/>
                </a:lnTo>
                <a:cubicBezTo>
                  <a:pt x="2352449" y="1095350"/>
                  <a:pt x="2269132" y="1133083"/>
                  <a:pt x="2183191" y="1165253"/>
                </a:cubicBezTo>
                <a:cubicBezTo>
                  <a:pt x="1915750" y="1265456"/>
                  <a:pt x="1967455" y="1315580"/>
                  <a:pt x="1945992" y="1548179"/>
                </a:cubicBezTo>
                <a:cubicBezTo>
                  <a:pt x="1924530" y="1780779"/>
                  <a:pt x="1645383" y="1827373"/>
                  <a:pt x="1516564" y="1981231"/>
                </a:cubicBezTo>
                <a:cubicBezTo>
                  <a:pt x="1387745" y="2135090"/>
                  <a:pt x="1699132" y="2066847"/>
                  <a:pt x="1589219" y="2313894"/>
                </a:cubicBezTo>
                <a:cubicBezTo>
                  <a:pt x="1479307" y="2560941"/>
                  <a:pt x="1062282" y="2686183"/>
                  <a:pt x="235387" y="2968907"/>
                </a:cubicBezTo>
                <a:cubicBezTo>
                  <a:pt x="153826" y="2996743"/>
                  <a:pt x="75025" y="3032090"/>
                  <a:pt x="0" y="3074499"/>
                </a:cubicBezTo>
                <a:cubicBezTo>
                  <a:pt x="46176" y="3005328"/>
                  <a:pt x="161152" y="2870051"/>
                  <a:pt x="400859" y="2770173"/>
                </a:cubicBezTo>
                <a:cubicBezTo>
                  <a:pt x="736355" y="2630577"/>
                  <a:pt x="959153" y="2571579"/>
                  <a:pt x="1045048" y="2297774"/>
                </a:cubicBezTo>
                <a:cubicBezTo>
                  <a:pt x="1130943" y="2023970"/>
                  <a:pt x="798140" y="2002554"/>
                  <a:pt x="1012854" y="1728749"/>
                </a:cubicBezTo>
                <a:cubicBezTo>
                  <a:pt x="1227569" y="1454945"/>
                  <a:pt x="1654628" y="1361013"/>
                  <a:pt x="1602134" y="1165067"/>
                </a:cubicBezTo>
                <a:cubicBezTo>
                  <a:pt x="1549640" y="969120"/>
                  <a:pt x="1361962" y="872494"/>
                  <a:pt x="1622109" y="590699"/>
                </a:cubicBezTo>
                <a:cubicBezTo>
                  <a:pt x="1774011" y="426279"/>
                  <a:pt x="2030942" y="191542"/>
                  <a:pt x="2281022" y="20279"/>
                </a:cubicBezTo>
                <a:close/>
              </a:path>
            </a:pathLst>
          </a:custGeom>
          <a:gradFill>
            <a:gsLst>
              <a:gs pos="4000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50800" dist="50800" dir="10800000" algn="r" rotWithShape="0">
              <a:schemeClr val="accent4">
                <a:lumMod val="75000"/>
                <a:alpha val="5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775563" y="0"/>
            <a:ext cx="2585687" cy="1996001"/>
          </a:xfrm>
          <a:custGeom>
            <a:avLst/>
            <a:gdLst>
              <a:gd name="connsiteX0" fmla="*/ 1225776 w 2585687"/>
              <a:gd name="connsiteY0" fmla="*/ 0 h 1996001"/>
              <a:gd name="connsiteX1" fmla="*/ 2585687 w 2585687"/>
              <a:gd name="connsiteY1" fmla="*/ 0 h 1996001"/>
              <a:gd name="connsiteX2" fmla="*/ 2585666 w 2585687"/>
              <a:gd name="connsiteY2" fmla="*/ 10990 h 1996001"/>
              <a:gd name="connsiteX3" fmla="*/ 2138691 w 2585687"/>
              <a:gd name="connsiteY3" fmla="*/ 664713 h 1996001"/>
              <a:gd name="connsiteX4" fmla="*/ 1190885 w 2585687"/>
              <a:gd name="connsiteY4" fmla="*/ 1093474 h 1996001"/>
              <a:gd name="connsiteX5" fmla="*/ 1361322 w 2585687"/>
              <a:gd name="connsiteY5" fmla="*/ 1354828 h 1996001"/>
              <a:gd name="connsiteX6" fmla="*/ 169894 w 2585687"/>
              <a:gd name="connsiteY6" fmla="*/ 1996001 h 1996001"/>
              <a:gd name="connsiteX7" fmla="*/ 0 w 2585687"/>
              <a:gd name="connsiteY7" fmla="*/ 1809552 h 1996001"/>
              <a:gd name="connsiteX8" fmla="*/ 57491 w 2585687"/>
              <a:gd name="connsiteY8" fmla="*/ 1510564 h 1996001"/>
              <a:gd name="connsiteX9" fmla="*/ 242945 w 2585687"/>
              <a:gd name="connsiteY9" fmla="*/ 1080220 h 1996001"/>
              <a:gd name="connsiteX10" fmla="*/ 363128 w 2585687"/>
              <a:gd name="connsiteY10" fmla="*/ 711710 h 1996001"/>
              <a:gd name="connsiteX11" fmla="*/ 1128917 w 2585687"/>
              <a:gd name="connsiteY11" fmla="*/ 455603 h 1996001"/>
              <a:gd name="connsiteX12" fmla="*/ 1215023 w 2585687"/>
              <a:gd name="connsiteY12" fmla="*/ 36576 h 1996001"/>
            </a:gdLst>
            <a:ahLst/>
            <a:cxnLst/>
            <a:rect l="l" t="t" r="r" b="b"/>
            <a:pathLst>
              <a:path w="2585687" h="1996001">
                <a:moveTo>
                  <a:pt x="1225776" y="0"/>
                </a:moveTo>
                <a:lnTo>
                  <a:pt x="2585687" y="0"/>
                </a:lnTo>
                <a:lnTo>
                  <a:pt x="2585666" y="10990"/>
                </a:lnTo>
                <a:cubicBezTo>
                  <a:pt x="2582831" y="140297"/>
                  <a:pt x="2537849" y="500508"/>
                  <a:pt x="2138691" y="664713"/>
                </a:cubicBezTo>
                <a:cubicBezTo>
                  <a:pt x="1647419" y="866813"/>
                  <a:pt x="1121227" y="912272"/>
                  <a:pt x="1190885" y="1093474"/>
                </a:cubicBezTo>
                <a:cubicBezTo>
                  <a:pt x="1260544" y="1274676"/>
                  <a:pt x="1462281" y="1173626"/>
                  <a:pt x="1361322" y="1354828"/>
                </a:cubicBezTo>
                <a:cubicBezTo>
                  <a:pt x="1260363" y="1536030"/>
                  <a:pt x="441697" y="1588274"/>
                  <a:pt x="169894" y="1996001"/>
                </a:cubicBezTo>
                <a:lnTo>
                  <a:pt x="0" y="1809552"/>
                </a:lnTo>
                <a:cubicBezTo>
                  <a:pt x="0" y="1809552"/>
                  <a:pt x="114981" y="1664038"/>
                  <a:pt x="57491" y="1510564"/>
                </a:cubicBezTo>
                <a:cubicBezTo>
                  <a:pt x="0" y="1357090"/>
                  <a:pt x="23521" y="1095871"/>
                  <a:pt x="242945" y="1080220"/>
                </a:cubicBezTo>
                <a:cubicBezTo>
                  <a:pt x="112267" y="978266"/>
                  <a:pt x="75584" y="761375"/>
                  <a:pt x="363128" y="711710"/>
                </a:cubicBezTo>
                <a:cubicBezTo>
                  <a:pt x="650672" y="662045"/>
                  <a:pt x="1058308" y="661954"/>
                  <a:pt x="1128917" y="455603"/>
                </a:cubicBezTo>
                <a:cubicBezTo>
                  <a:pt x="1181873" y="300839"/>
                  <a:pt x="1192211" y="134957"/>
                  <a:pt x="1215023" y="36576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51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830521" y="0"/>
            <a:ext cx="2530732" cy="1996001"/>
          </a:xfrm>
          <a:custGeom>
            <a:avLst/>
            <a:gdLst>
              <a:gd name="connsiteX0" fmla="*/ 1857739 w 2530732"/>
              <a:gd name="connsiteY0" fmla="*/ 0 h 1996001"/>
              <a:gd name="connsiteX1" fmla="*/ 2530732 w 2530732"/>
              <a:gd name="connsiteY1" fmla="*/ 0 h 1996001"/>
              <a:gd name="connsiteX2" fmla="*/ 2530712 w 2530732"/>
              <a:gd name="connsiteY2" fmla="*/ 10979 h 1996001"/>
              <a:gd name="connsiteX3" fmla="*/ 2083733 w 2530732"/>
              <a:gd name="connsiteY3" fmla="*/ 664713 h 1996001"/>
              <a:gd name="connsiteX4" fmla="*/ 1135928 w 2530732"/>
              <a:gd name="connsiteY4" fmla="*/ 1093474 h 1996001"/>
              <a:gd name="connsiteX5" fmla="*/ 1306364 w 2530732"/>
              <a:gd name="connsiteY5" fmla="*/ 1354828 h 1996001"/>
              <a:gd name="connsiteX6" fmla="*/ 114936 w 2530732"/>
              <a:gd name="connsiteY6" fmla="*/ 1996001 h 1996001"/>
              <a:gd name="connsiteX7" fmla="*/ 0 w 2530732"/>
              <a:gd name="connsiteY7" fmla="*/ 1869847 h 1996001"/>
              <a:gd name="connsiteX8" fmla="*/ 268411 w 2530732"/>
              <a:gd name="connsiteY8" fmla="*/ 1540372 h 1996001"/>
              <a:gd name="connsiteX9" fmla="*/ 329248 w 2530732"/>
              <a:gd name="connsiteY9" fmla="*/ 1077823 h 1996001"/>
              <a:gd name="connsiteX10" fmla="*/ 491272 w 2530732"/>
              <a:gd name="connsiteY10" fmla="*/ 1211124 h 1996001"/>
              <a:gd name="connsiteX11" fmla="*/ 721235 w 2530732"/>
              <a:gd name="connsiteY11" fmla="*/ 881830 h 1996001"/>
              <a:gd name="connsiteX12" fmla="*/ 1609830 w 2530732"/>
              <a:gd name="connsiteY12" fmla="*/ 573253 h 1996001"/>
              <a:gd name="connsiteX13" fmla="*/ 1489602 w 2530732"/>
              <a:gd name="connsiteY13" fmla="*/ 340621 h 1996001"/>
              <a:gd name="connsiteX14" fmla="*/ 1839142 w 2530732"/>
              <a:gd name="connsiteY14" fmla="*/ 32023 h 1996001"/>
            </a:gdLst>
            <a:ahLst/>
            <a:cxnLst/>
            <a:rect l="l" t="t" r="r" b="b"/>
            <a:pathLst>
              <a:path w="2530732" h="1996001">
                <a:moveTo>
                  <a:pt x="1857739" y="0"/>
                </a:moveTo>
                <a:lnTo>
                  <a:pt x="2530732" y="0"/>
                </a:lnTo>
                <a:lnTo>
                  <a:pt x="2530712" y="10979"/>
                </a:lnTo>
                <a:cubicBezTo>
                  <a:pt x="2527887" y="140255"/>
                  <a:pt x="2482928" y="500397"/>
                  <a:pt x="2083733" y="664713"/>
                </a:cubicBezTo>
                <a:cubicBezTo>
                  <a:pt x="1592416" y="866948"/>
                  <a:pt x="1066224" y="912272"/>
                  <a:pt x="1135928" y="1093474"/>
                </a:cubicBezTo>
                <a:cubicBezTo>
                  <a:pt x="1205631" y="1274676"/>
                  <a:pt x="1407098" y="1173626"/>
                  <a:pt x="1306364" y="1354828"/>
                </a:cubicBezTo>
                <a:cubicBezTo>
                  <a:pt x="1205631" y="1536030"/>
                  <a:pt x="386739" y="1588274"/>
                  <a:pt x="114936" y="1996001"/>
                </a:cubicBezTo>
                <a:lnTo>
                  <a:pt x="0" y="1869847"/>
                </a:lnTo>
                <a:cubicBezTo>
                  <a:pt x="79157" y="1739396"/>
                  <a:pt x="190294" y="1575428"/>
                  <a:pt x="268411" y="1540372"/>
                </a:cubicBezTo>
                <a:cubicBezTo>
                  <a:pt x="219469" y="1427969"/>
                  <a:pt x="216981" y="1114416"/>
                  <a:pt x="329248" y="1077823"/>
                </a:cubicBezTo>
                <a:cubicBezTo>
                  <a:pt x="441516" y="1041230"/>
                  <a:pt x="491272" y="1211124"/>
                  <a:pt x="491272" y="1211124"/>
                </a:cubicBezTo>
                <a:cubicBezTo>
                  <a:pt x="491272" y="1211124"/>
                  <a:pt x="486025" y="970757"/>
                  <a:pt x="721235" y="881830"/>
                </a:cubicBezTo>
                <a:cubicBezTo>
                  <a:pt x="956445" y="792903"/>
                  <a:pt x="1494849" y="717093"/>
                  <a:pt x="1609830" y="573253"/>
                </a:cubicBezTo>
                <a:cubicBezTo>
                  <a:pt x="1466081" y="575831"/>
                  <a:pt x="1358925" y="447777"/>
                  <a:pt x="1489602" y="340621"/>
                </a:cubicBezTo>
                <a:cubicBezTo>
                  <a:pt x="1583957" y="263245"/>
                  <a:pt x="1738086" y="181540"/>
                  <a:pt x="1839142" y="32023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76200" dir="108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6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8767549" y="5566202"/>
            <a:ext cx="3026064" cy="1291798"/>
          </a:xfrm>
          <a:custGeom>
            <a:avLst/>
            <a:gdLst/>
            <a:ahLst/>
            <a:cxnLst/>
            <a:rect l="l" t="t" r="r" b="b"/>
            <a:pathLst>
              <a:path w="3022600" h="1295400">
                <a:moveTo>
                  <a:pt x="0" y="0"/>
                </a:moveTo>
                <a:lnTo>
                  <a:pt x="3026064" y="0"/>
                </a:lnTo>
                <a:lnTo>
                  <a:pt x="3026064" y="1291798"/>
                </a:lnTo>
                <a:lnTo>
                  <a:pt x="0" y="129179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7" name="标题 1"/>
          <p:cNvSpPr txBox="1"/>
          <p:nvPr/>
        </p:nvSpPr>
        <p:spPr>
          <a:xfrm>
            <a:off x="7851503" y="5181223"/>
            <a:ext cx="4340497" cy="1676777"/>
          </a:xfrm>
          <a:custGeom>
            <a:avLst/>
            <a:gdLst>
              <a:gd name="connsiteX0" fmla="*/ 3911258 w 4340497"/>
              <a:gd name="connsiteY0" fmla="*/ 351 h 1676777"/>
              <a:gd name="connsiteX1" fmla="*/ 3970104 w 4340497"/>
              <a:gd name="connsiteY1" fmla="*/ 6646 h 1676777"/>
              <a:gd name="connsiteX2" fmla="*/ 4320987 w 4340497"/>
              <a:gd name="connsiteY2" fmla="*/ 110741 h 1676777"/>
              <a:gd name="connsiteX3" fmla="*/ 4340497 w 4340497"/>
              <a:gd name="connsiteY3" fmla="*/ 107720 h 1676777"/>
              <a:gd name="connsiteX4" fmla="*/ 4340497 w 4340497"/>
              <a:gd name="connsiteY4" fmla="*/ 1676777 h 1676777"/>
              <a:gd name="connsiteX5" fmla="*/ 0 w 4340497"/>
              <a:gd name="connsiteY5" fmla="*/ 1676777 h 1676777"/>
              <a:gd name="connsiteX6" fmla="*/ 2132 w 4340497"/>
              <a:gd name="connsiteY6" fmla="*/ 1676251 h 1676777"/>
              <a:gd name="connsiteX7" fmla="*/ 300379 w 4340497"/>
              <a:gd name="connsiteY7" fmla="*/ 1612450 h 1676777"/>
              <a:gd name="connsiteX8" fmla="*/ 556486 w 4340497"/>
              <a:gd name="connsiteY8" fmla="*/ 1595488 h 1676777"/>
              <a:gd name="connsiteX9" fmla="*/ 615288 w 4340497"/>
              <a:gd name="connsiteY9" fmla="*/ 1544511 h 1676777"/>
              <a:gd name="connsiteX10" fmla="*/ 824399 w 4340497"/>
              <a:gd name="connsiteY10" fmla="*/ 1369415 h 1676777"/>
              <a:gd name="connsiteX11" fmla="*/ 930243 w 4340497"/>
              <a:gd name="connsiteY11" fmla="*/ 1406008 h 1676777"/>
              <a:gd name="connsiteX12" fmla="*/ 958966 w 4340497"/>
              <a:gd name="connsiteY12" fmla="*/ 1396962 h 1676777"/>
              <a:gd name="connsiteX13" fmla="*/ 1428119 w 4340497"/>
              <a:gd name="connsiteY13" fmla="*/ 1007554 h 1676777"/>
              <a:gd name="connsiteX14" fmla="*/ 1813592 w 4340497"/>
              <a:gd name="connsiteY14" fmla="*/ 913470 h 1676777"/>
              <a:gd name="connsiteX15" fmla="*/ 2103669 w 4340497"/>
              <a:gd name="connsiteY15" fmla="*/ 921340 h 1676777"/>
              <a:gd name="connsiteX16" fmla="*/ 2226521 w 4340497"/>
              <a:gd name="connsiteY16" fmla="*/ 897322 h 1676777"/>
              <a:gd name="connsiteX17" fmla="*/ 2384202 w 4340497"/>
              <a:gd name="connsiteY17" fmla="*/ 703545 h 1676777"/>
              <a:gd name="connsiteX18" fmla="*/ 2502666 w 4340497"/>
              <a:gd name="connsiteY18" fmla="*/ 578115 h 1676777"/>
              <a:gd name="connsiteX19" fmla="*/ 2657769 w 4340497"/>
              <a:gd name="connsiteY19" fmla="*/ 504929 h 1676777"/>
              <a:gd name="connsiteX20" fmla="*/ 2760537 w 4340497"/>
              <a:gd name="connsiteY20" fmla="*/ 562419 h 1676777"/>
              <a:gd name="connsiteX21" fmla="*/ 2826758 w 4340497"/>
              <a:gd name="connsiteY21" fmla="*/ 558936 h 1676777"/>
              <a:gd name="connsiteX22" fmla="*/ 3075899 w 4340497"/>
              <a:gd name="connsiteY22" fmla="*/ 240091 h 1676777"/>
              <a:gd name="connsiteX23" fmla="*/ 3446807 w 4340497"/>
              <a:gd name="connsiteY23" fmla="*/ 278449 h 1676777"/>
              <a:gd name="connsiteX24" fmla="*/ 3502534 w 4340497"/>
              <a:gd name="connsiteY24" fmla="*/ 264472 h 1676777"/>
              <a:gd name="connsiteX25" fmla="*/ 3911258 w 4340497"/>
              <a:gd name="connsiteY25" fmla="*/ 351 h 1676777"/>
            </a:gdLst>
            <a:ahLst/>
            <a:cxnLst/>
            <a:rect l="l" t="t" r="r" b="b"/>
            <a:pathLst>
              <a:path w="4340497" h="1676777">
                <a:moveTo>
                  <a:pt x="3911258" y="351"/>
                </a:moveTo>
                <a:cubicBezTo>
                  <a:pt x="3930166" y="1118"/>
                  <a:pt x="3949778" y="3160"/>
                  <a:pt x="3970104" y="6646"/>
                </a:cubicBezTo>
                <a:cubicBezTo>
                  <a:pt x="4214021" y="48474"/>
                  <a:pt x="4241949" y="112795"/>
                  <a:pt x="4320987" y="110741"/>
                </a:cubicBezTo>
                <a:lnTo>
                  <a:pt x="4340497" y="107720"/>
                </a:lnTo>
                <a:lnTo>
                  <a:pt x="4340497" y="1676777"/>
                </a:lnTo>
                <a:lnTo>
                  <a:pt x="0" y="1676777"/>
                </a:lnTo>
                <a:lnTo>
                  <a:pt x="2132" y="1676251"/>
                </a:lnTo>
                <a:cubicBezTo>
                  <a:pt x="96538" y="1653341"/>
                  <a:pt x="212831" y="1626834"/>
                  <a:pt x="300379" y="1612450"/>
                </a:cubicBezTo>
                <a:cubicBezTo>
                  <a:pt x="475474" y="1583682"/>
                  <a:pt x="556486" y="1595488"/>
                  <a:pt x="556486" y="1595488"/>
                </a:cubicBezTo>
                <a:cubicBezTo>
                  <a:pt x="556486" y="1595488"/>
                  <a:pt x="552596" y="1535374"/>
                  <a:pt x="615288" y="1544511"/>
                </a:cubicBezTo>
                <a:cubicBezTo>
                  <a:pt x="611398" y="1433419"/>
                  <a:pt x="708196" y="1373260"/>
                  <a:pt x="824399" y="1369415"/>
                </a:cubicBezTo>
                <a:cubicBezTo>
                  <a:pt x="892248" y="1367154"/>
                  <a:pt x="930243" y="1406008"/>
                  <a:pt x="930243" y="1406008"/>
                </a:cubicBezTo>
                <a:cubicBezTo>
                  <a:pt x="938815" y="1400427"/>
                  <a:pt x="948748" y="1397301"/>
                  <a:pt x="958966" y="1396962"/>
                </a:cubicBezTo>
                <a:cubicBezTo>
                  <a:pt x="938069" y="1323821"/>
                  <a:pt x="1076571" y="984033"/>
                  <a:pt x="1428119" y="1007554"/>
                </a:cubicBezTo>
                <a:cubicBezTo>
                  <a:pt x="1455530" y="921340"/>
                  <a:pt x="1680291" y="869052"/>
                  <a:pt x="1813592" y="913470"/>
                </a:cubicBezTo>
                <a:cubicBezTo>
                  <a:pt x="1946892" y="957888"/>
                  <a:pt x="2074946" y="936991"/>
                  <a:pt x="2103669" y="921340"/>
                </a:cubicBezTo>
                <a:cubicBezTo>
                  <a:pt x="2132391" y="905690"/>
                  <a:pt x="2158581" y="943957"/>
                  <a:pt x="2226521" y="897322"/>
                </a:cubicBezTo>
                <a:cubicBezTo>
                  <a:pt x="2294460" y="850687"/>
                  <a:pt x="2366742" y="802876"/>
                  <a:pt x="2384202" y="703545"/>
                </a:cubicBezTo>
                <a:cubicBezTo>
                  <a:pt x="2401662" y="604214"/>
                  <a:pt x="2467837" y="578115"/>
                  <a:pt x="2502666" y="578115"/>
                </a:cubicBezTo>
                <a:cubicBezTo>
                  <a:pt x="2507913" y="520624"/>
                  <a:pt x="2595031" y="494480"/>
                  <a:pt x="2657769" y="504929"/>
                </a:cubicBezTo>
                <a:cubicBezTo>
                  <a:pt x="2718109" y="515015"/>
                  <a:pt x="2760537" y="562419"/>
                  <a:pt x="2760537" y="562419"/>
                </a:cubicBezTo>
                <a:cubicBezTo>
                  <a:pt x="2760537" y="562419"/>
                  <a:pt x="2793648" y="550207"/>
                  <a:pt x="2826758" y="558936"/>
                </a:cubicBezTo>
                <a:cubicBezTo>
                  <a:pt x="2821511" y="475301"/>
                  <a:pt x="2890988" y="302060"/>
                  <a:pt x="3075899" y="240091"/>
                </a:cubicBezTo>
                <a:cubicBezTo>
                  <a:pt x="3289036" y="168669"/>
                  <a:pt x="3446807" y="278449"/>
                  <a:pt x="3446807" y="278449"/>
                </a:cubicBezTo>
                <a:cubicBezTo>
                  <a:pt x="3457256" y="250540"/>
                  <a:pt x="3502534" y="264472"/>
                  <a:pt x="3502534" y="264472"/>
                </a:cubicBezTo>
                <a:cubicBezTo>
                  <a:pt x="3502534" y="264472"/>
                  <a:pt x="3627644" y="-11152"/>
                  <a:pt x="3911258" y="351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0" scaled="0"/>
          </a:gradFill>
          <a:ln w="4514" cap="flat">
            <a:noFill/>
            <a:miter/>
          </a:ln>
          <a:effectLst>
            <a:outerShdw blurRad="101600" dist="76200" dir="16200000" algn="r" rotWithShape="0">
              <a:schemeClr val="accent4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9198140" y="5746512"/>
            <a:ext cx="2545165" cy="1111488"/>
          </a:xfrm>
          <a:custGeom>
            <a:avLst/>
            <a:gdLst>
              <a:gd name="connsiteX0" fmla="*/ 2291046 w 2545165"/>
              <a:gd name="connsiteY0" fmla="*/ 246 h 1111488"/>
              <a:gd name="connsiteX1" fmla="*/ 2545165 w 2545165"/>
              <a:gd name="connsiteY1" fmla="*/ 43531 h 1111488"/>
              <a:gd name="connsiteX2" fmla="*/ 2545165 w 2545165"/>
              <a:gd name="connsiteY2" fmla="*/ 1111488 h 1111488"/>
              <a:gd name="connsiteX3" fmla="*/ 0 w 2545165"/>
              <a:gd name="connsiteY3" fmla="*/ 1111488 h 1111488"/>
              <a:gd name="connsiteX4" fmla="*/ 59324 w 2545165"/>
              <a:gd name="connsiteY4" fmla="*/ 1097891 h 1111488"/>
              <a:gd name="connsiteX5" fmla="*/ 465051 w 2545165"/>
              <a:gd name="connsiteY5" fmla="*/ 885763 h 1111488"/>
              <a:gd name="connsiteX6" fmla="*/ 977310 w 2545165"/>
              <a:gd name="connsiteY6" fmla="*/ 610749 h 1111488"/>
              <a:gd name="connsiteX7" fmla="*/ 1345821 w 2545165"/>
              <a:gd name="connsiteY7" fmla="*/ 346816 h 1111488"/>
              <a:gd name="connsiteX8" fmla="*/ 1578407 w 2545165"/>
              <a:gd name="connsiteY8" fmla="*/ 448725 h 1111488"/>
              <a:gd name="connsiteX9" fmla="*/ 1703837 w 2545165"/>
              <a:gd name="connsiteY9" fmla="*/ 446102 h 1111488"/>
              <a:gd name="connsiteX10" fmla="*/ 2291046 w 2545165"/>
              <a:gd name="connsiteY10" fmla="*/ 246 h 1111488"/>
            </a:gdLst>
            <a:ahLst/>
            <a:cxnLst/>
            <a:rect l="l" t="t" r="r" b="b"/>
            <a:pathLst>
              <a:path w="2545165" h="1111488">
                <a:moveTo>
                  <a:pt x="2291046" y="246"/>
                </a:moveTo>
                <a:cubicBezTo>
                  <a:pt x="2368764" y="-1977"/>
                  <a:pt x="2453569" y="10718"/>
                  <a:pt x="2545165" y="43531"/>
                </a:cubicBezTo>
                <a:lnTo>
                  <a:pt x="2545165" y="1111488"/>
                </a:lnTo>
                <a:lnTo>
                  <a:pt x="0" y="1111488"/>
                </a:lnTo>
                <a:lnTo>
                  <a:pt x="59324" y="1097891"/>
                </a:lnTo>
                <a:cubicBezTo>
                  <a:pt x="279840" y="1039076"/>
                  <a:pt x="406259" y="954799"/>
                  <a:pt x="465051" y="885763"/>
                </a:cubicBezTo>
                <a:cubicBezTo>
                  <a:pt x="543439" y="793715"/>
                  <a:pt x="715956" y="480071"/>
                  <a:pt x="977310" y="610749"/>
                </a:cubicBezTo>
                <a:cubicBezTo>
                  <a:pt x="1024352" y="495767"/>
                  <a:pt x="1095865" y="334829"/>
                  <a:pt x="1345821" y="346816"/>
                </a:cubicBezTo>
                <a:cubicBezTo>
                  <a:pt x="1507844" y="354641"/>
                  <a:pt x="1578407" y="448725"/>
                  <a:pt x="1578407" y="448725"/>
                </a:cubicBezTo>
                <a:cubicBezTo>
                  <a:pt x="1635898" y="401683"/>
                  <a:pt x="1698636" y="427828"/>
                  <a:pt x="1703837" y="446102"/>
                </a:cubicBezTo>
                <a:cubicBezTo>
                  <a:pt x="1750548" y="299610"/>
                  <a:pt x="1954267" y="9877"/>
                  <a:pt x="2291046" y="246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1397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9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10354111" y="5056603"/>
            <a:ext cx="1837889" cy="1801397"/>
          </a:xfrm>
          <a:custGeom>
            <a:avLst/>
            <a:gdLst/>
            <a:ahLst/>
            <a:cxnLst/>
            <a:rect l="l" t="t" r="r" b="b"/>
            <a:pathLst>
              <a:path w="1841500" h="1803400">
                <a:moveTo>
                  <a:pt x="0" y="0"/>
                </a:moveTo>
                <a:lnTo>
                  <a:pt x="1837889" y="0"/>
                </a:lnTo>
                <a:lnTo>
                  <a:pt x="1837889" y="1801397"/>
                </a:lnTo>
                <a:lnTo>
                  <a:pt x="0" y="180139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0" name="标题 1"/>
          <p:cNvSpPr txBox="1"/>
          <p:nvPr/>
        </p:nvSpPr>
        <p:spPr>
          <a:xfrm>
            <a:off x="10532764" y="5262402"/>
            <a:ext cx="1659236" cy="1595598"/>
          </a:xfrm>
          <a:custGeom>
            <a:avLst/>
            <a:gdLst>
              <a:gd name="connsiteX0" fmla="*/ 1659236 w 1659236"/>
              <a:gd name="connsiteY0" fmla="*/ 0 h 1595598"/>
              <a:gd name="connsiteX1" fmla="*/ 1659236 w 1659236"/>
              <a:gd name="connsiteY1" fmla="*/ 1170334 h 1595598"/>
              <a:gd name="connsiteX2" fmla="*/ 836268 w 1659236"/>
              <a:gd name="connsiteY2" fmla="*/ 1595598 h 1595598"/>
              <a:gd name="connsiteX3" fmla="*/ 20922 w 1659236"/>
              <a:gd name="connsiteY3" fmla="*/ 1595598 h 1595598"/>
              <a:gd name="connsiteX4" fmla="*/ 6182 w 1659236"/>
              <a:gd name="connsiteY4" fmla="*/ 1516278 h 1595598"/>
              <a:gd name="connsiteX5" fmla="*/ 91467 w 1659236"/>
              <a:gd name="connsiteY5" fmla="*/ 1148597 h 1595598"/>
              <a:gd name="connsiteX6" fmla="*/ 400189 w 1659236"/>
              <a:gd name="connsiteY6" fmla="*/ 1035576 h 1595598"/>
              <a:gd name="connsiteX7" fmla="*/ 434634 w 1659236"/>
              <a:gd name="connsiteY7" fmla="*/ 1008000 h 1595598"/>
              <a:gd name="connsiteX8" fmla="*/ 577760 w 1659236"/>
              <a:gd name="connsiteY8" fmla="*/ 697895 h 1595598"/>
              <a:gd name="connsiteX9" fmla="*/ 752802 w 1659236"/>
              <a:gd name="connsiteY9" fmla="*/ 757149 h 1595598"/>
              <a:gd name="connsiteX10" fmla="*/ 806522 w 1659236"/>
              <a:gd name="connsiteY10" fmla="*/ 748800 h 1595598"/>
              <a:gd name="connsiteX11" fmla="*/ 947119 w 1659236"/>
              <a:gd name="connsiteY11" fmla="*/ 667696 h 1595598"/>
              <a:gd name="connsiteX12" fmla="*/ 915441 w 1659236"/>
              <a:gd name="connsiteY12" fmla="*/ 480249 h 1595598"/>
              <a:gd name="connsiteX13" fmla="*/ 1167628 w 1659236"/>
              <a:gd name="connsiteY13" fmla="*/ 110889 h 1595598"/>
              <a:gd name="connsiteX14" fmla="*/ 1454308 w 1659236"/>
              <a:gd name="connsiteY14" fmla="*/ 88848 h 1595598"/>
              <a:gd name="connsiteX15" fmla="*/ 1647354 w 1659236"/>
              <a:gd name="connsiteY15" fmla="*/ 37867 h 1595598"/>
            </a:gdLst>
            <a:ahLst/>
            <a:cxnLst/>
            <a:rect l="l" t="t" r="r" b="b"/>
            <a:pathLst>
              <a:path w="1659236" h="1595598">
                <a:moveTo>
                  <a:pt x="1659236" y="0"/>
                </a:moveTo>
                <a:lnTo>
                  <a:pt x="1659236" y="1170334"/>
                </a:lnTo>
                <a:lnTo>
                  <a:pt x="836268" y="1595598"/>
                </a:lnTo>
                <a:lnTo>
                  <a:pt x="20922" y="1595598"/>
                </a:lnTo>
                <a:lnTo>
                  <a:pt x="6182" y="1516278"/>
                </a:lnTo>
                <a:cubicBezTo>
                  <a:pt x="-10367" y="1390229"/>
                  <a:pt x="2550" y="1279879"/>
                  <a:pt x="91467" y="1148597"/>
                </a:cubicBezTo>
                <a:cubicBezTo>
                  <a:pt x="210023" y="973555"/>
                  <a:pt x="400189" y="1035576"/>
                  <a:pt x="400189" y="1035576"/>
                </a:cubicBezTo>
                <a:cubicBezTo>
                  <a:pt x="400189" y="1035576"/>
                  <a:pt x="411209" y="1009384"/>
                  <a:pt x="434634" y="1008000"/>
                </a:cubicBezTo>
                <a:cubicBezTo>
                  <a:pt x="415551" y="926896"/>
                  <a:pt x="411734" y="772511"/>
                  <a:pt x="577760" y="697895"/>
                </a:cubicBezTo>
                <a:cubicBezTo>
                  <a:pt x="685247" y="649662"/>
                  <a:pt x="752802" y="757149"/>
                  <a:pt x="752802" y="757149"/>
                </a:cubicBezTo>
                <a:cubicBezTo>
                  <a:pt x="759672" y="702046"/>
                  <a:pt x="796885" y="740403"/>
                  <a:pt x="806522" y="748800"/>
                </a:cubicBezTo>
                <a:cubicBezTo>
                  <a:pt x="816159" y="757197"/>
                  <a:pt x="897455" y="800707"/>
                  <a:pt x="947119" y="667696"/>
                </a:cubicBezTo>
                <a:cubicBezTo>
                  <a:pt x="981565" y="575380"/>
                  <a:pt x="936099" y="494037"/>
                  <a:pt x="915441" y="480249"/>
                </a:cubicBezTo>
                <a:cubicBezTo>
                  <a:pt x="843878" y="385166"/>
                  <a:pt x="915441" y="99869"/>
                  <a:pt x="1167628" y="110889"/>
                </a:cubicBezTo>
                <a:cubicBezTo>
                  <a:pt x="1184183" y="55786"/>
                  <a:pt x="1324780" y="-13153"/>
                  <a:pt x="1454308" y="88848"/>
                </a:cubicBezTo>
                <a:cubicBezTo>
                  <a:pt x="1559756" y="111605"/>
                  <a:pt x="1620227" y="84716"/>
                  <a:pt x="1647354" y="378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0740056" y="6069085"/>
            <a:ext cx="1451944" cy="788915"/>
          </a:xfrm>
          <a:custGeom>
            <a:avLst/>
            <a:gdLst>
              <a:gd name="connsiteX0" fmla="*/ 1451944 w 1451944"/>
              <a:gd name="connsiteY0" fmla="*/ 0 h 788915"/>
              <a:gd name="connsiteX1" fmla="*/ 1451944 w 1451944"/>
              <a:gd name="connsiteY1" fmla="*/ 788915 h 788915"/>
              <a:gd name="connsiteX2" fmla="*/ 0 w 1451944"/>
              <a:gd name="connsiteY2" fmla="*/ 788915 h 788915"/>
              <a:gd name="connsiteX3" fmla="*/ 52 w 1451944"/>
              <a:gd name="connsiteY3" fmla="*/ 788784 h 788915"/>
              <a:gd name="connsiteX4" fmla="*/ 81737 w 1451944"/>
              <a:gd name="connsiteY4" fmla="*/ 687849 h 788915"/>
              <a:gd name="connsiteX5" fmla="*/ 331634 w 1451944"/>
              <a:gd name="connsiteY5" fmla="*/ 630074 h 788915"/>
              <a:gd name="connsiteX6" fmla="*/ 486019 w 1451944"/>
              <a:gd name="connsiteY6" fmla="*/ 603309 h 788915"/>
              <a:gd name="connsiteX7" fmla="*/ 486019 w 1451944"/>
              <a:gd name="connsiteY7" fmla="*/ 491242 h 788915"/>
              <a:gd name="connsiteX8" fmla="*/ 549853 w 1451944"/>
              <a:gd name="connsiteY8" fmla="*/ 387381 h 788915"/>
              <a:gd name="connsiteX9" fmla="*/ 671271 w 1451944"/>
              <a:gd name="connsiteY9" fmla="*/ 431511 h 788915"/>
              <a:gd name="connsiteX10" fmla="*/ 977130 w 1451944"/>
              <a:gd name="connsiteY10" fmla="*/ 126892 h 788915"/>
              <a:gd name="connsiteX11" fmla="*/ 1245681 w 1451944"/>
              <a:gd name="connsiteY11" fmla="*/ 115872 h 788915"/>
              <a:gd name="connsiteX12" fmla="*/ 1387662 w 1451944"/>
              <a:gd name="connsiteY12" fmla="*/ 88296 h 788915"/>
              <a:gd name="connsiteX13" fmla="*/ 1430240 w 1451944"/>
              <a:gd name="connsiteY13" fmla="*/ 22050 h 788915"/>
            </a:gdLst>
            <a:ahLst/>
            <a:cxnLst/>
            <a:rect l="l" t="t" r="r" b="b"/>
            <a:pathLst>
              <a:path w="1451944" h="788915">
                <a:moveTo>
                  <a:pt x="1451944" y="0"/>
                </a:moveTo>
                <a:lnTo>
                  <a:pt x="1451944" y="788915"/>
                </a:lnTo>
                <a:lnTo>
                  <a:pt x="0" y="788915"/>
                </a:lnTo>
                <a:lnTo>
                  <a:pt x="52" y="788784"/>
                </a:lnTo>
                <a:cubicBezTo>
                  <a:pt x="19036" y="755798"/>
                  <a:pt x="45299" y="722080"/>
                  <a:pt x="81737" y="687849"/>
                </a:cubicBezTo>
                <a:cubicBezTo>
                  <a:pt x="203012" y="573921"/>
                  <a:pt x="331634" y="630074"/>
                  <a:pt x="331634" y="630074"/>
                </a:cubicBezTo>
                <a:cubicBezTo>
                  <a:pt x="331634" y="630074"/>
                  <a:pt x="425524" y="671676"/>
                  <a:pt x="486019" y="603309"/>
                </a:cubicBezTo>
                <a:cubicBezTo>
                  <a:pt x="545750" y="535850"/>
                  <a:pt x="486019" y="491242"/>
                  <a:pt x="486019" y="491242"/>
                </a:cubicBezTo>
                <a:cubicBezTo>
                  <a:pt x="486019" y="491242"/>
                  <a:pt x="480961" y="409422"/>
                  <a:pt x="549853" y="387381"/>
                </a:cubicBezTo>
                <a:cubicBezTo>
                  <a:pt x="618744" y="365339"/>
                  <a:pt x="671271" y="431511"/>
                  <a:pt x="671271" y="431511"/>
                </a:cubicBezTo>
                <a:cubicBezTo>
                  <a:pt x="664258" y="308805"/>
                  <a:pt x="777279" y="115872"/>
                  <a:pt x="977130" y="126892"/>
                </a:cubicBezTo>
                <a:cubicBezTo>
                  <a:pt x="1176981" y="137913"/>
                  <a:pt x="1245681" y="115872"/>
                  <a:pt x="1245681" y="115872"/>
                </a:cubicBezTo>
                <a:cubicBezTo>
                  <a:pt x="1245681" y="115872"/>
                  <a:pt x="1332511" y="190297"/>
                  <a:pt x="1387662" y="88296"/>
                </a:cubicBezTo>
                <a:cubicBezTo>
                  <a:pt x="1401450" y="62796"/>
                  <a:pt x="1415613" y="40743"/>
                  <a:pt x="1430240" y="2205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1677756" y="6604948"/>
            <a:ext cx="514244" cy="253052"/>
          </a:xfrm>
          <a:custGeom>
            <a:avLst/>
            <a:gdLst>
              <a:gd name="connsiteX0" fmla="*/ 321817 w 514244"/>
              <a:gd name="connsiteY0" fmla="*/ 368 h 253052"/>
              <a:gd name="connsiteX1" fmla="*/ 305310 w 514244"/>
              <a:gd name="connsiteY1" fmla="*/ 207137 h 253052"/>
              <a:gd name="connsiteX2" fmla="*/ 474020 w 514244"/>
              <a:gd name="connsiteY2" fmla="*/ 95682 h 253052"/>
              <a:gd name="connsiteX3" fmla="*/ 514244 w 514244"/>
              <a:gd name="connsiteY3" fmla="*/ 83820 h 253052"/>
              <a:gd name="connsiteX4" fmla="*/ 514244 w 514244"/>
              <a:gd name="connsiteY4" fmla="*/ 253052 h 253052"/>
              <a:gd name="connsiteX5" fmla="*/ 0 w 514244"/>
              <a:gd name="connsiteY5" fmla="*/ 253052 h 253052"/>
              <a:gd name="connsiteX6" fmla="*/ 6368 w 514244"/>
              <a:gd name="connsiteY6" fmla="*/ 251220 h 253052"/>
              <a:gd name="connsiteX7" fmla="*/ 126259 w 514244"/>
              <a:gd name="connsiteY7" fmla="*/ 123218 h 253052"/>
              <a:gd name="connsiteX8" fmla="*/ 149684 w 514244"/>
              <a:gd name="connsiteY8" fmla="*/ 207328 h 253052"/>
              <a:gd name="connsiteX9" fmla="*/ 321817 w 514244"/>
              <a:gd name="connsiteY9" fmla="*/ 368 h 253052"/>
            </a:gdLst>
            <a:ahLst/>
            <a:cxnLst/>
            <a:rect l="l" t="t" r="r" b="b"/>
            <a:pathLst>
              <a:path w="514244" h="253052">
                <a:moveTo>
                  <a:pt x="321817" y="368"/>
                </a:moveTo>
                <a:cubicBezTo>
                  <a:pt x="372817" y="-7885"/>
                  <a:pt x="346625" y="124411"/>
                  <a:pt x="305310" y="207137"/>
                </a:cubicBezTo>
                <a:cubicBezTo>
                  <a:pt x="359107" y="149243"/>
                  <a:pt x="419519" y="115387"/>
                  <a:pt x="474020" y="95682"/>
                </a:cubicBezTo>
                <a:lnTo>
                  <a:pt x="514244" y="83820"/>
                </a:lnTo>
                <a:lnTo>
                  <a:pt x="514244" y="253052"/>
                </a:lnTo>
                <a:lnTo>
                  <a:pt x="0" y="253052"/>
                </a:lnTo>
                <a:lnTo>
                  <a:pt x="6368" y="251220"/>
                </a:lnTo>
                <a:cubicBezTo>
                  <a:pt x="13238" y="226411"/>
                  <a:pt x="83513" y="125937"/>
                  <a:pt x="126259" y="123218"/>
                </a:cubicBezTo>
                <a:cubicBezTo>
                  <a:pt x="169006" y="120498"/>
                  <a:pt x="149684" y="207328"/>
                  <a:pt x="149684" y="207328"/>
                </a:cubicBezTo>
                <a:cubicBezTo>
                  <a:pt x="149684" y="207328"/>
                  <a:pt x="270816" y="8622"/>
                  <a:pt x="321817" y="36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3" name="图片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>
            <a:off x="4781763" y="607162"/>
            <a:ext cx="6441568" cy="625083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标题 1"/>
          <p:cNvSpPr txBox="1"/>
          <p:nvPr/>
        </p:nvSpPr>
        <p:spPr>
          <a:xfrm>
            <a:off x="7318808" y="2069356"/>
            <a:ext cx="1571814" cy="1327326"/>
          </a:xfrm>
          <a:custGeom>
            <a:avLst/>
            <a:gdLst>
              <a:gd name="connsiteX0" fmla="*/ 1571815 w 1571814"/>
              <a:gd name="connsiteY0" fmla="*/ 790289 h 1327326"/>
              <a:gd name="connsiteX1" fmla="*/ 640288 w 1571814"/>
              <a:gd name="connsiteY1" fmla="*/ 1063863 h 1327326"/>
              <a:gd name="connsiteX2" fmla="*/ 377952 w 1571814"/>
              <a:gd name="connsiteY2" fmla="*/ 678630 h 1327326"/>
              <a:gd name="connsiteX3" fmla="*/ 232534 w 1571814"/>
              <a:gd name="connsiteY3" fmla="*/ 559150 h 1327326"/>
              <a:gd name="connsiteX4" fmla="*/ 389235 w 1571814"/>
              <a:gd name="connsiteY4" fmla="*/ 237927 h 1327326"/>
              <a:gd name="connsiteX5" fmla="*/ 228354 w 1571814"/>
              <a:gd name="connsiteY5" fmla="*/ 0 h 1327326"/>
              <a:gd name="connsiteX6" fmla="*/ 1395 w 1571814"/>
              <a:gd name="connsiteY6" fmla="*/ 468258 h 1327326"/>
              <a:gd name="connsiteX7" fmla="*/ 197023 w 1571814"/>
              <a:gd name="connsiteY7" fmla="*/ 788581 h 1327326"/>
              <a:gd name="connsiteX8" fmla="*/ 306120 w 1571814"/>
              <a:gd name="connsiteY8" fmla="*/ 1219709 h 1327326"/>
              <a:gd name="connsiteX9" fmla="*/ 659347 w 1571814"/>
              <a:gd name="connsiteY9" fmla="*/ 1219709 h 1327326"/>
              <a:gd name="connsiteX10" fmla="*/ 951981 w 1571814"/>
              <a:gd name="connsiteY10" fmla="*/ 1325345 h 1327326"/>
              <a:gd name="connsiteX11" fmla="*/ 1199573 w 1571814"/>
              <a:gd name="connsiteY11" fmla="*/ 1223170 h 1327326"/>
              <a:gd name="connsiteX12" fmla="*/ 1255133 w 1571814"/>
              <a:gd name="connsiteY12" fmla="*/ 1308084 h 1327326"/>
              <a:gd name="connsiteX13" fmla="*/ 1571815 w 1571814"/>
              <a:gd name="connsiteY13" fmla="*/ 790289 h 1327326"/>
            </a:gdLst>
            <a:ahLst/>
            <a:cxnLst/>
            <a:rect l="l" t="t" r="r" b="b"/>
            <a:pathLst>
              <a:path w="1571814" h="1327326">
                <a:moveTo>
                  <a:pt x="1571815" y="790289"/>
                </a:moveTo>
                <a:cubicBezTo>
                  <a:pt x="1571815" y="790289"/>
                  <a:pt x="1177007" y="1334200"/>
                  <a:pt x="640288" y="1063863"/>
                </a:cubicBezTo>
                <a:cubicBezTo>
                  <a:pt x="484442" y="1039634"/>
                  <a:pt x="326033" y="862166"/>
                  <a:pt x="377952" y="678630"/>
                </a:cubicBezTo>
                <a:cubicBezTo>
                  <a:pt x="377952" y="678630"/>
                  <a:pt x="260224" y="692475"/>
                  <a:pt x="232534" y="559150"/>
                </a:cubicBezTo>
                <a:cubicBezTo>
                  <a:pt x="204844" y="425824"/>
                  <a:pt x="321673" y="262156"/>
                  <a:pt x="389235" y="237927"/>
                </a:cubicBezTo>
                <a:cubicBezTo>
                  <a:pt x="372783" y="173018"/>
                  <a:pt x="368782" y="67427"/>
                  <a:pt x="228354" y="0"/>
                </a:cubicBezTo>
                <a:cubicBezTo>
                  <a:pt x="78396" y="95117"/>
                  <a:pt x="-12495" y="198145"/>
                  <a:pt x="1395" y="468258"/>
                </a:cubicBezTo>
                <a:cubicBezTo>
                  <a:pt x="15285" y="738370"/>
                  <a:pt x="197023" y="788581"/>
                  <a:pt x="197023" y="788581"/>
                </a:cubicBezTo>
                <a:cubicBezTo>
                  <a:pt x="157196" y="991177"/>
                  <a:pt x="157196" y="1107151"/>
                  <a:pt x="306120" y="1219709"/>
                </a:cubicBezTo>
                <a:cubicBezTo>
                  <a:pt x="455044" y="1332267"/>
                  <a:pt x="659347" y="1219709"/>
                  <a:pt x="659347" y="1219709"/>
                </a:cubicBezTo>
                <a:cubicBezTo>
                  <a:pt x="659347" y="1219709"/>
                  <a:pt x="752846" y="1344404"/>
                  <a:pt x="951981" y="1325345"/>
                </a:cubicBezTo>
                <a:cubicBezTo>
                  <a:pt x="1151115" y="1306286"/>
                  <a:pt x="1199573" y="1223170"/>
                  <a:pt x="1199573" y="1223170"/>
                </a:cubicBezTo>
                <a:cubicBezTo>
                  <a:pt x="1199573" y="1223170"/>
                  <a:pt x="1170130" y="1327053"/>
                  <a:pt x="1255133" y="1308084"/>
                </a:cubicBezTo>
                <a:cubicBezTo>
                  <a:pt x="1340136" y="1289114"/>
                  <a:pt x="1507759" y="1140055"/>
                  <a:pt x="1571815" y="790289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48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5" name="图片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>
            <a:off x="7216410" y="1934503"/>
            <a:ext cx="642804" cy="979938"/>
          </a:xfrm>
          <a:custGeom>
            <a:avLst/>
            <a:gdLst/>
            <a:ahLst/>
            <a:cxnLst/>
            <a:rect l="l" t="t" r="r" b="b"/>
            <a:pathLst>
              <a:path w="647700" h="977900">
                <a:moveTo>
                  <a:pt x="0" y="0"/>
                </a:moveTo>
                <a:lnTo>
                  <a:pt x="642804" y="0"/>
                </a:lnTo>
                <a:lnTo>
                  <a:pt x="642804" y="979939"/>
                </a:lnTo>
                <a:lnTo>
                  <a:pt x="0" y="97993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>
            <a:off x="7396096" y="2092911"/>
            <a:ext cx="311946" cy="657341"/>
          </a:xfrm>
          <a:custGeom>
            <a:avLst/>
            <a:gdLst>
              <a:gd name="connsiteX0" fmla="*/ 213818 w 311946"/>
              <a:gd name="connsiteY0" fmla="*/ 15643 h 657341"/>
              <a:gd name="connsiteX1" fmla="*/ 208603 w 311946"/>
              <a:gd name="connsiteY1" fmla="*/ 11687 h 657341"/>
              <a:gd name="connsiteX2" fmla="*/ 194713 w 311946"/>
              <a:gd name="connsiteY2" fmla="*/ 1438 h 657341"/>
              <a:gd name="connsiteX3" fmla="*/ 192511 w 311946"/>
              <a:gd name="connsiteY3" fmla="*/ 0 h 657341"/>
              <a:gd name="connsiteX4" fmla="*/ 63455 w 311946"/>
              <a:gd name="connsiteY4" fmla="*/ 255953 h 657341"/>
              <a:gd name="connsiteX5" fmla="*/ 4614 w 311946"/>
              <a:gd name="connsiteY5" fmla="*/ 384109 h 657341"/>
              <a:gd name="connsiteX6" fmla="*/ 297921 w 311946"/>
              <a:gd name="connsiteY6" fmla="*/ 655255 h 657341"/>
              <a:gd name="connsiteX7" fmla="*/ 155246 w 311946"/>
              <a:gd name="connsiteY7" fmla="*/ 535595 h 657341"/>
              <a:gd name="connsiteX8" fmla="*/ 311946 w 311946"/>
              <a:gd name="connsiteY8" fmla="*/ 214373 h 657341"/>
              <a:gd name="connsiteX9" fmla="*/ 270321 w 311946"/>
              <a:gd name="connsiteY9" fmla="*/ 81811 h 657341"/>
              <a:gd name="connsiteX10" fmla="*/ 213818 w 311946"/>
              <a:gd name="connsiteY10" fmla="*/ 15643 h 657341"/>
            </a:gdLst>
            <a:ahLst/>
            <a:cxnLst/>
            <a:rect l="l" t="t" r="r" b="b"/>
            <a:pathLst>
              <a:path w="311946" h="657341">
                <a:moveTo>
                  <a:pt x="213818" y="15643"/>
                </a:moveTo>
                <a:cubicBezTo>
                  <a:pt x="212154" y="14295"/>
                  <a:pt x="210311" y="12991"/>
                  <a:pt x="208603" y="11687"/>
                </a:cubicBezTo>
                <a:cubicBezTo>
                  <a:pt x="204108" y="8136"/>
                  <a:pt x="199613" y="4720"/>
                  <a:pt x="194713" y="1438"/>
                </a:cubicBezTo>
                <a:cubicBezTo>
                  <a:pt x="194039" y="944"/>
                  <a:pt x="193230" y="494"/>
                  <a:pt x="192511" y="0"/>
                </a:cubicBezTo>
                <a:cubicBezTo>
                  <a:pt x="190937" y="1304"/>
                  <a:pt x="60039" y="107883"/>
                  <a:pt x="63455" y="255953"/>
                </a:cubicBezTo>
                <a:cubicBezTo>
                  <a:pt x="31585" y="230016"/>
                  <a:pt x="-14850" y="248985"/>
                  <a:pt x="4614" y="384109"/>
                </a:cubicBezTo>
                <a:cubicBezTo>
                  <a:pt x="21920" y="504444"/>
                  <a:pt x="108766" y="678360"/>
                  <a:pt x="297921" y="655255"/>
                </a:cubicBezTo>
                <a:cubicBezTo>
                  <a:pt x="280840" y="656379"/>
                  <a:pt x="180554" y="657458"/>
                  <a:pt x="155246" y="535595"/>
                </a:cubicBezTo>
                <a:cubicBezTo>
                  <a:pt x="127511" y="402269"/>
                  <a:pt x="244384" y="238602"/>
                  <a:pt x="311946" y="214373"/>
                </a:cubicBezTo>
                <a:cubicBezTo>
                  <a:pt x="302956" y="178412"/>
                  <a:pt x="297382" y="129550"/>
                  <a:pt x="270321" y="81811"/>
                </a:cubicBezTo>
                <a:cubicBezTo>
                  <a:pt x="255411" y="56685"/>
                  <a:pt x="236299" y="34304"/>
                  <a:pt x="213818" y="15643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50800" dir="108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8891472" y="5134795"/>
            <a:ext cx="937552" cy="1212063"/>
          </a:xfrm>
          <a:custGeom>
            <a:avLst/>
            <a:gdLst>
              <a:gd name="connsiteX0" fmla="*/ 465369 w 937552"/>
              <a:gd name="connsiteY0" fmla="*/ 1176094 h 1212063"/>
              <a:gd name="connsiteX1" fmla="*/ 280548 w 937552"/>
              <a:gd name="connsiteY1" fmla="*/ 813690 h 1212063"/>
              <a:gd name="connsiteX2" fmla="*/ 937553 w 937552"/>
              <a:gd name="connsiteY2" fmla="*/ 0 h 1212063"/>
              <a:gd name="connsiteX3" fmla="*/ 770192 w 937552"/>
              <a:gd name="connsiteY3" fmla="*/ 108061 h 1212063"/>
              <a:gd name="connsiteX4" fmla="*/ 522814 w 937552"/>
              <a:gd name="connsiteY4" fmla="*/ 54053 h 1212063"/>
              <a:gd name="connsiteX5" fmla="*/ 407878 w 937552"/>
              <a:gd name="connsiteY5" fmla="*/ 355438 h 1212063"/>
              <a:gd name="connsiteX6" fmla="*/ 364319 w 937552"/>
              <a:gd name="connsiteY6" fmla="*/ 214312 h 1212063"/>
              <a:gd name="connsiteX7" fmla="*/ 334828 w 937552"/>
              <a:gd name="connsiteY7" fmla="*/ 322373 h 1212063"/>
              <a:gd name="connsiteX8" fmla="*/ 106674 w 937552"/>
              <a:gd name="connsiteY8" fmla="*/ 400761 h 1212063"/>
              <a:gd name="connsiteX9" fmla="*/ 75011 w 937552"/>
              <a:gd name="connsiteY9" fmla="*/ 742268 h 1212063"/>
              <a:gd name="connsiteX10" fmla="*/ 115087 w 937552"/>
              <a:gd name="connsiteY10" fmla="*/ 1008009 h 1212063"/>
              <a:gd name="connsiteX11" fmla="*/ 106584 w 937552"/>
              <a:gd name="connsiteY11" fmla="*/ 1139501 h 1212063"/>
              <a:gd name="connsiteX12" fmla="*/ 465369 w 937552"/>
              <a:gd name="connsiteY12" fmla="*/ 1176094 h 1212063"/>
            </a:gdLst>
            <a:ahLst/>
            <a:cxnLst/>
            <a:rect l="l" t="t" r="r" b="b"/>
            <a:pathLst>
              <a:path w="937552" h="1212063">
                <a:moveTo>
                  <a:pt x="465369" y="1176094"/>
                </a:moveTo>
                <a:cubicBezTo>
                  <a:pt x="465369" y="1176094"/>
                  <a:pt x="64653" y="1193870"/>
                  <a:pt x="280548" y="813690"/>
                </a:cubicBezTo>
                <a:cubicBezTo>
                  <a:pt x="455644" y="505837"/>
                  <a:pt x="902678" y="376381"/>
                  <a:pt x="937553" y="0"/>
                </a:cubicBezTo>
                <a:cubicBezTo>
                  <a:pt x="937553" y="0"/>
                  <a:pt x="848716" y="125475"/>
                  <a:pt x="770192" y="108061"/>
                </a:cubicBezTo>
                <a:cubicBezTo>
                  <a:pt x="726633" y="1764"/>
                  <a:pt x="627347" y="-24380"/>
                  <a:pt x="522814" y="54053"/>
                </a:cubicBezTo>
                <a:cubicBezTo>
                  <a:pt x="418282" y="132486"/>
                  <a:pt x="407878" y="355438"/>
                  <a:pt x="407878" y="355438"/>
                </a:cubicBezTo>
                <a:cubicBezTo>
                  <a:pt x="407878" y="355438"/>
                  <a:pt x="414844" y="197124"/>
                  <a:pt x="364319" y="214312"/>
                </a:cubicBezTo>
                <a:cubicBezTo>
                  <a:pt x="313794" y="231501"/>
                  <a:pt x="334828" y="322373"/>
                  <a:pt x="334828" y="322373"/>
                </a:cubicBezTo>
                <a:cubicBezTo>
                  <a:pt x="334828" y="322373"/>
                  <a:pt x="234004" y="247468"/>
                  <a:pt x="106674" y="400761"/>
                </a:cubicBezTo>
                <a:cubicBezTo>
                  <a:pt x="-20656" y="554055"/>
                  <a:pt x="54204" y="710921"/>
                  <a:pt x="75011" y="742268"/>
                </a:cubicBezTo>
                <a:cubicBezTo>
                  <a:pt x="-5141" y="780580"/>
                  <a:pt x="-58063" y="920982"/>
                  <a:pt x="115087" y="1008009"/>
                </a:cubicBezTo>
                <a:cubicBezTo>
                  <a:pt x="68045" y="1028002"/>
                  <a:pt x="56285" y="1092459"/>
                  <a:pt x="106584" y="1139501"/>
                </a:cubicBezTo>
                <a:cubicBezTo>
                  <a:pt x="156882" y="1186543"/>
                  <a:pt x="303165" y="1254844"/>
                  <a:pt x="465369" y="1176094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139700" dist="76200" dir="16200000" algn="r" rotWithShape="0">
              <a:schemeClr val="accent4">
                <a:lumMod val="75000"/>
                <a:alpha val="2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9108387" y="5311755"/>
            <a:ext cx="659663" cy="816710"/>
          </a:xfrm>
          <a:custGeom>
            <a:avLst/>
            <a:gdLst>
              <a:gd name="connsiteX0" fmla="*/ 659664 w 659663"/>
              <a:gd name="connsiteY0" fmla="*/ 15595 h 816710"/>
              <a:gd name="connsiteX1" fmla="*/ 468827 w 659663"/>
              <a:gd name="connsiteY1" fmla="*/ 102170 h 816710"/>
              <a:gd name="connsiteX2" fmla="*/ 457519 w 659663"/>
              <a:gd name="connsiteY2" fmla="*/ 2659 h 816710"/>
              <a:gd name="connsiteX3" fmla="*/ 373884 w 659663"/>
              <a:gd name="connsiteY3" fmla="*/ 84620 h 816710"/>
              <a:gd name="connsiteX4" fmla="*/ 330505 w 659663"/>
              <a:gd name="connsiteY4" fmla="*/ 2885 h 816710"/>
              <a:gd name="connsiteX5" fmla="*/ 252072 w 659663"/>
              <a:gd name="connsiteY5" fmla="*/ 242889 h 816710"/>
              <a:gd name="connsiteX6" fmla="*/ 118410 w 659663"/>
              <a:gd name="connsiteY6" fmla="*/ 429067 h 816710"/>
              <a:gd name="connsiteX7" fmla="*/ 53048 w 659663"/>
              <a:gd name="connsiteY7" fmla="*/ 356695 h 816710"/>
              <a:gd name="connsiteX8" fmla="*/ 307 w 659663"/>
              <a:gd name="connsiteY8" fmla="*/ 816710 h 816710"/>
              <a:gd name="connsiteX9" fmla="*/ 307 w 659663"/>
              <a:gd name="connsiteY9" fmla="*/ 816710 h 816710"/>
              <a:gd name="connsiteX10" fmla="*/ 63633 w 659663"/>
              <a:gd name="connsiteY10" fmla="*/ 636775 h 816710"/>
              <a:gd name="connsiteX11" fmla="*/ 659664 w 659663"/>
              <a:gd name="connsiteY11" fmla="*/ 15595 h 816710"/>
            </a:gdLst>
            <a:ahLst/>
            <a:cxnLst/>
            <a:rect l="l" t="t" r="r" b="b"/>
            <a:pathLst>
              <a:path w="659663" h="816710">
                <a:moveTo>
                  <a:pt x="659664" y="15595"/>
                </a:moveTo>
                <a:cubicBezTo>
                  <a:pt x="553864" y="-13987"/>
                  <a:pt x="468827" y="102170"/>
                  <a:pt x="468827" y="102170"/>
                </a:cubicBezTo>
                <a:cubicBezTo>
                  <a:pt x="468827" y="102170"/>
                  <a:pt x="517633" y="22923"/>
                  <a:pt x="457519" y="2659"/>
                </a:cubicBezTo>
                <a:cubicBezTo>
                  <a:pt x="397405" y="-17606"/>
                  <a:pt x="373884" y="84620"/>
                  <a:pt x="373884" y="84620"/>
                </a:cubicBezTo>
                <a:cubicBezTo>
                  <a:pt x="373884" y="84620"/>
                  <a:pt x="373024" y="-598"/>
                  <a:pt x="330505" y="2885"/>
                </a:cubicBezTo>
                <a:cubicBezTo>
                  <a:pt x="287987" y="6368"/>
                  <a:pt x="275186" y="118771"/>
                  <a:pt x="252072" y="242889"/>
                </a:cubicBezTo>
                <a:cubicBezTo>
                  <a:pt x="228958" y="367008"/>
                  <a:pt x="164140" y="431057"/>
                  <a:pt x="118410" y="429067"/>
                </a:cubicBezTo>
                <a:cubicBezTo>
                  <a:pt x="118410" y="429067"/>
                  <a:pt x="102714" y="346110"/>
                  <a:pt x="53048" y="356695"/>
                </a:cubicBezTo>
                <a:cubicBezTo>
                  <a:pt x="-22716" y="372481"/>
                  <a:pt x="7137" y="719867"/>
                  <a:pt x="307" y="816710"/>
                </a:cubicBezTo>
                <a:lnTo>
                  <a:pt x="307" y="816710"/>
                </a:lnTo>
                <a:cubicBezTo>
                  <a:pt x="3066" y="769759"/>
                  <a:pt x="21521" y="710911"/>
                  <a:pt x="63633" y="636775"/>
                </a:cubicBezTo>
                <a:cubicBezTo>
                  <a:pt x="205121" y="388041"/>
                  <a:pt x="523966" y="255690"/>
                  <a:pt x="659664" y="15595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000" scaled="0"/>
          </a:gradFill>
          <a:ln w="4514" cap="flat">
            <a:noFill/>
            <a:miter/>
          </a:ln>
          <a:effectLst>
            <a:outerShdw blurRad="508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6182320" y="4776586"/>
            <a:ext cx="2104539" cy="948683"/>
          </a:xfrm>
          <a:custGeom>
            <a:avLst/>
            <a:gdLst>
              <a:gd name="connsiteX0" fmla="*/ 0 w 2104539"/>
              <a:gd name="connsiteY0" fmla="*/ 254196 h 948683"/>
              <a:gd name="connsiteX1" fmla="*/ 411210 w 2104539"/>
              <a:gd name="connsiteY1" fmla="*/ 128766 h 948683"/>
              <a:gd name="connsiteX2" fmla="*/ 902527 w 2104539"/>
              <a:gd name="connsiteY2" fmla="*/ 661923 h 948683"/>
              <a:gd name="connsiteX3" fmla="*/ 1041934 w 2104539"/>
              <a:gd name="connsiteY3" fmla="*/ 842853 h 948683"/>
              <a:gd name="connsiteX4" fmla="*/ 1369464 w 2104539"/>
              <a:gd name="connsiteY4" fmla="*/ 858911 h 948683"/>
              <a:gd name="connsiteX5" fmla="*/ 1756248 w 2104539"/>
              <a:gd name="connsiteY5" fmla="*/ 895097 h 948683"/>
              <a:gd name="connsiteX6" fmla="*/ 2104539 w 2104539"/>
              <a:gd name="connsiteY6" fmla="*/ 724389 h 948683"/>
              <a:gd name="connsiteX7" fmla="*/ 1379731 w 2104539"/>
              <a:gd name="connsiteY7" fmla="*/ 640754 h 948683"/>
              <a:gd name="connsiteX8" fmla="*/ 864079 w 2104539"/>
              <a:gd name="connsiteY8" fmla="*/ 187749 h 948683"/>
              <a:gd name="connsiteX9" fmla="*/ 189977 w 2104539"/>
              <a:gd name="connsiteY9" fmla="*/ 48613 h 948683"/>
              <a:gd name="connsiteX10" fmla="*/ 0 w 2104539"/>
              <a:gd name="connsiteY10" fmla="*/ 254196 h 948683"/>
            </a:gdLst>
            <a:ahLst/>
            <a:cxnLst/>
            <a:rect l="l" t="t" r="r" b="b"/>
            <a:pathLst>
              <a:path w="2104539" h="948683">
                <a:moveTo>
                  <a:pt x="0" y="254196"/>
                </a:moveTo>
                <a:cubicBezTo>
                  <a:pt x="0" y="254196"/>
                  <a:pt x="153339" y="45131"/>
                  <a:pt x="411210" y="128766"/>
                </a:cubicBezTo>
                <a:cubicBezTo>
                  <a:pt x="669081" y="212401"/>
                  <a:pt x="707393" y="871033"/>
                  <a:pt x="902527" y="661923"/>
                </a:cubicBezTo>
                <a:cubicBezTo>
                  <a:pt x="933873" y="836159"/>
                  <a:pt x="996611" y="881437"/>
                  <a:pt x="1041934" y="842853"/>
                </a:cubicBezTo>
                <a:cubicBezTo>
                  <a:pt x="1237068" y="1020572"/>
                  <a:pt x="1369464" y="937842"/>
                  <a:pt x="1369464" y="858911"/>
                </a:cubicBezTo>
                <a:cubicBezTo>
                  <a:pt x="1550666" y="985562"/>
                  <a:pt x="1756248" y="895097"/>
                  <a:pt x="1756248" y="895097"/>
                </a:cubicBezTo>
                <a:cubicBezTo>
                  <a:pt x="1756248" y="895097"/>
                  <a:pt x="2007153" y="909074"/>
                  <a:pt x="2104539" y="724389"/>
                </a:cubicBezTo>
                <a:cubicBezTo>
                  <a:pt x="2104539" y="724389"/>
                  <a:pt x="1721238" y="950869"/>
                  <a:pt x="1379731" y="640754"/>
                </a:cubicBezTo>
                <a:cubicBezTo>
                  <a:pt x="1125388" y="609362"/>
                  <a:pt x="1012126" y="355381"/>
                  <a:pt x="864079" y="187749"/>
                </a:cubicBezTo>
                <a:cubicBezTo>
                  <a:pt x="679485" y="-21090"/>
                  <a:pt x="369370" y="-36741"/>
                  <a:pt x="189977" y="48613"/>
                </a:cubicBezTo>
                <a:cubicBezTo>
                  <a:pt x="32115" y="123700"/>
                  <a:pt x="0" y="254196"/>
                  <a:pt x="0" y="25419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79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6635641" y="4925118"/>
            <a:ext cx="1302926" cy="800151"/>
          </a:xfrm>
          <a:custGeom>
            <a:avLst/>
            <a:gdLst>
              <a:gd name="connsiteX0" fmla="*/ 839473 w 1302926"/>
              <a:gd name="connsiteY0" fmla="*/ 565679 h 800151"/>
              <a:gd name="connsiteX1" fmla="*/ 632126 w 1302926"/>
              <a:gd name="connsiteY1" fmla="*/ 469831 h 800151"/>
              <a:gd name="connsiteX2" fmla="*/ 365570 w 1302926"/>
              <a:gd name="connsiteY2" fmla="*/ 274291 h 800151"/>
              <a:gd name="connsiteX3" fmla="*/ 0 w 1302926"/>
              <a:gd name="connsiteY3" fmla="*/ 0 h 800151"/>
              <a:gd name="connsiteX4" fmla="*/ 0 w 1302926"/>
              <a:gd name="connsiteY4" fmla="*/ 0 h 800151"/>
              <a:gd name="connsiteX5" fmla="*/ 449205 w 1302926"/>
              <a:gd name="connsiteY5" fmla="*/ 513390 h 800151"/>
              <a:gd name="connsiteX6" fmla="*/ 588612 w 1302926"/>
              <a:gd name="connsiteY6" fmla="*/ 694321 h 800151"/>
              <a:gd name="connsiteX7" fmla="*/ 916142 w 1302926"/>
              <a:gd name="connsiteY7" fmla="*/ 710379 h 800151"/>
              <a:gd name="connsiteX8" fmla="*/ 1302926 w 1302926"/>
              <a:gd name="connsiteY8" fmla="*/ 746565 h 800151"/>
              <a:gd name="connsiteX9" fmla="*/ 839473 w 1302926"/>
              <a:gd name="connsiteY9" fmla="*/ 565679 h 800151"/>
            </a:gdLst>
            <a:ahLst/>
            <a:cxnLst/>
            <a:rect l="l" t="t" r="r" b="b"/>
            <a:pathLst>
              <a:path w="1302926" h="800151">
                <a:moveTo>
                  <a:pt x="839473" y="565679"/>
                </a:moveTo>
                <a:cubicBezTo>
                  <a:pt x="755838" y="617923"/>
                  <a:pt x="656552" y="544782"/>
                  <a:pt x="632126" y="469831"/>
                </a:cubicBezTo>
                <a:cubicBezTo>
                  <a:pt x="550119" y="540168"/>
                  <a:pt x="428308" y="363580"/>
                  <a:pt x="365570" y="274291"/>
                </a:cubicBezTo>
                <a:cubicBezTo>
                  <a:pt x="302833" y="185001"/>
                  <a:pt x="175593" y="67351"/>
                  <a:pt x="0" y="0"/>
                </a:cubicBezTo>
                <a:lnTo>
                  <a:pt x="0" y="0"/>
                </a:lnTo>
                <a:cubicBezTo>
                  <a:pt x="220645" y="136422"/>
                  <a:pt x="265244" y="710514"/>
                  <a:pt x="449205" y="513390"/>
                </a:cubicBezTo>
                <a:cubicBezTo>
                  <a:pt x="480552" y="687626"/>
                  <a:pt x="543289" y="732904"/>
                  <a:pt x="588612" y="694321"/>
                </a:cubicBezTo>
                <a:cubicBezTo>
                  <a:pt x="783746" y="872040"/>
                  <a:pt x="916142" y="789310"/>
                  <a:pt x="916142" y="710379"/>
                </a:cubicBezTo>
                <a:cubicBezTo>
                  <a:pt x="1097344" y="837030"/>
                  <a:pt x="1302926" y="746565"/>
                  <a:pt x="1302926" y="746565"/>
                </a:cubicBezTo>
                <a:cubicBezTo>
                  <a:pt x="1049443" y="813419"/>
                  <a:pt x="839473" y="565679"/>
                  <a:pt x="839473" y="565679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5537152" y="3022624"/>
            <a:ext cx="6654848" cy="2344680"/>
          </a:xfrm>
          <a:custGeom>
            <a:avLst/>
            <a:gdLst>
              <a:gd name="connsiteX0" fmla="*/ 6650242 w 6654848"/>
              <a:gd name="connsiteY0" fmla="*/ 0 h 2344680"/>
              <a:gd name="connsiteX1" fmla="*/ 6654848 w 6654848"/>
              <a:gd name="connsiteY1" fmla="*/ 308 h 2344680"/>
              <a:gd name="connsiteX2" fmla="*/ 6654848 w 6654848"/>
              <a:gd name="connsiteY2" fmla="*/ 1887458 h 2344680"/>
              <a:gd name="connsiteX3" fmla="*/ 6629808 w 6654848"/>
              <a:gd name="connsiteY3" fmla="*/ 1884976 h 2344680"/>
              <a:gd name="connsiteX4" fmla="*/ 6239548 w 6654848"/>
              <a:gd name="connsiteY4" fmla="*/ 1634520 h 2344680"/>
              <a:gd name="connsiteX5" fmla="*/ 5749449 w 6654848"/>
              <a:gd name="connsiteY5" fmla="*/ 1795910 h 2344680"/>
              <a:gd name="connsiteX6" fmla="*/ 5185835 w 6654848"/>
              <a:gd name="connsiteY6" fmla="*/ 1798752 h 2344680"/>
              <a:gd name="connsiteX7" fmla="*/ 4896971 w 6654848"/>
              <a:gd name="connsiteY7" fmla="*/ 2042282 h 2344680"/>
              <a:gd name="connsiteX8" fmla="*/ 4483572 w 6654848"/>
              <a:gd name="connsiteY8" fmla="*/ 1985627 h 2344680"/>
              <a:gd name="connsiteX9" fmla="*/ 4370310 w 6654848"/>
              <a:gd name="connsiteY9" fmla="*/ 1592028 h 2344680"/>
              <a:gd name="connsiteX10" fmla="*/ 3550963 w 6654848"/>
              <a:gd name="connsiteY10" fmla="*/ 1993223 h 2344680"/>
              <a:gd name="connsiteX11" fmla="*/ 3205492 w 6654848"/>
              <a:gd name="connsiteY11" fmla="*/ 2076295 h 2344680"/>
              <a:gd name="connsiteX12" fmla="*/ 2956326 w 6654848"/>
              <a:gd name="connsiteY12" fmla="*/ 2285813 h 2344680"/>
              <a:gd name="connsiteX13" fmla="*/ 2356004 w 6654848"/>
              <a:gd name="connsiteY13" fmla="*/ 2249937 h 2344680"/>
              <a:gd name="connsiteX14" fmla="*/ 1938782 w 6654848"/>
              <a:gd name="connsiteY14" fmla="*/ 2057769 h 2344680"/>
              <a:gd name="connsiteX15" fmla="*/ 864633 w 6654848"/>
              <a:gd name="connsiteY15" fmla="*/ 1495087 h 2344680"/>
              <a:gd name="connsiteX16" fmla="*/ 94393 w 6654848"/>
              <a:gd name="connsiteY16" fmla="*/ 2142557 h 2344680"/>
              <a:gd name="connsiteX17" fmla="*/ 0 w 6654848"/>
              <a:gd name="connsiteY17" fmla="*/ 2155789 h 2344680"/>
              <a:gd name="connsiteX18" fmla="*/ 235983 w 6654848"/>
              <a:gd name="connsiteY18" fmla="*/ 1478718 h 2344680"/>
              <a:gd name="connsiteX19" fmla="*/ 536168 w 6654848"/>
              <a:gd name="connsiteY19" fmla="*/ 1419219 h 2344680"/>
              <a:gd name="connsiteX20" fmla="*/ 1402663 w 6654848"/>
              <a:gd name="connsiteY20" fmla="*/ 1320121 h 2344680"/>
              <a:gd name="connsiteX21" fmla="*/ 1413985 w 6654848"/>
              <a:gd name="connsiteY21" fmla="*/ 1405105 h 2344680"/>
              <a:gd name="connsiteX22" fmla="*/ 2110562 w 6654848"/>
              <a:gd name="connsiteY22" fmla="*/ 1566494 h 2344680"/>
              <a:gd name="connsiteX23" fmla="*/ 2756219 w 6654848"/>
              <a:gd name="connsiteY23" fmla="*/ 1317279 h 2344680"/>
              <a:gd name="connsiteX24" fmla="*/ 2770382 w 6654848"/>
              <a:gd name="connsiteY24" fmla="*/ 1356928 h 2344680"/>
              <a:gd name="connsiteX25" fmla="*/ 3130017 w 6654848"/>
              <a:gd name="connsiteY25" fmla="*/ 1790322 h 2344680"/>
              <a:gd name="connsiteX26" fmla="*/ 4007882 w 6654848"/>
              <a:gd name="connsiteY26" fmla="*/ 980483 h 2344680"/>
              <a:gd name="connsiteX27" fmla="*/ 4596883 w 6654848"/>
              <a:gd name="connsiteY27" fmla="*/ 1065417 h 2344680"/>
              <a:gd name="connsiteX28" fmla="*/ 5041452 w 6654848"/>
              <a:gd name="connsiteY28" fmla="*/ 1000283 h 2344680"/>
              <a:gd name="connsiteX29" fmla="*/ 5341638 w 6654848"/>
              <a:gd name="connsiteY29" fmla="*/ 513223 h 2344680"/>
              <a:gd name="connsiteX30" fmla="*/ 5950439 w 6654848"/>
              <a:gd name="connsiteY30" fmla="*/ 397118 h 2344680"/>
              <a:gd name="connsiteX31" fmla="*/ 6145841 w 6654848"/>
              <a:gd name="connsiteY31" fmla="*/ 264056 h 2344680"/>
              <a:gd name="connsiteX32" fmla="*/ 6145841 w 6654848"/>
              <a:gd name="connsiteY32" fmla="*/ 425446 h 2344680"/>
              <a:gd name="connsiteX33" fmla="*/ 6366974 w 6654848"/>
              <a:gd name="connsiteY33" fmla="*/ 235630 h 2344680"/>
              <a:gd name="connsiteX34" fmla="*/ 6650242 w 6654848"/>
              <a:gd name="connsiteY34" fmla="*/ 0 h 2344680"/>
            </a:gdLst>
            <a:ahLst/>
            <a:cxnLst/>
            <a:rect l="l" t="t" r="r" b="b"/>
            <a:pathLst>
              <a:path w="6654848" h="2344680">
                <a:moveTo>
                  <a:pt x="6650242" y="0"/>
                </a:moveTo>
                <a:lnTo>
                  <a:pt x="6654848" y="308"/>
                </a:lnTo>
                <a:lnTo>
                  <a:pt x="6654848" y="1887458"/>
                </a:lnTo>
                <a:lnTo>
                  <a:pt x="6629808" y="1884976"/>
                </a:lnTo>
                <a:cubicBezTo>
                  <a:pt x="6465634" y="1848494"/>
                  <a:pt x="6382020" y="1708881"/>
                  <a:pt x="6239548" y="1634520"/>
                </a:cubicBezTo>
                <a:cubicBezTo>
                  <a:pt x="6049585" y="1535373"/>
                  <a:pt x="5911182" y="1609035"/>
                  <a:pt x="5749449" y="1795910"/>
                </a:cubicBezTo>
                <a:cubicBezTo>
                  <a:pt x="5587716" y="1982784"/>
                  <a:pt x="5287776" y="1965827"/>
                  <a:pt x="5185835" y="1798752"/>
                </a:cubicBezTo>
                <a:cubicBezTo>
                  <a:pt x="5137708" y="2025276"/>
                  <a:pt x="4993275" y="2079089"/>
                  <a:pt x="4896971" y="2042282"/>
                </a:cubicBezTo>
                <a:cubicBezTo>
                  <a:pt x="4585513" y="2200829"/>
                  <a:pt x="4483572" y="1985627"/>
                  <a:pt x="4483572" y="1985627"/>
                </a:cubicBezTo>
                <a:cubicBezTo>
                  <a:pt x="4483572" y="1985627"/>
                  <a:pt x="4664811" y="1671130"/>
                  <a:pt x="4370310" y="1592028"/>
                </a:cubicBezTo>
                <a:cubicBezTo>
                  <a:pt x="4075810" y="1512926"/>
                  <a:pt x="3705736" y="1768611"/>
                  <a:pt x="3550963" y="1993223"/>
                </a:cubicBezTo>
                <a:cubicBezTo>
                  <a:pt x="3396190" y="2217836"/>
                  <a:pt x="3205492" y="2076295"/>
                  <a:pt x="3205492" y="2076295"/>
                </a:cubicBezTo>
                <a:cubicBezTo>
                  <a:pt x="3205492" y="2076295"/>
                  <a:pt x="3182899" y="2185734"/>
                  <a:pt x="2956326" y="2285813"/>
                </a:cubicBezTo>
                <a:cubicBezTo>
                  <a:pt x="2729753" y="2385891"/>
                  <a:pt x="2507003" y="2347957"/>
                  <a:pt x="2356004" y="2249937"/>
                </a:cubicBezTo>
                <a:cubicBezTo>
                  <a:pt x="2221962" y="2302819"/>
                  <a:pt x="2029402" y="2183823"/>
                  <a:pt x="1938782" y="2057769"/>
                </a:cubicBezTo>
                <a:cubicBezTo>
                  <a:pt x="1848163" y="1931716"/>
                  <a:pt x="1570669" y="1487588"/>
                  <a:pt x="864633" y="1495087"/>
                </a:cubicBezTo>
                <a:cubicBezTo>
                  <a:pt x="158596" y="1502585"/>
                  <a:pt x="94393" y="2142557"/>
                  <a:pt x="94393" y="2142557"/>
                </a:cubicBezTo>
                <a:lnTo>
                  <a:pt x="0" y="2155789"/>
                </a:lnTo>
                <a:cubicBezTo>
                  <a:pt x="0" y="2155789"/>
                  <a:pt x="15095" y="1750722"/>
                  <a:pt x="235983" y="1478718"/>
                </a:cubicBezTo>
                <a:cubicBezTo>
                  <a:pt x="418545" y="1253860"/>
                  <a:pt x="527641" y="1356928"/>
                  <a:pt x="536168" y="1419219"/>
                </a:cubicBezTo>
                <a:cubicBezTo>
                  <a:pt x="890118" y="1232345"/>
                  <a:pt x="1289401" y="1283315"/>
                  <a:pt x="1402663" y="1320121"/>
                </a:cubicBezTo>
                <a:cubicBezTo>
                  <a:pt x="1515925" y="1356928"/>
                  <a:pt x="1413985" y="1405105"/>
                  <a:pt x="1413985" y="1405105"/>
                </a:cubicBezTo>
                <a:cubicBezTo>
                  <a:pt x="1646193" y="1543852"/>
                  <a:pt x="1954858" y="1574973"/>
                  <a:pt x="2110562" y="1566494"/>
                </a:cubicBezTo>
                <a:cubicBezTo>
                  <a:pt x="2328607" y="1736412"/>
                  <a:pt x="2580665" y="1416426"/>
                  <a:pt x="2756219" y="1317279"/>
                </a:cubicBezTo>
                <a:cubicBezTo>
                  <a:pt x="2769187" y="1325914"/>
                  <a:pt x="2774945" y="1342034"/>
                  <a:pt x="2770382" y="1356928"/>
                </a:cubicBezTo>
                <a:cubicBezTo>
                  <a:pt x="2642957" y="1592175"/>
                  <a:pt x="2739261" y="1827129"/>
                  <a:pt x="3130017" y="1790322"/>
                </a:cubicBezTo>
                <a:cubicBezTo>
                  <a:pt x="3520773" y="1753516"/>
                  <a:pt x="3682261" y="1263662"/>
                  <a:pt x="4007882" y="980483"/>
                </a:cubicBezTo>
                <a:cubicBezTo>
                  <a:pt x="4333504" y="697304"/>
                  <a:pt x="4588404" y="926670"/>
                  <a:pt x="4596883" y="1065417"/>
                </a:cubicBezTo>
                <a:cubicBezTo>
                  <a:pt x="4795079" y="818946"/>
                  <a:pt x="4984846" y="830415"/>
                  <a:pt x="5041452" y="1000283"/>
                </a:cubicBezTo>
                <a:cubicBezTo>
                  <a:pt x="5041452" y="1000283"/>
                  <a:pt x="5112271" y="802038"/>
                  <a:pt x="5341638" y="513223"/>
                </a:cubicBezTo>
                <a:cubicBezTo>
                  <a:pt x="5571004" y="224407"/>
                  <a:pt x="5905153" y="312184"/>
                  <a:pt x="5950439" y="397118"/>
                </a:cubicBezTo>
                <a:cubicBezTo>
                  <a:pt x="5950439" y="397118"/>
                  <a:pt x="6097714" y="258420"/>
                  <a:pt x="6145841" y="264056"/>
                </a:cubicBezTo>
                <a:cubicBezTo>
                  <a:pt x="6193968" y="269692"/>
                  <a:pt x="6202448" y="354676"/>
                  <a:pt x="6145841" y="425446"/>
                </a:cubicBezTo>
                <a:cubicBezTo>
                  <a:pt x="6145841" y="425446"/>
                  <a:pt x="6298997" y="365801"/>
                  <a:pt x="6366974" y="235630"/>
                </a:cubicBezTo>
                <a:cubicBezTo>
                  <a:pt x="6417956" y="138003"/>
                  <a:pt x="6499208" y="10078"/>
                  <a:pt x="6650242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</a:gradFill>
          <a:ln w="490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8939370" y="3927653"/>
            <a:ext cx="3252630" cy="1207143"/>
          </a:xfrm>
          <a:custGeom>
            <a:avLst/>
            <a:gdLst>
              <a:gd name="connsiteX0" fmla="*/ 3252630 w 3252630"/>
              <a:gd name="connsiteY0" fmla="*/ 0 h 1207143"/>
              <a:gd name="connsiteX1" fmla="*/ 3252630 w 3252630"/>
              <a:gd name="connsiteY1" fmla="*/ 982578 h 1207143"/>
              <a:gd name="connsiteX2" fmla="*/ 3227590 w 3252630"/>
              <a:gd name="connsiteY2" fmla="*/ 980096 h 1207143"/>
              <a:gd name="connsiteX3" fmla="*/ 2837330 w 3252630"/>
              <a:gd name="connsiteY3" fmla="*/ 729639 h 1207143"/>
              <a:gd name="connsiteX4" fmla="*/ 2347231 w 3252630"/>
              <a:gd name="connsiteY4" fmla="*/ 891029 h 1207143"/>
              <a:gd name="connsiteX5" fmla="*/ 1783617 w 3252630"/>
              <a:gd name="connsiteY5" fmla="*/ 893871 h 1207143"/>
              <a:gd name="connsiteX6" fmla="*/ 1494753 w 3252630"/>
              <a:gd name="connsiteY6" fmla="*/ 1137402 h 1207143"/>
              <a:gd name="connsiteX7" fmla="*/ 1081354 w 3252630"/>
              <a:gd name="connsiteY7" fmla="*/ 1080746 h 1207143"/>
              <a:gd name="connsiteX8" fmla="*/ 968092 w 3252630"/>
              <a:gd name="connsiteY8" fmla="*/ 687148 h 1207143"/>
              <a:gd name="connsiteX9" fmla="*/ 148500 w 3252630"/>
              <a:gd name="connsiteY9" fmla="*/ 1088441 h 1207143"/>
              <a:gd name="connsiteX10" fmla="*/ 0 w 3252630"/>
              <a:gd name="connsiteY10" fmla="*/ 1207143 h 1207143"/>
              <a:gd name="connsiteX11" fmla="*/ 191923 w 3252630"/>
              <a:gd name="connsiteY11" fmla="*/ 868484 h 1207143"/>
              <a:gd name="connsiteX12" fmla="*/ 833952 w 3252630"/>
              <a:gd name="connsiteY12" fmla="*/ 259732 h 1207143"/>
              <a:gd name="connsiteX13" fmla="*/ 833952 w 3252630"/>
              <a:gd name="connsiteY13" fmla="*/ 375739 h 1207143"/>
              <a:gd name="connsiteX14" fmla="*/ 1277541 w 3252630"/>
              <a:gd name="connsiteY14" fmla="*/ 344617 h 1207143"/>
              <a:gd name="connsiteX15" fmla="*/ 1463484 w 3252630"/>
              <a:gd name="connsiteY15" fmla="*/ 562662 h 1207143"/>
              <a:gd name="connsiteX16" fmla="*/ 1587921 w 3252630"/>
              <a:gd name="connsiteY16" fmla="*/ 568299 h 1207143"/>
              <a:gd name="connsiteX17" fmla="*/ 1983087 w 3252630"/>
              <a:gd name="connsiteY17" fmla="*/ 170436 h 1207143"/>
              <a:gd name="connsiteX18" fmla="*/ 2097770 w 3252630"/>
              <a:gd name="connsiteY18" fmla="*/ 439452 h 1207143"/>
              <a:gd name="connsiteX19" fmla="*/ 2422020 w 3252630"/>
              <a:gd name="connsiteY19" fmla="*/ 118045 h 1207143"/>
              <a:gd name="connsiteX20" fmla="*/ 2508375 w 3252630"/>
              <a:gd name="connsiteY20" fmla="*/ 231356 h 1207143"/>
              <a:gd name="connsiteX21" fmla="*/ 3185643 w 3252630"/>
              <a:gd name="connsiteY21" fmla="*/ 86776 h 1207143"/>
              <a:gd name="connsiteX22" fmla="*/ 3224837 w 3252630"/>
              <a:gd name="connsiteY22" fmla="*/ 26109 h 1207143"/>
            </a:gdLst>
            <a:ahLst/>
            <a:cxnLst/>
            <a:rect l="l" t="t" r="r" b="b"/>
            <a:pathLst>
              <a:path w="3252630" h="1207143">
                <a:moveTo>
                  <a:pt x="3252630" y="0"/>
                </a:moveTo>
                <a:lnTo>
                  <a:pt x="3252630" y="982578"/>
                </a:lnTo>
                <a:lnTo>
                  <a:pt x="3227590" y="980096"/>
                </a:lnTo>
                <a:cubicBezTo>
                  <a:pt x="3063416" y="943614"/>
                  <a:pt x="2979801" y="803999"/>
                  <a:pt x="2837330" y="729639"/>
                </a:cubicBezTo>
                <a:cubicBezTo>
                  <a:pt x="2647367" y="630492"/>
                  <a:pt x="2508964" y="704154"/>
                  <a:pt x="2347231" y="891029"/>
                </a:cubicBezTo>
                <a:cubicBezTo>
                  <a:pt x="2185498" y="1077904"/>
                  <a:pt x="1885558" y="1060946"/>
                  <a:pt x="1783617" y="893871"/>
                </a:cubicBezTo>
                <a:cubicBezTo>
                  <a:pt x="1735490" y="1120395"/>
                  <a:pt x="1591057" y="1174208"/>
                  <a:pt x="1494753" y="1137402"/>
                </a:cubicBezTo>
                <a:cubicBezTo>
                  <a:pt x="1183295" y="1295949"/>
                  <a:pt x="1081354" y="1080746"/>
                  <a:pt x="1081354" y="1080746"/>
                </a:cubicBezTo>
                <a:cubicBezTo>
                  <a:pt x="1081354" y="1080746"/>
                  <a:pt x="1262593" y="766446"/>
                  <a:pt x="968092" y="687148"/>
                </a:cubicBezTo>
                <a:cubicBezTo>
                  <a:pt x="673592" y="607801"/>
                  <a:pt x="303567" y="863583"/>
                  <a:pt x="148500" y="1088441"/>
                </a:cubicBezTo>
                <a:cubicBezTo>
                  <a:pt x="100176" y="1158525"/>
                  <a:pt x="48422" y="1192930"/>
                  <a:pt x="0" y="1207143"/>
                </a:cubicBezTo>
                <a:cubicBezTo>
                  <a:pt x="101303" y="1097850"/>
                  <a:pt x="89247" y="1015514"/>
                  <a:pt x="191923" y="868484"/>
                </a:cubicBezTo>
                <a:cubicBezTo>
                  <a:pt x="461036" y="483365"/>
                  <a:pt x="695745" y="248019"/>
                  <a:pt x="833952" y="259732"/>
                </a:cubicBezTo>
                <a:cubicBezTo>
                  <a:pt x="922611" y="267231"/>
                  <a:pt x="833952" y="375739"/>
                  <a:pt x="833952" y="375739"/>
                </a:cubicBezTo>
                <a:cubicBezTo>
                  <a:pt x="833952" y="375739"/>
                  <a:pt x="1050037" y="268897"/>
                  <a:pt x="1277541" y="344617"/>
                </a:cubicBezTo>
                <a:cubicBezTo>
                  <a:pt x="1464710" y="406909"/>
                  <a:pt x="1463484" y="562662"/>
                  <a:pt x="1463484" y="562662"/>
                </a:cubicBezTo>
                <a:cubicBezTo>
                  <a:pt x="1463484" y="562662"/>
                  <a:pt x="1565082" y="500371"/>
                  <a:pt x="1587921" y="568299"/>
                </a:cubicBezTo>
                <a:cubicBezTo>
                  <a:pt x="1740979" y="409752"/>
                  <a:pt x="1864141" y="159115"/>
                  <a:pt x="1983087" y="170436"/>
                </a:cubicBezTo>
                <a:cubicBezTo>
                  <a:pt x="2102034" y="181758"/>
                  <a:pt x="2109092" y="361575"/>
                  <a:pt x="2097770" y="439452"/>
                </a:cubicBezTo>
                <a:cubicBezTo>
                  <a:pt x="2179911" y="272377"/>
                  <a:pt x="2322922" y="103881"/>
                  <a:pt x="2422020" y="118045"/>
                </a:cubicBezTo>
                <a:cubicBezTo>
                  <a:pt x="2521118" y="132209"/>
                  <a:pt x="2508375" y="231356"/>
                  <a:pt x="2508375" y="231356"/>
                </a:cubicBezTo>
                <a:cubicBezTo>
                  <a:pt x="2508375" y="231356"/>
                  <a:pt x="2805865" y="-156754"/>
                  <a:pt x="3185643" y="86776"/>
                </a:cubicBezTo>
                <a:cubicBezTo>
                  <a:pt x="3195494" y="65212"/>
                  <a:pt x="3208797" y="44959"/>
                  <a:pt x="3224837" y="26109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127000" dir="162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8946154" y="0"/>
            <a:ext cx="2909340" cy="2273442"/>
          </a:xfrm>
          <a:custGeom>
            <a:avLst/>
            <a:gdLst>
              <a:gd name="connsiteX0" fmla="*/ 1311096 w 2909340"/>
              <a:gd name="connsiteY0" fmla="*/ 0 h 2273442"/>
              <a:gd name="connsiteX1" fmla="*/ 2909340 w 2909340"/>
              <a:gd name="connsiteY1" fmla="*/ 0 h 2273442"/>
              <a:gd name="connsiteX2" fmla="*/ 2875203 w 2909340"/>
              <a:gd name="connsiteY2" fmla="*/ 27422 h 2273442"/>
              <a:gd name="connsiteX3" fmla="*/ 1992200 w 2909340"/>
              <a:gd name="connsiteY3" fmla="*/ 309395 h 2273442"/>
              <a:gd name="connsiteX4" fmla="*/ 1745727 w 2909340"/>
              <a:gd name="connsiteY4" fmla="*/ 920714 h 2273442"/>
              <a:gd name="connsiteX5" fmla="*/ 1359757 w 2909340"/>
              <a:gd name="connsiteY5" fmla="*/ 1169087 h 2273442"/>
              <a:gd name="connsiteX6" fmla="*/ 1157251 w 2909340"/>
              <a:gd name="connsiteY6" fmla="*/ 1446136 h 2273442"/>
              <a:gd name="connsiteX7" fmla="*/ 973832 w 2909340"/>
              <a:gd name="connsiteY7" fmla="*/ 1308584 h 2273442"/>
              <a:gd name="connsiteX8" fmla="*/ 826690 w 2909340"/>
              <a:gd name="connsiteY8" fmla="*/ 1534023 h 2273442"/>
              <a:gd name="connsiteX9" fmla="*/ 721615 w 2909340"/>
              <a:gd name="connsiteY9" fmla="*/ 1547367 h 2273442"/>
              <a:gd name="connsiteX10" fmla="*/ 308912 w 2909340"/>
              <a:gd name="connsiteY10" fmla="*/ 1788141 h 2273442"/>
              <a:gd name="connsiteX11" fmla="*/ 93017 w 2909340"/>
              <a:gd name="connsiteY11" fmla="*/ 2273442 h 2273442"/>
              <a:gd name="connsiteX12" fmla="*/ 3230 w 2909340"/>
              <a:gd name="connsiteY12" fmla="*/ 1822563 h 2273442"/>
              <a:gd name="connsiteX13" fmla="*/ 68229 w 2909340"/>
              <a:gd name="connsiteY13" fmla="*/ 1818718 h 2273442"/>
              <a:gd name="connsiteX14" fmla="*/ 379656 w 2909340"/>
              <a:gd name="connsiteY14" fmla="*/ 1581789 h 2273442"/>
              <a:gd name="connsiteX15" fmla="*/ 333790 w 2909340"/>
              <a:gd name="connsiteY15" fmla="*/ 1423203 h 2273442"/>
              <a:gd name="connsiteX16" fmla="*/ 799867 w 2909340"/>
              <a:gd name="connsiteY16" fmla="*/ 1146425 h 2273442"/>
              <a:gd name="connsiteX17" fmla="*/ 975641 w 2909340"/>
              <a:gd name="connsiteY17" fmla="*/ 603633 h 2273442"/>
              <a:gd name="connsiteX18" fmla="*/ 1247037 w 2909340"/>
              <a:gd name="connsiteY18" fmla="*/ 278818 h 2273442"/>
              <a:gd name="connsiteX19" fmla="*/ 1305910 w 2909340"/>
              <a:gd name="connsiteY19" fmla="*/ 15474 h 2273442"/>
            </a:gdLst>
            <a:ahLst/>
            <a:cxnLst/>
            <a:rect l="l" t="t" r="r" b="b"/>
            <a:pathLst>
              <a:path w="2909340" h="2273442">
                <a:moveTo>
                  <a:pt x="1311096" y="0"/>
                </a:moveTo>
                <a:lnTo>
                  <a:pt x="2909340" y="0"/>
                </a:lnTo>
                <a:lnTo>
                  <a:pt x="2875203" y="27422"/>
                </a:lnTo>
                <a:cubicBezTo>
                  <a:pt x="2632057" y="171879"/>
                  <a:pt x="2199473" y="145540"/>
                  <a:pt x="1992200" y="309395"/>
                </a:cubicBezTo>
                <a:cubicBezTo>
                  <a:pt x="1855417" y="417365"/>
                  <a:pt x="1804982" y="670442"/>
                  <a:pt x="1745727" y="920714"/>
                </a:cubicBezTo>
                <a:cubicBezTo>
                  <a:pt x="1686473" y="1170986"/>
                  <a:pt x="1487766" y="1220652"/>
                  <a:pt x="1359757" y="1169087"/>
                </a:cubicBezTo>
                <a:cubicBezTo>
                  <a:pt x="1352113" y="1276107"/>
                  <a:pt x="1290913" y="1411805"/>
                  <a:pt x="1157251" y="1446136"/>
                </a:cubicBezTo>
                <a:cubicBezTo>
                  <a:pt x="1023588" y="1480468"/>
                  <a:pt x="1065564" y="1314329"/>
                  <a:pt x="973832" y="1308584"/>
                </a:cubicBezTo>
                <a:cubicBezTo>
                  <a:pt x="882100" y="1302839"/>
                  <a:pt x="855323" y="1480513"/>
                  <a:pt x="826690" y="1534023"/>
                </a:cubicBezTo>
                <a:cubicBezTo>
                  <a:pt x="798058" y="1587534"/>
                  <a:pt x="750292" y="1602822"/>
                  <a:pt x="721615" y="1547367"/>
                </a:cubicBezTo>
                <a:cubicBezTo>
                  <a:pt x="706326" y="1666012"/>
                  <a:pt x="627983" y="1679220"/>
                  <a:pt x="308912" y="1788141"/>
                </a:cubicBezTo>
                <a:cubicBezTo>
                  <a:pt x="-10159" y="1897061"/>
                  <a:pt x="93017" y="2273442"/>
                  <a:pt x="93017" y="2273442"/>
                </a:cubicBezTo>
                <a:cubicBezTo>
                  <a:pt x="-12059" y="2107212"/>
                  <a:pt x="-2650" y="1891361"/>
                  <a:pt x="3230" y="1822563"/>
                </a:cubicBezTo>
                <a:cubicBezTo>
                  <a:pt x="9110" y="1753764"/>
                  <a:pt x="50996" y="1791985"/>
                  <a:pt x="68229" y="1818718"/>
                </a:cubicBezTo>
                <a:cubicBezTo>
                  <a:pt x="119794" y="1646789"/>
                  <a:pt x="379656" y="1581789"/>
                  <a:pt x="379656" y="1581789"/>
                </a:cubicBezTo>
                <a:cubicBezTo>
                  <a:pt x="379656" y="1581789"/>
                  <a:pt x="326146" y="1553112"/>
                  <a:pt x="333790" y="1423203"/>
                </a:cubicBezTo>
                <a:cubicBezTo>
                  <a:pt x="341434" y="1293295"/>
                  <a:pt x="463608" y="1238292"/>
                  <a:pt x="799867" y="1146425"/>
                </a:cubicBezTo>
                <a:cubicBezTo>
                  <a:pt x="1136127" y="1054557"/>
                  <a:pt x="983195" y="878693"/>
                  <a:pt x="975641" y="603633"/>
                </a:cubicBezTo>
                <a:cubicBezTo>
                  <a:pt x="968088" y="328574"/>
                  <a:pt x="1067464" y="255885"/>
                  <a:pt x="1247037" y="278818"/>
                </a:cubicBezTo>
                <a:cubicBezTo>
                  <a:pt x="1256565" y="180917"/>
                  <a:pt x="1285528" y="78511"/>
                  <a:pt x="1305910" y="154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451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10351596" y="0"/>
            <a:ext cx="1503898" cy="1187459"/>
          </a:xfrm>
          <a:custGeom>
            <a:avLst/>
            <a:gdLst>
              <a:gd name="connsiteX0" fmla="*/ 380436 w 1503898"/>
              <a:gd name="connsiteY0" fmla="*/ 0 h 1187459"/>
              <a:gd name="connsiteX1" fmla="*/ 1503898 w 1503898"/>
              <a:gd name="connsiteY1" fmla="*/ 0 h 1187459"/>
              <a:gd name="connsiteX2" fmla="*/ 1469761 w 1503898"/>
              <a:gd name="connsiteY2" fmla="*/ 27422 h 1187459"/>
              <a:gd name="connsiteX3" fmla="*/ 586758 w 1503898"/>
              <a:gd name="connsiteY3" fmla="*/ 309395 h 1187459"/>
              <a:gd name="connsiteX4" fmla="*/ 340285 w 1503898"/>
              <a:gd name="connsiteY4" fmla="*/ 920714 h 1187459"/>
              <a:gd name="connsiteX5" fmla="*/ 33472 w 1503898"/>
              <a:gd name="connsiteY5" fmla="*/ 1186908 h 1187459"/>
              <a:gd name="connsiteX6" fmla="*/ 1131 w 1503898"/>
              <a:gd name="connsiteY6" fmla="*/ 1182656 h 1187459"/>
              <a:gd name="connsiteX7" fmla="*/ 0 w 1503898"/>
              <a:gd name="connsiteY7" fmla="*/ 1182385 h 1187459"/>
              <a:gd name="connsiteX8" fmla="*/ 202009 w 1503898"/>
              <a:gd name="connsiteY8" fmla="*/ 901671 h 1187459"/>
              <a:gd name="connsiteX9" fmla="*/ 214177 w 1503898"/>
              <a:gd name="connsiteY9" fmla="*/ 141265 h 1187459"/>
              <a:gd name="connsiteX10" fmla="*/ 342185 w 1503898"/>
              <a:gd name="connsiteY10" fmla="*/ 200475 h 1187459"/>
              <a:gd name="connsiteX11" fmla="*/ 372317 w 1503898"/>
              <a:gd name="connsiteY11" fmla="*/ 17480 h 1187459"/>
            </a:gdLst>
            <a:ahLst/>
            <a:cxnLst/>
            <a:rect l="l" t="t" r="r" b="b"/>
            <a:pathLst>
              <a:path w="1503898" h="1187459">
                <a:moveTo>
                  <a:pt x="380436" y="0"/>
                </a:moveTo>
                <a:lnTo>
                  <a:pt x="1503898" y="0"/>
                </a:lnTo>
                <a:lnTo>
                  <a:pt x="1469761" y="27422"/>
                </a:lnTo>
                <a:cubicBezTo>
                  <a:pt x="1226614" y="171879"/>
                  <a:pt x="794031" y="145540"/>
                  <a:pt x="586758" y="309395"/>
                </a:cubicBezTo>
                <a:cubicBezTo>
                  <a:pt x="449974" y="417365"/>
                  <a:pt x="399404" y="670397"/>
                  <a:pt x="340285" y="920714"/>
                </a:cubicBezTo>
                <a:cubicBezTo>
                  <a:pt x="292248" y="1123582"/>
                  <a:pt x="152751" y="1194553"/>
                  <a:pt x="33472" y="1186908"/>
                </a:cubicBezTo>
                <a:lnTo>
                  <a:pt x="1131" y="1182656"/>
                </a:lnTo>
                <a:lnTo>
                  <a:pt x="0" y="1182385"/>
                </a:lnTo>
                <a:cubicBezTo>
                  <a:pt x="10539" y="1181435"/>
                  <a:pt x="188439" y="1161216"/>
                  <a:pt x="202009" y="901671"/>
                </a:cubicBezTo>
                <a:cubicBezTo>
                  <a:pt x="216076" y="634301"/>
                  <a:pt x="126244" y="241772"/>
                  <a:pt x="214177" y="141265"/>
                </a:cubicBezTo>
                <a:cubicBezTo>
                  <a:pt x="254298" y="95399"/>
                  <a:pt x="342185" y="200475"/>
                  <a:pt x="342185" y="200475"/>
                </a:cubicBezTo>
                <a:cubicBezTo>
                  <a:pt x="343915" y="149215"/>
                  <a:pt x="349258" y="82308"/>
                  <a:pt x="372317" y="1748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4514" cap="flat">
            <a:noFill/>
            <a:miter/>
          </a:ln>
          <a:effectLst>
            <a:outerShdw blurRad="127000" dist="38100" dir="108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6609518" y="407413"/>
            <a:ext cx="210081" cy="210081"/>
          </a:xfrm>
          <a:custGeom>
            <a:avLst/>
            <a:gdLst>
              <a:gd name="connsiteX0" fmla="*/ 210081 w 210081"/>
              <a:gd name="connsiteY0" fmla="*/ 104800 h 210081"/>
              <a:gd name="connsiteX1" fmla="*/ 105281 w 210081"/>
              <a:gd name="connsiteY1" fmla="*/ 210081 h 210081"/>
              <a:gd name="connsiteX2" fmla="*/ 0 w 210081"/>
              <a:gd name="connsiteY2" fmla="*/ 105281 h 210081"/>
              <a:gd name="connsiteX3" fmla="*/ 104801 w 210081"/>
              <a:gd name="connsiteY3" fmla="*/ 0 h 210081"/>
              <a:gd name="connsiteX4" fmla="*/ 105041 w 210081"/>
              <a:gd name="connsiteY4" fmla="*/ 0 h 210081"/>
              <a:gd name="connsiteX5" fmla="*/ 210081 w 210081"/>
              <a:gd name="connsiteY5" fmla="*/ 104800 h 210081"/>
            </a:gdLst>
            <a:ahLst/>
            <a:cxnLst/>
            <a:rect l="l" t="t" r="r" b="b"/>
            <a:pathLst>
              <a:path w="210081" h="210081">
                <a:moveTo>
                  <a:pt x="210081" y="104800"/>
                </a:moveTo>
                <a:cubicBezTo>
                  <a:pt x="210216" y="162813"/>
                  <a:pt x="163293" y="209947"/>
                  <a:pt x="105281" y="210081"/>
                </a:cubicBezTo>
                <a:cubicBezTo>
                  <a:pt x="47268" y="210215"/>
                  <a:pt x="135" y="163293"/>
                  <a:pt x="0" y="105281"/>
                </a:cubicBezTo>
                <a:cubicBezTo>
                  <a:pt x="-129" y="47268"/>
                  <a:pt x="46788" y="133"/>
                  <a:pt x="104801" y="0"/>
                </a:cubicBezTo>
                <a:cubicBezTo>
                  <a:pt x="104882" y="0"/>
                  <a:pt x="104959" y="0"/>
                  <a:pt x="105041" y="0"/>
                </a:cubicBezTo>
                <a:cubicBezTo>
                  <a:pt x="162957" y="0"/>
                  <a:pt x="209947" y="46882"/>
                  <a:pt x="210081" y="104800"/>
                </a:cubicBezTo>
                <a:close/>
              </a:path>
            </a:pathLst>
          </a:custGeom>
          <a:noFill/>
          <a:ln w="34925" cap="flat">
            <a:solidFill>
              <a:schemeClr val="accent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 rot="18900601">
            <a:off x="6128923" y="3299413"/>
            <a:ext cx="160345" cy="160345"/>
          </a:xfrm>
          <a:custGeom>
            <a:avLst/>
            <a:gdLst>
              <a:gd name="connsiteX0" fmla="*/ 0 w 160345"/>
              <a:gd name="connsiteY0" fmla="*/ 0 h 160345"/>
              <a:gd name="connsiteX1" fmla="*/ 160345 w 160345"/>
              <a:gd name="connsiteY1" fmla="*/ 0 h 160345"/>
              <a:gd name="connsiteX2" fmla="*/ 160345 w 160345"/>
              <a:gd name="connsiteY2" fmla="*/ 160345 h 160345"/>
              <a:gd name="connsiteX3" fmla="*/ 0 w 160345"/>
              <a:gd name="connsiteY3" fmla="*/ 160345 h 160345"/>
            </a:gdLst>
            <a:ahLst/>
            <a:cxnLst/>
            <a:rect l="l" t="t" r="r" b="b"/>
            <a:pathLst>
              <a:path w="160345" h="160345">
                <a:moveTo>
                  <a:pt x="0" y="0"/>
                </a:moveTo>
                <a:lnTo>
                  <a:pt x="160345" y="0"/>
                </a:lnTo>
                <a:lnTo>
                  <a:pt x="160345" y="160345"/>
                </a:lnTo>
                <a:lnTo>
                  <a:pt x="0" y="160345"/>
                </a:lnTo>
                <a:close/>
              </a:path>
            </a:pathLst>
          </a:custGeom>
          <a:noFill/>
          <a:ln w="25400" cap="flat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>
            <a:off x="11243996" y="4364204"/>
            <a:ext cx="118386" cy="4800"/>
          </a:xfrm>
          <a:custGeom>
            <a:avLst/>
            <a:gdLst>
              <a:gd name="connsiteX0" fmla="*/ 0 w 118386"/>
              <a:gd name="connsiteY0" fmla="*/ 0 h 4800"/>
              <a:gd name="connsiteX1" fmla="*/ 118386 w 118386"/>
              <a:gd name="connsiteY1" fmla="*/ 0 h 4800"/>
            </a:gdLst>
            <a:ahLst/>
            <a:cxnLst/>
            <a:rect l="l" t="t" r="r" b="b"/>
            <a:pathLst>
              <a:path w="118386" h="4800">
                <a:moveTo>
                  <a:pt x="0" y="0"/>
                </a:moveTo>
                <a:lnTo>
                  <a:pt x="118386" y="0"/>
                </a:lnTo>
              </a:path>
            </a:pathLst>
          </a:custGeom>
          <a:noFill/>
          <a:ln w="25400" cap="rnd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>
            <a:off x="11303189" y="4305010"/>
            <a:ext cx="4800" cy="118386"/>
          </a:xfrm>
          <a:custGeom>
            <a:avLst/>
            <a:gdLst>
              <a:gd name="connsiteX0" fmla="*/ 0 w 4800"/>
              <a:gd name="connsiteY0" fmla="*/ 0 h 118386"/>
              <a:gd name="connsiteX1" fmla="*/ 0 w 4800"/>
              <a:gd name="connsiteY1" fmla="*/ 118387 h 118386"/>
            </a:gdLst>
            <a:ahLst/>
            <a:cxnLst/>
            <a:rect l="l" t="t" r="r" b="b"/>
            <a:pathLst>
              <a:path w="4800" h="118386">
                <a:moveTo>
                  <a:pt x="0" y="0"/>
                </a:moveTo>
                <a:lnTo>
                  <a:pt x="0" y="118387"/>
                </a:lnTo>
              </a:path>
            </a:pathLst>
          </a:custGeom>
          <a:noFill/>
          <a:ln w="25400" cap="rnd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>
            <a:off x="8148312" y="6403593"/>
            <a:ext cx="83725" cy="83725"/>
          </a:xfrm>
          <a:custGeom>
            <a:avLst/>
            <a:gdLst>
              <a:gd name="connsiteX0" fmla="*/ 0 w 83725"/>
              <a:gd name="connsiteY0" fmla="*/ 0 h 83725"/>
              <a:gd name="connsiteX1" fmla="*/ 83725 w 83725"/>
              <a:gd name="connsiteY1" fmla="*/ 83725 h 83725"/>
            </a:gdLst>
            <a:ahLst/>
            <a:cxnLst/>
            <a:rect l="l" t="t" r="r" b="b"/>
            <a:pathLst>
              <a:path w="83725" h="83725">
                <a:moveTo>
                  <a:pt x="0" y="0"/>
                </a:moveTo>
                <a:lnTo>
                  <a:pt x="83725" y="83725"/>
                </a:lnTo>
              </a:path>
            </a:pathLst>
          </a:custGeom>
          <a:noFill/>
          <a:ln w="25400" cap="rnd">
            <a:solidFill>
              <a:schemeClr val="bg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>
            <a:off x="8148312" y="6403545"/>
            <a:ext cx="83725" cy="83773"/>
          </a:xfrm>
          <a:custGeom>
            <a:avLst/>
            <a:gdLst>
              <a:gd name="connsiteX0" fmla="*/ 83725 w 83725"/>
              <a:gd name="connsiteY0" fmla="*/ 0 h 83773"/>
              <a:gd name="connsiteX1" fmla="*/ 0 w 83725"/>
              <a:gd name="connsiteY1" fmla="*/ 83773 h 83773"/>
            </a:gdLst>
            <a:ahLst/>
            <a:cxnLst/>
            <a:rect l="l" t="t" r="r" b="b"/>
            <a:pathLst>
              <a:path w="83725" h="83773">
                <a:moveTo>
                  <a:pt x="83725" y="0"/>
                </a:moveTo>
                <a:lnTo>
                  <a:pt x="0" y="83773"/>
                </a:lnTo>
              </a:path>
            </a:pathLst>
          </a:custGeom>
          <a:solidFill>
            <a:schemeClr val="bg1"/>
          </a:solidFill>
          <a:ln cap="rnd">
            <a:noFill/>
            <a:prstDash val="solid"/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1" name="标题 1"/>
          <p:cNvSpPr txBox="1"/>
          <p:nvPr/>
        </p:nvSpPr>
        <p:spPr>
          <a:xfrm>
            <a:off x="6443749" y="5952138"/>
            <a:ext cx="225971" cy="195630"/>
          </a:xfrm>
          <a:custGeom>
            <a:avLst/>
            <a:gdLst>
              <a:gd name="connsiteX0" fmla="*/ 0 w 225971"/>
              <a:gd name="connsiteY0" fmla="*/ 195631 h 195630"/>
              <a:gd name="connsiteX1" fmla="*/ 112962 w 225971"/>
              <a:gd name="connsiteY1" fmla="*/ 0 h 195630"/>
              <a:gd name="connsiteX2" fmla="*/ 225971 w 225971"/>
              <a:gd name="connsiteY2" fmla="*/ 195631 h 195630"/>
              <a:gd name="connsiteX3" fmla="*/ 0 w 225971"/>
              <a:gd name="connsiteY3" fmla="*/ 195631 h 195630"/>
            </a:gdLst>
            <a:ahLst/>
            <a:cxnLst/>
            <a:rect l="l" t="t" r="r" b="b"/>
            <a:pathLst>
              <a:path w="225971" h="195630">
                <a:moveTo>
                  <a:pt x="0" y="195631"/>
                </a:moveTo>
                <a:lnTo>
                  <a:pt x="112962" y="0"/>
                </a:lnTo>
                <a:lnTo>
                  <a:pt x="225971" y="195631"/>
                </a:lnTo>
                <a:lnTo>
                  <a:pt x="0" y="195631"/>
                </a:lnTo>
                <a:close/>
              </a:path>
            </a:pathLst>
          </a:custGeom>
          <a:noFill/>
          <a:ln w="25400" cap="rnd">
            <a:solidFill>
              <a:schemeClr val="accent6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2" name="标题 1"/>
          <p:cNvSpPr txBox="1"/>
          <p:nvPr/>
        </p:nvSpPr>
        <p:spPr>
          <a:xfrm>
            <a:off x="11439748" y="628215"/>
            <a:ext cx="167738" cy="145222"/>
          </a:xfrm>
          <a:custGeom>
            <a:avLst/>
            <a:gdLst>
              <a:gd name="connsiteX0" fmla="*/ 167738 w 167738"/>
              <a:gd name="connsiteY0" fmla="*/ 0 h 145222"/>
              <a:gd name="connsiteX1" fmla="*/ 83869 w 167738"/>
              <a:gd name="connsiteY1" fmla="*/ 145223 h 145222"/>
              <a:gd name="connsiteX2" fmla="*/ 0 w 167738"/>
              <a:gd name="connsiteY2" fmla="*/ 0 h 145222"/>
              <a:gd name="connsiteX3" fmla="*/ 167738 w 167738"/>
              <a:gd name="connsiteY3" fmla="*/ 0 h 145222"/>
            </a:gdLst>
            <a:ahLst/>
            <a:cxnLst/>
            <a:rect l="l" t="t" r="r" b="b"/>
            <a:pathLst>
              <a:path w="167738" h="145222">
                <a:moveTo>
                  <a:pt x="167738" y="0"/>
                </a:moveTo>
                <a:lnTo>
                  <a:pt x="83869" y="145223"/>
                </a:lnTo>
                <a:lnTo>
                  <a:pt x="0" y="0"/>
                </a:lnTo>
                <a:lnTo>
                  <a:pt x="167738" y="0"/>
                </a:lnTo>
                <a:close/>
              </a:path>
            </a:pathLst>
          </a:custGeom>
          <a:noFill/>
          <a:ln w="25400" cap="rnd">
            <a:solidFill>
              <a:schemeClr val="bg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3" name="标题 1"/>
          <p:cNvSpPr txBox="1"/>
          <p:nvPr/>
        </p:nvSpPr>
        <p:spPr>
          <a:xfrm>
            <a:off x="1099065" y="4565605"/>
            <a:ext cx="4142729" cy="784355"/>
          </a:xfrm>
          <a:custGeom>
            <a:avLst/>
            <a:gdLst>
              <a:gd name="connsiteX0" fmla="*/ 0 w 6574125"/>
              <a:gd name="connsiteY0" fmla="*/ 0 h 803158"/>
              <a:gd name="connsiteX1" fmla="*/ 6574125 w 6574125"/>
              <a:gd name="connsiteY1" fmla="*/ 0 h 803158"/>
              <a:gd name="connsiteX2" fmla="*/ 6574125 w 6574125"/>
              <a:gd name="connsiteY2" fmla="*/ 803158 h 803158"/>
              <a:gd name="connsiteX3" fmla="*/ 0 w 6574125"/>
              <a:gd name="connsiteY3" fmla="*/ 803158 h 803158"/>
            </a:gdLst>
            <a:ahLst/>
            <a:cxnLst/>
            <a:rect l="l" t="t" r="r" b="b"/>
            <a:pathLst>
              <a:path w="6574125" h="803158">
                <a:moveTo>
                  <a:pt x="0" y="0"/>
                </a:moveTo>
                <a:lnTo>
                  <a:pt x="6574125" y="0"/>
                </a:lnTo>
                <a:lnTo>
                  <a:pt x="6574125" y="803158"/>
                </a:lnTo>
                <a:lnTo>
                  <a:pt x="0" y="803158"/>
                </a:lnTo>
                <a:close/>
              </a:path>
            </a:pathLst>
          </a:custGeom>
          <a:noFill/>
          <a:ln w="3113" cap="flat">
            <a:solidFill>
              <a:schemeClr val="accent5"/>
            </a:solidFill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4" name="标题 1"/>
          <p:cNvSpPr txBox="1"/>
          <p:nvPr/>
        </p:nvSpPr>
        <p:spPr>
          <a:xfrm>
            <a:off x="2531602" y="4423396"/>
            <a:ext cx="1277652" cy="249299"/>
          </a:xfrm>
          <a:prstGeom prst="rect">
            <a:avLst/>
          </a:prstGeom>
          <a:solidFill>
            <a:schemeClr val="accent1">
              <a:lumMod val="20000"/>
              <a:lumOff val="80000"/>
              <a:alpha val="100000"/>
            </a:schemeClr>
          </a:solidFill>
          <a:ln cap="sq">
            <a:noFill/>
            <a:prstDash val="solid"/>
          </a:ln>
          <a:effectLst/>
        </p:spPr>
        <p:txBody>
          <a:bodyPr vert="horz" wrap="square" lIns="82296" tIns="41148" rIns="82296" bIns="41148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108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汇报人：</a:t>
            </a:r>
            <a:r>
              <a:rPr kumimoji="1" lang="zh-CN" altLang="en-US" sz="108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李震</a:t>
            </a:r>
            <a:endParaRPr kumimoji="1" lang="zh-CN" altLang="en-US" sz="108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45" name="标题 1"/>
          <p:cNvSpPr txBox="1"/>
          <p:nvPr/>
        </p:nvSpPr>
        <p:spPr>
          <a:xfrm>
            <a:off x="2601641" y="5237765"/>
            <a:ext cx="1112176" cy="257740"/>
          </a:xfrm>
          <a:custGeom>
            <a:avLst/>
            <a:gdLst>
              <a:gd name="connsiteX0" fmla="*/ 0 w 1000485"/>
              <a:gd name="connsiteY0" fmla="*/ 0 h 270027"/>
              <a:gd name="connsiteX1" fmla="*/ 1000486 w 1000485"/>
              <a:gd name="connsiteY1" fmla="*/ 0 h 270027"/>
              <a:gd name="connsiteX2" fmla="*/ 1000486 w 1000485"/>
              <a:gd name="connsiteY2" fmla="*/ 270027 h 270027"/>
              <a:gd name="connsiteX3" fmla="*/ 0 w 1000485"/>
              <a:gd name="connsiteY3" fmla="*/ 270027 h 270027"/>
            </a:gdLst>
            <a:ahLst/>
            <a:cxnLst/>
            <a:rect l="l" t="t" r="r" b="b"/>
            <a:pathLst>
              <a:path w="1000485" h="270027">
                <a:moveTo>
                  <a:pt x="0" y="0"/>
                </a:moveTo>
                <a:lnTo>
                  <a:pt x="1000486" y="0"/>
                </a:lnTo>
                <a:lnTo>
                  <a:pt x="1000486" y="270027"/>
                </a:lnTo>
                <a:lnTo>
                  <a:pt x="0" y="270027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</a:gradFill>
          <a:ln w="3459" cap="flat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6" name="标题 1"/>
          <p:cNvSpPr txBox="1"/>
          <p:nvPr/>
        </p:nvSpPr>
        <p:spPr>
          <a:xfrm>
            <a:off x="2688370" y="5249343"/>
            <a:ext cx="964116" cy="24929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82296" tIns="41148" rIns="82296" bIns="41148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108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2025.7</a:t>
            </a:r>
            <a:endParaRPr kumimoji="1" lang="zh-CN" altLang="en-US"/>
          </a:p>
        </p:txBody>
      </p:sp>
      <p:sp>
        <p:nvSpPr>
          <p:cNvPr id="48" name="标题 1"/>
          <p:cNvSpPr txBox="1"/>
          <p:nvPr/>
        </p:nvSpPr>
        <p:spPr>
          <a:xfrm>
            <a:off x="416057" y="1278600"/>
            <a:ext cx="5674765" cy="2698378"/>
          </a:xfrm>
          <a:prstGeom prst="rect">
            <a:avLst/>
          </a:prstGeom>
          <a:noFill/>
          <a:ln>
            <a:noFill/>
            <a:prstDash val="solid"/>
          </a:ln>
          <a:effectLst/>
        </p:spPr>
        <p:txBody>
          <a:bodyPr vert="horz" wrap="square" lIns="81473" tIns="40736" rIns="81473" bIns="40736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600">
                <a:ln w="12700">
                  <a:noFill/>
                </a:ln>
                <a:gradFill>
                  <a:gsLst>
                    <a:gs pos="0">
                      <a:srgbClr val="FF6374">
                        <a:alpha val="100000"/>
                      </a:srgbClr>
                    </a:gs>
                    <a:gs pos="100000">
                      <a:srgbClr val="CF182C">
                        <a:alpha val="100000"/>
                      </a:srgbClr>
                    </a:gs>
                  </a:gsLst>
                  <a:lin ang="27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足球水平四大单元教学设计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700674" y="1408835"/>
            <a:ext cx="6895064" cy="4669384"/>
          </a:xfrm>
          <a:prstGeom prst="roundRect">
            <a:avLst>
              <a:gd name="adj" fmla="val 4240"/>
            </a:avLst>
          </a:prstGeom>
          <a:solidFill>
            <a:schemeClr val="accent1">
              <a:lumMod val="75000"/>
            </a:schemeClr>
          </a:solidFill>
          <a:ln w="16519" cap="sq">
            <a:noFill/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44793" y="1464716"/>
            <a:ext cx="6897065" cy="4669384"/>
          </a:xfrm>
          <a:prstGeom prst="roundRect">
            <a:avLst>
              <a:gd name="adj" fmla="val 4240"/>
            </a:avLst>
          </a:prstGeom>
          <a:solidFill>
            <a:schemeClr val="bg1"/>
          </a:solidFill>
          <a:ln w="9525" cap="sq">
            <a:solidFill>
              <a:schemeClr val="accent1"/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69950" y="1961515"/>
            <a:ext cx="6557010" cy="34524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/>
              <a:t>足球作为世界第一运动，在体育教材体系中占据重要地位。其具有高度的综合性，涵盖了跑、跳、踢、传、接等多种基本运动形式，对学生身体素质的全面发展具有重要促进作用。通过足球学习，学生不仅能提升运动能力，还能在团队协作、竞争对抗中培养健康行为和体育品德，对学生核心素养的养成至关重要。在水平四阶段，足球教学是对学生小学阶段基础的深化与拓展，为高中及以后的体育学习和终身运动奠定坚实基础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819396" y="922005"/>
            <a:ext cx="1343448" cy="3460478"/>
          </a:xfrm>
          <a:prstGeom prst="roundRect">
            <a:avLst>
              <a:gd name="adj" fmla="val 50000"/>
            </a:avLst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116016" y="2617741"/>
            <a:ext cx="1343448" cy="3460478"/>
          </a:xfrm>
          <a:prstGeom prst="roundRect">
            <a:avLst>
              <a:gd name="adj" fmla="val 50000"/>
            </a:avLst>
          </a:prstGeom>
          <a:noFill/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653471" y="1264805"/>
            <a:ext cx="1326271" cy="1326271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653471" y="2843467"/>
            <a:ext cx="1326271" cy="132627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653471" y="4422129"/>
            <a:ext cx="1326271" cy="1326271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0220936" y="1264805"/>
            <a:ext cx="1326271" cy="132627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0220936" y="2843467"/>
            <a:ext cx="1326271" cy="1326271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0220936" y="4422129"/>
            <a:ext cx="1326271" cy="132627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19839" y="236465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教材价值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与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地位</a:t>
            </a:r>
            <a:endParaRPr kumimoji="1" lang="zh-CN" altLang="en-US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3999026" y="1625599"/>
            <a:ext cx="4193949" cy="4193949"/>
          </a:xfrm>
          <a:prstGeom prst="ellipse">
            <a:avLst/>
          </a:prstGeom>
          <a:noFill/>
          <a:ln w="22225" cap="sq">
            <a:solidFill>
              <a:schemeClr val="accent1">
                <a:lumMod val="20000"/>
                <a:lumOff val="8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4298681" y="2224909"/>
            <a:ext cx="3594639" cy="3594639"/>
          </a:xfrm>
          <a:prstGeom prst="ellipse">
            <a:avLst/>
          </a:prstGeom>
          <a:noFill/>
          <a:ln w="22225" cap="flat">
            <a:solidFill>
              <a:schemeClr val="accent1">
                <a:lumMod val="40000"/>
                <a:lumOff val="60000"/>
              </a:schemeClr>
            </a:solidFill>
            <a:miter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4598336" y="2824219"/>
            <a:ext cx="2995329" cy="2995329"/>
          </a:xfrm>
          <a:prstGeom prst="ellipse">
            <a:avLst/>
          </a:prstGeom>
          <a:noFill/>
          <a:ln w="22225" cap="flat">
            <a:solidFill>
              <a:schemeClr val="accent1">
                <a:lumMod val="60000"/>
                <a:lumOff val="40000"/>
              </a:schemeClr>
            </a:solidFill>
            <a:miter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897991" y="3423529"/>
            <a:ext cx="2396019" cy="2396019"/>
          </a:xfrm>
          <a:prstGeom prst="ellipse">
            <a:avLst/>
          </a:prstGeom>
          <a:noFill/>
          <a:ln w="22225" cap="flat">
            <a:solidFill>
              <a:schemeClr val="accent3">
                <a:lumMod val="60000"/>
                <a:lumOff val="40000"/>
              </a:schemeClr>
            </a:solidFill>
            <a:miter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197646" y="4022839"/>
            <a:ext cx="1796709" cy="1796709"/>
          </a:xfrm>
          <a:prstGeom prst="ellipse">
            <a:avLst/>
          </a:prstGeom>
          <a:noFill/>
          <a:ln w="22225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400846" y="4457700"/>
            <a:ext cx="1377609" cy="1361848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735600" y="4828658"/>
            <a:ext cx="708101" cy="619932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83908" y="1196766"/>
            <a:ext cx="2965648" cy="4687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  <a:buClrTx/>
              <a:buSzTx/>
              <a:buFontTx/>
            </a:pPr>
            <a:r>
              <a:rPr kumimoji="1" lang="en-US" altLang="zh-CN" sz="1600">
                <a:ln w="12700">
                  <a:noFill/>
                </a:ln>
                <a:solidFill>
                  <a:srgbClr val="FF6374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综合性</a:t>
            </a:r>
            <a:endParaRPr kumimoji="1" lang="en-US" altLang="zh-CN" sz="1600">
              <a:ln w="12700">
                <a:noFill/>
              </a:ln>
              <a:solidFill>
                <a:srgbClr val="FF6374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842645" y="1871980"/>
            <a:ext cx="2971800" cy="210058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r">
              <a:lnSpc>
                <a:spcPct val="150000"/>
              </a:lnSpc>
            </a:pPr>
            <a:r>
              <a:rPr kumimoji="1" lang="zh-CN" altLang="en-US" sz="1400"/>
              <a:t>足球技能的运用往往需要身体多个部位的协同配合，例如传球时需要下肢的支撑、摆动，以及上肢的协调平衡；射门时则需要全身力量的合理传递和爆发。这要求学生在学习过程中，注重身体各部位动作的协调性和连贯性。</a:t>
            </a:r>
            <a:endParaRPr kumimoji="1" lang="zh-CN" altLang="en-US" sz="1400"/>
          </a:p>
        </p:txBody>
      </p:sp>
      <p:sp>
        <p:nvSpPr>
          <p:cNvPr id="11" name="标题 1"/>
          <p:cNvSpPr txBox="1"/>
          <p:nvPr/>
        </p:nvSpPr>
        <p:spPr>
          <a:xfrm>
            <a:off x="1055663" y="3860591"/>
            <a:ext cx="2965648" cy="4687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  <a:buClrTx/>
              <a:buSzTx/>
              <a:buFontTx/>
            </a:pPr>
            <a:r>
              <a:rPr kumimoji="1" lang="en-US" altLang="zh-CN" sz="1600">
                <a:ln w="12700">
                  <a:noFill/>
                </a:ln>
                <a:solidFill>
                  <a:srgbClr val="FF6374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情境性</a:t>
            </a:r>
            <a:endParaRPr kumimoji="1" lang="en-US" altLang="zh-CN" sz="1600">
              <a:ln w="12700">
                <a:noFill/>
              </a:ln>
              <a:solidFill>
                <a:srgbClr val="FF6374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876935" y="4436745"/>
            <a:ext cx="2971800" cy="228092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r">
              <a:lnSpc>
                <a:spcPct val="150000"/>
              </a:lnSpc>
            </a:pPr>
            <a:r>
              <a:rPr kumimoji="1" lang="zh-CN" altLang="en-US" sz="1400"/>
              <a:t>足球比赛是在动态、复杂的情境中进行的，球员需要根据场上形势、对手位置、队友跑位等因素，迅速做出决策并运用相应的技能。因此，足球技能的学习不能仅仅停留在固定动作的练习上，更要注重在实战情境中的运用和应变能力的培养。</a:t>
            </a:r>
            <a:endParaRPr kumimoji="1" lang="zh-CN" altLang="en-US" sz="1400"/>
          </a:p>
        </p:txBody>
      </p:sp>
      <p:sp>
        <p:nvSpPr>
          <p:cNvPr id="13" name="标题 1"/>
          <p:cNvSpPr txBox="1"/>
          <p:nvPr/>
        </p:nvSpPr>
        <p:spPr>
          <a:xfrm>
            <a:off x="8391183" y="1871771"/>
            <a:ext cx="2965648" cy="4687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FF6374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渐进性</a:t>
            </a:r>
            <a:endParaRPr kumimoji="1" lang="zh-CN" altLang="en-US" sz="1600">
              <a:ln w="12700">
                <a:noFill/>
              </a:ln>
              <a:solidFill>
                <a:srgbClr val="FF6374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8377288" y="2356174"/>
            <a:ext cx="2971800" cy="14772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400"/>
              <a:t>足球技能的掌握是一个循序渐进的过程，从基础的球性练习到单一技术的熟练运用，再到多种技术的组合以及在战术配合中的运用，需要学生逐步积累经验，不断提高技能水平。例如，学生先学习脚内侧传球的基本动作，熟练后再学习在不同距离、角度和对抗压力下的传球技巧，并最终能够在比赛中准确地将球传给队友。</a:t>
            </a:r>
            <a:endParaRPr kumimoji="1" lang="zh-CN" altLang="en-US" sz="1400"/>
          </a:p>
          <a:p>
            <a:pPr algn="l">
              <a:lnSpc>
                <a:spcPct val="150000"/>
              </a:lnSpc>
            </a:pPr>
            <a:endParaRPr kumimoji="1" lang="zh-CN" altLang="en-US" sz="1400"/>
          </a:p>
        </p:txBody>
      </p:sp>
      <p:sp>
        <p:nvSpPr>
          <p:cNvPr id="17" name="标题 1"/>
          <p:cNvSpPr txBox="1"/>
          <p:nvPr/>
        </p:nvSpPr>
        <p:spPr>
          <a:xfrm>
            <a:off x="519839" y="236465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技能特点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0617200" y="-546100"/>
            <a:ext cx="1689100" cy="345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noFill/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BY YUSHEN</a:t>
            </a: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617200" y="-546100"/>
            <a:ext cx="1689100" cy="345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noFill/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BY YUSHEN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083145" y="2438682"/>
            <a:ext cx="5108855" cy="4419318"/>
          </a:xfrm>
          <a:custGeom>
            <a:avLst/>
            <a:gdLst>
              <a:gd name="connsiteX0" fmla="*/ 5108855 w 5108855"/>
              <a:gd name="connsiteY0" fmla="*/ 0 h 4419318"/>
              <a:gd name="connsiteX1" fmla="*/ 5108855 w 5108855"/>
              <a:gd name="connsiteY1" fmla="*/ 4419318 h 4419318"/>
              <a:gd name="connsiteX2" fmla="*/ 0 w 5108855"/>
              <a:gd name="connsiteY2" fmla="*/ 4419318 h 4419318"/>
              <a:gd name="connsiteX3" fmla="*/ 51263 w 5108855"/>
              <a:gd name="connsiteY3" fmla="*/ 4403826 h 4419318"/>
              <a:gd name="connsiteX4" fmla="*/ 670550 w 5108855"/>
              <a:gd name="connsiteY4" fmla="*/ 3870486 h 4419318"/>
              <a:gd name="connsiteX5" fmla="*/ 1274687 w 5108855"/>
              <a:gd name="connsiteY5" fmla="*/ 3702095 h 4419318"/>
              <a:gd name="connsiteX6" fmla="*/ 2097369 w 5108855"/>
              <a:gd name="connsiteY6" fmla="*/ 2703159 h 4419318"/>
              <a:gd name="connsiteX7" fmla="*/ 2761200 w 5108855"/>
              <a:gd name="connsiteY7" fmla="*/ 1623336 h 4419318"/>
              <a:gd name="connsiteX8" fmla="*/ 3764594 w 5108855"/>
              <a:gd name="connsiteY8" fmla="*/ 897749 h 4419318"/>
              <a:gd name="connsiteX9" fmla="*/ 5100263 w 5108855"/>
              <a:gd name="connsiteY9" fmla="*/ 592 h 4419318"/>
            </a:gdLst>
            <a:ahLst/>
            <a:cxnLst/>
            <a:rect l="l" t="t" r="r" b="b"/>
            <a:pathLst>
              <a:path w="5108855" h="4419318">
                <a:moveTo>
                  <a:pt x="5108855" y="0"/>
                </a:moveTo>
                <a:lnTo>
                  <a:pt x="5108855" y="4419318"/>
                </a:lnTo>
                <a:lnTo>
                  <a:pt x="0" y="4419318"/>
                </a:lnTo>
                <a:lnTo>
                  <a:pt x="51263" y="4403826"/>
                </a:lnTo>
                <a:cubicBezTo>
                  <a:pt x="400784" y="4273702"/>
                  <a:pt x="587086" y="4053957"/>
                  <a:pt x="670550" y="3870486"/>
                </a:cubicBezTo>
                <a:cubicBezTo>
                  <a:pt x="781836" y="3625859"/>
                  <a:pt x="1115694" y="3546889"/>
                  <a:pt x="1274687" y="3702095"/>
                </a:cubicBezTo>
                <a:cubicBezTo>
                  <a:pt x="1107735" y="3015345"/>
                  <a:pt x="1680083" y="2725407"/>
                  <a:pt x="2097369" y="2703159"/>
                </a:cubicBezTo>
                <a:cubicBezTo>
                  <a:pt x="2514654" y="2680912"/>
                  <a:pt x="2626084" y="2492766"/>
                  <a:pt x="2761200" y="1623336"/>
                </a:cubicBezTo>
                <a:cubicBezTo>
                  <a:pt x="2896316" y="753907"/>
                  <a:pt x="3675316" y="795046"/>
                  <a:pt x="3764594" y="897749"/>
                </a:cubicBezTo>
                <a:cubicBezTo>
                  <a:pt x="4030558" y="181559"/>
                  <a:pt x="4754777" y="31073"/>
                  <a:pt x="5100263" y="59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26495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87780" y="6295042"/>
            <a:ext cx="102516" cy="136678"/>
          </a:xfrm>
          <a:custGeom>
            <a:avLst/>
            <a:gdLst>
              <a:gd name="T0" fmla="*/ 648 w 7770"/>
              <a:gd name="T1" fmla="*/ 0 h 10360"/>
              <a:gd name="T2" fmla="*/ 7123 w 7770"/>
              <a:gd name="T3" fmla="*/ 0 h 10360"/>
              <a:gd name="T4" fmla="*/ 7770 w 7770"/>
              <a:gd name="T5" fmla="*/ 647 h 10360"/>
              <a:gd name="T6" fmla="*/ 7770 w 7770"/>
              <a:gd name="T7" fmla="*/ 9712 h 10360"/>
              <a:gd name="T8" fmla="*/ 7123 w 7770"/>
              <a:gd name="T9" fmla="*/ 10360 h 10360"/>
              <a:gd name="T10" fmla="*/ 648 w 7770"/>
              <a:gd name="T11" fmla="*/ 10360 h 10360"/>
              <a:gd name="T12" fmla="*/ 0 w 7770"/>
              <a:gd name="T13" fmla="*/ 9712 h 10360"/>
              <a:gd name="T14" fmla="*/ 0 w 7770"/>
              <a:gd name="T15" fmla="*/ 647 h 10360"/>
              <a:gd name="T16" fmla="*/ 648 w 7770"/>
              <a:gd name="T17" fmla="*/ 0 h 10360"/>
              <a:gd name="T18" fmla="*/ 1295 w 7770"/>
              <a:gd name="T19" fmla="*/ 1293 h 10360"/>
              <a:gd name="T20" fmla="*/ 1295 w 7770"/>
              <a:gd name="T21" fmla="*/ 8416 h 10360"/>
              <a:gd name="T22" fmla="*/ 6475 w 7770"/>
              <a:gd name="T23" fmla="*/ 8416 h 10360"/>
              <a:gd name="T24" fmla="*/ 6475 w 7770"/>
              <a:gd name="T25" fmla="*/ 1293 h 10360"/>
              <a:gd name="T26" fmla="*/ 1295 w 7770"/>
              <a:gd name="T27" fmla="*/ 1293 h 10360"/>
              <a:gd name="T28" fmla="*/ 3890 w 7770"/>
              <a:gd name="T29" fmla="*/ 8902 h 10360"/>
              <a:gd name="T30" fmla="*/ 3405 w 7770"/>
              <a:gd name="T31" fmla="*/ 9387 h 10360"/>
              <a:gd name="T32" fmla="*/ 3890 w 7770"/>
              <a:gd name="T33" fmla="*/ 9872 h 10360"/>
              <a:gd name="T34" fmla="*/ 4375 w 7770"/>
              <a:gd name="T35" fmla="*/ 9387 h 10360"/>
              <a:gd name="T36" fmla="*/ 3890 w 7770"/>
              <a:gd name="T37" fmla="*/ 8902 h 10360"/>
              <a:gd name="T38" fmla="*/ 3413 w 7770"/>
              <a:gd name="T39" fmla="*/ 5486 h 10360"/>
              <a:gd name="T40" fmla="*/ 5026 w 7770"/>
              <a:gd name="T41" fmla="*/ 3825 h 10360"/>
              <a:gd name="T42" fmla="*/ 5683 w 7770"/>
              <a:gd name="T43" fmla="*/ 3815 h 10360"/>
              <a:gd name="T44" fmla="*/ 5688 w 7770"/>
              <a:gd name="T45" fmla="*/ 3820 h 10360"/>
              <a:gd name="T46" fmla="*/ 5692 w 7770"/>
              <a:gd name="T47" fmla="*/ 4491 h 10360"/>
              <a:gd name="T48" fmla="*/ 3769 w 7770"/>
              <a:gd name="T49" fmla="*/ 6472 h 10360"/>
              <a:gd name="T50" fmla="*/ 3636 w 7770"/>
              <a:gd name="T51" fmla="*/ 6567 h 10360"/>
              <a:gd name="T52" fmla="*/ 3081 w 7770"/>
              <a:gd name="T53" fmla="*/ 6485 h 10360"/>
              <a:gd name="T54" fmla="*/ 2081 w 7770"/>
              <a:gd name="T55" fmla="*/ 5486 h 10360"/>
              <a:gd name="T56" fmla="*/ 2103 w 7770"/>
              <a:gd name="T57" fmla="*/ 4820 h 10360"/>
              <a:gd name="T58" fmla="*/ 2748 w 7770"/>
              <a:gd name="T59" fmla="*/ 4820 h 10360"/>
              <a:gd name="T60" fmla="*/ 3413 w 7770"/>
              <a:gd name="T61" fmla="*/ 5486 h 10360"/>
            </a:gdLst>
            <a:ahLst/>
            <a:cxnLst/>
            <a:rect l="0" t="0" r="r" b="b"/>
            <a:pathLst>
              <a:path w="7770" h="10360">
                <a:moveTo>
                  <a:pt x="648" y="0"/>
                </a:moveTo>
                <a:lnTo>
                  <a:pt x="7123" y="0"/>
                </a:lnTo>
                <a:cubicBezTo>
                  <a:pt x="7480" y="0"/>
                  <a:pt x="7770" y="290"/>
                  <a:pt x="7770" y="647"/>
                </a:cubicBezTo>
                <a:lnTo>
                  <a:pt x="7770" y="9712"/>
                </a:lnTo>
                <a:cubicBezTo>
                  <a:pt x="7770" y="10070"/>
                  <a:pt x="7480" y="10360"/>
                  <a:pt x="7123" y="10360"/>
                </a:cubicBezTo>
                <a:lnTo>
                  <a:pt x="648" y="10360"/>
                </a:lnTo>
                <a:cubicBezTo>
                  <a:pt x="290" y="10360"/>
                  <a:pt x="0" y="10070"/>
                  <a:pt x="0" y="9712"/>
                </a:cubicBezTo>
                <a:lnTo>
                  <a:pt x="0" y="647"/>
                </a:lnTo>
                <a:cubicBezTo>
                  <a:pt x="0" y="288"/>
                  <a:pt x="290" y="0"/>
                  <a:pt x="648" y="0"/>
                </a:cubicBezTo>
                <a:close/>
                <a:moveTo>
                  <a:pt x="1295" y="1293"/>
                </a:moveTo>
                <a:lnTo>
                  <a:pt x="1295" y="8416"/>
                </a:lnTo>
                <a:lnTo>
                  <a:pt x="6475" y="8416"/>
                </a:lnTo>
                <a:lnTo>
                  <a:pt x="6475" y="1293"/>
                </a:lnTo>
                <a:lnTo>
                  <a:pt x="1295" y="1293"/>
                </a:lnTo>
                <a:close/>
                <a:moveTo>
                  <a:pt x="3890" y="8902"/>
                </a:moveTo>
                <a:cubicBezTo>
                  <a:pt x="3621" y="8902"/>
                  <a:pt x="3405" y="9120"/>
                  <a:pt x="3405" y="9387"/>
                </a:cubicBezTo>
                <a:cubicBezTo>
                  <a:pt x="3405" y="9656"/>
                  <a:pt x="3622" y="9872"/>
                  <a:pt x="3890" y="9872"/>
                </a:cubicBezTo>
                <a:cubicBezTo>
                  <a:pt x="4157" y="9872"/>
                  <a:pt x="4375" y="9655"/>
                  <a:pt x="4375" y="9387"/>
                </a:cubicBezTo>
                <a:cubicBezTo>
                  <a:pt x="4376" y="9120"/>
                  <a:pt x="4159" y="8902"/>
                  <a:pt x="3890" y="8902"/>
                </a:cubicBezTo>
                <a:close/>
                <a:moveTo>
                  <a:pt x="3413" y="5486"/>
                </a:moveTo>
                <a:lnTo>
                  <a:pt x="5026" y="3825"/>
                </a:lnTo>
                <a:cubicBezTo>
                  <a:pt x="5205" y="3641"/>
                  <a:pt x="5499" y="3636"/>
                  <a:pt x="5683" y="3815"/>
                </a:cubicBezTo>
                <a:lnTo>
                  <a:pt x="5688" y="3820"/>
                </a:lnTo>
                <a:cubicBezTo>
                  <a:pt x="5872" y="4005"/>
                  <a:pt x="5874" y="4303"/>
                  <a:pt x="5692" y="4491"/>
                </a:cubicBezTo>
                <a:lnTo>
                  <a:pt x="3769" y="6472"/>
                </a:lnTo>
                <a:cubicBezTo>
                  <a:pt x="3730" y="6511"/>
                  <a:pt x="3685" y="6543"/>
                  <a:pt x="3636" y="6567"/>
                </a:cubicBezTo>
                <a:cubicBezTo>
                  <a:pt x="3453" y="6665"/>
                  <a:pt x="3228" y="6631"/>
                  <a:pt x="3081" y="6485"/>
                </a:cubicBezTo>
                <a:lnTo>
                  <a:pt x="2081" y="5486"/>
                </a:lnTo>
                <a:cubicBezTo>
                  <a:pt x="1904" y="5296"/>
                  <a:pt x="1913" y="4997"/>
                  <a:pt x="2103" y="4820"/>
                </a:cubicBezTo>
                <a:cubicBezTo>
                  <a:pt x="2284" y="4650"/>
                  <a:pt x="2566" y="4650"/>
                  <a:pt x="2748" y="4820"/>
                </a:cubicBezTo>
                <a:lnTo>
                  <a:pt x="3413" y="5486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58198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02394" y="6295120"/>
            <a:ext cx="136678" cy="136521"/>
          </a:xfrm>
          <a:custGeom>
            <a:avLst/>
            <a:gdLst>
              <a:gd name="T0" fmla="*/ 10906 w 12797"/>
              <a:gd name="T1" fmla="*/ 1875 h 12781"/>
              <a:gd name="T2" fmla="*/ 6391 w 12797"/>
              <a:gd name="T3" fmla="*/ 0 h 12781"/>
              <a:gd name="T4" fmla="*/ 1875 w 12797"/>
              <a:gd name="T5" fmla="*/ 1875 h 12781"/>
              <a:gd name="T6" fmla="*/ 1234 w 12797"/>
              <a:gd name="T7" fmla="*/ 2625 h 12781"/>
              <a:gd name="T8" fmla="*/ 0 w 12797"/>
              <a:gd name="T9" fmla="*/ 6391 h 12781"/>
              <a:gd name="T10" fmla="*/ 1875 w 12797"/>
              <a:gd name="T11" fmla="*/ 10906 h 12781"/>
              <a:gd name="T12" fmla="*/ 6391 w 12797"/>
              <a:gd name="T13" fmla="*/ 12781 h 12781"/>
              <a:gd name="T14" fmla="*/ 10906 w 12797"/>
              <a:gd name="T15" fmla="*/ 10906 h 12781"/>
              <a:gd name="T16" fmla="*/ 12781 w 12797"/>
              <a:gd name="T17" fmla="*/ 6391 h 12781"/>
              <a:gd name="T18" fmla="*/ 11219 w 12797"/>
              <a:gd name="T19" fmla="*/ 9484 h 12781"/>
              <a:gd name="T20" fmla="*/ 9906 w 12797"/>
              <a:gd name="T21" fmla="*/ 6719 h 12781"/>
              <a:gd name="T22" fmla="*/ 11219 w 12797"/>
              <a:gd name="T23" fmla="*/ 9484 h 12781"/>
              <a:gd name="T24" fmla="*/ 2891 w 12797"/>
              <a:gd name="T25" fmla="*/ 6734 h 12781"/>
              <a:gd name="T26" fmla="*/ 1578 w 12797"/>
              <a:gd name="T27" fmla="*/ 9500 h 12781"/>
              <a:gd name="T28" fmla="*/ 1609 w 12797"/>
              <a:gd name="T29" fmla="*/ 3250 h 12781"/>
              <a:gd name="T30" fmla="*/ 2891 w 12797"/>
              <a:gd name="T31" fmla="*/ 6063 h 12781"/>
              <a:gd name="T32" fmla="*/ 1609 w 12797"/>
              <a:gd name="T33" fmla="*/ 3250 h 12781"/>
              <a:gd name="T34" fmla="*/ 3563 w 12797"/>
              <a:gd name="T35" fmla="*/ 6063 h 12781"/>
              <a:gd name="T36" fmla="*/ 6063 w 12797"/>
              <a:gd name="T37" fmla="*/ 4203 h 12781"/>
              <a:gd name="T38" fmla="*/ 6063 w 12797"/>
              <a:gd name="T39" fmla="*/ 6734 h 12781"/>
              <a:gd name="T40" fmla="*/ 3813 w 12797"/>
              <a:gd name="T41" fmla="*/ 8750 h 12781"/>
              <a:gd name="T42" fmla="*/ 6063 w 12797"/>
              <a:gd name="T43" fmla="*/ 6734 h 12781"/>
              <a:gd name="T44" fmla="*/ 9234 w 12797"/>
              <a:gd name="T45" fmla="*/ 6734 h 12781"/>
              <a:gd name="T46" fmla="*/ 6734 w 12797"/>
              <a:gd name="T47" fmla="*/ 8516 h 12781"/>
              <a:gd name="T48" fmla="*/ 6734 w 12797"/>
              <a:gd name="T49" fmla="*/ 6063 h 12781"/>
              <a:gd name="T50" fmla="*/ 8969 w 12797"/>
              <a:gd name="T51" fmla="*/ 3969 h 12781"/>
              <a:gd name="T52" fmla="*/ 6734 w 12797"/>
              <a:gd name="T53" fmla="*/ 6063 h 12781"/>
              <a:gd name="T54" fmla="*/ 6734 w 12797"/>
              <a:gd name="T55" fmla="*/ 719 h 12781"/>
              <a:gd name="T56" fmla="*/ 8344 w 12797"/>
              <a:gd name="T57" fmla="*/ 2266 h 12781"/>
              <a:gd name="T58" fmla="*/ 6734 w 12797"/>
              <a:gd name="T59" fmla="*/ 3531 h 12781"/>
              <a:gd name="T60" fmla="*/ 6063 w 12797"/>
              <a:gd name="T61" fmla="*/ 719 h 12781"/>
              <a:gd name="T62" fmla="*/ 4016 w 12797"/>
              <a:gd name="T63" fmla="*/ 3313 h 12781"/>
              <a:gd name="T64" fmla="*/ 5375 w 12797"/>
              <a:gd name="T65" fmla="*/ 1078 h 12781"/>
              <a:gd name="T66" fmla="*/ 6063 w 12797"/>
              <a:gd name="T67" fmla="*/ 12078 h 12781"/>
              <a:gd name="T68" fmla="*/ 4453 w 12797"/>
              <a:gd name="T69" fmla="*/ 10531 h 12781"/>
              <a:gd name="T70" fmla="*/ 6063 w 12797"/>
              <a:gd name="T71" fmla="*/ 9188 h 12781"/>
              <a:gd name="T72" fmla="*/ 6734 w 12797"/>
              <a:gd name="T73" fmla="*/ 12078 h 12781"/>
              <a:gd name="T74" fmla="*/ 8797 w 12797"/>
              <a:gd name="T75" fmla="*/ 9406 h 12781"/>
              <a:gd name="T76" fmla="*/ 7422 w 12797"/>
              <a:gd name="T77" fmla="*/ 11719 h 12781"/>
              <a:gd name="T78" fmla="*/ 9625 w 12797"/>
              <a:gd name="T79" fmla="*/ 3828 h 12781"/>
              <a:gd name="T80" fmla="*/ 12125 w 12797"/>
              <a:gd name="T81" fmla="*/ 6063 h 12781"/>
              <a:gd name="T82" fmla="*/ 10438 w 12797"/>
              <a:gd name="T83" fmla="*/ 2344 h 12781"/>
              <a:gd name="T84" fmla="*/ 9438 w 12797"/>
              <a:gd name="T85" fmla="*/ 3172 h 12781"/>
              <a:gd name="T86" fmla="*/ 8297 w 12797"/>
              <a:gd name="T87" fmla="*/ 1000 h 12781"/>
              <a:gd name="T88" fmla="*/ 4484 w 12797"/>
              <a:gd name="T89" fmla="*/ 1000 h 12781"/>
              <a:gd name="T90" fmla="*/ 3344 w 12797"/>
              <a:gd name="T91" fmla="*/ 3172 h 12781"/>
              <a:gd name="T92" fmla="*/ 2344 w 12797"/>
              <a:gd name="T93" fmla="*/ 2344 h 12781"/>
              <a:gd name="T94" fmla="*/ 2344 w 12797"/>
              <a:gd name="T95" fmla="*/ 10438 h 12781"/>
              <a:gd name="T96" fmla="*/ 3328 w 12797"/>
              <a:gd name="T97" fmla="*/ 9547 h 12781"/>
              <a:gd name="T98" fmla="*/ 4484 w 12797"/>
              <a:gd name="T99" fmla="*/ 11781 h 12781"/>
              <a:gd name="T100" fmla="*/ 8297 w 12797"/>
              <a:gd name="T101" fmla="*/ 11797 h 12781"/>
              <a:gd name="T102" fmla="*/ 9453 w 12797"/>
              <a:gd name="T103" fmla="*/ 9563 h 12781"/>
              <a:gd name="T104" fmla="*/ 10438 w 12797"/>
              <a:gd name="T105" fmla="*/ 10453 h 12781"/>
            </a:gdLst>
            <a:ahLst/>
            <a:cxnLst/>
            <a:rect l="0" t="0" r="r" b="b"/>
            <a:pathLst>
              <a:path w="12797" h="12781">
                <a:moveTo>
                  <a:pt x="12281" y="3906"/>
                </a:moveTo>
                <a:cubicBezTo>
                  <a:pt x="11953" y="3141"/>
                  <a:pt x="11500" y="2453"/>
                  <a:pt x="10906" y="1875"/>
                </a:cubicBezTo>
                <a:cubicBezTo>
                  <a:pt x="10313" y="1281"/>
                  <a:pt x="9641" y="828"/>
                  <a:pt x="8875" y="500"/>
                </a:cubicBezTo>
                <a:cubicBezTo>
                  <a:pt x="8094" y="172"/>
                  <a:pt x="7266" y="0"/>
                  <a:pt x="6391" y="0"/>
                </a:cubicBezTo>
                <a:cubicBezTo>
                  <a:pt x="5531" y="0"/>
                  <a:pt x="4688" y="172"/>
                  <a:pt x="3906" y="500"/>
                </a:cubicBezTo>
                <a:cubicBezTo>
                  <a:pt x="3141" y="828"/>
                  <a:pt x="2453" y="1281"/>
                  <a:pt x="1875" y="1875"/>
                </a:cubicBezTo>
                <a:cubicBezTo>
                  <a:pt x="1641" y="2109"/>
                  <a:pt x="1438" y="2344"/>
                  <a:pt x="1250" y="2594"/>
                </a:cubicBezTo>
                <a:cubicBezTo>
                  <a:pt x="1250" y="2594"/>
                  <a:pt x="1234" y="2609"/>
                  <a:pt x="1234" y="2625"/>
                </a:cubicBezTo>
                <a:cubicBezTo>
                  <a:pt x="938" y="3016"/>
                  <a:pt x="703" y="3453"/>
                  <a:pt x="500" y="3906"/>
                </a:cubicBezTo>
                <a:cubicBezTo>
                  <a:pt x="172" y="4688"/>
                  <a:pt x="0" y="5531"/>
                  <a:pt x="0" y="6391"/>
                </a:cubicBezTo>
                <a:cubicBezTo>
                  <a:pt x="0" y="7250"/>
                  <a:pt x="172" y="8094"/>
                  <a:pt x="500" y="8875"/>
                </a:cubicBezTo>
                <a:cubicBezTo>
                  <a:pt x="828" y="9641"/>
                  <a:pt x="1281" y="10328"/>
                  <a:pt x="1875" y="10906"/>
                </a:cubicBezTo>
                <a:cubicBezTo>
                  <a:pt x="2469" y="11484"/>
                  <a:pt x="3141" y="11953"/>
                  <a:pt x="3906" y="12281"/>
                </a:cubicBezTo>
                <a:cubicBezTo>
                  <a:pt x="4688" y="12609"/>
                  <a:pt x="5531" y="12781"/>
                  <a:pt x="6391" y="12781"/>
                </a:cubicBezTo>
                <a:cubicBezTo>
                  <a:pt x="7250" y="12781"/>
                  <a:pt x="8094" y="12609"/>
                  <a:pt x="8875" y="12281"/>
                </a:cubicBezTo>
                <a:cubicBezTo>
                  <a:pt x="9641" y="11953"/>
                  <a:pt x="10328" y="11500"/>
                  <a:pt x="10906" y="10906"/>
                </a:cubicBezTo>
                <a:cubicBezTo>
                  <a:pt x="11500" y="10313"/>
                  <a:pt x="11953" y="9641"/>
                  <a:pt x="12281" y="8875"/>
                </a:cubicBezTo>
                <a:cubicBezTo>
                  <a:pt x="12609" y="8094"/>
                  <a:pt x="12781" y="7250"/>
                  <a:pt x="12781" y="6391"/>
                </a:cubicBezTo>
                <a:cubicBezTo>
                  <a:pt x="12797" y="5531"/>
                  <a:pt x="12625" y="4688"/>
                  <a:pt x="12281" y="3906"/>
                </a:cubicBezTo>
                <a:close/>
                <a:moveTo>
                  <a:pt x="11219" y="9484"/>
                </a:moveTo>
                <a:cubicBezTo>
                  <a:pt x="10766" y="9250"/>
                  <a:pt x="10234" y="9047"/>
                  <a:pt x="9641" y="8891"/>
                </a:cubicBezTo>
                <a:cubicBezTo>
                  <a:pt x="9797" y="8203"/>
                  <a:pt x="9891" y="7469"/>
                  <a:pt x="9906" y="6719"/>
                </a:cubicBezTo>
                <a:lnTo>
                  <a:pt x="12109" y="6719"/>
                </a:lnTo>
                <a:cubicBezTo>
                  <a:pt x="12047" y="7719"/>
                  <a:pt x="11734" y="8672"/>
                  <a:pt x="11219" y="9484"/>
                </a:cubicBezTo>
                <a:close/>
                <a:moveTo>
                  <a:pt x="688" y="6734"/>
                </a:moveTo>
                <a:lnTo>
                  <a:pt x="2891" y="6734"/>
                </a:lnTo>
                <a:cubicBezTo>
                  <a:pt x="2906" y="7484"/>
                  <a:pt x="3000" y="8219"/>
                  <a:pt x="3156" y="8906"/>
                </a:cubicBezTo>
                <a:cubicBezTo>
                  <a:pt x="2563" y="9063"/>
                  <a:pt x="2031" y="9266"/>
                  <a:pt x="1578" y="9500"/>
                </a:cubicBezTo>
                <a:cubicBezTo>
                  <a:pt x="1047" y="8672"/>
                  <a:pt x="734" y="7719"/>
                  <a:pt x="688" y="6734"/>
                </a:cubicBezTo>
                <a:close/>
                <a:moveTo>
                  <a:pt x="1609" y="3250"/>
                </a:moveTo>
                <a:cubicBezTo>
                  <a:pt x="2063" y="3484"/>
                  <a:pt x="2578" y="3672"/>
                  <a:pt x="3172" y="3828"/>
                </a:cubicBezTo>
                <a:cubicBezTo>
                  <a:pt x="3000" y="4531"/>
                  <a:pt x="2906" y="5281"/>
                  <a:pt x="2891" y="6063"/>
                </a:cubicBezTo>
                <a:lnTo>
                  <a:pt x="688" y="6063"/>
                </a:lnTo>
                <a:cubicBezTo>
                  <a:pt x="734" y="5047"/>
                  <a:pt x="1063" y="4078"/>
                  <a:pt x="1609" y="3250"/>
                </a:cubicBezTo>
                <a:close/>
                <a:moveTo>
                  <a:pt x="6063" y="6063"/>
                </a:moveTo>
                <a:lnTo>
                  <a:pt x="3563" y="6063"/>
                </a:lnTo>
                <a:cubicBezTo>
                  <a:pt x="3578" y="5328"/>
                  <a:pt x="3672" y="4625"/>
                  <a:pt x="3828" y="3969"/>
                </a:cubicBezTo>
                <a:cubicBezTo>
                  <a:pt x="4531" y="4109"/>
                  <a:pt x="5281" y="4188"/>
                  <a:pt x="6063" y="4203"/>
                </a:cubicBezTo>
                <a:lnTo>
                  <a:pt x="6063" y="6063"/>
                </a:lnTo>
                <a:close/>
                <a:moveTo>
                  <a:pt x="6063" y="6734"/>
                </a:moveTo>
                <a:lnTo>
                  <a:pt x="6063" y="8516"/>
                </a:lnTo>
                <a:cubicBezTo>
                  <a:pt x="5281" y="8531"/>
                  <a:pt x="4531" y="8609"/>
                  <a:pt x="3813" y="8750"/>
                </a:cubicBezTo>
                <a:cubicBezTo>
                  <a:pt x="3672" y="8125"/>
                  <a:pt x="3578" y="7438"/>
                  <a:pt x="3563" y="6734"/>
                </a:cubicBezTo>
                <a:lnTo>
                  <a:pt x="6063" y="6734"/>
                </a:lnTo>
                <a:close/>
                <a:moveTo>
                  <a:pt x="6734" y="6734"/>
                </a:moveTo>
                <a:lnTo>
                  <a:pt x="9234" y="6734"/>
                </a:lnTo>
                <a:cubicBezTo>
                  <a:pt x="9219" y="7438"/>
                  <a:pt x="9125" y="8125"/>
                  <a:pt x="8984" y="8750"/>
                </a:cubicBezTo>
                <a:cubicBezTo>
                  <a:pt x="8281" y="8609"/>
                  <a:pt x="7516" y="8531"/>
                  <a:pt x="6734" y="8516"/>
                </a:cubicBezTo>
                <a:lnTo>
                  <a:pt x="6734" y="6734"/>
                </a:lnTo>
                <a:close/>
                <a:moveTo>
                  <a:pt x="6734" y="6063"/>
                </a:moveTo>
                <a:lnTo>
                  <a:pt x="6734" y="4203"/>
                </a:lnTo>
                <a:cubicBezTo>
                  <a:pt x="7516" y="4188"/>
                  <a:pt x="8266" y="4109"/>
                  <a:pt x="8969" y="3969"/>
                </a:cubicBezTo>
                <a:cubicBezTo>
                  <a:pt x="9125" y="4625"/>
                  <a:pt x="9219" y="5328"/>
                  <a:pt x="9234" y="6063"/>
                </a:cubicBezTo>
                <a:lnTo>
                  <a:pt x="6734" y="6063"/>
                </a:lnTo>
                <a:close/>
                <a:moveTo>
                  <a:pt x="6734" y="3531"/>
                </a:moveTo>
                <a:lnTo>
                  <a:pt x="6734" y="719"/>
                </a:lnTo>
                <a:cubicBezTo>
                  <a:pt x="6969" y="781"/>
                  <a:pt x="7203" y="891"/>
                  <a:pt x="7422" y="1078"/>
                </a:cubicBezTo>
                <a:cubicBezTo>
                  <a:pt x="7766" y="1359"/>
                  <a:pt x="8078" y="1750"/>
                  <a:pt x="8344" y="2266"/>
                </a:cubicBezTo>
                <a:cubicBezTo>
                  <a:pt x="8516" y="2594"/>
                  <a:pt x="8656" y="2938"/>
                  <a:pt x="8781" y="3313"/>
                </a:cubicBezTo>
                <a:cubicBezTo>
                  <a:pt x="8141" y="3438"/>
                  <a:pt x="7453" y="3516"/>
                  <a:pt x="6734" y="3531"/>
                </a:cubicBezTo>
                <a:close/>
                <a:moveTo>
                  <a:pt x="5375" y="1078"/>
                </a:moveTo>
                <a:cubicBezTo>
                  <a:pt x="5594" y="891"/>
                  <a:pt x="5828" y="781"/>
                  <a:pt x="6063" y="719"/>
                </a:cubicBezTo>
                <a:lnTo>
                  <a:pt x="6063" y="3531"/>
                </a:lnTo>
                <a:cubicBezTo>
                  <a:pt x="5344" y="3516"/>
                  <a:pt x="4656" y="3438"/>
                  <a:pt x="4016" y="3313"/>
                </a:cubicBezTo>
                <a:cubicBezTo>
                  <a:pt x="4141" y="2938"/>
                  <a:pt x="4281" y="2578"/>
                  <a:pt x="4453" y="2266"/>
                </a:cubicBezTo>
                <a:cubicBezTo>
                  <a:pt x="4719" y="1750"/>
                  <a:pt x="5031" y="1344"/>
                  <a:pt x="5375" y="1078"/>
                </a:cubicBezTo>
                <a:close/>
                <a:moveTo>
                  <a:pt x="6063" y="9188"/>
                </a:moveTo>
                <a:lnTo>
                  <a:pt x="6063" y="12078"/>
                </a:lnTo>
                <a:cubicBezTo>
                  <a:pt x="5828" y="12016"/>
                  <a:pt x="5594" y="11906"/>
                  <a:pt x="5375" y="11719"/>
                </a:cubicBezTo>
                <a:cubicBezTo>
                  <a:pt x="5031" y="11438"/>
                  <a:pt x="4719" y="11047"/>
                  <a:pt x="4453" y="10531"/>
                </a:cubicBezTo>
                <a:cubicBezTo>
                  <a:pt x="4281" y="10188"/>
                  <a:pt x="4125" y="9813"/>
                  <a:pt x="4000" y="9406"/>
                </a:cubicBezTo>
                <a:cubicBezTo>
                  <a:pt x="4641" y="9281"/>
                  <a:pt x="5344" y="9203"/>
                  <a:pt x="6063" y="9188"/>
                </a:cubicBezTo>
                <a:close/>
                <a:moveTo>
                  <a:pt x="7422" y="11719"/>
                </a:moveTo>
                <a:cubicBezTo>
                  <a:pt x="7203" y="11906"/>
                  <a:pt x="6969" y="12016"/>
                  <a:pt x="6734" y="12078"/>
                </a:cubicBezTo>
                <a:lnTo>
                  <a:pt x="6734" y="9188"/>
                </a:lnTo>
                <a:cubicBezTo>
                  <a:pt x="7453" y="9203"/>
                  <a:pt x="8156" y="9281"/>
                  <a:pt x="8797" y="9406"/>
                </a:cubicBezTo>
                <a:cubicBezTo>
                  <a:pt x="8672" y="9813"/>
                  <a:pt x="8516" y="10188"/>
                  <a:pt x="8344" y="10531"/>
                </a:cubicBezTo>
                <a:cubicBezTo>
                  <a:pt x="8078" y="11047"/>
                  <a:pt x="7766" y="11438"/>
                  <a:pt x="7422" y="11719"/>
                </a:cubicBezTo>
                <a:close/>
                <a:moveTo>
                  <a:pt x="9906" y="6063"/>
                </a:moveTo>
                <a:cubicBezTo>
                  <a:pt x="9891" y="5281"/>
                  <a:pt x="9781" y="4531"/>
                  <a:pt x="9625" y="3828"/>
                </a:cubicBezTo>
                <a:cubicBezTo>
                  <a:pt x="10203" y="3672"/>
                  <a:pt x="10734" y="3484"/>
                  <a:pt x="11188" y="3250"/>
                </a:cubicBezTo>
                <a:cubicBezTo>
                  <a:pt x="11734" y="4078"/>
                  <a:pt x="12063" y="5047"/>
                  <a:pt x="12125" y="6063"/>
                </a:cubicBezTo>
                <a:lnTo>
                  <a:pt x="9906" y="6063"/>
                </a:lnTo>
                <a:close/>
                <a:moveTo>
                  <a:pt x="10438" y="2344"/>
                </a:moveTo>
                <a:cubicBezTo>
                  <a:pt x="10547" y="2453"/>
                  <a:pt x="10656" y="2578"/>
                  <a:pt x="10766" y="2703"/>
                </a:cubicBezTo>
                <a:cubicBezTo>
                  <a:pt x="10375" y="2891"/>
                  <a:pt x="9938" y="3047"/>
                  <a:pt x="9438" y="3172"/>
                </a:cubicBezTo>
                <a:cubicBezTo>
                  <a:pt x="9297" y="2734"/>
                  <a:pt x="9125" y="2328"/>
                  <a:pt x="8938" y="1953"/>
                </a:cubicBezTo>
                <a:cubicBezTo>
                  <a:pt x="8750" y="1578"/>
                  <a:pt x="8531" y="1266"/>
                  <a:pt x="8297" y="1000"/>
                </a:cubicBezTo>
                <a:cubicBezTo>
                  <a:pt x="9094" y="1281"/>
                  <a:pt x="9828" y="1734"/>
                  <a:pt x="10438" y="2344"/>
                </a:cubicBezTo>
                <a:close/>
                <a:moveTo>
                  <a:pt x="4484" y="1000"/>
                </a:moveTo>
                <a:cubicBezTo>
                  <a:pt x="4250" y="1266"/>
                  <a:pt x="4031" y="1594"/>
                  <a:pt x="3844" y="1953"/>
                </a:cubicBezTo>
                <a:cubicBezTo>
                  <a:pt x="3656" y="2328"/>
                  <a:pt x="3484" y="2734"/>
                  <a:pt x="3344" y="3172"/>
                </a:cubicBezTo>
                <a:cubicBezTo>
                  <a:pt x="2844" y="3047"/>
                  <a:pt x="2406" y="2891"/>
                  <a:pt x="2016" y="2703"/>
                </a:cubicBezTo>
                <a:cubicBezTo>
                  <a:pt x="2125" y="2578"/>
                  <a:pt x="2219" y="2469"/>
                  <a:pt x="2344" y="2344"/>
                </a:cubicBezTo>
                <a:cubicBezTo>
                  <a:pt x="2969" y="1734"/>
                  <a:pt x="3688" y="1281"/>
                  <a:pt x="4484" y="1000"/>
                </a:cubicBezTo>
                <a:close/>
                <a:moveTo>
                  <a:pt x="2344" y="10438"/>
                </a:moveTo>
                <a:cubicBezTo>
                  <a:pt x="2219" y="10313"/>
                  <a:pt x="2094" y="10172"/>
                  <a:pt x="1984" y="10031"/>
                </a:cubicBezTo>
                <a:cubicBezTo>
                  <a:pt x="2375" y="9844"/>
                  <a:pt x="2828" y="9672"/>
                  <a:pt x="3328" y="9547"/>
                </a:cubicBezTo>
                <a:cubicBezTo>
                  <a:pt x="3469" y="10016"/>
                  <a:pt x="3641" y="10438"/>
                  <a:pt x="3844" y="10828"/>
                </a:cubicBezTo>
                <a:cubicBezTo>
                  <a:pt x="4031" y="11203"/>
                  <a:pt x="4250" y="11516"/>
                  <a:pt x="4484" y="11781"/>
                </a:cubicBezTo>
                <a:cubicBezTo>
                  <a:pt x="3688" y="11516"/>
                  <a:pt x="2969" y="11063"/>
                  <a:pt x="2344" y="10438"/>
                </a:cubicBezTo>
                <a:close/>
                <a:moveTo>
                  <a:pt x="8297" y="11797"/>
                </a:moveTo>
                <a:cubicBezTo>
                  <a:pt x="8531" y="11531"/>
                  <a:pt x="8750" y="11203"/>
                  <a:pt x="8938" y="10844"/>
                </a:cubicBezTo>
                <a:cubicBezTo>
                  <a:pt x="9141" y="10453"/>
                  <a:pt x="9313" y="10016"/>
                  <a:pt x="9453" y="9563"/>
                </a:cubicBezTo>
                <a:cubicBezTo>
                  <a:pt x="9953" y="9688"/>
                  <a:pt x="10406" y="9859"/>
                  <a:pt x="10797" y="10047"/>
                </a:cubicBezTo>
                <a:cubicBezTo>
                  <a:pt x="10688" y="10188"/>
                  <a:pt x="10563" y="10313"/>
                  <a:pt x="10438" y="10453"/>
                </a:cubicBezTo>
                <a:cubicBezTo>
                  <a:pt x="9828" y="11063"/>
                  <a:pt x="9094" y="11516"/>
                  <a:pt x="8297" y="11797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89902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34106" y="6307030"/>
            <a:ext cx="136678" cy="112700"/>
          </a:xfrm>
          <a:custGeom>
            <a:avLst/>
            <a:gdLst>
              <a:gd name="connsiteX0" fmla="*/ 435416 w 609586"/>
              <a:gd name="connsiteY0" fmla="*/ 80352 h 502648"/>
              <a:gd name="connsiteX1" fmla="*/ 551577 w 609586"/>
              <a:gd name="connsiteY1" fmla="*/ 190215 h 502648"/>
              <a:gd name="connsiteX2" fmla="*/ 551577 w 609586"/>
              <a:gd name="connsiteY2" fmla="*/ 217693 h 502648"/>
              <a:gd name="connsiteX3" fmla="*/ 496140 w 609586"/>
              <a:gd name="connsiteY3" fmla="*/ 310936 h 502648"/>
              <a:gd name="connsiteX4" fmla="*/ 609586 w 609586"/>
              <a:gd name="connsiteY4" fmla="*/ 437323 h 502648"/>
              <a:gd name="connsiteX5" fmla="*/ 580534 w 609586"/>
              <a:gd name="connsiteY5" fmla="*/ 464753 h 502648"/>
              <a:gd name="connsiteX6" fmla="*/ 504951 w 609586"/>
              <a:gd name="connsiteY6" fmla="*/ 464753 h 502648"/>
              <a:gd name="connsiteX7" fmla="*/ 373787 w 609586"/>
              <a:gd name="connsiteY7" fmla="*/ 301459 h 502648"/>
              <a:gd name="connsiteX8" fmla="*/ 426510 w 609586"/>
              <a:gd name="connsiteY8" fmla="*/ 179500 h 502648"/>
              <a:gd name="connsiteX9" fmla="*/ 426510 w 609586"/>
              <a:gd name="connsiteY9" fmla="*/ 143641 h 502648"/>
              <a:gd name="connsiteX10" fmla="*/ 412126 w 609586"/>
              <a:gd name="connsiteY10" fmla="*/ 82543 h 502648"/>
              <a:gd name="connsiteX11" fmla="*/ 435416 w 609586"/>
              <a:gd name="connsiteY11" fmla="*/ 80352 h 502648"/>
              <a:gd name="connsiteX12" fmla="*/ 227788 w 609586"/>
              <a:gd name="connsiteY12" fmla="*/ 0 h 502648"/>
              <a:gd name="connsiteX13" fmla="*/ 379662 w 609586"/>
              <a:gd name="connsiteY13" fmla="*/ 143662 h 502648"/>
              <a:gd name="connsiteX14" fmla="*/ 379662 w 609586"/>
              <a:gd name="connsiteY14" fmla="*/ 179565 h 502648"/>
              <a:gd name="connsiteX15" fmla="*/ 307225 w 609586"/>
              <a:gd name="connsiteY15" fmla="*/ 301465 h 502648"/>
              <a:gd name="connsiteX16" fmla="*/ 455528 w 609586"/>
              <a:gd name="connsiteY16" fmla="*/ 466745 h 502648"/>
              <a:gd name="connsiteX17" fmla="*/ 417524 w 609586"/>
              <a:gd name="connsiteY17" fmla="*/ 502648 h 502648"/>
              <a:gd name="connsiteX18" fmla="*/ 38004 w 609586"/>
              <a:gd name="connsiteY18" fmla="*/ 502648 h 502648"/>
              <a:gd name="connsiteX19" fmla="*/ 0 w 609586"/>
              <a:gd name="connsiteY19" fmla="*/ 466745 h 502648"/>
              <a:gd name="connsiteX20" fmla="*/ 148350 w 609586"/>
              <a:gd name="connsiteY20" fmla="*/ 301465 h 502648"/>
              <a:gd name="connsiteX21" fmla="*/ 75913 w 609586"/>
              <a:gd name="connsiteY21" fmla="*/ 179565 h 502648"/>
              <a:gd name="connsiteX22" fmla="*/ 75913 w 609586"/>
              <a:gd name="connsiteY22" fmla="*/ 143662 h 502648"/>
              <a:gd name="connsiteX23" fmla="*/ 227788 w 609586"/>
              <a:gd name="connsiteY23" fmla="*/ 0 h 502648"/>
            </a:gdLst>
            <a:ahLst/>
            <a:cxnLst/>
            <a:rect l="l" t="t" r="r" b="b"/>
            <a:pathLst>
              <a:path w="609586" h="502648">
                <a:moveTo>
                  <a:pt x="435416" y="80352"/>
                </a:moveTo>
                <a:cubicBezTo>
                  <a:pt x="499521" y="80352"/>
                  <a:pt x="551577" y="129545"/>
                  <a:pt x="551577" y="190215"/>
                </a:cubicBezTo>
                <a:lnTo>
                  <a:pt x="551577" y="217693"/>
                </a:lnTo>
                <a:cubicBezTo>
                  <a:pt x="551577" y="257219"/>
                  <a:pt x="529288" y="291601"/>
                  <a:pt x="496140" y="310936"/>
                </a:cubicBezTo>
                <a:cubicBezTo>
                  <a:pt x="553434" y="331175"/>
                  <a:pt x="609586" y="382416"/>
                  <a:pt x="609586" y="437323"/>
                </a:cubicBezTo>
                <a:cubicBezTo>
                  <a:pt x="609586" y="452467"/>
                  <a:pt x="596584" y="464753"/>
                  <a:pt x="580534" y="464753"/>
                </a:cubicBezTo>
                <a:lnTo>
                  <a:pt x="504951" y="464753"/>
                </a:lnTo>
                <a:cubicBezTo>
                  <a:pt x="503855" y="393607"/>
                  <a:pt x="444465" y="318793"/>
                  <a:pt x="373787" y="301459"/>
                </a:cubicBezTo>
                <a:cubicBezTo>
                  <a:pt x="411936" y="270457"/>
                  <a:pt x="426510" y="231217"/>
                  <a:pt x="426510" y="179500"/>
                </a:cubicBezTo>
                <a:lnTo>
                  <a:pt x="426510" y="143641"/>
                </a:lnTo>
                <a:cubicBezTo>
                  <a:pt x="426510" y="121783"/>
                  <a:pt x="421318" y="101068"/>
                  <a:pt x="412126" y="82543"/>
                </a:cubicBezTo>
                <a:cubicBezTo>
                  <a:pt x="419651" y="81114"/>
                  <a:pt x="427415" y="80352"/>
                  <a:pt x="435416" y="80352"/>
                </a:cubicBezTo>
                <a:close/>
                <a:moveTo>
                  <a:pt x="227788" y="0"/>
                </a:moveTo>
                <a:cubicBezTo>
                  <a:pt x="311607" y="0"/>
                  <a:pt x="379662" y="64378"/>
                  <a:pt x="379662" y="143662"/>
                </a:cubicBezTo>
                <a:lnTo>
                  <a:pt x="379662" y="179565"/>
                </a:lnTo>
                <a:cubicBezTo>
                  <a:pt x="379662" y="231230"/>
                  <a:pt x="350516" y="276180"/>
                  <a:pt x="307225" y="301465"/>
                </a:cubicBezTo>
                <a:cubicBezTo>
                  <a:pt x="382186" y="327940"/>
                  <a:pt x="455528" y="394986"/>
                  <a:pt x="455528" y="466745"/>
                </a:cubicBezTo>
                <a:cubicBezTo>
                  <a:pt x="455528" y="486554"/>
                  <a:pt x="438574" y="502648"/>
                  <a:pt x="417524" y="502648"/>
                </a:cubicBezTo>
                <a:lnTo>
                  <a:pt x="38004" y="502648"/>
                </a:lnTo>
                <a:cubicBezTo>
                  <a:pt x="16954" y="502648"/>
                  <a:pt x="0" y="486554"/>
                  <a:pt x="0" y="466745"/>
                </a:cubicBezTo>
                <a:cubicBezTo>
                  <a:pt x="0" y="394986"/>
                  <a:pt x="73389" y="327940"/>
                  <a:pt x="148350" y="301465"/>
                </a:cubicBezTo>
                <a:cubicBezTo>
                  <a:pt x="105012" y="276180"/>
                  <a:pt x="75913" y="231230"/>
                  <a:pt x="75913" y="179565"/>
                </a:cubicBezTo>
                <a:lnTo>
                  <a:pt x="75913" y="143662"/>
                </a:lnTo>
                <a:cubicBezTo>
                  <a:pt x="75913" y="64378"/>
                  <a:pt x="143969" y="0"/>
                  <a:pt x="227788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421605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480284" y="6295042"/>
            <a:ext cx="107726" cy="136678"/>
          </a:xfrm>
          <a:custGeom>
            <a:avLst/>
            <a:gdLst>
              <a:gd name="T0" fmla="*/ 3166 w 6332"/>
              <a:gd name="T1" fmla="*/ 0 h 8034"/>
              <a:gd name="T2" fmla="*/ 0 w 6332"/>
              <a:gd name="T3" fmla="*/ 3166 h 8034"/>
              <a:gd name="T4" fmla="*/ 2481 w 6332"/>
              <a:gd name="T5" fmla="*/ 7590 h 8034"/>
              <a:gd name="T6" fmla="*/ 3853 w 6332"/>
              <a:gd name="T7" fmla="*/ 7588 h 8034"/>
              <a:gd name="T8" fmla="*/ 6332 w 6332"/>
              <a:gd name="T9" fmla="*/ 3166 h 8034"/>
              <a:gd name="T10" fmla="*/ 3166 w 6332"/>
              <a:gd name="T11" fmla="*/ 0 h 8034"/>
              <a:gd name="T12" fmla="*/ 3166 w 6332"/>
              <a:gd name="T13" fmla="*/ 0 h 8034"/>
              <a:gd name="T14" fmla="*/ 3166 w 6332"/>
              <a:gd name="T15" fmla="*/ 0 h 8034"/>
              <a:gd name="T16" fmla="*/ 3166 w 6332"/>
              <a:gd name="T17" fmla="*/ 0 h 8034"/>
              <a:gd name="T18" fmla="*/ 3166 w 6332"/>
              <a:gd name="T19" fmla="*/ 4529 h 8034"/>
              <a:gd name="T20" fmla="*/ 1702 w 6332"/>
              <a:gd name="T21" fmla="*/ 3065 h 8034"/>
              <a:gd name="T22" fmla="*/ 3166 w 6332"/>
              <a:gd name="T23" fmla="*/ 1600 h 8034"/>
              <a:gd name="T24" fmla="*/ 4630 w 6332"/>
              <a:gd name="T25" fmla="*/ 3065 h 8034"/>
              <a:gd name="T26" fmla="*/ 3166 w 6332"/>
              <a:gd name="T27" fmla="*/ 4529 h 8034"/>
              <a:gd name="T28" fmla="*/ 3166 w 6332"/>
              <a:gd name="T29" fmla="*/ 4529 h 8034"/>
              <a:gd name="T30" fmla="*/ 3166 w 6332"/>
              <a:gd name="T31" fmla="*/ 4529 h 8034"/>
            </a:gdLst>
            <a:ahLst/>
            <a:cxnLst/>
            <a:rect l="0" t="0" r="r" b="b"/>
            <a:pathLst>
              <a:path w="6332" h="8034">
                <a:moveTo>
                  <a:pt x="3166" y="0"/>
                </a:moveTo>
                <a:cubicBezTo>
                  <a:pt x="1418" y="0"/>
                  <a:pt x="0" y="1418"/>
                  <a:pt x="0" y="3166"/>
                </a:cubicBezTo>
                <a:cubicBezTo>
                  <a:pt x="0" y="4914"/>
                  <a:pt x="2481" y="7590"/>
                  <a:pt x="2481" y="7590"/>
                </a:cubicBezTo>
                <a:cubicBezTo>
                  <a:pt x="2859" y="8031"/>
                  <a:pt x="3478" y="8034"/>
                  <a:pt x="3853" y="7588"/>
                </a:cubicBezTo>
                <a:cubicBezTo>
                  <a:pt x="3853" y="7588"/>
                  <a:pt x="6332" y="4914"/>
                  <a:pt x="6332" y="3166"/>
                </a:cubicBezTo>
                <a:cubicBezTo>
                  <a:pt x="6332" y="1418"/>
                  <a:pt x="4914" y="0"/>
                  <a:pt x="3166" y="0"/>
                </a:cubicBezTo>
                <a:lnTo>
                  <a:pt x="3166" y="0"/>
                </a:lnTo>
                <a:lnTo>
                  <a:pt x="3166" y="0"/>
                </a:lnTo>
                <a:lnTo>
                  <a:pt x="3166" y="0"/>
                </a:lnTo>
                <a:close/>
                <a:moveTo>
                  <a:pt x="3166" y="4529"/>
                </a:moveTo>
                <a:cubicBezTo>
                  <a:pt x="2357" y="4529"/>
                  <a:pt x="1702" y="3874"/>
                  <a:pt x="1702" y="3065"/>
                </a:cubicBezTo>
                <a:cubicBezTo>
                  <a:pt x="1702" y="2256"/>
                  <a:pt x="2357" y="1600"/>
                  <a:pt x="3166" y="1600"/>
                </a:cubicBezTo>
                <a:cubicBezTo>
                  <a:pt x="3975" y="1600"/>
                  <a:pt x="4630" y="2256"/>
                  <a:pt x="4630" y="3065"/>
                </a:cubicBezTo>
                <a:cubicBezTo>
                  <a:pt x="4630" y="3874"/>
                  <a:pt x="3975" y="4529"/>
                  <a:pt x="3166" y="4529"/>
                </a:cubicBezTo>
                <a:lnTo>
                  <a:pt x="3166" y="4529"/>
                </a:lnTo>
                <a:close/>
                <a:moveTo>
                  <a:pt x="3166" y="4529"/>
                </a:move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439860" y="3010406"/>
            <a:ext cx="2752140" cy="3426927"/>
          </a:xfrm>
          <a:custGeom>
            <a:avLst/>
            <a:gdLst>
              <a:gd name="connsiteX0" fmla="*/ 2752140 w 2752140"/>
              <a:gd name="connsiteY0" fmla="*/ 0 h 3426927"/>
              <a:gd name="connsiteX1" fmla="*/ 2752140 w 2752140"/>
              <a:gd name="connsiteY1" fmla="*/ 3426927 h 3426927"/>
              <a:gd name="connsiteX2" fmla="*/ 0 w 2752140"/>
              <a:gd name="connsiteY2" fmla="*/ 3426927 h 3426927"/>
              <a:gd name="connsiteX3" fmla="*/ 809879 w 2752140"/>
              <a:gd name="connsiteY3" fmla="*/ 2446403 h 3426927"/>
              <a:gd name="connsiteX4" fmla="*/ 1533213 w 2752140"/>
              <a:gd name="connsiteY4" fmla="*/ 1736158 h 3426927"/>
              <a:gd name="connsiteX5" fmla="*/ 1918758 w 2752140"/>
              <a:gd name="connsiteY5" fmla="*/ 1503422 h 3426927"/>
              <a:gd name="connsiteX6" fmla="*/ 2593305 w 2752140"/>
              <a:gd name="connsiteY6" fmla="*/ 37354 h 3426927"/>
            </a:gdLst>
            <a:ahLst/>
            <a:cxnLst/>
            <a:rect l="l" t="t" r="r" b="b"/>
            <a:pathLst>
              <a:path w="2752140" h="3426927">
                <a:moveTo>
                  <a:pt x="2752140" y="0"/>
                </a:moveTo>
                <a:lnTo>
                  <a:pt x="2752140" y="3426927"/>
                </a:lnTo>
                <a:lnTo>
                  <a:pt x="0" y="3426927"/>
                </a:lnTo>
                <a:cubicBezTo>
                  <a:pt x="0" y="3426927"/>
                  <a:pt x="14960" y="2478959"/>
                  <a:pt x="809879" y="2446403"/>
                </a:cubicBezTo>
                <a:cubicBezTo>
                  <a:pt x="841668" y="2146876"/>
                  <a:pt x="1096029" y="1722397"/>
                  <a:pt x="1533213" y="1736158"/>
                </a:cubicBezTo>
                <a:cubicBezTo>
                  <a:pt x="1536234" y="1592796"/>
                  <a:pt x="1763696" y="1434905"/>
                  <a:pt x="1918758" y="1503422"/>
                </a:cubicBezTo>
                <a:cubicBezTo>
                  <a:pt x="1818068" y="1090091"/>
                  <a:pt x="1895568" y="257537"/>
                  <a:pt x="2593305" y="3735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101600" dist="114300" dir="14400000" algn="r" rotWithShape="0">
              <a:schemeClr val="accent2">
                <a:alpha val="7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966895" y="0"/>
            <a:ext cx="3225105" cy="4078434"/>
          </a:xfrm>
          <a:custGeom>
            <a:avLst/>
            <a:gdLst>
              <a:gd name="connsiteX0" fmla="*/ 2360684 w 3225105"/>
              <a:gd name="connsiteY0" fmla="*/ 0 h 4078434"/>
              <a:gd name="connsiteX1" fmla="*/ 3225105 w 3225105"/>
              <a:gd name="connsiteY1" fmla="*/ 0 h 4078434"/>
              <a:gd name="connsiteX2" fmla="*/ 3225105 w 3225105"/>
              <a:gd name="connsiteY2" fmla="*/ 1016891 h 4078434"/>
              <a:gd name="connsiteX3" fmla="*/ 3167754 w 3225105"/>
              <a:gd name="connsiteY3" fmla="*/ 1052321 h 4078434"/>
              <a:gd name="connsiteX4" fmla="*/ 2921265 w 3225105"/>
              <a:gd name="connsiteY4" fmla="*/ 1165253 h 4078434"/>
              <a:gd name="connsiteX5" fmla="*/ 2684067 w 3225105"/>
              <a:gd name="connsiteY5" fmla="*/ 1548179 h 4078434"/>
              <a:gd name="connsiteX6" fmla="*/ 2254638 w 3225105"/>
              <a:gd name="connsiteY6" fmla="*/ 1981231 h 4078434"/>
              <a:gd name="connsiteX7" fmla="*/ 2327526 w 3225105"/>
              <a:gd name="connsiteY7" fmla="*/ 2313894 h 4078434"/>
              <a:gd name="connsiteX8" fmla="*/ 973693 w 3225105"/>
              <a:gd name="connsiteY8" fmla="*/ 2968907 h 4078434"/>
              <a:gd name="connsiteX9" fmla="*/ 78973 w 3225105"/>
              <a:gd name="connsiteY9" fmla="*/ 4078434 h 4078434"/>
              <a:gd name="connsiteX10" fmla="*/ 0 w 3225105"/>
              <a:gd name="connsiteY10" fmla="*/ 3907201 h 4078434"/>
              <a:gd name="connsiteX11" fmla="*/ 1073617 w 3225105"/>
              <a:gd name="connsiteY11" fmla="*/ 2507239 h 4078434"/>
              <a:gd name="connsiteX12" fmla="*/ 1159512 w 3225105"/>
              <a:gd name="connsiteY12" fmla="*/ 1845165 h 4078434"/>
              <a:gd name="connsiteX13" fmla="*/ 1728537 w 3225105"/>
              <a:gd name="connsiteY13" fmla="*/ 1233216 h 4078434"/>
              <a:gd name="connsiteX14" fmla="*/ 1732161 w 3225105"/>
              <a:gd name="connsiteY14" fmla="*/ 678499 h 4078434"/>
              <a:gd name="connsiteX15" fmla="*/ 2314245 w 3225105"/>
              <a:gd name="connsiteY15" fmla="*/ 25101 h 4078434"/>
            </a:gdLst>
            <a:ahLst/>
            <a:cxnLst/>
            <a:rect l="l" t="t" r="r" b="b"/>
            <a:pathLst>
              <a:path w="3225105" h="4078434">
                <a:moveTo>
                  <a:pt x="2360684" y="0"/>
                </a:moveTo>
                <a:lnTo>
                  <a:pt x="3225105" y="0"/>
                </a:lnTo>
                <a:lnTo>
                  <a:pt x="3225105" y="1016891"/>
                </a:lnTo>
                <a:lnTo>
                  <a:pt x="3167754" y="1052321"/>
                </a:lnTo>
                <a:cubicBezTo>
                  <a:pt x="3090523" y="1095350"/>
                  <a:pt x="3007206" y="1133083"/>
                  <a:pt x="2921265" y="1165253"/>
                </a:cubicBezTo>
                <a:cubicBezTo>
                  <a:pt x="2653825" y="1265456"/>
                  <a:pt x="2705529" y="1315580"/>
                  <a:pt x="2684067" y="1548179"/>
                </a:cubicBezTo>
                <a:cubicBezTo>
                  <a:pt x="2662604" y="1780779"/>
                  <a:pt x="2383457" y="1827373"/>
                  <a:pt x="2254638" y="1981231"/>
                </a:cubicBezTo>
                <a:cubicBezTo>
                  <a:pt x="2125819" y="2135090"/>
                  <a:pt x="2437438" y="2066847"/>
                  <a:pt x="2327526" y="2313894"/>
                </a:cubicBezTo>
                <a:cubicBezTo>
                  <a:pt x="2217614" y="2560941"/>
                  <a:pt x="1800403" y="2686276"/>
                  <a:pt x="973693" y="2968907"/>
                </a:cubicBezTo>
                <a:cubicBezTo>
                  <a:pt x="146983" y="3251538"/>
                  <a:pt x="78973" y="4078434"/>
                  <a:pt x="78973" y="4078434"/>
                </a:cubicBezTo>
                <a:lnTo>
                  <a:pt x="0" y="3907201"/>
                </a:lnTo>
                <a:cubicBezTo>
                  <a:pt x="50078" y="2862897"/>
                  <a:pt x="740769" y="2718376"/>
                  <a:pt x="1073617" y="2507239"/>
                </a:cubicBezTo>
                <a:cubicBezTo>
                  <a:pt x="1406466" y="2296102"/>
                  <a:pt x="1238253" y="2188698"/>
                  <a:pt x="1159512" y="1845165"/>
                </a:cubicBezTo>
                <a:cubicBezTo>
                  <a:pt x="1080771" y="1501632"/>
                  <a:pt x="1499515" y="1365658"/>
                  <a:pt x="1728537" y="1233216"/>
                </a:cubicBezTo>
                <a:cubicBezTo>
                  <a:pt x="1957560" y="1100773"/>
                  <a:pt x="1717806" y="943291"/>
                  <a:pt x="1732161" y="678499"/>
                </a:cubicBezTo>
                <a:cubicBezTo>
                  <a:pt x="1742689" y="483552"/>
                  <a:pt x="2001439" y="211103"/>
                  <a:pt x="2314245" y="25101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18900000" scaled="0"/>
          </a:gradFill>
          <a:ln w="4514" cap="flat">
            <a:noFill/>
            <a:miter/>
          </a:ln>
          <a:effectLst>
            <a:outerShdw blurRad="1397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704969" y="1"/>
            <a:ext cx="2487031" cy="3074499"/>
          </a:xfrm>
          <a:custGeom>
            <a:avLst/>
            <a:gdLst>
              <a:gd name="connsiteX0" fmla="*/ 2312245 w 2487031"/>
              <a:gd name="connsiteY0" fmla="*/ 0 h 3074499"/>
              <a:gd name="connsiteX1" fmla="*/ 2487031 w 2487031"/>
              <a:gd name="connsiteY1" fmla="*/ 0 h 3074499"/>
              <a:gd name="connsiteX2" fmla="*/ 2487031 w 2487031"/>
              <a:gd name="connsiteY2" fmla="*/ 1016891 h 3074499"/>
              <a:gd name="connsiteX3" fmla="*/ 2429680 w 2487031"/>
              <a:gd name="connsiteY3" fmla="*/ 1052321 h 3074499"/>
              <a:gd name="connsiteX4" fmla="*/ 2183191 w 2487031"/>
              <a:gd name="connsiteY4" fmla="*/ 1165253 h 3074499"/>
              <a:gd name="connsiteX5" fmla="*/ 1945992 w 2487031"/>
              <a:gd name="connsiteY5" fmla="*/ 1548179 h 3074499"/>
              <a:gd name="connsiteX6" fmla="*/ 1516564 w 2487031"/>
              <a:gd name="connsiteY6" fmla="*/ 1981231 h 3074499"/>
              <a:gd name="connsiteX7" fmla="*/ 1589219 w 2487031"/>
              <a:gd name="connsiteY7" fmla="*/ 2313894 h 3074499"/>
              <a:gd name="connsiteX8" fmla="*/ 235387 w 2487031"/>
              <a:gd name="connsiteY8" fmla="*/ 2968907 h 3074499"/>
              <a:gd name="connsiteX9" fmla="*/ 0 w 2487031"/>
              <a:gd name="connsiteY9" fmla="*/ 3074499 h 3074499"/>
              <a:gd name="connsiteX10" fmla="*/ 400859 w 2487031"/>
              <a:gd name="connsiteY10" fmla="*/ 2770173 h 3074499"/>
              <a:gd name="connsiteX11" fmla="*/ 1045048 w 2487031"/>
              <a:gd name="connsiteY11" fmla="*/ 2297774 h 3074499"/>
              <a:gd name="connsiteX12" fmla="*/ 1012854 w 2487031"/>
              <a:gd name="connsiteY12" fmla="*/ 1728749 h 3074499"/>
              <a:gd name="connsiteX13" fmla="*/ 1602134 w 2487031"/>
              <a:gd name="connsiteY13" fmla="*/ 1165067 h 3074499"/>
              <a:gd name="connsiteX14" fmla="*/ 1622109 w 2487031"/>
              <a:gd name="connsiteY14" fmla="*/ 590699 h 3074499"/>
              <a:gd name="connsiteX15" fmla="*/ 2281022 w 2487031"/>
              <a:gd name="connsiteY15" fmla="*/ 20279 h 3074499"/>
            </a:gdLst>
            <a:ahLst/>
            <a:cxnLst/>
            <a:rect l="l" t="t" r="r" b="b"/>
            <a:pathLst>
              <a:path w="2487031" h="3074499">
                <a:moveTo>
                  <a:pt x="2312245" y="0"/>
                </a:moveTo>
                <a:lnTo>
                  <a:pt x="2487031" y="0"/>
                </a:lnTo>
                <a:lnTo>
                  <a:pt x="2487031" y="1016891"/>
                </a:lnTo>
                <a:lnTo>
                  <a:pt x="2429680" y="1052321"/>
                </a:lnTo>
                <a:cubicBezTo>
                  <a:pt x="2352449" y="1095350"/>
                  <a:pt x="2269132" y="1133083"/>
                  <a:pt x="2183191" y="1165253"/>
                </a:cubicBezTo>
                <a:cubicBezTo>
                  <a:pt x="1915750" y="1265456"/>
                  <a:pt x="1967455" y="1315580"/>
                  <a:pt x="1945992" y="1548179"/>
                </a:cubicBezTo>
                <a:cubicBezTo>
                  <a:pt x="1924530" y="1780779"/>
                  <a:pt x="1645383" y="1827373"/>
                  <a:pt x="1516564" y="1981231"/>
                </a:cubicBezTo>
                <a:cubicBezTo>
                  <a:pt x="1387745" y="2135090"/>
                  <a:pt x="1699132" y="2066847"/>
                  <a:pt x="1589219" y="2313894"/>
                </a:cubicBezTo>
                <a:cubicBezTo>
                  <a:pt x="1479307" y="2560941"/>
                  <a:pt x="1062282" y="2686183"/>
                  <a:pt x="235387" y="2968907"/>
                </a:cubicBezTo>
                <a:cubicBezTo>
                  <a:pt x="153826" y="2996743"/>
                  <a:pt x="75025" y="3032090"/>
                  <a:pt x="0" y="3074499"/>
                </a:cubicBezTo>
                <a:cubicBezTo>
                  <a:pt x="46176" y="3005328"/>
                  <a:pt x="161152" y="2870051"/>
                  <a:pt x="400859" y="2770173"/>
                </a:cubicBezTo>
                <a:cubicBezTo>
                  <a:pt x="736355" y="2630577"/>
                  <a:pt x="959153" y="2571579"/>
                  <a:pt x="1045048" y="2297774"/>
                </a:cubicBezTo>
                <a:cubicBezTo>
                  <a:pt x="1130943" y="2023970"/>
                  <a:pt x="798140" y="2002554"/>
                  <a:pt x="1012854" y="1728749"/>
                </a:cubicBezTo>
                <a:cubicBezTo>
                  <a:pt x="1227569" y="1454945"/>
                  <a:pt x="1654628" y="1361013"/>
                  <a:pt x="1602134" y="1165067"/>
                </a:cubicBezTo>
                <a:cubicBezTo>
                  <a:pt x="1549640" y="969120"/>
                  <a:pt x="1361962" y="872494"/>
                  <a:pt x="1622109" y="590699"/>
                </a:cubicBezTo>
                <a:cubicBezTo>
                  <a:pt x="1774011" y="426279"/>
                  <a:pt x="2030942" y="191542"/>
                  <a:pt x="2281022" y="20279"/>
                </a:cubicBezTo>
                <a:close/>
              </a:path>
            </a:pathLst>
          </a:custGeom>
          <a:gradFill>
            <a:gsLst>
              <a:gs pos="4000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50800" dist="50800" dir="10800000" algn="r" rotWithShape="0">
              <a:schemeClr val="accent4">
                <a:lumMod val="75000"/>
                <a:alpha val="5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775563" y="0"/>
            <a:ext cx="2585687" cy="1996001"/>
          </a:xfrm>
          <a:custGeom>
            <a:avLst/>
            <a:gdLst>
              <a:gd name="connsiteX0" fmla="*/ 1225776 w 2585687"/>
              <a:gd name="connsiteY0" fmla="*/ 0 h 1996001"/>
              <a:gd name="connsiteX1" fmla="*/ 2585687 w 2585687"/>
              <a:gd name="connsiteY1" fmla="*/ 0 h 1996001"/>
              <a:gd name="connsiteX2" fmla="*/ 2585666 w 2585687"/>
              <a:gd name="connsiteY2" fmla="*/ 10990 h 1996001"/>
              <a:gd name="connsiteX3" fmla="*/ 2138691 w 2585687"/>
              <a:gd name="connsiteY3" fmla="*/ 664713 h 1996001"/>
              <a:gd name="connsiteX4" fmla="*/ 1190885 w 2585687"/>
              <a:gd name="connsiteY4" fmla="*/ 1093474 h 1996001"/>
              <a:gd name="connsiteX5" fmla="*/ 1361322 w 2585687"/>
              <a:gd name="connsiteY5" fmla="*/ 1354828 h 1996001"/>
              <a:gd name="connsiteX6" fmla="*/ 169894 w 2585687"/>
              <a:gd name="connsiteY6" fmla="*/ 1996001 h 1996001"/>
              <a:gd name="connsiteX7" fmla="*/ 0 w 2585687"/>
              <a:gd name="connsiteY7" fmla="*/ 1809552 h 1996001"/>
              <a:gd name="connsiteX8" fmla="*/ 57491 w 2585687"/>
              <a:gd name="connsiteY8" fmla="*/ 1510564 h 1996001"/>
              <a:gd name="connsiteX9" fmla="*/ 242945 w 2585687"/>
              <a:gd name="connsiteY9" fmla="*/ 1080220 h 1996001"/>
              <a:gd name="connsiteX10" fmla="*/ 363128 w 2585687"/>
              <a:gd name="connsiteY10" fmla="*/ 711710 h 1996001"/>
              <a:gd name="connsiteX11" fmla="*/ 1128917 w 2585687"/>
              <a:gd name="connsiteY11" fmla="*/ 455603 h 1996001"/>
              <a:gd name="connsiteX12" fmla="*/ 1215023 w 2585687"/>
              <a:gd name="connsiteY12" fmla="*/ 36576 h 1996001"/>
            </a:gdLst>
            <a:ahLst/>
            <a:cxnLst/>
            <a:rect l="l" t="t" r="r" b="b"/>
            <a:pathLst>
              <a:path w="2585687" h="1996001">
                <a:moveTo>
                  <a:pt x="1225776" y="0"/>
                </a:moveTo>
                <a:lnTo>
                  <a:pt x="2585687" y="0"/>
                </a:lnTo>
                <a:lnTo>
                  <a:pt x="2585666" y="10990"/>
                </a:lnTo>
                <a:cubicBezTo>
                  <a:pt x="2582831" y="140297"/>
                  <a:pt x="2537849" y="500508"/>
                  <a:pt x="2138691" y="664713"/>
                </a:cubicBezTo>
                <a:cubicBezTo>
                  <a:pt x="1647419" y="866813"/>
                  <a:pt x="1121227" y="912272"/>
                  <a:pt x="1190885" y="1093474"/>
                </a:cubicBezTo>
                <a:cubicBezTo>
                  <a:pt x="1260544" y="1274676"/>
                  <a:pt x="1462281" y="1173626"/>
                  <a:pt x="1361322" y="1354828"/>
                </a:cubicBezTo>
                <a:cubicBezTo>
                  <a:pt x="1260363" y="1536030"/>
                  <a:pt x="441697" y="1588274"/>
                  <a:pt x="169894" y="1996001"/>
                </a:cubicBezTo>
                <a:lnTo>
                  <a:pt x="0" y="1809552"/>
                </a:lnTo>
                <a:cubicBezTo>
                  <a:pt x="0" y="1809552"/>
                  <a:pt x="114981" y="1664038"/>
                  <a:pt x="57491" y="1510564"/>
                </a:cubicBezTo>
                <a:cubicBezTo>
                  <a:pt x="0" y="1357090"/>
                  <a:pt x="23521" y="1095871"/>
                  <a:pt x="242945" y="1080220"/>
                </a:cubicBezTo>
                <a:cubicBezTo>
                  <a:pt x="112267" y="978266"/>
                  <a:pt x="75584" y="761375"/>
                  <a:pt x="363128" y="711710"/>
                </a:cubicBezTo>
                <a:cubicBezTo>
                  <a:pt x="650672" y="662045"/>
                  <a:pt x="1058308" y="661954"/>
                  <a:pt x="1128917" y="455603"/>
                </a:cubicBezTo>
                <a:cubicBezTo>
                  <a:pt x="1181873" y="300839"/>
                  <a:pt x="1192211" y="134957"/>
                  <a:pt x="1215023" y="36576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51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830521" y="0"/>
            <a:ext cx="2530732" cy="1996001"/>
          </a:xfrm>
          <a:custGeom>
            <a:avLst/>
            <a:gdLst>
              <a:gd name="connsiteX0" fmla="*/ 1857739 w 2530732"/>
              <a:gd name="connsiteY0" fmla="*/ 0 h 1996001"/>
              <a:gd name="connsiteX1" fmla="*/ 2530732 w 2530732"/>
              <a:gd name="connsiteY1" fmla="*/ 0 h 1996001"/>
              <a:gd name="connsiteX2" fmla="*/ 2530712 w 2530732"/>
              <a:gd name="connsiteY2" fmla="*/ 10979 h 1996001"/>
              <a:gd name="connsiteX3" fmla="*/ 2083733 w 2530732"/>
              <a:gd name="connsiteY3" fmla="*/ 664713 h 1996001"/>
              <a:gd name="connsiteX4" fmla="*/ 1135928 w 2530732"/>
              <a:gd name="connsiteY4" fmla="*/ 1093474 h 1996001"/>
              <a:gd name="connsiteX5" fmla="*/ 1306364 w 2530732"/>
              <a:gd name="connsiteY5" fmla="*/ 1354828 h 1996001"/>
              <a:gd name="connsiteX6" fmla="*/ 114936 w 2530732"/>
              <a:gd name="connsiteY6" fmla="*/ 1996001 h 1996001"/>
              <a:gd name="connsiteX7" fmla="*/ 0 w 2530732"/>
              <a:gd name="connsiteY7" fmla="*/ 1869847 h 1996001"/>
              <a:gd name="connsiteX8" fmla="*/ 268411 w 2530732"/>
              <a:gd name="connsiteY8" fmla="*/ 1540372 h 1996001"/>
              <a:gd name="connsiteX9" fmla="*/ 329248 w 2530732"/>
              <a:gd name="connsiteY9" fmla="*/ 1077823 h 1996001"/>
              <a:gd name="connsiteX10" fmla="*/ 491272 w 2530732"/>
              <a:gd name="connsiteY10" fmla="*/ 1211124 h 1996001"/>
              <a:gd name="connsiteX11" fmla="*/ 721235 w 2530732"/>
              <a:gd name="connsiteY11" fmla="*/ 881830 h 1996001"/>
              <a:gd name="connsiteX12" fmla="*/ 1609830 w 2530732"/>
              <a:gd name="connsiteY12" fmla="*/ 573253 h 1996001"/>
              <a:gd name="connsiteX13" fmla="*/ 1489602 w 2530732"/>
              <a:gd name="connsiteY13" fmla="*/ 340621 h 1996001"/>
              <a:gd name="connsiteX14" fmla="*/ 1839142 w 2530732"/>
              <a:gd name="connsiteY14" fmla="*/ 32023 h 1996001"/>
            </a:gdLst>
            <a:ahLst/>
            <a:cxnLst/>
            <a:rect l="l" t="t" r="r" b="b"/>
            <a:pathLst>
              <a:path w="2530732" h="1996001">
                <a:moveTo>
                  <a:pt x="1857739" y="0"/>
                </a:moveTo>
                <a:lnTo>
                  <a:pt x="2530732" y="0"/>
                </a:lnTo>
                <a:lnTo>
                  <a:pt x="2530712" y="10979"/>
                </a:lnTo>
                <a:cubicBezTo>
                  <a:pt x="2527887" y="140255"/>
                  <a:pt x="2482928" y="500397"/>
                  <a:pt x="2083733" y="664713"/>
                </a:cubicBezTo>
                <a:cubicBezTo>
                  <a:pt x="1592416" y="866948"/>
                  <a:pt x="1066224" y="912272"/>
                  <a:pt x="1135928" y="1093474"/>
                </a:cubicBezTo>
                <a:cubicBezTo>
                  <a:pt x="1205631" y="1274676"/>
                  <a:pt x="1407098" y="1173626"/>
                  <a:pt x="1306364" y="1354828"/>
                </a:cubicBezTo>
                <a:cubicBezTo>
                  <a:pt x="1205631" y="1536030"/>
                  <a:pt x="386739" y="1588274"/>
                  <a:pt x="114936" y="1996001"/>
                </a:cubicBezTo>
                <a:lnTo>
                  <a:pt x="0" y="1869847"/>
                </a:lnTo>
                <a:cubicBezTo>
                  <a:pt x="79157" y="1739396"/>
                  <a:pt x="190294" y="1575428"/>
                  <a:pt x="268411" y="1540372"/>
                </a:cubicBezTo>
                <a:cubicBezTo>
                  <a:pt x="219469" y="1427969"/>
                  <a:pt x="216981" y="1114416"/>
                  <a:pt x="329248" y="1077823"/>
                </a:cubicBezTo>
                <a:cubicBezTo>
                  <a:pt x="441516" y="1041230"/>
                  <a:pt x="491272" y="1211124"/>
                  <a:pt x="491272" y="1211124"/>
                </a:cubicBezTo>
                <a:cubicBezTo>
                  <a:pt x="491272" y="1211124"/>
                  <a:pt x="486025" y="970757"/>
                  <a:pt x="721235" y="881830"/>
                </a:cubicBezTo>
                <a:cubicBezTo>
                  <a:pt x="956445" y="792903"/>
                  <a:pt x="1494849" y="717093"/>
                  <a:pt x="1609830" y="573253"/>
                </a:cubicBezTo>
                <a:cubicBezTo>
                  <a:pt x="1466081" y="575831"/>
                  <a:pt x="1358925" y="447777"/>
                  <a:pt x="1489602" y="340621"/>
                </a:cubicBezTo>
                <a:cubicBezTo>
                  <a:pt x="1583957" y="263245"/>
                  <a:pt x="1738086" y="181540"/>
                  <a:pt x="1839142" y="32023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76200" dir="108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8767549" y="5566202"/>
            <a:ext cx="3026064" cy="1291798"/>
          </a:xfrm>
          <a:custGeom>
            <a:avLst/>
            <a:gdLst/>
            <a:ahLst/>
            <a:cxnLst/>
            <a:rect l="l" t="t" r="r" b="b"/>
            <a:pathLst>
              <a:path w="3022600" h="1295400">
                <a:moveTo>
                  <a:pt x="0" y="0"/>
                </a:moveTo>
                <a:lnTo>
                  <a:pt x="3026064" y="0"/>
                </a:lnTo>
                <a:lnTo>
                  <a:pt x="3026064" y="1291798"/>
                </a:lnTo>
                <a:lnTo>
                  <a:pt x="0" y="129179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9" name="标题 1"/>
          <p:cNvSpPr txBox="1"/>
          <p:nvPr/>
        </p:nvSpPr>
        <p:spPr>
          <a:xfrm>
            <a:off x="7851503" y="5181223"/>
            <a:ext cx="4340497" cy="1676777"/>
          </a:xfrm>
          <a:custGeom>
            <a:avLst/>
            <a:gdLst>
              <a:gd name="connsiteX0" fmla="*/ 3911258 w 4340497"/>
              <a:gd name="connsiteY0" fmla="*/ 351 h 1676777"/>
              <a:gd name="connsiteX1" fmla="*/ 3970104 w 4340497"/>
              <a:gd name="connsiteY1" fmla="*/ 6646 h 1676777"/>
              <a:gd name="connsiteX2" fmla="*/ 4320987 w 4340497"/>
              <a:gd name="connsiteY2" fmla="*/ 110741 h 1676777"/>
              <a:gd name="connsiteX3" fmla="*/ 4340497 w 4340497"/>
              <a:gd name="connsiteY3" fmla="*/ 107720 h 1676777"/>
              <a:gd name="connsiteX4" fmla="*/ 4340497 w 4340497"/>
              <a:gd name="connsiteY4" fmla="*/ 1676777 h 1676777"/>
              <a:gd name="connsiteX5" fmla="*/ 0 w 4340497"/>
              <a:gd name="connsiteY5" fmla="*/ 1676777 h 1676777"/>
              <a:gd name="connsiteX6" fmla="*/ 2132 w 4340497"/>
              <a:gd name="connsiteY6" fmla="*/ 1676251 h 1676777"/>
              <a:gd name="connsiteX7" fmla="*/ 300379 w 4340497"/>
              <a:gd name="connsiteY7" fmla="*/ 1612450 h 1676777"/>
              <a:gd name="connsiteX8" fmla="*/ 556486 w 4340497"/>
              <a:gd name="connsiteY8" fmla="*/ 1595488 h 1676777"/>
              <a:gd name="connsiteX9" fmla="*/ 615288 w 4340497"/>
              <a:gd name="connsiteY9" fmla="*/ 1544511 h 1676777"/>
              <a:gd name="connsiteX10" fmla="*/ 824399 w 4340497"/>
              <a:gd name="connsiteY10" fmla="*/ 1369415 h 1676777"/>
              <a:gd name="connsiteX11" fmla="*/ 930243 w 4340497"/>
              <a:gd name="connsiteY11" fmla="*/ 1406008 h 1676777"/>
              <a:gd name="connsiteX12" fmla="*/ 958966 w 4340497"/>
              <a:gd name="connsiteY12" fmla="*/ 1396962 h 1676777"/>
              <a:gd name="connsiteX13" fmla="*/ 1428119 w 4340497"/>
              <a:gd name="connsiteY13" fmla="*/ 1007554 h 1676777"/>
              <a:gd name="connsiteX14" fmla="*/ 1813592 w 4340497"/>
              <a:gd name="connsiteY14" fmla="*/ 913470 h 1676777"/>
              <a:gd name="connsiteX15" fmla="*/ 2103669 w 4340497"/>
              <a:gd name="connsiteY15" fmla="*/ 921340 h 1676777"/>
              <a:gd name="connsiteX16" fmla="*/ 2226521 w 4340497"/>
              <a:gd name="connsiteY16" fmla="*/ 897322 h 1676777"/>
              <a:gd name="connsiteX17" fmla="*/ 2384202 w 4340497"/>
              <a:gd name="connsiteY17" fmla="*/ 703545 h 1676777"/>
              <a:gd name="connsiteX18" fmla="*/ 2502666 w 4340497"/>
              <a:gd name="connsiteY18" fmla="*/ 578115 h 1676777"/>
              <a:gd name="connsiteX19" fmla="*/ 2657769 w 4340497"/>
              <a:gd name="connsiteY19" fmla="*/ 504929 h 1676777"/>
              <a:gd name="connsiteX20" fmla="*/ 2760537 w 4340497"/>
              <a:gd name="connsiteY20" fmla="*/ 562419 h 1676777"/>
              <a:gd name="connsiteX21" fmla="*/ 2826758 w 4340497"/>
              <a:gd name="connsiteY21" fmla="*/ 558936 h 1676777"/>
              <a:gd name="connsiteX22" fmla="*/ 3075899 w 4340497"/>
              <a:gd name="connsiteY22" fmla="*/ 240091 h 1676777"/>
              <a:gd name="connsiteX23" fmla="*/ 3446807 w 4340497"/>
              <a:gd name="connsiteY23" fmla="*/ 278449 h 1676777"/>
              <a:gd name="connsiteX24" fmla="*/ 3502534 w 4340497"/>
              <a:gd name="connsiteY24" fmla="*/ 264472 h 1676777"/>
              <a:gd name="connsiteX25" fmla="*/ 3911258 w 4340497"/>
              <a:gd name="connsiteY25" fmla="*/ 351 h 1676777"/>
            </a:gdLst>
            <a:ahLst/>
            <a:cxnLst/>
            <a:rect l="l" t="t" r="r" b="b"/>
            <a:pathLst>
              <a:path w="4340497" h="1676777">
                <a:moveTo>
                  <a:pt x="3911258" y="351"/>
                </a:moveTo>
                <a:cubicBezTo>
                  <a:pt x="3930166" y="1118"/>
                  <a:pt x="3949778" y="3160"/>
                  <a:pt x="3970104" y="6646"/>
                </a:cubicBezTo>
                <a:cubicBezTo>
                  <a:pt x="4214021" y="48474"/>
                  <a:pt x="4241949" y="112795"/>
                  <a:pt x="4320987" y="110741"/>
                </a:cubicBezTo>
                <a:lnTo>
                  <a:pt x="4340497" y="107720"/>
                </a:lnTo>
                <a:lnTo>
                  <a:pt x="4340497" y="1676777"/>
                </a:lnTo>
                <a:lnTo>
                  <a:pt x="0" y="1676777"/>
                </a:lnTo>
                <a:lnTo>
                  <a:pt x="2132" y="1676251"/>
                </a:lnTo>
                <a:cubicBezTo>
                  <a:pt x="96538" y="1653341"/>
                  <a:pt x="212831" y="1626834"/>
                  <a:pt x="300379" y="1612450"/>
                </a:cubicBezTo>
                <a:cubicBezTo>
                  <a:pt x="475474" y="1583682"/>
                  <a:pt x="556486" y="1595488"/>
                  <a:pt x="556486" y="1595488"/>
                </a:cubicBezTo>
                <a:cubicBezTo>
                  <a:pt x="556486" y="1595488"/>
                  <a:pt x="552596" y="1535374"/>
                  <a:pt x="615288" y="1544511"/>
                </a:cubicBezTo>
                <a:cubicBezTo>
                  <a:pt x="611398" y="1433419"/>
                  <a:pt x="708196" y="1373260"/>
                  <a:pt x="824399" y="1369415"/>
                </a:cubicBezTo>
                <a:cubicBezTo>
                  <a:pt x="892248" y="1367154"/>
                  <a:pt x="930243" y="1406008"/>
                  <a:pt x="930243" y="1406008"/>
                </a:cubicBezTo>
                <a:cubicBezTo>
                  <a:pt x="938815" y="1400427"/>
                  <a:pt x="948748" y="1397301"/>
                  <a:pt x="958966" y="1396962"/>
                </a:cubicBezTo>
                <a:cubicBezTo>
                  <a:pt x="938069" y="1323821"/>
                  <a:pt x="1076571" y="984033"/>
                  <a:pt x="1428119" y="1007554"/>
                </a:cubicBezTo>
                <a:cubicBezTo>
                  <a:pt x="1455530" y="921340"/>
                  <a:pt x="1680291" y="869052"/>
                  <a:pt x="1813592" y="913470"/>
                </a:cubicBezTo>
                <a:cubicBezTo>
                  <a:pt x="1946892" y="957888"/>
                  <a:pt x="2074946" y="936991"/>
                  <a:pt x="2103669" y="921340"/>
                </a:cubicBezTo>
                <a:cubicBezTo>
                  <a:pt x="2132391" y="905690"/>
                  <a:pt x="2158581" y="943957"/>
                  <a:pt x="2226521" y="897322"/>
                </a:cubicBezTo>
                <a:cubicBezTo>
                  <a:pt x="2294460" y="850687"/>
                  <a:pt x="2366742" y="802876"/>
                  <a:pt x="2384202" y="703545"/>
                </a:cubicBezTo>
                <a:cubicBezTo>
                  <a:pt x="2401662" y="604214"/>
                  <a:pt x="2467837" y="578115"/>
                  <a:pt x="2502666" y="578115"/>
                </a:cubicBezTo>
                <a:cubicBezTo>
                  <a:pt x="2507913" y="520624"/>
                  <a:pt x="2595031" y="494480"/>
                  <a:pt x="2657769" y="504929"/>
                </a:cubicBezTo>
                <a:cubicBezTo>
                  <a:pt x="2718109" y="515015"/>
                  <a:pt x="2760537" y="562419"/>
                  <a:pt x="2760537" y="562419"/>
                </a:cubicBezTo>
                <a:cubicBezTo>
                  <a:pt x="2760537" y="562419"/>
                  <a:pt x="2793648" y="550207"/>
                  <a:pt x="2826758" y="558936"/>
                </a:cubicBezTo>
                <a:cubicBezTo>
                  <a:pt x="2821511" y="475301"/>
                  <a:pt x="2890988" y="302060"/>
                  <a:pt x="3075899" y="240091"/>
                </a:cubicBezTo>
                <a:cubicBezTo>
                  <a:pt x="3289036" y="168669"/>
                  <a:pt x="3446807" y="278449"/>
                  <a:pt x="3446807" y="278449"/>
                </a:cubicBezTo>
                <a:cubicBezTo>
                  <a:pt x="3457256" y="250540"/>
                  <a:pt x="3502534" y="264472"/>
                  <a:pt x="3502534" y="264472"/>
                </a:cubicBezTo>
                <a:cubicBezTo>
                  <a:pt x="3502534" y="264472"/>
                  <a:pt x="3627644" y="-11152"/>
                  <a:pt x="3911258" y="351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0" scaled="0"/>
          </a:gradFill>
          <a:ln w="4514" cap="flat">
            <a:noFill/>
            <a:miter/>
          </a:ln>
          <a:effectLst>
            <a:outerShdw blurRad="101600" dist="76200" dir="16200000" algn="r" rotWithShape="0">
              <a:schemeClr val="accent4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198140" y="5746512"/>
            <a:ext cx="2545165" cy="1111488"/>
          </a:xfrm>
          <a:custGeom>
            <a:avLst/>
            <a:gdLst>
              <a:gd name="connsiteX0" fmla="*/ 2291046 w 2545165"/>
              <a:gd name="connsiteY0" fmla="*/ 246 h 1111488"/>
              <a:gd name="connsiteX1" fmla="*/ 2545165 w 2545165"/>
              <a:gd name="connsiteY1" fmla="*/ 43531 h 1111488"/>
              <a:gd name="connsiteX2" fmla="*/ 2545165 w 2545165"/>
              <a:gd name="connsiteY2" fmla="*/ 1111488 h 1111488"/>
              <a:gd name="connsiteX3" fmla="*/ 0 w 2545165"/>
              <a:gd name="connsiteY3" fmla="*/ 1111488 h 1111488"/>
              <a:gd name="connsiteX4" fmla="*/ 59324 w 2545165"/>
              <a:gd name="connsiteY4" fmla="*/ 1097891 h 1111488"/>
              <a:gd name="connsiteX5" fmla="*/ 465051 w 2545165"/>
              <a:gd name="connsiteY5" fmla="*/ 885763 h 1111488"/>
              <a:gd name="connsiteX6" fmla="*/ 977310 w 2545165"/>
              <a:gd name="connsiteY6" fmla="*/ 610749 h 1111488"/>
              <a:gd name="connsiteX7" fmla="*/ 1345821 w 2545165"/>
              <a:gd name="connsiteY7" fmla="*/ 346816 h 1111488"/>
              <a:gd name="connsiteX8" fmla="*/ 1578407 w 2545165"/>
              <a:gd name="connsiteY8" fmla="*/ 448725 h 1111488"/>
              <a:gd name="connsiteX9" fmla="*/ 1703837 w 2545165"/>
              <a:gd name="connsiteY9" fmla="*/ 446102 h 1111488"/>
              <a:gd name="connsiteX10" fmla="*/ 2291046 w 2545165"/>
              <a:gd name="connsiteY10" fmla="*/ 246 h 1111488"/>
            </a:gdLst>
            <a:ahLst/>
            <a:cxnLst/>
            <a:rect l="l" t="t" r="r" b="b"/>
            <a:pathLst>
              <a:path w="2545165" h="1111488">
                <a:moveTo>
                  <a:pt x="2291046" y="246"/>
                </a:moveTo>
                <a:cubicBezTo>
                  <a:pt x="2368764" y="-1977"/>
                  <a:pt x="2453569" y="10718"/>
                  <a:pt x="2545165" y="43531"/>
                </a:cubicBezTo>
                <a:lnTo>
                  <a:pt x="2545165" y="1111488"/>
                </a:lnTo>
                <a:lnTo>
                  <a:pt x="0" y="1111488"/>
                </a:lnTo>
                <a:lnTo>
                  <a:pt x="59324" y="1097891"/>
                </a:lnTo>
                <a:cubicBezTo>
                  <a:pt x="279840" y="1039076"/>
                  <a:pt x="406259" y="954799"/>
                  <a:pt x="465051" y="885763"/>
                </a:cubicBezTo>
                <a:cubicBezTo>
                  <a:pt x="543439" y="793715"/>
                  <a:pt x="715956" y="480071"/>
                  <a:pt x="977310" y="610749"/>
                </a:cubicBezTo>
                <a:cubicBezTo>
                  <a:pt x="1024352" y="495767"/>
                  <a:pt x="1095865" y="334829"/>
                  <a:pt x="1345821" y="346816"/>
                </a:cubicBezTo>
                <a:cubicBezTo>
                  <a:pt x="1507844" y="354641"/>
                  <a:pt x="1578407" y="448725"/>
                  <a:pt x="1578407" y="448725"/>
                </a:cubicBezTo>
                <a:cubicBezTo>
                  <a:pt x="1635898" y="401683"/>
                  <a:pt x="1698636" y="427828"/>
                  <a:pt x="1703837" y="446102"/>
                </a:cubicBezTo>
                <a:cubicBezTo>
                  <a:pt x="1750548" y="299610"/>
                  <a:pt x="1954267" y="9877"/>
                  <a:pt x="2291046" y="246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1397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1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10354111" y="5056603"/>
            <a:ext cx="1837889" cy="1801397"/>
          </a:xfrm>
          <a:custGeom>
            <a:avLst/>
            <a:gdLst/>
            <a:ahLst/>
            <a:cxnLst/>
            <a:rect l="l" t="t" r="r" b="b"/>
            <a:pathLst>
              <a:path w="1841500" h="1803400">
                <a:moveTo>
                  <a:pt x="0" y="0"/>
                </a:moveTo>
                <a:lnTo>
                  <a:pt x="1837889" y="0"/>
                </a:lnTo>
                <a:lnTo>
                  <a:pt x="1837889" y="1801397"/>
                </a:lnTo>
                <a:lnTo>
                  <a:pt x="0" y="180139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2" name="标题 1"/>
          <p:cNvSpPr txBox="1"/>
          <p:nvPr/>
        </p:nvSpPr>
        <p:spPr>
          <a:xfrm>
            <a:off x="10532764" y="5262402"/>
            <a:ext cx="1659236" cy="1595598"/>
          </a:xfrm>
          <a:custGeom>
            <a:avLst/>
            <a:gdLst>
              <a:gd name="connsiteX0" fmla="*/ 1659236 w 1659236"/>
              <a:gd name="connsiteY0" fmla="*/ 0 h 1595598"/>
              <a:gd name="connsiteX1" fmla="*/ 1659236 w 1659236"/>
              <a:gd name="connsiteY1" fmla="*/ 1170334 h 1595598"/>
              <a:gd name="connsiteX2" fmla="*/ 836268 w 1659236"/>
              <a:gd name="connsiteY2" fmla="*/ 1595598 h 1595598"/>
              <a:gd name="connsiteX3" fmla="*/ 20922 w 1659236"/>
              <a:gd name="connsiteY3" fmla="*/ 1595598 h 1595598"/>
              <a:gd name="connsiteX4" fmla="*/ 6182 w 1659236"/>
              <a:gd name="connsiteY4" fmla="*/ 1516278 h 1595598"/>
              <a:gd name="connsiteX5" fmla="*/ 91467 w 1659236"/>
              <a:gd name="connsiteY5" fmla="*/ 1148597 h 1595598"/>
              <a:gd name="connsiteX6" fmla="*/ 400189 w 1659236"/>
              <a:gd name="connsiteY6" fmla="*/ 1035576 h 1595598"/>
              <a:gd name="connsiteX7" fmla="*/ 434634 w 1659236"/>
              <a:gd name="connsiteY7" fmla="*/ 1008000 h 1595598"/>
              <a:gd name="connsiteX8" fmla="*/ 577760 w 1659236"/>
              <a:gd name="connsiteY8" fmla="*/ 697895 h 1595598"/>
              <a:gd name="connsiteX9" fmla="*/ 752802 w 1659236"/>
              <a:gd name="connsiteY9" fmla="*/ 757149 h 1595598"/>
              <a:gd name="connsiteX10" fmla="*/ 806522 w 1659236"/>
              <a:gd name="connsiteY10" fmla="*/ 748800 h 1595598"/>
              <a:gd name="connsiteX11" fmla="*/ 947119 w 1659236"/>
              <a:gd name="connsiteY11" fmla="*/ 667696 h 1595598"/>
              <a:gd name="connsiteX12" fmla="*/ 915441 w 1659236"/>
              <a:gd name="connsiteY12" fmla="*/ 480249 h 1595598"/>
              <a:gd name="connsiteX13" fmla="*/ 1167628 w 1659236"/>
              <a:gd name="connsiteY13" fmla="*/ 110889 h 1595598"/>
              <a:gd name="connsiteX14" fmla="*/ 1454308 w 1659236"/>
              <a:gd name="connsiteY14" fmla="*/ 88848 h 1595598"/>
              <a:gd name="connsiteX15" fmla="*/ 1647354 w 1659236"/>
              <a:gd name="connsiteY15" fmla="*/ 37867 h 1595598"/>
            </a:gdLst>
            <a:ahLst/>
            <a:cxnLst/>
            <a:rect l="l" t="t" r="r" b="b"/>
            <a:pathLst>
              <a:path w="1659236" h="1595598">
                <a:moveTo>
                  <a:pt x="1659236" y="0"/>
                </a:moveTo>
                <a:lnTo>
                  <a:pt x="1659236" y="1170334"/>
                </a:lnTo>
                <a:lnTo>
                  <a:pt x="836268" y="1595598"/>
                </a:lnTo>
                <a:lnTo>
                  <a:pt x="20922" y="1595598"/>
                </a:lnTo>
                <a:lnTo>
                  <a:pt x="6182" y="1516278"/>
                </a:lnTo>
                <a:cubicBezTo>
                  <a:pt x="-10367" y="1390229"/>
                  <a:pt x="2550" y="1279879"/>
                  <a:pt x="91467" y="1148597"/>
                </a:cubicBezTo>
                <a:cubicBezTo>
                  <a:pt x="210023" y="973555"/>
                  <a:pt x="400189" y="1035576"/>
                  <a:pt x="400189" y="1035576"/>
                </a:cubicBezTo>
                <a:cubicBezTo>
                  <a:pt x="400189" y="1035576"/>
                  <a:pt x="411209" y="1009384"/>
                  <a:pt x="434634" y="1008000"/>
                </a:cubicBezTo>
                <a:cubicBezTo>
                  <a:pt x="415551" y="926896"/>
                  <a:pt x="411734" y="772511"/>
                  <a:pt x="577760" y="697895"/>
                </a:cubicBezTo>
                <a:cubicBezTo>
                  <a:pt x="685247" y="649662"/>
                  <a:pt x="752802" y="757149"/>
                  <a:pt x="752802" y="757149"/>
                </a:cubicBezTo>
                <a:cubicBezTo>
                  <a:pt x="759672" y="702046"/>
                  <a:pt x="796885" y="740403"/>
                  <a:pt x="806522" y="748800"/>
                </a:cubicBezTo>
                <a:cubicBezTo>
                  <a:pt x="816159" y="757197"/>
                  <a:pt x="897455" y="800707"/>
                  <a:pt x="947119" y="667696"/>
                </a:cubicBezTo>
                <a:cubicBezTo>
                  <a:pt x="981565" y="575380"/>
                  <a:pt x="936099" y="494037"/>
                  <a:pt x="915441" y="480249"/>
                </a:cubicBezTo>
                <a:cubicBezTo>
                  <a:pt x="843878" y="385166"/>
                  <a:pt x="915441" y="99869"/>
                  <a:pt x="1167628" y="110889"/>
                </a:cubicBezTo>
                <a:cubicBezTo>
                  <a:pt x="1184183" y="55786"/>
                  <a:pt x="1324780" y="-13153"/>
                  <a:pt x="1454308" y="88848"/>
                </a:cubicBezTo>
                <a:cubicBezTo>
                  <a:pt x="1559756" y="111605"/>
                  <a:pt x="1620227" y="84716"/>
                  <a:pt x="1647354" y="378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0740056" y="6069085"/>
            <a:ext cx="1451944" cy="788915"/>
          </a:xfrm>
          <a:custGeom>
            <a:avLst/>
            <a:gdLst>
              <a:gd name="connsiteX0" fmla="*/ 1451944 w 1451944"/>
              <a:gd name="connsiteY0" fmla="*/ 0 h 788915"/>
              <a:gd name="connsiteX1" fmla="*/ 1451944 w 1451944"/>
              <a:gd name="connsiteY1" fmla="*/ 788915 h 788915"/>
              <a:gd name="connsiteX2" fmla="*/ 0 w 1451944"/>
              <a:gd name="connsiteY2" fmla="*/ 788915 h 788915"/>
              <a:gd name="connsiteX3" fmla="*/ 52 w 1451944"/>
              <a:gd name="connsiteY3" fmla="*/ 788784 h 788915"/>
              <a:gd name="connsiteX4" fmla="*/ 81737 w 1451944"/>
              <a:gd name="connsiteY4" fmla="*/ 687849 h 788915"/>
              <a:gd name="connsiteX5" fmla="*/ 331634 w 1451944"/>
              <a:gd name="connsiteY5" fmla="*/ 630074 h 788915"/>
              <a:gd name="connsiteX6" fmla="*/ 486019 w 1451944"/>
              <a:gd name="connsiteY6" fmla="*/ 603309 h 788915"/>
              <a:gd name="connsiteX7" fmla="*/ 486019 w 1451944"/>
              <a:gd name="connsiteY7" fmla="*/ 491242 h 788915"/>
              <a:gd name="connsiteX8" fmla="*/ 549853 w 1451944"/>
              <a:gd name="connsiteY8" fmla="*/ 387381 h 788915"/>
              <a:gd name="connsiteX9" fmla="*/ 671271 w 1451944"/>
              <a:gd name="connsiteY9" fmla="*/ 431511 h 788915"/>
              <a:gd name="connsiteX10" fmla="*/ 977130 w 1451944"/>
              <a:gd name="connsiteY10" fmla="*/ 126892 h 788915"/>
              <a:gd name="connsiteX11" fmla="*/ 1245681 w 1451944"/>
              <a:gd name="connsiteY11" fmla="*/ 115872 h 788915"/>
              <a:gd name="connsiteX12" fmla="*/ 1387662 w 1451944"/>
              <a:gd name="connsiteY12" fmla="*/ 88296 h 788915"/>
              <a:gd name="connsiteX13" fmla="*/ 1430240 w 1451944"/>
              <a:gd name="connsiteY13" fmla="*/ 22050 h 788915"/>
            </a:gdLst>
            <a:ahLst/>
            <a:cxnLst/>
            <a:rect l="l" t="t" r="r" b="b"/>
            <a:pathLst>
              <a:path w="1451944" h="788915">
                <a:moveTo>
                  <a:pt x="1451944" y="0"/>
                </a:moveTo>
                <a:lnTo>
                  <a:pt x="1451944" y="788915"/>
                </a:lnTo>
                <a:lnTo>
                  <a:pt x="0" y="788915"/>
                </a:lnTo>
                <a:lnTo>
                  <a:pt x="52" y="788784"/>
                </a:lnTo>
                <a:cubicBezTo>
                  <a:pt x="19036" y="755798"/>
                  <a:pt x="45299" y="722080"/>
                  <a:pt x="81737" y="687849"/>
                </a:cubicBezTo>
                <a:cubicBezTo>
                  <a:pt x="203012" y="573921"/>
                  <a:pt x="331634" y="630074"/>
                  <a:pt x="331634" y="630074"/>
                </a:cubicBezTo>
                <a:cubicBezTo>
                  <a:pt x="331634" y="630074"/>
                  <a:pt x="425524" y="671676"/>
                  <a:pt x="486019" y="603309"/>
                </a:cubicBezTo>
                <a:cubicBezTo>
                  <a:pt x="545750" y="535850"/>
                  <a:pt x="486019" y="491242"/>
                  <a:pt x="486019" y="491242"/>
                </a:cubicBezTo>
                <a:cubicBezTo>
                  <a:pt x="486019" y="491242"/>
                  <a:pt x="480961" y="409422"/>
                  <a:pt x="549853" y="387381"/>
                </a:cubicBezTo>
                <a:cubicBezTo>
                  <a:pt x="618744" y="365339"/>
                  <a:pt x="671271" y="431511"/>
                  <a:pt x="671271" y="431511"/>
                </a:cubicBezTo>
                <a:cubicBezTo>
                  <a:pt x="664258" y="308805"/>
                  <a:pt x="777279" y="115872"/>
                  <a:pt x="977130" y="126892"/>
                </a:cubicBezTo>
                <a:cubicBezTo>
                  <a:pt x="1176981" y="137913"/>
                  <a:pt x="1245681" y="115872"/>
                  <a:pt x="1245681" y="115872"/>
                </a:cubicBezTo>
                <a:cubicBezTo>
                  <a:pt x="1245681" y="115872"/>
                  <a:pt x="1332511" y="190297"/>
                  <a:pt x="1387662" y="88296"/>
                </a:cubicBezTo>
                <a:cubicBezTo>
                  <a:pt x="1401450" y="62796"/>
                  <a:pt x="1415613" y="40743"/>
                  <a:pt x="1430240" y="2205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1677756" y="6604948"/>
            <a:ext cx="514244" cy="253052"/>
          </a:xfrm>
          <a:custGeom>
            <a:avLst/>
            <a:gdLst>
              <a:gd name="connsiteX0" fmla="*/ 321817 w 514244"/>
              <a:gd name="connsiteY0" fmla="*/ 368 h 253052"/>
              <a:gd name="connsiteX1" fmla="*/ 305310 w 514244"/>
              <a:gd name="connsiteY1" fmla="*/ 207137 h 253052"/>
              <a:gd name="connsiteX2" fmla="*/ 474020 w 514244"/>
              <a:gd name="connsiteY2" fmla="*/ 95682 h 253052"/>
              <a:gd name="connsiteX3" fmla="*/ 514244 w 514244"/>
              <a:gd name="connsiteY3" fmla="*/ 83820 h 253052"/>
              <a:gd name="connsiteX4" fmla="*/ 514244 w 514244"/>
              <a:gd name="connsiteY4" fmla="*/ 253052 h 253052"/>
              <a:gd name="connsiteX5" fmla="*/ 0 w 514244"/>
              <a:gd name="connsiteY5" fmla="*/ 253052 h 253052"/>
              <a:gd name="connsiteX6" fmla="*/ 6368 w 514244"/>
              <a:gd name="connsiteY6" fmla="*/ 251220 h 253052"/>
              <a:gd name="connsiteX7" fmla="*/ 126259 w 514244"/>
              <a:gd name="connsiteY7" fmla="*/ 123218 h 253052"/>
              <a:gd name="connsiteX8" fmla="*/ 149684 w 514244"/>
              <a:gd name="connsiteY8" fmla="*/ 207328 h 253052"/>
              <a:gd name="connsiteX9" fmla="*/ 321817 w 514244"/>
              <a:gd name="connsiteY9" fmla="*/ 368 h 253052"/>
            </a:gdLst>
            <a:ahLst/>
            <a:cxnLst/>
            <a:rect l="l" t="t" r="r" b="b"/>
            <a:pathLst>
              <a:path w="514244" h="253052">
                <a:moveTo>
                  <a:pt x="321817" y="368"/>
                </a:moveTo>
                <a:cubicBezTo>
                  <a:pt x="372817" y="-7885"/>
                  <a:pt x="346625" y="124411"/>
                  <a:pt x="305310" y="207137"/>
                </a:cubicBezTo>
                <a:cubicBezTo>
                  <a:pt x="359107" y="149243"/>
                  <a:pt x="419519" y="115387"/>
                  <a:pt x="474020" y="95682"/>
                </a:cubicBezTo>
                <a:lnTo>
                  <a:pt x="514244" y="83820"/>
                </a:lnTo>
                <a:lnTo>
                  <a:pt x="514244" y="253052"/>
                </a:lnTo>
                <a:lnTo>
                  <a:pt x="0" y="253052"/>
                </a:lnTo>
                <a:lnTo>
                  <a:pt x="6368" y="251220"/>
                </a:lnTo>
                <a:cubicBezTo>
                  <a:pt x="13238" y="226411"/>
                  <a:pt x="83513" y="125937"/>
                  <a:pt x="126259" y="123218"/>
                </a:cubicBezTo>
                <a:cubicBezTo>
                  <a:pt x="169006" y="120498"/>
                  <a:pt x="149684" y="207328"/>
                  <a:pt x="149684" y="207328"/>
                </a:cubicBezTo>
                <a:cubicBezTo>
                  <a:pt x="149684" y="207328"/>
                  <a:pt x="270816" y="8622"/>
                  <a:pt x="321817" y="36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5" name="图片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>
            <a:off x="4781763" y="607162"/>
            <a:ext cx="6441568" cy="625083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>
            <a:off x="7318808" y="2069356"/>
            <a:ext cx="1571814" cy="1327326"/>
          </a:xfrm>
          <a:custGeom>
            <a:avLst/>
            <a:gdLst>
              <a:gd name="connsiteX0" fmla="*/ 1571815 w 1571814"/>
              <a:gd name="connsiteY0" fmla="*/ 790289 h 1327326"/>
              <a:gd name="connsiteX1" fmla="*/ 640288 w 1571814"/>
              <a:gd name="connsiteY1" fmla="*/ 1063863 h 1327326"/>
              <a:gd name="connsiteX2" fmla="*/ 377952 w 1571814"/>
              <a:gd name="connsiteY2" fmla="*/ 678630 h 1327326"/>
              <a:gd name="connsiteX3" fmla="*/ 232534 w 1571814"/>
              <a:gd name="connsiteY3" fmla="*/ 559150 h 1327326"/>
              <a:gd name="connsiteX4" fmla="*/ 389235 w 1571814"/>
              <a:gd name="connsiteY4" fmla="*/ 237927 h 1327326"/>
              <a:gd name="connsiteX5" fmla="*/ 228354 w 1571814"/>
              <a:gd name="connsiteY5" fmla="*/ 0 h 1327326"/>
              <a:gd name="connsiteX6" fmla="*/ 1395 w 1571814"/>
              <a:gd name="connsiteY6" fmla="*/ 468258 h 1327326"/>
              <a:gd name="connsiteX7" fmla="*/ 197023 w 1571814"/>
              <a:gd name="connsiteY7" fmla="*/ 788581 h 1327326"/>
              <a:gd name="connsiteX8" fmla="*/ 306120 w 1571814"/>
              <a:gd name="connsiteY8" fmla="*/ 1219709 h 1327326"/>
              <a:gd name="connsiteX9" fmla="*/ 659347 w 1571814"/>
              <a:gd name="connsiteY9" fmla="*/ 1219709 h 1327326"/>
              <a:gd name="connsiteX10" fmla="*/ 951981 w 1571814"/>
              <a:gd name="connsiteY10" fmla="*/ 1325345 h 1327326"/>
              <a:gd name="connsiteX11" fmla="*/ 1199573 w 1571814"/>
              <a:gd name="connsiteY11" fmla="*/ 1223170 h 1327326"/>
              <a:gd name="connsiteX12" fmla="*/ 1255133 w 1571814"/>
              <a:gd name="connsiteY12" fmla="*/ 1308084 h 1327326"/>
              <a:gd name="connsiteX13" fmla="*/ 1571815 w 1571814"/>
              <a:gd name="connsiteY13" fmla="*/ 790289 h 1327326"/>
            </a:gdLst>
            <a:ahLst/>
            <a:cxnLst/>
            <a:rect l="l" t="t" r="r" b="b"/>
            <a:pathLst>
              <a:path w="1571814" h="1327326">
                <a:moveTo>
                  <a:pt x="1571815" y="790289"/>
                </a:moveTo>
                <a:cubicBezTo>
                  <a:pt x="1571815" y="790289"/>
                  <a:pt x="1177007" y="1334200"/>
                  <a:pt x="640288" y="1063863"/>
                </a:cubicBezTo>
                <a:cubicBezTo>
                  <a:pt x="484442" y="1039634"/>
                  <a:pt x="326033" y="862166"/>
                  <a:pt x="377952" y="678630"/>
                </a:cubicBezTo>
                <a:cubicBezTo>
                  <a:pt x="377952" y="678630"/>
                  <a:pt x="260224" y="692475"/>
                  <a:pt x="232534" y="559150"/>
                </a:cubicBezTo>
                <a:cubicBezTo>
                  <a:pt x="204844" y="425824"/>
                  <a:pt x="321673" y="262156"/>
                  <a:pt x="389235" y="237927"/>
                </a:cubicBezTo>
                <a:cubicBezTo>
                  <a:pt x="372783" y="173018"/>
                  <a:pt x="368782" y="67427"/>
                  <a:pt x="228354" y="0"/>
                </a:cubicBezTo>
                <a:cubicBezTo>
                  <a:pt x="78396" y="95117"/>
                  <a:pt x="-12495" y="198145"/>
                  <a:pt x="1395" y="468258"/>
                </a:cubicBezTo>
                <a:cubicBezTo>
                  <a:pt x="15285" y="738370"/>
                  <a:pt x="197023" y="788581"/>
                  <a:pt x="197023" y="788581"/>
                </a:cubicBezTo>
                <a:cubicBezTo>
                  <a:pt x="157196" y="991177"/>
                  <a:pt x="157196" y="1107151"/>
                  <a:pt x="306120" y="1219709"/>
                </a:cubicBezTo>
                <a:cubicBezTo>
                  <a:pt x="455044" y="1332267"/>
                  <a:pt x="659347" y="1219709"/>
                  <a:pt x="659347" y="1219709"/>
                </a:cubicBezTo>
                <a:cubicBezTo>
                  <a:pt x="659347" y="1219709"/>
                  <a:pt x="752846" y="1344404"/>
                  <a:pt x="951981" y="1325345"/>
                </a:cubicBezTo>
                <a:cubicBezTo>
                  <a:pt x="1151115" y="1306286"/>
                  <a:pt x="1199573" y="1223170"/>
                  <a:pt x="1199573" y="1223170"/>
                </a:cubicBezTo>
                <a:cubicBezTo>
                  <a:pt x="1199573" y="1223170"/>
                  <a:pt x="1170130" y="1327053"/>
                  <a:pt x="1255133" y="1308084"/>
                </a:cubicBezTo>
                <a:cubicBezTo>
                  <a:pt x="1340136" y="1289114"/>
                  <a:pt x="1507759" y="1140055"/>
                  <a:pt x="1571815" y="790289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48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7" name="图片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>
            <a:off x="7216410" y="1934503"/>
            <a:ext cx="642804" cy="979938"/>
          </a:xfrm>
          <a:custGeom>
            <a:avLst/>
            <a:gdLst/>
            <a:ahLst/>
            <a:cxnLst/>
            <a:rect l="l" t="t" r="r" b="b"/>
            <a:pathLst>
              <a:path w="647700" h="977900">
                <a:moveTo>
                  <a:pt x="0" y="0"/>
                </a:moveTo>
                <a:lnTo>
                  <a:pt x="642804" y="0"/>
                </a:lnTo>
                <a:lnTo>
                  <a:pt x="642804" y="979939"/>
                </a:lnTo>
                <a:lnTo>
                  <a:pt x="0" y="97993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8" name="标题 1"/>
          <p:cNvSpPr txBox="1"/>
          <p:nvPr/>
        </p:nvSpPr>
        <p:spPr>
          <a:xfrm>
            <a:off x="7396096" y="2092911"/>
            <a:ext cx="311946" cy="657341"/>
          </a:xfrm>
          <a:custGeom>
            <a:avLst/>
            <a:gdLst>
              <a:gd name="connsiteX0" fmla="*/ 213818 w 311946"/>
              <a:gd name="connsiteY0" fmla="*/ 15643 h 657341"/>
              <a:gd name="connsiteX1" fmla="*/ 208603 w 311946"/>
              <a:gd name="connsiteY1" fmla="*/ 11687 h 657341"/>
              <a:gd name="connsiteX2" fmla="*/ 194713 w 311946"/>
              <a:gd name="connsiteY2" fmla="*/ 1438 h 657341"/>
              <a:gd name="connsiteX3" fmla="*/ 192511 w 311946"/>
              <a:gd name="connsiteY3" fmla="*/ 0 h 657341"/>
              <a:gd name="connsiteX4" fmla="*/ 63455 w 311946"/>
              <a:gd name="connsiteY4" fmla="*/ 255953 h 657341"/>
              <a:gd name="connsiteX5" fmla="*/ 4614 w 311946"/>
              <a:gd name="connsiteY5" fmla="*/ 384109 h 657341"/>
              <a:gd name="connsiteX6" fmla="*/ 297921 w 311946"/>
              <a:gd name="connsiteY6" fmla="*/ 655255 h 657341"/>
              <a:gd name="connsiteX7" fmla="*/ 155246 w 311946"/>
              <a:gd name="connsiteY7" fmla="*/ 535595 h 657341"/>
              <a:gd name="connsiteX8" fmla="*/ 311946 w 311946"/>
              <a:gd name="connsiteY8" fmla="*/ 214373 h 657341"/>
              <a:gd name="connsiteX9" fmla="*/ 270321 w 311946"/>
              <a:gd name="connsiteY9" fmla="*/ 81811 h 657341"/>
              <a:gd name="connsiteX10" fmla="*/ 213818 w 311946"/>
              <a:gd name="connsiteY10" fmla="*/ 15643 h 657341"/>
            </a:gdLst>
            <a:ahLst/>
            <a:cxnLst/>
            <a:rect l="l" t="t" r="r" b="b"/>
            <a:pathLst>
              <a:path w="311946" h="657341">
                <a:moveTo>
                  <a:pt x="213818" y="15643"/>
                </a:moveTo>
                <a:cubicBezTo>
                  <a:pt x="212154" y="14295"/>
                  <a:pt x="210311" y="12991"/>
                  <a:pt x="208603" y="11687"/>
                </a:cubicBezTo>
                <a:cubicBezTo>
                  <a:pt x="204108" y="8136"/>
                  <a:pt x="199613" y="4720"/>
                  <a:pt x="194713" y="1438"/>
                </a:cubicBezTo>
                <a:cubicBezTo>
                  <a:pt x="194039" y="944"/>
                  <a:pt x="193230" y="494"/>
                  <a:pt x="192511" y="0"/>
                </a:cubicBezTo>
                <a:cubicBezTo>
                  <a:pt x="190937" y="1304"/>
                  <a:pt x="60039" y="107883"/>
                  <a:pt x="63455" y="255953"/>
                </a:cubicBezTo>
                <a:cubicBezTo>
                  <a:pt x="31585" y="230016"/>
                  <a:pt x="-14850" y="248985"/>
                  <a:pt x="4614" y="384109"/>
                </a:cubicBezTo>
                <a:cubicBezTo>
                  <a:pt x="21920" y="504444"/>
                  <a:pt x="108766" y="678360"/>
                  <a:pt x="297921" y="655255"/>
                </a:cubicBezTo>
                <a:cubicBezTo>
                  <a:pt x="280840" y="656379"/>
                  <a:pt x="180554" y="657458"/>
                  <a:pt x="155246" y="535595"/>
                </a:cubicBezTo>
                <a:cubicBezTo>
                  <a:pt x="127511" y="402269"/>
                  <a:pt x="244384" y="238602"/>
                  <a:pt x="311946" y="214373"/>
                </a:cubicBezTo>
                <a:cubicBezTo>
                  <a:pt x="302956" y="178412"/>
                  <a:pt x="297382" y="129550"/>
                  <a:pt x="270321" y="81811"/>
                </a:cubicBezTo>
                <a:cubicBezTo>
                  <a:pt x="255411" y="56685"/>
                  <a:pt x="236299" y="34304"/>
                  <a:pt x="213818" y="15643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50800" dir="108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8891472" y="5134795"/>
            <a:ext cx="937552" cy="1212063"/>
          </a:xfrm>
          <a:custGeom>
            <a:avLst/>
            <a:gdLst>
              <a:gd name="connsiteX0" fmla="*/ 465369 w 937552"/>
              <a:gd name="connsiteY0" fmla="*/ 1176094 h 1212063"/>
              <a:gd name="connsiteX1" fmla="*/ 280548 w 937552"/>
              <a:gd name="connsiteY1" fmla="*/ 813690 h 1212063"/>
              <a:gd name="connsiteX2" fmla="*/ 937553 w 937552"/>
              <a:gd name="connsiteY2" fmla="*/ 0 h 1212063"/>
              <a:gd name="connsiteX3" fmla="*/ 770192 w 937552"/>
              <a:gd name="connsiteY3" fmla="*/ 108061 h 1212063"/>
              <a:gd name="connsiteX4" fmla="*/ 522814 w 937552"/>
              <a:gd name="connsiteY4" fmla="*/ 54053 h 1212063"/>
              <a:gd name="connsiteX5" fmla="*/ 407878 w 937552"/>
              <a:gd name="connsiteY5" fmla="*/ 355438 h 1212063"/>
              <a:gd name="connsiteX6" fmla="*/ 364319 w 937552"/>
              <a:gd name="connsiteY6" fmla="*/ 214312 h 1212063"/>
              <a:gd name="connsiteX7" fmla="*/ 334828 w 937552"/>
              <a:gd name="connsiteY7" fmla="*/ 322373 h 1212063"/>
              <a:gd name="connsiteX8" fmla="*/ 106674 w 937552"/>
              <a:gd name="connsiteY8" fmla="*/ 400761 h 1212063"/>
              <a:gd name="connsiteX9" fmla="*/ 75011 w 937552"/>
              <a:gd name="connsiteY9" fmla="*/ 742268 h 1212063"/>
              <a:gd name="connsiteX10" fmla="*/ 115087 w 937552"/>
              <a:gd name="connsiteY10" fmla="*/ 1008009 h 1212063"/>
              <a:gd name="connsiteX11" fmla="*/ 106584 w 937552"/>
              <a:gd name="connsiteY11" fmla="*/ 1139501 h 1212063"/>
              <a:gd name="connsiteX12" fmla="*/ 465369 w 937552"/>
              <a:gd name="connsiteY12" fmla="*/ 1176094 h 1212063"/>
            </a:gdLst>
            <a:ahLst/>
            <a:cxnLst/>
            <a:rect l="l" t="t" r="r" b="b"/>
            <a:pathLst>
              <a:path w="937552" h="1212063">
                <a:moveTo>
                  <a:pt x="465369" y="1176094"/>
                </a:moveTo>
                <a:cubicBezTo>
                  <a:pt x="465369" y="1176094"/>
                  <a:pt x="64653" y="1193870"/>
                  <a:pt x="280548" y="813690"/>
                </a:cubicBezTo>
                <a:cubicBezTo>
                  <a:pt x="455644" y="505837"/>
                  <a:pt x="902678" y="376381"/>
                  <a:pt x="937553" y="0"/>
                </a:cubicBezTo>
                <a:cubicBezTo>
                  <a:pt x="937553" y="0"/>
                  <a:pt x="848716" y="125475"/>
                  <a:pt x="770192" y="108061"/>
                </a:cubicBezTo>
                <a:cubicBezTo>
                  <a:pt x="726633" y="1764"/>
                  <a:pt x="627347" y="-24380"/>
                  <a:pt x="522814" y="54053"/>
                </a:cubicBezTo>
                <a:cubicBezTo>
                  <a:pt x="418282" y="132486"/>
                  <a:pt x="407878" y="355438"/>
                  <a:pt x="407878" y="355438"/>
                </a:cubicBezTo>
                <a:cubicBezTo>
                  <a:pt x="407878" y="355438"/>
                  <a:pt x="414844" y="197124"/>
                  <a:pt x="364319" y="214312"/>
                </a:cubicBezTo>
                <a:cubicBezTo>
                  <a:pt x="313794" y="231501"/>
                  <a:pt x="334828" y="322373"/>
                  <a:pt x="334828" y="322373"/>
                </a:cubicBezTo>
                <a:cubicBezTo>
                  <a:pt x="334828" y="322373"/>
                  <a:pt x="234004" y="247468"/>
                  <a:pt x="106674" y="400761"/>
                </a:cubicBezTo>
                <a:cubicBezTo>
                  <a:pt x="-20656" y="554055"/>
                  <a:pt x="54204" y="710921"/>
                  <a:pt x="75011" y="742268"/>
                </a:cubicBezTo>
                <a:cubicBezTo>
                  <a:pt x="-5141" y="780580"/>
                  <a:pt x="-58063" y="920982"/>
                  <a:pt x="115087" y="1008009"/>
                </a:cubicBezTo>
                <a:cubicBezTo>
                  <a:pt x="68045" y="1028002"/>
                  <a:pt x="56285" y="1092459"/>
                  <a:pt x="106584" y="1139501"/>
                </a:cubicBezTo>
                <a:cubicBezTo>
                  <a:pt x="156882" y="1186543"/>
                  <a:pt x="303165" y="1254844"/>
                  <a:pt x="465369" y="1176094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139700" dist="76200" dir="16200000" algn="r" rotWithShape="0">
              <a:schemeClr val="accent4">
                <a:lumMod val="75000"/>
                <a:alpha val="2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9108387" y="5311755"/>
            <a:ext cx="659663" cy="816710"/>
          </a:xfrm>
          <a:custGeom>
            <a:avLst/>
            <a:gdLst>
              <a:gd name="connsiteX0" fmla="*/ 659664 w 659663"/>
              <a:gd name="connsiteY0" fmla="*/ 15595 h 816710"/>
              <a:gd name="connsiteX1" fmla="*/ 468827 w 659663"/>
              <a:gd name="connsiteY1" fmla="*/ 102170 h 816710"/>
              <a:gd name="connsiteX2" fmla="*/ 457519 w 659663"/>
              <a:gd name="connsiteY2" fmla="*/ 2659 h 816710"/>
              <a:gd name="connsiteX3" fmla="*/ 373884 w 659663"/>
              <a:gd name="connsiteY3" fmla="*/ 84620 h 816710"/>
              <a:gd name="connsiteX4" fmla="*/ 330505 w 659663"/>
              <a:gd name="connsiteY4" fmla="*/ 2885 h 816710"/>
              <a:gd name="connsiteX5" fmla="*/ 252072 w 659663"/>
              <a:gd name="connsiteY5" fmla="*/ 242889 h 816710"/>
              <a:gd name="connsiteX6" fmla="*/ 118410 w 659663"/>
              <a:gd name="connsiteY6" fmla="*/ 429067 h 816710"/>
              <a:gd name="connsiteX7" fmla="*/ 53048 w 659663"/>
              <a:gd name="connsiteY7" fmla="*/ 356695 h 816710"/>
              <a:gd name="connsiteX8" fmla="*/ 307 w 659663"/>
              <a:gd name="connsiteY8" fmla="*/ 816710 h 816710"/>
              <a:gd name="connsiteX9" fmla="*/ 307 w 659663"/>
              <a:gd name="connsiteY9" fmla="*/ 816710 h 816710"/>
              <a:gd name="connsiteX10" fmla="*/ 63633 w 659663"/>
              <a:gd name="connsiteY10" fmla="*/ 636775 h 816710"/>
              <a:gd name="connsiteX11" fmla="*/ 659664 w 659663"/>
              <a:gd name="connsiteY11" fmla="*/ 15595 h 816710"/>
            </a:gdLst>
            <a:ahLst/>
            <a:cxnLst/>
            <a:rect l="l" t="t" r="r" b="b"/>
            <a:pathLst>
              <a:path w="659663" h="816710">
                <a:moveTo>
                  <a:pt x="659664" y="15595"/>
                </a:moveTo>
                <a:cubicBezTo>
                  <a:pt x="553864" y="-13987"/>
                  <a:pt x="468827" y="102170"/>
                  <a:pt x="468827" y="102170"/>
                </a:cubicBezTo>
                <a:cubicBezTo>
                  <a:pt x="468827" y="102170"/>
                  <a:pt x="517633" y="22923"/>
                  <a:pt x="457519" y="2659"/>
                </a:cubicBezTo>
                <a:cubicBezTo>
                  <a:pt x="397405" y="-17606"/>
                  <a:pt x="373884" y="84620"/>
                  <a:pt x="373884" y="84620"/>
                </a:cubicBezTo>
                <a:cubicBezTo>
                  <a:pt x="373884" y="84620"/>
                  <a:pt x="373024" y="-598"/>
                  <a:pt x="330505" y="2885"/>
                </a:cubicBezTo>
                <a:cubicBezTo>
                  <a:pt x="287987" y="6368"/>
                  <a:pt x="275186" y="118771"/>
                  <a:pt x="252072" y="242889"/>
                </a:cubicBezTo>
                <a:cubicBezTo>
                  <a:pt x="228958" y="367008"/>
                  <a:pt x="164140" y="431057"/>
                  <a:pt x="118410" y="429067"/>
                </a:cubicBezTo>
                <a:cubicBezTo>
                  <a:pt x="118410" y="429067"/>
                  <a:pt x="102714" y="346110"/>
                  <a:pt x="53048" y="356695"/>
                </a:cubicBezTo>
                <a:cubicBezTo>
                  <a:pt x="-22716" y="372481"/>
                  <a:pt x="7137" y="719867"/>
                  <a:pt x="307" y="816710"/>
                </a:cubicBezTo>
                <a:lnTo>
                  <a:pt x="307" y="816710"/>
                </a:lnTo>
                <a:cubicBezTo>
                  <a:pt x="3066" y="769759"/>
                  <a:pt x="21521" y="710911"/>
                  <a:pt x="63633" y="636775"/>
                </a:cubicBezTo>
                <a:cubicBezTo>
                  <a:pt x="205121" y="388041"/>
                  <a:pt x="523966" y="255690"/>
                  <a:pt x="659664" y="15595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000" scaled="0"/>
          </a:gradFill>
          <a:ln w="4514" cap="flat">
            <a:noFill/>
            <a:miter/>
          </a:ln>
          <a:effectLst>
            <a:outerShdw blurRad="508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6182320" y="4776586"/>
            <a:ext cx="2104539" cy="948683"/>
          </a:xfrm>
          <a:custGeom>
            <a:avLst/>
            <a:gdLst>
              <a:gd name="connsiteX0" fmla="*/ 0 w 2104539"/>
              <a:gd name="connsiteY0" fmla="*/ 254196 h 948683"/>
              <a:gd name="connsiteX1" fmla="*/ 411210 w 2104539"/>
              <a:gd name="connsiteY1" fmla="*/ 128766 h 948683"/>
              <a:gd name="connsiteX2" fmla="*/ 902527 w 2104539"/>
              <a:gd name="connsiteY2" fmla="*/ 661923 h 948683"/>
              <a:gd name="connsiteX3" fmla="*/ 1041934 w 2104539"/>
              <a:gd name="connsiteY3" fmla="*/ 842853 h 948683"/>
              <a:gd name="connsiteX4" fmla="*/ 1369464 w 2104539"/>
              <a:gd name="connsiteY4" fmla="*/ 858911 h 948683"/>
              <a:gd name="connsiteX5" fmla="*/ 1756248 w 2104539"/>
              <a:gd name="connsiteY5" fmla="*/ 895097 h 948683"/>
              <a:gd name="connsiteX6" fmla="*/ 2104539 w 2104539"/>
              <a:gd name="connsiteY6" fmla="*/ 724389 h 948683"/>
              <a:gd name="connsiteX7" fmla="*/ 1379731 w 2104539"/>
              <a:gd name="connsiteY7" fmla="*/ 640754 h 948683"/>
              <a:gd name="connsiteX8" fmla="*/ 864079 w 2104539"/>
              <a:gd name="connsiteY8" fmla="*/ 187749 h 948683"/>
              <a:gd name="connsiteX9" fmla="*/ 189977 w 2104539"/>
              <a:gd name="connsiteY9" fmla="*/ 48613 h 948683"/>
              <a:gd name="connsiteX10" fmla="*/ 0 w 2104539"/>
              <a:gd name="connsiteY10" fmla="*/ 254196 h 948683"/>
            </a:gdLst>
            <a:ahLst/>
            <a:cxnLst/>
            <a:rect l="l" t="t" r="r" b="b"/>
            <a:pathLst>
              <a:path w="2104539" h="948683">
                <a:moveTo>
                  <a:pt x="0" y="254196"/>
                </a:moveTo>
                <a:cubicBezTo>
                  <a:pt x="0" y="254196"/>
                  <a:pt x="153339" y="45131"/>
                  <a:pt x="411210" y="128766"/>
                </a:cubicBezTo>
                <a:cubicBezTo>
                  <a:pt x="669081" y="212401"/>
                  <a:pt x="707393" y="871033"/>
                  <a:pt x="902527" y="661923"/>
                </a:cubicBezTo>
                <a:cubicBezTo>
                  <a:pt x="933873" y="836159"/>
                  <a:pt x="996611" y="881437"/>
                  <a:pt x="1041934" y="842853"/>
                </a:cubicBezTo>
                <a:cubicBezTo>
                  <a:pt x="1237068" y="1020572"/>
                  <a:pt x="1369464" y="937842"/>
                  <a:pt x="1369464" y="858911"/>
                </a:cubicBezTo>
                <a:cubicBezTo>
                  <a:pt x="1550666" y="985562"/>
                  <a:pt x="1756248" y="895097"/>
                  <a:pt x="1756248" y="895097"/>
                </a:cubicBezTo>
                <a:cubicBezTo>
                  <a:pt x="1756248" y="895097"/>
                  <a:pt x="2007153" y="909074"/>
                  <a:pt x="2104539" y="724389"/>
                </a:cubicBezTo>
                <a:cubicBezTo>
                  <a:pt x="2104539" y="724389"/>
                  <a:pt x="1721238" y="950869"/>
                  <a:pt x="1379731" y="640754"/>
                </a:cubicBezTo>
                <a:cubicBezTo>
                  <a:pt x="1125388" y="609362"/>
                  <a:pt x="1012126" y="355381"/>
                  <a:pt x="864079" y="187749"/>
                </a:cubicBezTo>
                <a:cubicBezTo>
                  <a:pt x="679485" y="-21090"/>
                  <a:pt x="369370" y="-36741"/>
                  <a:pt x="189977" y="48613"/>
                </a:cubicBezTo>
                <a:cubicBezTo>
                  <a:pt x="32115" y="123700"/>
                  <a:pt x="0" y="254196"/>
                  <a:pt x="0" y="25419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79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6635641" y="4925118"/>
            <a:ext cx="1302926" cy="800151"/>
          </a:xfrm>
          <a:custGeom>
            <a:avLst/>
            <a:gdLst>
              <a:gd name="connsiteX0" fmla="*/ 839473 w 1302926"/>
              <a:gd name="connsiteY0" fmla="*/ 565679 h 800151"/>
              <a:gd name="connsiteX1" fmla="*/ 632126 w 1302926"/>
              <a:gd name="connsiteY1" fmla="*/ 469831 h 800151"/>
              <a:gd name="connsiteX2" fmla="*/ 365570 w 1302926"/>
              <a:gd name="connsiteY2" fmla="*/ 274291 h 800151"/>
              <a:gd name="connsiteX3" fmla="*/ 0 w 1302926"/>
              <a:gd name="connsiteY3" fmla="*/ 0 h 800151"/>
              <a:gd name="connsiteX4" fmla="*/ 0 w 1302926"/>
              <a:gd name="connsiteY4" fmla="*/ 0 h 800151"/>
              <a:gd name="connsiteX5" fmla="*/ 449205 w 1302926"/>
              <a:gd name="connsiteY5" fmla="*/ 513390 h 800151"/>
              <a:gd name="connsiteX6" fmla="*/ 588612 w 1302926"/>
              <a:gd name="connsiteY6" fmla="*/ 694321 h 800151"/>
              <a:gd name="connsiteX7" fmla="*/ 916142 w 1302926"/>
              <a:gd name="connsiteY7" fmla="*/ 710379 h 800151"/>
              <a:gd name="connsiteX8" fmla="*/ 1302926 w 1302926"/>
              <a:gd name="connsiteY8" fmla="*/ 746565 h 800151"/>
              <a:gd name="connsiteX9" fmla="*/ 839473 w 1302926"/>
              <a:gd name="connsiteY9" fmla="*/ 565679 h 800151"/>
            </a:gdLst>
            <a:ahLst/>
            <a:cxnLst/>
            <a:rect l="l" t="t" r="r" b="b"/>
            <a:pathLst>
              <a:path w="1302926" h="800151">
                <a:moveTo>
                  <a:pt x="839473" y="565679"/>
                </a:moveTo>
                <a:cubicBezTo>
                  <a:pt x="755838" y="617923"/>
                  <a:pt x="656552" y="544782"/>
                  <a:pt x="632126" y="469831"/>
                </a:cubicBezTo>
                <a:cubicBezTo>
                  <a:pt x="550119" y="540168"/>
                  <a:pt x="428308" y="363580"/>
                  <a:pt x="365570" y="274291"/>
                </a:cubicBezTo>
                <a:cubicBezTo>
                  <a:pt x="302833" y="185001"/>
                  <a:pt x="175593" y="67351"/>
                  <a:pt x="0" y="0"/>
                </a:cubicBezTo>
                <a:lnTo>
                  <a:pt x="0" y="0"/>
                </a:lnTo>
                <a:cubicBezTo>
                  <a:pt x="220645" y="136422"/>
                  <a:pt x="265244" y="710514"/>
                  <a:pt x="449205" y="513390"/>
                </a:cubicBezTo>
                <a:cubicBezTo>
                  <a:pt x="480552" y="687626"/>
                  <a:pt x="543289" y="732904"/>
                  <a:pt x="588612" y="694321"/>
                </a:cubicBezTo>
                <a:cubicBezTo>
                  <a:pt x="783746" y="872040"/>
                  <a:pt x="916142" y="789310"/>
                  <a:pt x="916142" y="710379"/>
                </a:cubicBezTo>
                <a:cubicBezTo>
                  <a:pt x="1097344" y="837030"/>
                  <a:pt x="1302926" y="746565"/>
                  <a:pt x="1302926" y="746565"/>
                </a:cubicBezTo>
                <a:cubicBezTo>
                  <a:pt x="1049443" y="813419"/>
                  <a:pt x="839473" y="565679"/>
                  <a:pt x="839473" y="565679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5537152" y="3022624"/>
            <a:ext cx="6654848" cy="2344680"/>
          </a:xfrm>
          <a:custGeom>
            <a:avLst/>
            <a:gdLst>
              <a:gd name="connsiteX0" fmla="*/ 6650242 w 6654848"/>
              <a:gd name="connsiteY0" fmla="*/ 0 h 2344680"/>
              <a:gd name="connsiteX1" fmla="*/ 6654848 w 6654848"/>
              <a:gd name="connsiteY1" fmla="*/ 308 h 2344680"/>
              <a:gd name="connsiteX2" fmla="*/ 6654848 w 6654848"/>
              <a:gd name="connsiteY2" fmla="*/ 1887458 h 2344680"/>
              <a:gd name="connsiteX3" fmla="*/ 6629808 w 6654848"/>
              <a:gd name="connsiteY3" fmla="*/ 1884976 h 2344680"/>
              <a:gd name="connsiteX4" fmla="*/ 6239548 w 6654848"/>
              <a:gd name="connsiteY4" fmla="*/ 1634520 h 2344680"/>
              <a:gd name="connsiteX5" fmla="*/ 5749449 w 6654848"/>
              <a:gd name="connsiteY5" fmla="*/ 1795910 h 2344680"/>
              <a:gd name="connsiteX6" fmla="*/ 5185835 w 6654848"/>
              <a:gd name="connsiteY6" fmla="*/ 1798752 h 2344680"/>
              <a:gd name="connsiteX7" fmla="*/ 4896971 w 6654848"/>
              <a:gd name="connsiteY7" fmla="*/ 2042282 h 2344680"/>
              <a:gd name="connsiteX8" fmla="*/ 4483572 w 6654848"/>
              <a:gd name="connsiteY8" fmla="*/ 1985627 h 2344680"/>
              <a:gd name="connsiteX9" fmla="*/ 4370310 w 6654848"/>
              <a:gd name="connsiteY9" fmla="*/ 1592028 h 2344680"/>
              <a:gd name="connsiteX10" fmla="*/ 3550963 w 6654848"/>
              <a:gd name="connsiteY10" fmla="*/ 1993223 h 2344680"/>
              <a:gd name="connsiteX11" fmla="*/ 3205492 w 6654848"/>
              <a:gd name="connsiteY11" fmla="*/ 2076295 h 2344680"/>
              <a:gd name="connsiteX12" fmla="*/ 2956326 w 6654848"/>
              <a:gd name="connsiteY12" fmla="*/ 2285813 h 2344680"/>
              <a:gd name="connsiteX13" fmla="*/ 2356004 w 6654848"/>
              <a:gd name="connsiteY13" fmla="*/ 2249937 h 2344680"/>
              <a:gd name="connsiteX14" fmla="*/ 1938782 w 6654848"/>
              <a:gd name="connsiteY14" fmla="*/ 2057769 h 2344680"/>
              <a:gd name="connsiteX15" fmla="*/ 864633 w 6654848"/>
              <a:gd name="connsiteY15" fmla="*/ 1495087 h 2344680"/>
              <a:gd name="connsiteX16" fmla="*/ 94393 w 6654848"/>
              <a:gd name="connsiteY16" fmla="*/ 2142557 h 2344680"/>
              <a:gd name="connsiteX17" fmla="*/ 0 w 6654848"/>
              <a:gd name="connsiteY17" fmla="*/ 2155789 h 2344680"/>
              <a:gd name="connsiteX18" fmla="*/ 235983 w 6654848"/>
              <a:gd name="connsiteY18" fmla="*/ 1478718 h 2344680"/>
              <a:gd name="connsiteX19" fmla="*/ 536168 w 6654848"/>
              <a:gd name="connsiteY19" fmla="*/ 1419219 h 2344680"/>
              <a:gd name="connsiteX20" fmla="*/ 1402663 w 6654848"/>
              <a:gd name="connsiteY20" fmla="*/ 1320121 h 2344680"/>
              <a:gd name="connsiteX21" fmla="*/ 1413985 w 6654848"/>
              <a:gd name="connsiteY21" fmla="*/ 1405105 h 2344680"/>
              <a:gd name="connsiteX22" fmla="*/ 2110562 w 6654848"/>
              <a:gd name="connsiteY22" fmla="*/ 1566494 h 2344680"/>
              <a:gd name="connsiteX23" fmla="*/ 2756219 w 6654848"/>
              <a:gd name="connsiteY23" fmla="*/ 1317279 h 2344680"/>
              <a:gd name="connsiteX24" fmla="*/ 2770382 w 6654848"/>
              <a:gd name="connsiteY24" fmla="*/ 1356928 h 2344680"/>
              <a:gd name="connsiteX25" fmla="*/ 3130017 w 6654848"/>
              <a:gd name="connsiteY25" fmla="*/ 1790322 h 2344680"/>
              <a:gd name="connsiteX26" fmla="*/ 4007882 w 6654848"/>
              <a:gd name="connsiteY26" fmla="*/ 980483 h 2344680"/>
              <a:gd name="connsiteX27" fmla="*/ 4596883 w 6654848"/>
              <a:gd name="connsiteY27" fmla="*/ 1065417 h 2344680"/>
              <a:gd name="connsiteX28" fmla="*/ 5041452 w 6654848"/>
              <a:gd name="connsiteY28" fmla="*/ 1000283 h 2344680"/>
              <a:gd name="connsiteX29" fmla="*/ 5341638 w 6654848"/>
              <a:gd name="connsiteY29" fmla="*/ 513223 h 2344680"/>
              <a:gd name="connsiteX30" fmla="*/ 5950439 w 6654848"/>
              <a:gd name="connsiteY30" fmla="*/ 397118 h 2344680"/>
              <a:gd name="connsiteX31" fmla="*/ 6145841 w 6654848"/>
              <a:gd name="connsiteY31" fmla="*/ 264056 h 2344680"/>
              <a:gd name="connsiteX32" fmla="*/ 6145841 w 6654848"/>
              <a:gd name="connsiteY32" fmla="*/ 425446 h 2344680"/>
              <a:gd name="connsiteX33" fmla="*/ 6366974 w 6654848"/>
              <a:gd name="connsiteY33" fmla="*/ 235630 h 2344680"/>
              <a:gd name="connsiteX34" fmla="*/ 6650242 w 6654848"/>
              <a:gd name="connsiteY34" fmla="*/ 0 h 2344680"/>
            </a:gdLst>
            <a:ahLst/>
            <a:cxnLst/>
            <a:rect l="l" t="t" r="r" b="b"/>
            <a:pathLst>
              <a:path w="6654848" h="2344680">
                <a:moveTo>
                  <a:pt x="6650242" y="0"/>
                </a:moveTo>
                <a:lnTo>
                  <a:pt x="6654848" y="308"/>
                </a:lnTo>
                <a:lnTo>
                  <a:pt x="6654848" y="1887458"/>
                </a:lnTo>
                <a:lnTo>
                  <a:pt x="6629808" y="1884976"/>
                </a:lnTo>
                <a:cubicBezTo>
                  <a:pt x="6465634" y="1848494"/>
                  <a:pt x="6382020" y="1708881"/>
                  <a:pt x="6239548" y="1634520"/>
                </a:cubicBezTo>
                <a:cubicBezTo>
                  <a:pt x="6049585" y="1535373"/>
                  <a:pt x="5911182" y="1609035"/>
                  <a:pt x="5749449" y="1795910"/>
                </a:cubicBezTo>
                <a:cubicBezTo>
                  <a:pt x="5587716" y="1982784"/>
                  <a:pt x="5287776" y="1965827"/>
                  <a:pt x="5185835" y="1798752"/>
                </a:cubicBezTo>
                <a:cubicBezTo>
                  <a:pt x="5137708" y="2025276"/>
                  <a:pt x="4993275" y="2079089"/>
                  <a:pt x="4896971" y="2042282"/>
                </a:cubicBezTo>
                <a:cubicBezTo>
                  <a:pt x="4585513" y="2200829"/>
                  <a:pt x="4483572" y="1985627"/>
                  <a:pt x="4483572" y="1985627"/>
                </a:cubicBezTo>
                <a:cubicBezTo>
                  <a:pt x="4483572" y="1985627"/>
                  <a:pt x="4664811" y="1671130"/>
                  <a:pt x="4370310" y="1592028"/>
                </a:cubicBezTo>
                <a:cubicBezTo>
                  <a:pt x="4075810" y="1512926"/>
                  <a:pt x="3705736" y="1768611"/>
                  <a:pt x="3550963" y="1993223"/>
                </a:cubicBezTo>
                <a:cubicBezTo>
                  <a:pt x="3396190" y="2217836"/>
                  <a:pt x="3205492" y="2076295"/>
                  <a:pt x="3205492" y="2076295"/>
                </a:cubicBezTo>
                <a:cubicBezTo>
                  <a:pt x="3205492" y="2076295"/>
                  <a:pt x="3182899" y="2185734"/>
                  <a:pt x="2956326" y="2285813"/>
                </a:cubicBezTo>
                <a:cubicBezTo>
                  <a:pt x="2729753" y="2385891"/>
                  <a:pt x="2507003" y="2347957"/>
                  <a:pt x="2356004" y="2249937"/>
                </a:cubicBezTo>
                <a:cubicBezTo>
                  <a:pt x="2221962" y="2302819"/>
                  <a:pt x="2029402" y="2183823"/>
                  <a:pt x="1938782" y="2057769"/>
                </a:cubicBezTo>
                <a:cubicBezTo>
                  <a:pt x="1848163" y="1931716"/>
                  <a:pt x="1570669" y="1487588"/>
                  <a:pt x="864633" y="1495087"/>
                </a:cubicBezTo>
                <a:cubicBezTo>
                  <a:pt x="158596" y="1502585"/>
                  <a:pt x="94393" y="2142557"/>
                  <a:pt x="94393" y="2142557"/>
                </a:cubicBezTo>
                <a:lnTo>
                  <a:pt x="0" y="2155789"/>
                </a:lnTo>
                <a:cubicBezTo>
                  <a:pt x="0" y="2155789"/>
                  <a:pt x="15095" y="1750722"/>
                  <a:pt x="235983" y="1478718"/>
                </a:cubicBezTo>
                <a:cubicBezTo>
                  <a:pt x="418545" y="1253860"/>
                  <a:pt x="527641" y="1356928"/>
                  <a:pt x="536168" y="1419219"/>
                </a:cubicBezTo>
                <a:cubicBezTo>
                  <a:pt x="890118" y="1232345"/>
                  <a:pt x="1289401" y="1283315"/>
                  <a:pt x="1402663" y="1320121"/>
                </a:cubicBezTo>
                <a:cubicBezTo>
                  <a:pt x="1515925" y="1356928"/>
                  <a:pt x="1413985" y="1405105"/>
                  <a:pt x="1413985" y="1405105"/>
                </a:cubicBezTo>
                <a:cubicBezTo>
                  <a:pt x="1646193" y="1543852"/>
                  <a:pt x="1954858" y="1574973"/>
                  <a:pt x="2110562" y="1566494"/>
                </a:cubicBezTo>
                <a:cubicBezTo>
                  <a:pt x="2328607" y="1736412"/>
                  <a:pt x="2580665" y="1416426"/>
                  <a:pt x="2756219" y="1317279"/>
                </a:cubicBezTo>
                <a:cubicBezTo>
                  <a:pt x="2769187" y="1325914"/>
                  <a:pt x="2774945" y="1342034"/>
                  <a:pt x="2770382" y="1356928"/>
                </a:cubicBezTo>
                <a:cubicBezTo>
                  <a:pt x="2642957" y="1592175"/>
                  <a:pt x="2739261" y="1827129"/>
                  <a:pt x="3130017" y="1790322"/>
                </a:cubicBezTo>
                <a:cubicBezTo>
                  <a:pt x="3520773" y="1753516"/>
                  <a:pt x="3682261" y="1263662"/>
                  <a:pt x="4007882" y="980483"/>
                </a:cubicBezTo>
                <a:cubicBezTo>
                  <a:pt x="4333504" y="697304"/>
                  <a:pt x="4588404" y="926670"/>
                  <a:pt x="4596883" y="1065417"/>
                </a:cubicBezTo>
                <a:cubicBezTo>
                  <a:pt x="4795079" y="818946"/>
                  <a:pt x="4984846" y="830415"/>
                  <a:pt x="5041452" y="1000283"/>
                </a:cubicBezTo>
                <a:cubicBezTo>
                  <a:pt x="5041452" y="1000283"/>
                  <a:pt x="5112271" y="802038"/>
                  <a:pt x="5341638" y="513223"/>
                </a:cubicBezTo>
                <a:cubicBezTo>
                  <a:pt x="5571004" y="224407"/>
                  <a:pt x="5905153" y="312184"/>
                  <a:pt x="5950439" y="397118"/>
                </a:cubicBezTo>
                <a:cubicBezTo>
                  <a:pt x="5950439" y="397118"/>
                  <a:pt x="6097714" y="258420"/>
                  <a:pt x="6145841" y="264056"/>
                </a:cubicBezTo>
                <a:cubicBezTo>
                  <a:pt x="6193968" y="269692"/>
                  <a:pt x="6202448" y="354676"/>
                  <a:pt x="6145841" y="425446"/>
                </a:cubicBezTo>
                <a:cubicBezTo>
                  <a:pt x="6145841" y="425446"/>
                  <a:pt x="6298997" y="365801"/>
                  <a:pt x="6366974" y="235630"/>
                </a:cubicBezTo>
                <a:cubicBezTo>
                  <a:pt x="6417956" y="138003"/>
                  <a:pt x="6499208" y="10078"/>
                  <a:pt x="6650242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</a:gradFill>
          <a:ln w="490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8939370" y="3927653"/>
            <a:ext cx="3252630" cy="1207143"/>
          </a:xfrm>
          <a:custGeom>
            <a:avLst/>
            <a:gdLst>
              <a:gd name="connsiteX0" fmla="*/ 3252630 w 3252630"/>
              <a:gd name="connsiteY0" fmla="*/ 0 h 1207143"/>
              <a:gd name="connsiteX1" fmla="*/ 3252630 w 3252630"/>
              <a:gd name="connsiteY1" fmla="*/ 982578 h 1207143"/>
              <a:gd name="connsiteX2" fmla="*/ 3227590 w 3252630"/>
              <a:gd name="connsiteY2" fmla="*/ 980096 h 1207143"/>
              <a:gd name="connsiteX3" fmla="*/ 2837330 w 3252630"/>
              <a:gd name="connsiteY3" fmla="*/ 729639 h 1207143"/>
              <a:gd name="connsiteX4" fmla="*/ 2347231 w 3252630"/>
              <a:gd name="connsiteY4" fmla="*/ 891029 h 1207143"/>
              <a:gd name="connsiteX5" fmla="*/ 1783617 w 3252630"/>
              <a:gd name="connsiteY5" fmla="*/ 893871 h 1207143"/>
              <a:gd name="connsiteX6" fmla="*/ 1494753 w 3252630"/>
              <a:gd name="connsiteY6" fmla="*/ 1137402 h 1207143"/>
              <a:gd name="connsiteX7" fmla="*/ 1081354 w 3252630"/>
              <a:gd name="connsiteY7" fmla="*/ 1080746 h 1207143"/>
              <a:gd name="connsiteX8" fmla="*/ 968092 w 3252630"/>
              <a:gd name="connsiteY8" fmla="*/ 687148 h 1207143"/>
              <a:gd name="connsiteX9" fmla="*/ 148500 w 3252630"/>
              <a:gd name="connsiteY9" fmla="*/ 1088441 h 1207143"/>
              <a:gd name="connsiteX10" fmla="*/ 0 w 3252630"/>
              <a:gd name="connsiteY10" fmla="*/ 1207143 h 1207143"/>
              <a:gd name="connsiteX11" fmla="*/ 191923 w 3252630"/>
              <a:gd name="connsiteY11" fmla="*/ 868484 h 1207143"/>
              <a:gd name="connsiteX12" fmla="*/ 833952 w 3252630"/>
              <a:gd name="connsiteY12" fmla="*/ 259732 h 1207143"/>
              <a:gd name="connsiteX13" fmla="*/ 833952 w 3252630"/>
              <a:gd name="connsiteY13" fmla="*/ 375739 h 1207143"/>
              <a:gd name="connsiteX14" fmla="*/ 1277541 w 3252630"/>
              <a:gd name="connsiteY14" fmla="*/ 344617 h 1207143"/>
              <a:gd name="connsiteX15" fmla="*/ 1463484 w 3252630"/>
              <a:gd name="connsiteY15" fmla="*/ 562662 h 1207143"/>
              <a:gd name="connsiteX16" fmla="*/ 1587921 w 3252630"/>
              <a:gd name="connsiteY16" fmla="*/ 568299 h 1207143"/>
              <a:gd name="connsiteX17" fmla="*/ 1983087 w 3252630"/>
              <a:gd name="connsiteY17" fmla="*/ 170436 h 1207143"/>
              <a:gd name="connsiteX18" fmla="*/ 2097770 w 3252630"/>
              <a:gd name="connsiteY18" fmla="*/ 439452 h 1207143"/>
              <a:gd name="connsiteX19" fmla="*/ 2422020 w 3252630"/>
              <a:gd name="connsiteY19" fmla="*/ 118045 h 1207143"/>
              <a:gd name="connsiteX20" fmla="*/ 2508375 w 3252630"/>
              <a:gd name="connsiteY20" fmla="*/ 231356 h 1207143"/>
              <a:gd name="connsiteX21" fmla="*/ 3185643 w 3252630"/>
              <a:gd name="connsiteY21" fmla="*/ 86776 h 1207143"/>
              <a:gd name="connsiteX22" fmla="*/ 3224837 w 3252630"/>
              <a:gd name="connsiteY22" fmla="*/ 26109 h 1207143"/>
            </a:gdLst>
            <a:ahLst/>
            <a:cxnLst/>
            <a:rect l="l" t="t" r="r" b="b"/>
            <a:pathLst>
              <a:path w="3252630" h="1207143">
                <a:moveTo>
                  <a:pt x="3252630" y="0"/>
                </a:moveTo>
                <a:lnTo>
                  <a:pt x="3252630" y="982578"/>
                </a:lnTo>
                <a:lnTo>
                  <a:pt x="3227590" y="980096"/>
                </a:lnTo>
                <a:cubicBezTo>
                  <a:pt x="3063416" y="943614"/>
                  <a:pt x="2979801" y="803999"/>
                  <a:pt x="2837330" y="729639"/>
                </a:cubicBezTo>
                <a:cubicBezTo>
                  <a:pt x="2647367" y="630492"/>
                  <a:pt x="2508964" y="704154"/>
                  <a:pt x="2347231" y="891029"/>
                </a:cubicBezTo>
                <a:cubicBezTo>
                  <a:pt x="2185498" y="1077904"/>
                  <a:pt x="1885558" y="1060946"/>
                  <a:pt x="1783617" y="893871"/>
                </a:cubicBezTo>
                <a:cubicBezTo>
                  <a:pt x="1735490" y="1120395"/>
                  <a:pt x="1591057" y="1174208"/>
                  <a:pt x="1494753" y="1137402"/>
                </a:cubicBezTo>
                <a:cubicBezTo>
                  <a:pt x="1183295" y="1295949"/>
                  <a:pt x="1081354" y="1080746"/>
                  <a:pt x="1081354" y="1080746"/>
                </a:cubicBezTo>
                <a:cubicBezTo>
                  <a:pt x="1081354" y="1080746"/>
                  <a:pt x="1262593" y="766446"/>
                  <a:pt x="968092" y="687148"/>
                </a:cubicBezTo>
                <a:cubicBezTo>
                  <a:pt x="673592" y="607801"/>
                  <a:pt x="303567" y="863583"/>
                  <a:pt x="148500" y="1088441"/>
                </a:cubicBezTo>
                <a:cubicBezTo>
                  <a:pt x="100176" y="1158525"/>
                  <a:pt x="48422" y="1192930"/>
                  <a:pt x="0" y="1207143"/>
                </a:cubicBezTo>
                <a:cubicBezTo>
                  <a:pt x="101303" y="1097850"/>
                  <a:pt x="89247" y="1015514"/>
                  <a:pt x="191923" y="868484"/>
                </a:cubicBezTo>
                <a:cubicBezTo>
                  <a:pt x="461036" y="483365"/>
                  <a:pt x="695745" y="248019"/>
                  <a:pt x="833952" y="259732"/>
                </a:cubicBezTo>
                <a:cubicBezTo>
                  <a:pt x="922611" y="267231"/>
                  <a:pt x="833952" y="375739"/>
                  <a:pt x="833952" y="375739"/>
                </a:cubicBezTo>
                <a:cubicBezTo>
                  <a:pt x="833952" y="375739"/>
                  <a:pt x="1050037" y="268897"/>
                  <a:pt x="1277541" y="344617"/>
                </a:cubicBezTo>
                <a:cubicBezTo>
                  <a:pt x="1464710" y="406909"/>
                  <a:pt x="1463484" y="562662"/>
                  <a:pt x="1463484" y="562662"/>
                </a:cubicBezTo>
                <a:cubicBezTo>
                  <a:pt x="1463484" y="562662"/>
                  <a:pt x="1565082" y="500371"/>
                  <a:pt x="1587921" y="568299"/>
                </a:cubicBezTo>
                <a:cubicBezTo>
                  <a:pt x="1740979" y="409752"/>
                  <a:pt x="1864141" y="159115"/>
                  <a:pt x="1983087" y="170436"/>
                </a:cubicBezTo>
                <a:cubicBezTo>
                  <a:pt x="2102034" y="181758"/>
                  <a:pt x="2109092" y="361575"/>
                  <a:pt x="2097770" y="439452"/>
                </a:cubicBezTo>
                <a:cubicBezTo>
                  <a:pt x="2179911" y="272377"/>
                  <a:pt x="2322922" y="103881"/>
                  <a:pt x="2422020" y="118045"/>
                </a:cubicBezTo>
                <a:cubicBezTo>
                  <a:pt x="2521118" y="132209"/>
                  <a:pt x="2508375" y="231356"/>
                  <a:pt x="2508375" y="231356"/>
                </a:cubicBezTo>
                <a:cubicBezTo>
                  <a:pt x="2508375" y="231356"/>
                  <a:pt x="2805865" y="-156754"/>
                  <a:pt x="3185643" y="86776"/>
                </a:cubicBezTo>
                <a:cubicBezTo>
                  <a:pt x="3195494" y="65212"/>
                  <a:pt x="3208797" y="44959"/>
                  <a:pt x="3224837" y="26109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127000" dir="162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8946154" y="0"/>
            <a:ext cx="2909340" cy="2273442"/>
          </a:xfrm>
          <a:custGeom>
            <a:avLst/>
            <a:gdLst>
              <a:gd name="connsiteX0" fmla="*/ 1311096 w 2909340"/>
              <a:gd name="connsiteY0" fmla="*/ 0 h 2273442"/>
              <a:gd name="connsiteX1" fmla="*/ 2909340 w 2909340"/>
              <a:gd name="connsiteY1" fmla="*/ 0 h 2273442"/>
              <a:gd name="connsiteX2" fmla="*/ 2875203 w 2909340"/>
              <a:gd name="connsiteY2" fmla="*/ 27422 h 2273442"/>
              <a:gd name="connsiteX3" fmla="*/ 1992200 w 2909340"/>
              <a:gd name="connsiteY3" fmla="*/ 309395 h 2273442"/>
              <a:gd name="connsiteX4" fmla="*/ 1745727 w 2909340"/>
              <a:gd name="connsiteY4" fmla="*/ 920714 h 2273442"/>
              <a:gd name="connsiteX5" fmla="*/ 1359757 w 2909340"/>
              <a:gd name="connsiteY5" fmla="*/ 1169087 h 2273442"/>
              <a:gd name="connsiteX6" fmla="*/ 1157251 w 2909340"/>
              <a:gd name="connsiteY6" fmla="*/ 1446136 h 2273442"/>
              <a:gd name="connsiteX7" fmla="*/ 973832 w 2909340"/>
              <a:gd name="connsiteY7" fmla="*/ 1308584 h 2273442"/>
              <a:gd name="connsiteX8" fmla="*/ 826690 w 2909340"/>
              <a:gd name="connsiteY8" fmla="*/ 1534023 h 2273442"/>
              <a:gd name="connsiteX9" fmla="*/ 721615 w 2909340"/>
              <a:gd name="connsiteY9" fmla="*/ 1547367 h 2273442"/>
              <a:gd name="connsiteX10" fmla="*/ 308912 w 2909340"/>
              <a:gd name="connsiteY10" fmla="*/ 1788141 h 2273442"/>
              <a:gd name="connsiteX11" fmla="*/ 93017 w 2909340"/>
              <a:gd name="connsiteY11" fmla="*/ 2273442 h 2273442"/>
              <a:gd name="connsiteX12" fmla="*/ 3230 w 2909340"/>
              <a:gd name="connsiteY12" fmla="*/ 1822563 h 2273442"/>
              <a:gd name="connsiteX13" fmla="*/ 68229 w 2909340"/>
              <a:gd name="connsiteY13" fmla="*/ 1818718 h 2273442"/>
              <a:gd name="connsiteX14" fmla="*/ 379656 w 2909340"/>
              <a:gd name="connsiteY14" fmla="*/ 1581789 h 2273442"/>
              <a:gd name="connsiteX15" fmla="*/ 333790 w 2909340"/>
              <a:gd name="connsiteY15" fmla="*/ 1423203 h 2273442"/>
              <a:gd name="connsiteX16" fmla="*/ 799867 w 2909340"/>
              <a:gd name="connsiteY16" fmla="*/ 1146425 h 2273442"/>
              <a:gd name="connsiteX17" fmla="*/ 975641 w 2909340"/>
              <a:gd name="connsiteY17" fmla="*/ 603633 h 2273442"/>
              <a:gd name="connsiteX18" fmla="*/ 1247037 w 2909340"/>
              <a:gd name="connsiteY18" fmla="*/ 278818 h 2273442"/>
              <a:gd name="connsiteX19" fmla="*/ 1305910 w 2909340"/>
              <a:gd name="connsiteY19" fmla="*/ 15474 h 2273442"/>
            </a:gdLst>
            <a:ahLst/>
            <a:cxnLst/>
            <a:rect l="l" t="t" r="r" b="b"/>
            <a:pathLst>
              <a:path w="2909340" h="2273442">
                <a:moveTo>
                  <a:pt x="1311096" y="0"/>
                </a:moveTo>
                <a:lnTo>
                  <a:pt x="2909340" y="0"/>
                </a:lnTo>
                <a:lnTo>
                  <a:pt x="2875203" y="27422"/>
                </a:lnTo>
                <a:cubicBezTo>
                  <a:pt x="2632057" y="171879"/>
                  <a:pt x="2199473" y="145540"/>
                  <a:pt x="1992200" y="309395"/>
                </a:cubicBezTo>
                <a:cubicBezTo>
                  <a:pt x="1855417" y="417365"/>
                  <a:pt x="1804982" y="670442"/>
                  <a:pt x="1745727" y="920714"/>
                </a:cubicBezTo>
                <a:cubicBezTo>
                  <a:pt x="1686473" y="1170986"/>
                  <a:pt x="1487766" y="1220652"/>
                  <a:pt x="1359757" y="1169087"/>
                </a:cubicBezTo>
                <a:cubicBezTo>
                  <a:pt x="1352113" y="1276107"/>
                  <a:pt x="1290913" y="1411805"/>
                  <a:pt x="1157251" y="1446136"/>
                </a:cubicBezTo>
                <a:cubicBezTo>
                  <a:pt x="1023588" y="1480468"/>
                  <a:pt x="1065564" y="1314329"/>
                  <a:pt x="973832" y="1308584"/>
                </a:cubicBezTo>
                <a:cubicBezTo>
                  <a:pt x="882100" y="1302839"/>
                  <a:pt x="855323" y="1480513"/>
                  <a:pt x="826690" y="1534023"/>
                </a:cubicBezTo>
                <a:cubicBezTo>
                  <a:pt x="798058" y="1587534"/>
                  <a:pt x="750292" y="1602822"/>
                  <a:pt x="721615" y="1547367"/>
                </a:cubicBezTo>
                <a:cubicBezTo>
                  <a:pt x="706326" y="1666012"/>
                  <a:pt x="627983" y="1679220"/>
                  <a:pt x="308912" y="1788141"/>
                </a:cubicBezTo>
                <a:cubicBezTo>
                  <a:pt x="-10159" y="1897061"/>
                  <a:pt x="93017" y="2273442"/>
                  <a:pt x="93017" y="2273442"/>
                </a:cubicBezTo>
                <a:cubicBezTo>
                  <a:pt x="-12059" y="2107212"/>
                  <a:pt x="-2650" y="1891361"/>
                  <a:pt x="3230" y="1822563"/>
                </a:cubicBezTo>
                <a:cubicBezTo>
                  <a:pt x="9110" y="1753764"/>
                  <a:pt x="50996" y="1791985"/>
                  <a:pt x="68229" y="1818718"/>
                </a:cubicBezTo>
                <a:cubicBezTo>
                  <a:pt x="119794" y="1646789"/>
                  <a:pt x="379656" y="1581789"/>
                  <a:pt x="379656" y="1581789"/>
                </a:cubicBezTo>
                <a:cubicBezTo>
                  <a:pt x="379656" y="1581789"/>
                  <a:pt x="326146" y="1553112"/>
                  <a:pt x="333790" y="1423203"/>
                </a:cubicBezTo>
                <a:cubicBezTo>
                  <a:pt x="341434" y="1293295"/>
                  <a:pt x="463608" y="1238292"/>
                  <a:pt x="799867" y="1146425"/>
                </a:cubicBezTo>
                <a:cubicBezTo>
                  <a:pt x="1136127" y="1054557"/>
                  <a:pt x="983195" y="878693"/>
                  <a:pt x="975641" y="603633"/>
                </a:cubicBezTo>
                <a:cubicBezTo>
                  <a:pt x="968088" y="328574"/>
                  <a:pt x="1067464" y="255885"/>
                  <a:pt x="1247037" y="278818"/>
                </a:cubicBezTo>
                <a:cubicBezTo>
                  <a:pt x="1256565" y="180917"/>
                  <a:pt x="1285528" y="78511"/>
                  <a:pt x="1305910" y="154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451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10351596" y="0"/>
            <a:ext cx="1503898" cy="1187459"/>
          </a:xfrm>
          <a:custGeom>
            <a:avLst/>
            <a:gdLst>
              <a:gd name="connsiteX0" fmla="*/ 380436 w 1503898"/>
              <a:gd name="connsiteY0" fmla="*/ 0 h 1187459"/>
              <a:gd name="connsiteX1" fmla="*/ 1503898 w 1503898"/>
              <a:gd name="connsiteY1" fmla="*/ 0 h 1187459"/>
              <a:gd name="connsiteX2" fmla="*/ 1469761 w 1503898"/>
              <a:gd name="connsiteY2" fmla="*/ 27422 h 1187459"/>
              <a:gd name="connsiteX3" fmla="*/ 586758 w 1503898"/>
              <a:gd name="connsiteY3" fmla="*/ 309395 h 1187459"/>
              <a:gd name="connsiteX4" fmla="*/ 340285 w 1503898"/>
              <a:gd name="connsiteY4" fmla="*/ 920714 h 1187459"/>
              <a:gd name="connsiteX5" fmla="*/ 33472 w 1503898"/>
              <a:gd name="connsiteY5" fmla="*/ 1186908 h 1187459"/>
              <a:gd name="connsiteX6" fmla="*/ 1131 w 1503898"/>
              <a:gd name="connsiteY6" fmla="*/ 1182656 h 1187459"/>
              <a:gd name="connsiteX7" fmla="*/ 0 w 1503898"/>
              <a:gd name="connsiteY7" fmla="*/ 1182385 h 1187459"/>
              <a:gd name="connsiteX8" fmla="*/ 202009 w 1503898"/>
              <a:gd name="connsiteY8" fmla="*/ 901671 h 1187459"/>
              <a:gd name="connsiteX9" fmla="*/ 214177 w 1503898"/>
              <a:gd name="connsiteY9" fmla="*/ 141265 h 1187459"/>
              <a:gd name="connsiteX10" fmla="*/ 342185 w 1503898"/>
              <a:gd name="connsiteY10" fmla="*/ 200475 h 1187459"/>
              <a:gd name="connsiteX11" fmla="*/ 372317 w 1503898"/>
              <a:gd name="connsiteY11" fmla="*/ 17480 h 1187459"/>
            </a:gdLst>
            <a:ahLst/>
            <a:cxnLst/>
            <a:rect l="l" t="t" r="r" b="b"/>
            <a:pathLst>
              <a:path w="1503898" h="1187459">
                <a:moveTo>
                  <a:pt x="380436" y="0"/>
                </a:moveTo>
                <a:lnTo>
                  <a:pt x="1503898" y="0"/>
                </a:lnTo>
                <a:lnTo>
                  <a:pt x="1469761" y="27422"/>
                </a:lnTo>
                <a:cubicBezTo>
                  <a:pt x="1226614" y="171879"/>
                  <a:pt x="794031" y="145540"/>
                  <a:pt x="586758" y="309395"/>
                </a:cubicBezTo>
                <a:cubicBezTo>
                  <a:pt x="449974" y="417365"/>
                  <a:pt x="399404" y="670397"/>
                  <a:pt x="340285" y="920714"/>
                </a:cubicBezTo>
                <a:cubicBezTo>
                  <a:pt x="292248" y="1123582"/>
                  <a:pt x="152751" y="1194553"/>
                  <a:pt x="33472" y="1186908"/>
                </a:cubicBezTo>
                <a:lnTo>
                  <a:pt x="1131" y="1182656"/>
                </a:lnTo>
                <a:lnTo>
                  <a:pt x="0" y="1182385"/>
                </a:lnTo>
                <a:cubicBezTo>
                  <a:pt x="10539" y="1181435"/>
                  <a:pt x="188439" y="1161216"/>
                  <a:pt x="202009" y="901671"/>
                </a:cubicBezTo>
                <a:cubicBezTo>
                  <a:pt x="216076" y="634301"/>
                  <a:pt x="126244" y="241772"/>
                  <a:pt x="214177" y="141265"/>
                </a:cubicBezTo>
                <a:cubicBezTo>
                  <a:pt x="254298" y="95399"/>
                  <a:pt x="342185" y="200475"/>
                  <a:pt x="342185" y="200475"/>
                </a:cubicBezTo>
                <a:cubicBezTo>
                  <a:pt x="343915" y="149215"/>
                  <a:pt x="349258" y="82308"/>
                  <a:pt x="372317" y="1748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4514" cap="flat">
            <a:noFill/>
            <a:miter/>
          </a:ln>
          <a:effectLst>
            <a:outerShdw blurRad="127000" dist="38100" dir="108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>
            <a:off x="6609518" y="407413"/>
            <a:ext cx="210081" cy="210081"/>
          </a:xfrm>
          <a:custGeom>
            <a:avLst/>
            <a:gdLst>
              <a:gd name="connsiteX0" fmla="*/ 210081 w 210081"/>
              <a:gd name="connsiteY0" fmla="*/ 104800 h 210081"/>
              <a:gd name="connsiteX1" fmla="*/ 105281 w 210081"/>
              <a:gd name="connsiteY1" fmla="*/ 210081 h 210081"/>
              <a:gd name="connsiteX2" fmla="*/ 0 w 210081"/>
              <a:gd name="connsiteY2" fmla="*/ 105281 h 210081"/>
              <a:gd name="connsiteX3" fmla="*/ 104801 w 210081"/>
              <a:gd name="connsiteY3" fmla="*/ 0 h 210081"/>
              <a:gd name="connsiteX4" fmla="*/ 105041 w 210081"/>
              <a:gd name="connsiteY4" fmla="*/ 0 h 210081"/>
              <a:gd name="connsiteX5" fmla="*/ 210081 w 210081"/>
              <a:gd name="connsiteY5" fmla="*/ 104800 h 210081"/>
            </a:gdLst>
            <a:ahLst/>
            <a:cxnLst/>
            <a:rect l="l" t="t" r="r" b="b"/>
            <a:pathLst>
              <a:path w="210081" h="210081">
                <a:moveTo>
                  <a:pt x="210081" y="104800"/>
                </a:moveTo>
                <a:cubicBezTo>
                  <a:pt x="210216" y="162813"/>
                  <a:pt x="163293" y="209947"/>
                  <a:pt x="105281" y="210081"/>
                </a:cubicBezTo>
                <a:cubicBezTo>
                  <a:pt x="47268" y="210215"/>
                  <a:pt x="135" y="163293"/>
                  <a:pt x="0" y="105281"/>
                </a:cubicBezTo>
                <a:cubicBezTo>
                  <a:pt x="-129" y="47268"/>
                  <a:pt x="46788" y="133"/>
                  <a:pt x="104801" y="0"/>
                </a:cubicBezTo>
                <a:cubicBezTo>
                  <a:pt x="104882" y="0"/>
                  <a:pt x="104959" y="0"/>
                  <a:pt x="105041" y="0"/>
                </a:cubicBezTo>
                <a:cubicBezTo>
                  <a:pt x="162957" y="0"/>
                  <a:pt x="209947" y="46882"/>
                  <a:pt x="210081" y="104800"/>
                </a:cubicBezTo>
                <a:close/>
              </a:path>
            </a:pathLst>
          </a:custGeom>
          <a:noFill/>
          <a:ln w="34925" cap="flat">
            <a:solidFill>
              <a:schemeClr val="accent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 rot="18900601">
            <a:off x="6128923" y="3299413"/>
            <a:ext cx="160345" cy="160345"/>
          </a:xfrm>
          <a:custGeom>
            <a:avLst/>
            <a:gdLst>
              <a:gd name="connsiteX0" fmla="*/ 0 w 160345"/>
              <a:gd name="connsiteY0" fmla="*/ 0 h 160345"/>
              <a:gd name="connsiteX1" fmla="*/ 160345 w 160345"/>
              <a:gd name="connsiteY1" fmla="*/ 0 h 160345"/>
              <a:gd name="connsiteX2" fmla="*/ 160345 w 160345"/>
              <a:gd name="connsiteY2" fmla="*/ 160345 h 160345"/>
              <a:gd name="connsiteX3" fmla="*/ 0 w 160345"/>
              <a:gd name="connsiteY3" fmla="*/ 160345 h 160345"/>
            </a:gdLst>
            <a:ahLst/>
            <a:cxnLst/>
            <a:rect l="l" t="t" r="r" b="b"/>
            <a:pathLst>
              <a:path w="160345" h="160345">
                <a:moveTo>
                  <a:pt x="0" y="0"/>
                </a:moveTo>
                <a:lnTo>
                  <a:pt x="160345" y="0"/>
                </a:lnTo>
                <a:lnTo>
                  <a:pt x="160345" y="160345"/>
                </a:lnTo>
                <a:lnTo>
                  <a:pt x="0" y="160345"/>
                </a:lnTo>
                <a:close/>
              </a:path>
            </a:pathLst>
          </a:custGeom>
          <a:noFill/>
          <a:ln w="25400" cap="flat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>
            <a:off x="11243996" y="4364204"/>
            <a:ext cx="118386" cy="4800"/>
          </a:xfrm>
          <a:custGeom>
            <a:avLst/>
            <a:gdLst>
              <a:gd name="connsiteX0" fmla="*/ 0 w 118386"/>
              <a:gd name="connsiteY0" fmla="*/ 0 h 4800"/>
              <a:gd name="connsiteX1" fmla="*/ 118386 w 118386"/>
              <a:gd name="connsiteY1" fmla="*/ 0 h 4800"/>
            </a:gdLst>
            <a:ahLst/>
            <a:cxnLst/>
            <a:rect l="l" t="t" r="r" b="b"/>
            <a:pathLst>
              <a:path w="118386" h="4800">
                <a:moveTo>
                  <a:pt x="0" y="0"/>
                </a:moveTo>
                <a:lnTo>
                  <a:pt x="118386" y="0"/>
                </a:lnTo>
              </a:path>
            </a:pathLst>
          </a:custGeom>
          <a:noFill/>
          <a:ln w="25400" cap="rnd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>
            <a:off x="11303189" y="4305010"/>
            <a:ext cx="4800" cy="118386"/>
          </a:xfrm>
          <a:custGeom>
            <a:avLst/>
            <a:gdLst>
              <a:gd name="connsiteX0" fmla="*/ 0 w 4800"/>
              <a:gd name="connsiteY0" fmla="*/ 0 h 118386"/>
              <a:gd name="connsiteX1" fmla="*/ 0 w 4800"/>
              <a:gd name="connsiteY1" fmla="*/ 118387 h 118386"/>
            </a:gdLst>
            <a:ahLst/>
            <a:cxnLst/>
            <a:rect l="l" t="t" r="r" b="b"/>
            <a:pathLst>
              <a:path w="4800" h="118386">
                <a:moveTo>
                  <a:pt x="0" y="0"/>
                </a:moveTo>
                <a:lnTo>
                  <a:pt x="0" y="118387"/>
                </a:lnTo>
              </a:path>
            </a:pathLst>
          </a:custGeom>
          <a:noFill/>
          <a:ln w="25400" cap="rnd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1" name="标题 1"/>
          <p:cNvSpPr txBox="1"/>
          <p:nvPr/>
        </p:nvSpPr>
        <p:spPr>
          <a:xfrm>
            <a:off x="6443749" y="5952138"/>
            <a:ext cx="225971" cy="195630"/>
          </a:xfrm>
          <a:custGeom>
            <a:avLst/>
            <a:gdLst>
              <a:gd name="connsiteX0" fmla="*/ 0 w 225971"/>
              <a:gd name="connsiteY0" fmla="*/ 195631 h 195630"/>
              <a:gd name="connsiteX1" fmla="*/ 112962 w 225971"/>
              <a:gd name="connsiteY1" fmla="*/ 0 h 195630"/>
              <a:gd name="connsiteX2" fmla="*/ 225971 w 225971"/>
              <a:gd name="connsiteY2" fmla="*/ 195631 h 195630"/>
              <a:gd name="connsiteX3" fmla="*/ 0 w 225971"/>
              <a:gd name="connsiteY3" fmla="*/ 195631 h 195630"/>
            </a:gdLst>
            <a:ahLst/>
            <a:cxnLst/>
            <a:rect l="l" t="t" r="r" b="b"/>
            <a:pathLst>
              <a:path w="225971" h="195630">
                <a:moveTo>
                  <a:pt x="0" y="195631"/>
                </a:moveTo>
                <a:lnTo>
                  <a:pt x="112962" y="0"/>
                </a:lnTo>
                <a:lnTo>
                  <a:pt x="225971" y="195631"/>
                </a:lnTo>
                <a:lnTo>
                  <a:pt x="0" y="195631"/>
                </a:lnTo>
                <a:close/>
              </a:path>
            </a:pathLst>
          </a:custGeom>
          <a:noFill/>
          <a:ln w="25400" cap="rnd">
            <a:solidFill>
              <a:schemeClr val="accent6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2" name="标题 1"/>
          <p:cNvSpPr txBox="1"/>
          <p:nvPr/>
        </p:nvSpPr>
        <p:spPr>
          <a:xfrm>
            <a:off x="11439748" y="628215"/>
            <a:ext cx="167738" cy="145222"/>
          </a:xfrm>
          <a:custGeom>
            <a:avLst/>
            <a:gdLst>
              <a:gd name="connsiteX0" fmla="*/ 167738 w 167738"/>
              <a:gd name="connsiteY0" fmla="*/ 0 h 145222"/>
              <a:gd name="connsiteX1" fmla="*/ 83869 w 167738"/>
              <a:gd name="connsiteY1" fmla="*/ 145223 h 145222"/>
              <a:gd name="connsiteX2" fmla="*/ 0 w 167738"/>
              <a:gd name="connsiteY2" fmla="*/ 0 h 145222"/>
              <a:gd name="connsiteX3" fmla="*/ 167738 w 167738"/>
              <a:gd name="connsiteY3" fmla="*/ 0 h 145222"/>
            </a:gdLst>
            <a:ahLst/>
            <a:cxnLst/>
            <a:rect l="l" t="t" r="r" b="b"/>
            <a:pathLst>
              <a:path w="167738" h="145222">
                <a:moveTo>
                  <a:pt x="167738" y="0"/>
                </a:moveTo>
                <a:lnTo>
                  <a:pt x="83869" y="145223"/>
                </a:lnTo>
                <a:lnTo>
                  <a:pt x="0" y="0"/>
                </a:lnTo>
                <a:lnTo>
                  <a:pt x="167738" y="0"/>
                </a:lnTo>
                <a:close/>
              </a:path>
            </a:pathLst>
          </a:custGeom>
          <a:noFill/>
          <a:ln w="25400" cap="rnd">
            <a:solidFill>
              <a:schemeClr val="bg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4" name="标题 1"/>
          <p:cNvSpPr txBox="1"/>
          <p:nvPr/>
        </p:nvSpPr>
        <p:spPr>
          <a:xfrm>
            <a:off x="639247" y="2438400"/>
            <a:ext cx="5038804" cy="2806700"/>
          </a:xfrm>
          <a:prstGeom prst="rect">
            <a:avLst/>
          </a:prstGeom>
          <a:noFill/>
          <a:ln>
            <a:noFill/>
            <a:prstDash val="solid"/>
          </a:ln>
          <a:effectLst/>
        </p:spPr>
        <p:txBody>
          <a:bodyPr vert="horz" wrap="square" lIns="82296" tIns="41148" rIns="82296" bIns="41148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gradFill>
                  <a:gsLst>
                    <a:gs pos="0">
                      <a:srgbClr val="FF6374">
                        <a:alpha val="100000"/>
                      </a:srgbClr>
                    </a:gs>
                    <a:gs pos="100000">
                      <a:srgbClr val="CF182C">
                        <a:alpha val="100000"/>
                      </a:srgbClr>
                    </a:gs>
                  </a:gsLst>
                  <a:lin ang="27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单元学情分析</a:t>
            </a:r>
            <a:endParaRPr kumimoji="1" lang="zh-CN" altLang="en-US"/>
          </a:p>
        </p:txBody>
      </p:sp>
      <p:sp>
        <p:nvSpPr>
          <p:cNvPr id="45" name="标题 1"/>
          <p:cNvSpPr txBox="1"/>
          <p:nvPr/>
        </p:nvSpPr>
        <p:spPr>
          <a:xfrm>
            <a:off x="639247" y="767988"/>
            <a:ext cx="5038804" cy="1418270"/>
          </a:xfrm>
          <a:prstGeom prst="rect">
            <a:avLst/>
          </a:prstGeom>
          <a:noFill/>
          <a:ln>
            <a:noFill/>
            <a:prstDash val="solid"/>
          </a:ln>
          <a:effectLst/>
        </p:spPr>
        <p:txBody>
          <a:bodyPr vert="horz" wrap="square" lIns="82296" tIns="41148" rIns="82296" bIns="41148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320">
                <a:ln w="12700">
                  <a:noFill/>
                </a:ln>
                <a:gradFill>
                  <a:gsLst>
                    <a:gs pos="0">
                      <a:srgbClr val="24C9FF">
                        <a:alpha val="100000"/>
                      </a:srgbClr>
                    </a:gs>
                    <a:gs pos="100000">
                      <a:srgbClr val="247EFF">
                        <a:alpha val="100000"/>
                      </a:srgbClr>
                    </a:gs>
                  </a:gsLst>
                  <a:lin ang="27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2669548" y="908646"/>
            <a:ext cx="7200000" cy="6480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  <a:alpha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135762" y="908646"/>
            <a:ext cx="1008000" cy="64800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1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3000000" scaled="0"/>
          </a:gradFill>
          <a:ln cap="flat">
            <a:noFill/>
            <a:prstDash val="solid"/>
            <a:miter/>
          </a:ln>
          <a:effectLst>
            <a:outerShdw blurRad="317500" dist="127000" dir="240000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343025" y="1845310"/>
            <a:ext cx="9400540" cy="46843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/>
              <a:t>        </a:t>
            </a:r>
            <a:r>
              <a:rPr kumimoji="1" lang="zh-CN" altLang="en-US" sz="1600"/>
              <a:t>初中阶段的学生，正处于从形象思维向抽象思维过渡的关键时期，在足球大单元学习中，其认知特点对教学有着重要影响。随着年龄增长与知识积累，他们已具备一定的抽象思维能力，能够理解较为复杂的足球战术图示、规则条文等理论知识。例如，在学习越位规则时，学生能够通过教师的讲解与图示分析，初步理解越位的判定条件。然而，这种抽象思维仍不够成熟，单纯的理论讲解容易使学生感到枯燥，学习积极性不高。因此，在教学中需要结合丰富的视频演示、生动的实战案例，将抽象知识具象化。比如，在讲解边路进攻战术时，播放职业足球比赛中精彩的边路进攻视频，让学生直观看到球员的跑位、传球时机与配合过程，加深对战术的理解与记忆。同时，初中学生好奇心旺盛，对新鲜事物充满兴趣，喜欢参与游戏化、竞赛化的教学活动，在这些活动中，他们能够保持较高的注意力与积极性。但由于其注意力集中时间有限，且对技术细节的关注度容易受兴趣左右，在进行技术动作教学时，教师需采用多样化的教学方法，如小组竞赛、个人挑战赛等，激发学生兴趣，引导他们关注技术细节，提高学习效果。</a:t>
            </a:r>
            <a:endParaRPr kumimoji="1" lang="zh-CN" altLang="en-US" sz="1600"/>
          </a:p>
        </p:txBody>
      </p:sp>
      <p:sp>
        <p:nvSpPr>
          <p:cNvPr id="5" name="标题 1"/>
          <p:cNvSpPr txBox="1"/>
          <p:nvPr/>
        </p:nvSpPr>
        <p:spPr>
          <a:xfrm>
            <a:off x="3575736" y="998646"/>
            <a:ext cx="58320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/>
              <a:t>七八年级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2423907" y="1052841"/>
            <a:ext cx="72000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19839" y="236465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认知特点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>
            <p:custDataLst>
              <p:tags r:id="rId1"/>
            </p:custDataLst>
          </p:nvPr>
        </p:nvSpPr>
        <p:spPr>
          <a:xfrm>
            <a:off x="2461147" y="1276485"/>
            <a:ext cx="2291728" cy="2293154"/>
          </a:xfrm>
          <a:custGeom>
            <a:avLst/>
            <a:gdLst>
              <a:gd name="T0" fmla="*/ 423 w 674"/>
              <a:gd name="T1" fmla="*/ 48 h 674"/>
              <a:gd name="T2" fmla="*/ 626 w 674"/>
              <a:gd name="T3" fmla="*/ 250 h 674"/>
              <a:gd name="T4" fmla="*/ 626 w 674"/>
              <a:gd name="T5" fmla="*/ 424 h 674"/>
              <a:gd name="T6" fmla="*/ 423 w 674"/>
              <a:gd name="T7" fmla="*/ 626 h 674"/>
              <a:gd name="T8" fmla="*/ 250 w 674"/>
              <a:gd name="T9" fmla="*/ 626 h 674"/>
              <a:gd name="T10" fmla="*/ 48 w 674"/>
              <a:gd name="T11" fmla="*/ 424 h 674"/>
              <a:gd name="T12" fmla="*/ 48 w 674"/>
              <a:gd name="T13" fmla="*/ 250 h 674"/>
              <a:gd name="T14" fmla="*/ 250 w 674"/>
              <a:gd name="T15" fmla="*/ 48 h 674"/>
              <a:gd name="T16" fmla="*/ 423 w 674"/>
              <a:gd name="T17" fmla="*/ 48 h 674"/>
            </a:gdLst>
            <a:ahLst/>
            <a:cxnLst/>
            <a:rect l="0" t="0" r="r" b="b"/>
            <a:pathLst>
              <a:path w="674" h="674">
                <a:moveTo>
                  <a:pt x="423" y="48"/>
                </a:moveTo>
                <a:cubicBezTo>
                  <a:pt x="626" y="250"/>
                  <a:pt x="626" y="250"/>
                  <a:pt x="626" y="250"/>
                </a:cubicBezTo>
                <a:cubicBezTo>
                  <a:pt x="674" y="298"/>
                  <a:pt x="674" y="376"/>
                  <a:pt x="626" y="424"/>
                </a:cubicBezTo>
                <a:cubicBezTo>
                  <a:pt x="423" y="626"/>
                  <a:pt x="423" y="626"/>
                  <a:pt x="423" y="626"/>
                </a:cubicBezTo>
                <a:cubicBezTo>
                  <a:pt x="375" y="674"/>
                  <a:pt x="298" y="674"/>
                  <a:pt x="250" y="626"/>
                </a:cubicBezTo>
                <a:cubicBezTo>
                  <a:pt x="48" y="424"/>
                  <a:pt x="48" y="424"/>
                  <a:pt x="48" y="424"/>
                </a:cubicBezTo>
                <a:cubicBezTo>
                  <a:pt x="0" y="376"/>
                  <a:pt x="0" y="298"/>
                  <a:pt x="48" y="250"/>
                </a:cubicBezTo>
                <a:cubicBezTo>
                  <a:pt x="250" y="48"/>
                  <a:pt x="250" y="48"/>
                  <a:pt x="250" y="48"/>
                </a:cubicBezTo>
                <a:cubicBezTo>
                  <a:pt x="298" y="0"/>
                  <a:pt x="375" y="0"/>
                  <a:pt x="423" y="4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13500000" scaled="0"/>
          </a:gradFill>
          <a:ln cap="sq">
            <a:noFill/>
            <a:prstDash val="solid"/>
          </a:ln>
          <a:effectLst>
            <a:outerShdw blurRad="330200" dist="241300" dir="10800000" sx="95000" sy="95000" algn="r" rotWithShape="0">
              <a:schemeClr val="accent1">
                <a:lumMod val="50000"/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2"/>
            </p:custDataLst>
          </p:nvPr>
        </p:nvSpPr>
        <p:spPr>
          <a:xfrm>
            <a:off x="4282312" y="1740467"/>
            <a:ext cx="906858" cy="906858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19050" cap="sq">
            <a:solidFill>
              <a:schemeClr val="bg1"/>
            </a:solidFill>
            <a:miter/>
          </a:ln>
          <a:effectLst>
            <a:outerShdw blurRad="787400" sx="98000" sy="98000" algn="ctr" rotWithShape="0">
              <a:schemeClr val="tx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3"/>
            </p:custDataLst>
          </p:nvPr>
        </p:nvSpPr>
        <p:spPr>
          <a:xfrm rot="338553">
            <a:off x="4285994" y="1856433"/>
            <a:ext cx="558993" cy="772904"/>
          </a:xfrm>
          <a:custGeom>
            <a:avLst/>
            <a:gdLst>
              <a:gd name="connsiteX0" fmla="*/ 106913 w 404361"/>
              <a:gd name="connsiteY0" fmla="*/ 0 h 631051"/>
              <a:gd name="connsiteX1" fmla="*/ 113439 w 404361"/>
              <a:gd name="connsiteY1" fmla="*/ 6498 h 631051"/>
              <a:gd name="connsiteX2" fmla="*/ 281954 w 404361"/>
              <a:gd name="connsiteY2" fmla="*/ 174288 h 631051"/>
              <a:gd name="connsiteX3" fmla="*/ 373759 w 404361"/>
              <a:gd name="connsiteY3" fmla="*/ 627857 h 631051"/>
              <a:gd name="connsiteX4" fmla="*/ 372148 w 404361"/>
              <a:gd name="connsiteY4" fmla="*/ 630923 h 631051"/>
              <a:gd name="connsiteX5" fmla="*/ 370879 w 404361"/>
              <a:gd name="connsiteY5" fmla="*/ 631051 h 631051"/>
              <a:gd name="connsiteX6" fmla="*/ 0 w 404361"/>
              <a:gd name="connsiteY6" fmla="*/ 260172 h 631051"/>
              <a:gd name="connsiteX7" fmla="*/ 63340 w 404361"/>
              <a:gd name="connsiteY7" fmla="*/ 52810 h 631051"/>
            </a:gdLst>
            <a:ahLst/>
            <a:cxnLst/>
            <a:rect l="l" t="t" r="r" b="b"/>
            <a:pathLst>
              <a:path w="404361" h="631051">
                <a:moveTo>
                  <a:pt x="106913" y="0"/>
                </a:moveTo>
                <a:lnTo>
                  <a:pt x="113439" y="6498"/>
                </a:lnTo>
                <a:cubicBezTo>
                  <a:pt x="281954" y="174288"/>
                  <a:pt x="281954" y="174288"/>
                  <a:pt x="281954" y="174288"/>
                </a:cubicBezTo>
                <a:cubicBezTo>
                  <a:pt x="404361" y="296771"/>
                  <a:pt x="434963" y="476667"/>
                  <a:pt x="373759" y="627857"/>
                </a:cubicBezTo>
                <a:lnTo>
                  <a:pt x="372148" y="630923"/>
                </a:lnTo>
                <a:lnTo>
                  <a:pt x="370879" y="631051"/>
                </a:lnTo>
                <a:cubicBezTo>
                  <a:pt x="166048" y="631051"/>
                  <a:pt x="0" y="465003"/>
                  <a:pt x="0" y="260172"/>
                </a:cubicBezTo>
                <a:cubicBezTo>
                  <a:pt x="0" y="183361"/>
                  <a:pt x="23351" y="112003"/>
                  <a:pt x="63340" y="5281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3500000" scaled="0"/>
          </a:gradFill>
          <a:ln cap="sq">
            <a:noFill/>
          </a:ln>
          <a:effectLst>
            <a:outerShdw blurRad="330200" dist="241300" dir="10800000" sx="95000" sy="95000" algn="r" rotWithShape="0">
              <a:schemeClr val="accent1">
                <a:lumMod val="50000"/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4"/>
            </p:custDataLst>
          </p:nvPr>
        </p:nvSpPr>
        <p:spPr>
          <a:xfrm>
            <a:off x="8023056" y="4448788"/>
            <a:ext cx="288000" cy="3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5"/>
            </p:custDataLst>
          </p:nvPr>
        </p:nvSpPr>
        <p:spPr>
          <a:xfrm>
            <a:off x="6595435" y="3807382"/>
            <a:ext cx="3094665" cy="569038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身体发育</a:t>
            </a: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6"/>
            </p:custDataLst>
          </p:nvPr>
        </p:nvSpPr>
        <p:spPr>
          <a:xfrm>
            <a:off x="7054102" y="1276485"/>
            <a:ext cx="2291728" cy="2293154"/>
          </a:xfrm>
          <a:custGeom>
            <a:avLst/>
            <a:gdLst>
              <a:gd name="T0" fmla="*/ 423 w 674"/>
              <a:gd name="T1" fmla="*/ 48 h 674"/>
              <a:gd name="T2" fmla="*/ 626 w 674"/>
              <a:gd name="T3" fmla="*/ 250 h 674"/>
              <a:gd name="T4" fmla="*/ 626 w 674"/>
              <a:gd name="T5" fmla="*/ 424 h 674"/>
              <a:gd name="T6" fmla="*/ 423 w 674"/>
              <a:gd name="T7" fmla="*/ 626 h 674"/>
              <a:gd name="T8" fmla="*/ 250 w 674"/>
              <a:gd name="T9" fmla="*/ 626 h 674"/>
              <a:gd name="T10" fmla="*/ 48 w 674"/>
              <a:gd name="T11" fmla="*/ 424 h 674"/>
              <a:gd name="T12" fmla="*/ 48 w 674"/>
              <a:gd name="T13" fmla="*/ 250 h 674"/>
              <a:gd name="T14" fmla="*/ 250 w 674"/>
              <a:gd name="T15" fmla="*/ 48 h 674"/>
              <a:gd name="T16" fmla="*/ 423 w 674"/>
              <a:gd name="T17" fmla="*/ 48 h 674"/>
            </a:gdLst>
            <a:ahLst/>
            <a:cxnLst/>
            <a:rect l="0" t="0" r="r" b="b"/>
            <a:pathLst>
              <a:path w="674" h="674">
                <a:moveTo>
                  <a:pt x="423" y="48"/>
                </a:moveTo>
                <a:cubicBezTo>
                  <a:pt x="626" y="250"/>
                  <a:pt x="626" y="250"/>
                  <a:pt x="626" y="250"/>
                </a:cubicBezTo>
                <a:cubicBezTo>
                  <a:pt x="674" y="298"/>
                  <a:pt x="674" y="376"/>
                  <a:pt x="626" y="424"/>
                </a:cubicBezTo>
                <a:cubicBezTo>
                  <a:pt x="423" y="626"/>
                  <a:pt x="423" y="626"/>
                  <a:pt x="423" y="626"/>
                </a:cubicBezTo>
                <a:cubicBezTo>
                  <a:pt x="375" y="674"/>
                  <a:pt x="298" y="674"/>
                  <a:pt x="250" y="626"/>
                </a:cubicBezTo>
                <a:cubicBezTo>
                  <a:pt x="48" y="424"/>
                  <a:pt x="48" y="424"/>
                  <a:pt x="48" y="424"/>
                </a:cubicBezTo>
                <a:cubicBezTo>
                  <a:pt x="0" y="376"/>
                  <a:pt x="0" y="298"/>
                  <a:pt x="48" y="250"/>
                </a:cubicBezTo>
                <a:cubicBezTo>
                  <a:pt x="250" y="48"/>
                  <a:pt x="250" y="48"/>
                  <a:pt x="250" y="48"/>
                </a:cubicBezTo>
                <a:cubicBezTo>
                  <a:pt x="298" y="0"/>
                  <a:pt x="375" y="0"/>
                  <a:pt x="423" y="48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  <a:alpha val="100000"/>
                </a:schemeClr>
              </a:gs>
            </a:gsLst>
            <a:lin ang="13500000" scaled="0"/>
          </a:gradFill>
          <a:ln cap="sq">
            <a:noFill/>
            <a:prstDash val="solid"/>
          </a:ln>
          <a:effectLst>
            <a:outerShdw blurRad="330200" dist="241300" dir="10800000" sx="95000" sy="95000" algn="r" rotWithShape="0">
              <a:schemeClr val="accent2">
                <a:lumMod val="50000"/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7"/>
            </p:custDataLst>
          </p:nvPr>
        </p:nvSpPr>
        <p:spPr>
          <a:xfrm>
            <a:off x="8875267" y="1739900"/>
            <a:ext cx="881458" cy="900830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19050" cap="sq">
            <a:solidFill>
              <a:schemeClr val="bg1"/>
            </a:solidFill>
            <a:miter/>
          </a:ln>
          <a:effectLst>
            <a:outerShdw blurRad="787400" sx="98000" sy="98000" algn="ctr" rotWithShape="0">
              <a:schemeClr val="tx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8"/>
            </p:custDataLst>
          </p:nvPr>
        </p:nvSpPr>
        <p:spPr>
          <a:xfrm rot="338553">
            <a:off x="8878949" y="1856433"/>
            <a:ext cx="558993" cy="772904"/>
          </a:xfrm>
          <a:custGeom>
            <a:avLst/>
            <a:gdLst>
              <a:gd name="connsiteX0" fmla="*/ 106913 w 404361"/>
              <a:gd name="connsiteY0" fmla="*/ 0 h 631051"/>
              <a:gd name="connsiteX1" fmla="*/ 113439 w 404361"/>
              <a:gd name="connsiteY1" fmla="*/ 6498 h 631051"/>
              <a:gd name="connsiteX2" fmla="*/ 281954 w 404361"/>
              <a:gd name="connsiteY2" fmla="*/ 174288 h 631051"/>
              <a:gd name="connsiteX3" fmla="*/ 373759 w 404361"/>
              <a:gd name="connsiteY3" fmla="*/ 627857 h 631051"/>
              <a:gd name="connsiteX4" fmla="*/ 372148 w 404361"/>
              <a:gd name="connsiteY4" fmla="*/ 630923 h 631051"/>
              <a:gd name="connsiteX5" fmla="*/ 370879 w 404361"/>
              <a:gd name="connsiteY5" fmla="*/ 631051 h 631051"/>
              <a:gd name="connsiteX6" fmla="*/ 0 w 404361"/>
              <a:gd name="connsiteY6" fmla="*/ 260172 h 631051"/>
              <a:gd name="connsiteX7" fmla="*/ 63340 w 404361"/>
              <a:gd name="connsiteY7" fmla="*/ 52810 h 631051"/>
            </a:gdLst>
            <a:ahLst/>
            <a:cxnLst/>
            <a:rect l="l" t="t" r="r" b="b"/>
            <a:pathLst>
              <a:path w="404361" h="631051">
                <a:moveTo>
                  <a:pt x="106913" y="0"/>
                </a:moveTo>
                <a:lnTo>
                  <a:pt x="113439" y="6498"/>
                </a:lnTo>
                <a:cubicBezTo>
                  <a:pt x="281954" y="174288"/>
                  <a:pt x="281954" y="174288"/>
                  <a:pt x="281954" y="174288"/>
                </a:cubicBezTo>
                <a:cubicBezTo>
                  <a:pt x="404361" y="296771"/>
                  <a:pt x="434963" y="476667"/>
                  <a:pt x="373759" y="627857"/>
                </a:cubicBezTo>
                <a:lnTo>
                  <a:pt x="372148" y="630923"/>
                </a:lnTo>
                <a:lnTo>
                  <a:pt x="370879" y="631051"/>
                </a:lnTo>
                <a:cubicBezTo>
                  <a:pt x="166048" y="631051"/>
                  <a:pt x="0" y="465003"/>
                  <a:pt x="0" y="260172"/>
                </a:cubicBezTo>
                <a:cubicBezTo>
                  <a:pt x="0" y="183361"/>
                  <a:pt x="23351" y="112003"/>
                  <a:pt x="63340" y="5281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  <a:alpha val="100000"/>
                </a:schemeClr>
              </a:gs>
            </a:gsLst>
            <a:lin ang="13500000" scaled="0"/>
          </a:gradFill>
          <a:ln cap="sq">
            <a:noFill/>
            <a:prstDash val="solid"/>
          </a:ln>
          <a:effectLst>
            <a:outerShdw blurRad="330200" dist="241300" dir="10800000" sx="95000" sy="95000" algn="r" rotWithShape="0">
              <a:schemeClr val="accent2">
                <a:lumMod val="50000"/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9"/>
            </p:custDataLst>
          </p:nvPr>
        </p:nvSpPr>
        <p:spPr>
          <a:xfrm>
            <a:off x="3430101" y="4448788"/>
            <a:ext cx="288000" cy="3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10"/>
            </p:custDataLst>
          </p:nvPr>
        </p:nvSpPr>
        <p:spPr>
          <a:xfrm>
            <a:off x="2008354" y="3807382"/>
            <a:ext cx="3097046" cy="569038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心理发展</a:t>
            </a: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1"/>
            </p:custDataLst>
          </p:nvPr>
        </p:nvSpPr>
        <p:spPr>
          <a:xfrm>
            <a:off x="1127125" y="4582795"/>
            <a:ext cx="4806950" cy="17164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 sz="1200"/>
              <a:t>在情绪情感方面，初中学生情绪体验强烈且波动较大，在足球比赛中，一次关键的传球失误、射门不进，都可能使其产生强烈的挫败感，进而影响后续比赛中的表现与信心。因此，在教学过程中，教师一方面要针对性地设计核心力量训练内容，帮助学生增强核心稳定性；同时，注重学生的心理疏导，在学生出现情绪波动时，及时给予鼓励与支持，引导学生正确看待比赛中的成功与失败，培养坚韧的心理素质。</a:t>
            </a:r>
            <a:endParaRPr kumimoji="1" lang="zh-CN" altLang="en-US" sz="1200"/>
          </a:p>
        </p:txBody>
      </p:sp>
      <p:sp>
        <p:nvSpPr>
          <p:cNvPr id="13" name="标题 1"/>
          <p:cNvSpPr txBox="1"/>
          <p:nvPr>
            <p:custDataLst>
              <p:tags r:id="rId12"/>
            </p:custDataLst>
          </p:nvPr>
        </p:nvSpPr>
        <p:spPr>
          <a:xfrm>
            <a:off x="6096000" y="4557395"/>
            <a:ext cx="5196205" cy="207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00"/>
              <a:t>     </a:t>
            </a:r>
            <a:r>
              <a:rPr kumimoji="1" lang="zh-CN" altLang="en-US" sz="1200"/>
              <a:t>初中学生体能处于快速增长阶段，身体机能不断提升，但存在肌肉力量不均衡的问题，通常下肢力量相对较强，而核心力量相对薄弱。在足球运动中，这可能导致学生在完成一些需要核心稳定的技术动作时，如转身射门、高空球争抢等，动作不够稳定、协调，容易出现失误。同时，此阶段学生的关节发育尚未完全成熟，关节稳定性不足，特别是踝关节、膝关节等部位，在足球的急停、变向、对抗等动作中，容易发生扭伤等运动损伤。</a:t>
            </a:r>
            <a:endParaRPr kumimoji="1" lang="zh-CN" altLang="en-US" sz="1200"/>
          </a:p>
        </p:txBody>
      </p:sp>
      <p:sp>
        <p:nvSpPr>
          <p:cNvPr id="14" name="标题 1"/>
          <p:cNvSpPr txBox="1"/>
          <p:nvPr>
            <p:custDataLst>
              <p:tags r:id="rId13"/>
            </p:custDataLst>
          </p:nvPr>
        </p:nvSpPr>
        <p:spPr>
          <a:xfrm>
            <a:off x="2846554" y="1915082"/>
            <a:ext cx="1433346" cy="1013538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4"/>
            </p:custDataLst>
          </p:nvPr>
        </p:nvSpPr>
        <p:spPr>
          <a:xfrm>
            <a:off x="7482054" y="1915082"/>
            <a:ext cx="1433346" cy="1013538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519839" y="236465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身心发展特点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235075" y="1724660"/>
            <a:ext cx="9759950" cy="4565015"/>
          </a:xfrm>
          <a:prstGeom prst="rect">
            <a:avLst/>
          </a:prstGeom>
          <a:gradFill>
            <a:gsLst>
              <a:gs pos="50000">
                <a:schemeClr val="accent1">
                  <a:lumMod val="40000"/>
                  <a:lumOff val="60000"/>
                  <a:alpha val="5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271270" y="933450"/>
            <a:ext cx="9780270" cy="650875"/>
          </a:xfrm>
          <a:prstGeom prst="round2SameRect">
            <a:avLst>
              <a:gd name="adj1" fmla="val 16667"/>
              <a:gd name="adj2" fmla="val 0"/>
            </a:avLst>
          </a:prstGeom>
          <a:gradFill>
            <a:gsLst>
              <a:gs pos="28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4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421765" y="1985010"/>
            <a:ext cx="9399905" cy="470789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600"/>
              <a:t>       </a:t>
            </a:r>
            <a:r>
              <a:rPr kumimoji="1" lang="zh-CN" altLang="en-US" sz="1600"/>
              <a:t>初中学生的足球技能基础呈现显著的差异化特征。约</a:t>
            </a:r>
            <a:r>
              <a:rPr kumimoji="1" lang="en-US" altLang="zh-CN" sz="1600"/>
              <a:t> 30% </a:t>
            </a:r>
            <a:r>
              <a:rPr kumimoji="1" lang="zh-CN" altLang="en-US" sz="1600"/>
              <a:t>的学生此前参加过校内足球社团或校外足球培训，在过往的学习与训练中，已经掌握了基本的传球、射门等足球技术，对足球运动的基本规则也较为熟悉，具备一定的球感与比赛经验。例如，他们能够较为准确地完成脚内侧传球，在小型比赛中能够尝试运用简单的战术配合。而</a:t>
            </a:r>
            <a:r>
              <a:rPr kumimoji="1" lang="en-US" altLang="zh-CN" sz="1600"/>
              <a:t> 50% </a:t>
            </a:r>
            <a:r>
              <a:rPr kumimoji="1" lang="zh-CN" altLang="en-US" sz="1600"/>
              <a:t>的学生仅在常规体育课上接触过足球，对足球技术的掌握较为浅显，动作僵硬且不规范。以射门技术为例，可能存在射门时发力不正确、身体协调性差等问题，在比赛中难以有效地运用技术。另外</a:t>
            </a:r>
            <a:r>
              <a:rPr kumimoji="1" lang="en-US" altLang="zh-CN" sz="1600"/>
              <a:t> 20% </a:t>
            </a:r>
            <a:r>
              <a:rPr kumimoji="1" lang="zh-CN" altLang="en-US" sz="1600"/>
              <a:t>的学生则属于零基础，对足球运动缺乏了解，甚至可能因害怕受伤、担心自己表现不好等原因，存在畏难情绪，如在进行头球练习时，会因恐惧而不敢主动尝试。鉴于这种技能基础的差异，在教学中需要实施分层教学策略，针对不同水平的学生设计个性化的教学内容与任务，让每个学生都能在原有基础上得到提升。对于零基础学生，从最基础的球性练习、简单技术动作学起，逐步建立信心；对于有一定基础的学生，设置更高难度的技术挑战与战术配合训练，进一步提高其运动水平。</a:t>
            </a:r>
            <a:endParaRPr kumimoji="1" lang="zh-CN" altLang="en-US" sz="1600"/>
          </a:p>
        </p:txBody>
      </p:sp>
      <p:sp>
        <p:nvSpPr>
          <p:cNvPr id="5" name="标题 1"/>
          <p:cNvSpPr txBox="1"/>
          <p:nvPr/>
        </p:nvSpPr>
        <p:spPr>
          <a:xfrm>
            <a:off x="4007272" y="908920"/>
            <a:ext cx="4074945" cy="6509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zh-CN" altLang="en-US"/>
              <a:t>分析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3246562" y="4524870"/>
            <a:ext cx="424925" cy="485278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9391063" y="4840068"/>
            <a:ext cx="1497046" cy="2254915"/>
          </a:xfrm>
          <a:custGeom>
            <a:avLst/>
            <a:gdLst>
              <a:gd name="connsiteX0" fmla="*/ 921143 w 1842285"/>
              <a:gd name="connsiteY0" fmla="*/ 0 h 5812935"/>
              <a:gd name="connsiteX1" fmla="*/ 1842285 w 1842285"/>
              <a:gd name="connsiteY1" fmla="*/ 1588177 h 5812935"/>
              <a:gd name="connsiteX2" fmla="*/ 1323127 w 1842285"/>
              <a:gd name="connsiteY2" fmla="*/ 1588177 h 5812935"/>
              <a:gd name="connsiteX3" fmla="*/ 1715058 w 1842285"/>
              <a:gd name="connsiteY3" fmla="*/ 5812935 h 5812935"/>
              <a:gd name="connsiteX4" fmla="*/ 127226 w 1842285"/>
              <a:gd name="connsiteY4" fmla="*/ 5812935 h 5812935"/>
              <a:gd name="connsiteX5" fmla="*/ 519157 w 1842285"/>
              <a:gd name="connsiteY5" fmla="*/ 1588177 h 5812935"/>
              <a:gd name="connsiteX6" fmla="*/ 0 w 1842285"/>
              <a:gd name="connsiteY6" fmla="*/ 1588177 h 5812935"/>
              <a:gd name="connsiteX0-1" fmla="*/ 1771817 w 2692959"/>
              <a:gd name="connsiteY0-2" fmla="*/ 0 h 6219335"/>
              <a:gd name="connsiteX1-3" fmla="*/ 2692959 w 2692959"/>
              <a:gd name="connsiteY1-4" fmla="*/ 1588177 h 6219335"/>
              <a:gd name="connsiteX2-5" fmla="*/ 2173801 w 2692959"/>
              <a:gd name="connsiteY2-6" fmla="*/ 1588177 h 6219335"/>
              <a:gd name="connsiteX3-7" fmla="*/ 2565732 w 2692959"/>
              <a:gd name="connsiteY3-8" fmla="*/ 5812935 h 6219335"/>
              <a:gd name="connsiteX4-9" fmla="*/ 0 w 2692959"/>
              <a:gd name="connsiteY4-10" fmla="*/ 6219335 h 6219335"/>
              <a:gd name="connsiteX5-11" fmla="*/ 1369831 w 2692959"/>
              <a:gd name="connsiteY5-12" fmla="*/ 1588177 h 6219335"/>
              <a:gd name="connsiteX6-13" fmla="*/ 850674 w 2692959"/>
              <a:gd name="connsiteY6-14" fmla="*/ 1588177 h 6219335"/>
              <a:gd name="connsiteX7" fmla="*/ 1771817 w 2692959"/>
              <a:gd name="connsiteY7" fmla="*/ 0 h 6219335"/>
              <a:gd name="connsiteX0-15" fmla="*/ 1771817 w 3403932"/>
              <a:gd name="connsiteY0-16" fmla="*/ 0 h 6219335"/>
              <a:gd name="connsiteX1-17" fmla="*/ 2692959 w 3403932"/>
              <a:gd name="connsiteY1-18" fmla="*/ 1588177 h 6219335"/>
              <a:gd name="connsiteX2-19" fmla="*/ 2173801 w 3403932"/>
              <a:gd name="connsiteY2-20" fmla="*/ 1588177 h 6219335"/>
              <a:gd name="connsiteX3-21" fmla="*/ 3403932 w 3403932"/>
              <a:gd name="connsiteY3-22" fmla="*/ 6143135 h 6219335"/>
              <a:gd name="connsiteX4-23" fmla="*/ 0 w 3403932"/>
              <a:gd name="connsiteY4-24" fmla="*/ 6219335 h 6219335"/>
              <a:gd name="connsiteX5-25" fmla="*/ 1369831 w 3403932"/>
              <a:gd name="connsiteY5-26" fmla="*/ 1588177 h 6219335"/>
              <a:gd name="connsiteX6-27" fmla="*/ 850674 w 3403932"/>
              <a:gd name="connsiteY6-28" fmla="*/ 1588177 h 6219335"/>
              <a:gd name="connsiteX7-29" fmla="*/ 1771817 w 3403932"/>
              <a:gd name="connsiteY7-30" fmla="*/ 0 h 6219335"/>
              <a:gd name="connsiteX0-31" fmla="*/ 1771817 w 3403932"/>
              <a:gd name="connsiteY0-32" fmla="*/ 0 h 6219335"/>
              <a:gd name="connsiteX1-33" fmla="*/ 2692959 w 3403932"/>
              <a:gd name="connsiteY1-34" fmla="*/ 1588177 h 6219335"/>
              <a:gd name="connsiteX2-35" fmla="*/ 2173801 w 3403932"/>
              <a:gd name="connsiteY2-36" fmla="*/ 1588177 h 6219335"/>
              <a:gd name="connsiteX3-37" fmla="*/ 3403932 w 3403932"/>
              <a:gd name="connsiteY3-38" fmla="*/ 6143135 h 6219335"/>
              <a:gd name="connsiteX4-39" fmla="*/ 0 w 3403932"/>
              <a:gd name="connsiteY4-40" fmla="*/ 6219335 h 6219335"/>
              <a:gd name="connsiteX5-41" fmla="*/ 1369831 w 3403932"/>
              <a:gd name="connsiteY5-42" fmla="*/ 1588177 h 6219335"/>
              <a:gd name="connsiteX6-43" fmla="*/ 850674 w 3403932"/>
              <a:gd name="connsiteY6-44" fmla="*/ 1588177 h 6219335"/>
              <a:gd name="connsiteX7-45" fmla="*/ 1771817 w 3403932"/>
              <a:gd name="connsiteY7-46" fmla="*/ 0 h 6219335"/>
              <a:gd name="connsiteX0-47" fmla="*/ 1771817 w 3403932"/>
              <a:gd name="connsiteY0-48" fmla="*/ 0 h 6219335"/>
              <a:gd name="connsiteX1-49" fmla="*/ 2692959 w 3403932"/>
              <a:gd name="connsiteY1-50" fmla="*/ 1588177 h 6219335"/>
              <a:gd name="connsiteX2-51" fmla="*/ 2173801 w 3403932"/>
              <a:gd name="connsiteY2-52" fmla="*/ 1588177 h 6219335"/>
              <a:gd name="connsiteX3-53" fmla="*/ 3403932 w 3403932"/>
              <a:gd name="connsiteY3-54" fmla="*/ 6143135 h 6219335"/>
              <a:gd name="connsiteX4-55" fmla="*/ 0 w 3403932"/>
              <a:gd name="connsiteY4-56" fmla="*/ 6219335 h 6219335"/>
              <a:gd name="connsiteX5-57" fmla="*/ 1369831 w 3403932"/>
              <a:gd name="connsiteY5-58" fmla="*/ 1588177 h 6219335"/>
              <a:gd name="connsiteX6-59" fmla="*/ 850674 w 3403932"/>
              <a:gd name="connsiteY6-60" fmla="*/ 1588177 h 6219335"/>
              <a:gd name="connsiteX7-61" fmla="*/ 1771817 w 3403932"/>
              <a:gd name="connsiteY7-62" fmla="*/ 0 h 6219335"/>
              <a:gd name="connsiteX0-63" fmla="*/ 1771817 w 3403932"/>
              <a:gd name="connsiteY0-64" fmla="*/ 0 h 6219335"/>
              <a:gd name="connsiteX1-65" fmla="*/ 2692959 w 3403932"/>
              <a:gd name="connsiteY1-66" fmla="*/ 1588177 h 6219335"/>
              <a:gd name="connsiteX2-67" fmla="*/ 2173801 w 3403932"/>
              <a:gd name="connsiteY2-68" fmla="*/ 1588177 h 6219335"/>
              <a:gd name="connsiteX3-69" fmla="*/ 3403932 w 3403932"/>
              <a:gd name="connsiteY3-70" fmla="*/ 6143135 h 6219335"/>
              <a:gd name="connsiteX4-71" fmla="*/ 0 w 3403932"/>
              <a:gd name="connsiteY4-72" fmla="*/ 6219335 h 6219335"/>
              <a:gd name="connsiteX5-73" fmla="*/ 1369831 w 3403932"/>
              <a:gd name="connsiteY5-74" fmla="*/ 1588177 h 6219335"/>
              <a:gd name="connsiteX6-75" fmla="*/ 850674 w 3403932"/>
              <a:gd name="connsiteY6-76" fmla="*/ 1588177 h 6219335"/>
              <a:gd name="connsiteX7-77" fmla="*/ 1771817 w 3403932"/>
              <a:gd name="connsiteY7-78" fmla="*/ 0 h 6219335"/>
              <a:gd name="connsiteX0-79" fmla="*/ 1771817 w 3403932"/>
              <a:gd name="connsiteY0-80" fmla="*/ 0 h 6219335"/>
              <a:gd name="connsiteX1-81" fmla="*/ 2692959 w 3403932"/>
              <a:gd name="connsiteY1-82" fmla="*/ 1588177 h 6219335"/>
              <a:gd name="connsiteX2-83" fmla="*/ 2173801 w 3403932"/>
              <a:gd name="connsiteY2-84" fmla="*/ 1588177 h 6219335"/>
              <a:gd name="connsiteX3-85" fmla="*/ 3403932 w 3403932"/>
              <a:gd name="connsiteY3-86" fmla="*/ 6143135 h 6219335"/>
              <a:gd name="connsiteX4-87" fmla="*/ 0 w 3403932"/>
              <a:gd name="connsiteY4-88" fmla="*/ 6219335 h 6219335"/>
              <a:gd name="connsiteX5-89" fmla="*/ 1369831 w 3403932"/>
              <a:gd name="connsiteY5-90" fmla="*/ 1588177 h 6219335"/>
              <a:gd name="connsiteX6-91" fmla="*/ 850674 w 3403932"/>
              <a:gd name="connsiteY6-92" fmla="*/ 1588177 h 6219335"/>
              <a:gd name="connsiteX7-93" fmla="*/ 1771817 w 3403932"/>
              <a:gd name="connsiteY7-94" fmla="*/ 0 h 6219335"/>
              <a:gd name="connsiteX0-95" fmla="*/ 1771817 w 3403932"/>
              <a:gd name="connsiteY0-96" fmla="*/ 0 h 6219335"/>
              <a:gd name="connsiteX1-97" fmla="*/ 2692959 w 3403932"/>
              <a:gd name="connsiteY1-98" fmla="*/ 1588177 h 6219335"/>
              <a:gd name="connsiteX2-99" fmla="*/ 2173801 w 3403932"/>
              <a:gd name="connsiteY2-100" fmla="*/ 1588177 h 6219335"/>
              <a:gd name="connsiteX3-101" fmla="*/ 3403932 w 3403932"/>
              <a:gd name="connsiteY3-102" fmla="*/ 6143135 h 6219335"/>
              <a:gd name="connsiteX4-103" fmla="*/ 0 w 3403932"/>
              <a:gd name="connsiteY4-104" fmla="*/ 6219335 h 6219335"/>
              <a:gd name="connsiteX5-105" fmla="*/ 1369831 w 3403932"/>
              <a:gd name="connsiteY5-106" fmla="*/ 1588177 h 6219335"/>
              <a:gd name="connsiteX6-107" fmla="*/ 850674 w 3403932"/>
              <a:gd name="connsiteY6-108" fmla="*/ 1588177 h 6219335"/>
              <a:gd name="connsiteX7-109" fmla="*/ 1771817 w 3403932"/>
              <a:gd name="connsiteY7-110" fmla="*/ 0 h 6219335"/>
              <a:gd name="connsiteX0-111" fmla="*/ 1771817 w 3403932"/>
              <a:gd name="connsiteY0-112" fmla="*/ 0 h 6219335"/>
              <a:gd name="connsiteX1-113" fmla="*/ 2692959 w 3403932"/>
              <a:gd name="connsiteY1-114" fmla="*/ 1588177 h 6219335"/>
              <a:gd name="connsiteX2-115" fmla="*/ 2173801 w 3403932"/>
              <a:gd name="connsiteY2-116" fmla="*/ 1588177 h 6219335"/>
              <a:gd name="connsiteX3-117" fmla="*/ 3403932 w 3403932"/>
              <a:gd name="connsiteY3-118" fmla="*/ 6143135 h 6219335"/>
              <a:gd name="connsiteX4-119" fmla="*/ 0 w 3403932"/>
              <a:gd name="connsiteY4-120" fmla="*/ 6219335 h 6219335"/>
              <a:gd name="connsiteX5-121" fmla="*/ 1369831 w 3403932"/>
              <a:gd name="connsiteY5-122" fmla="*/ 1588177 h 6219335"/>
              <a:gd name="connsiteX6-123" fmla="*/ 850674 w 3403932"/>
              <a:gd name="connsiteY6-124" fmla="*/ 1588177 h 6219335"/>
              <a:gd name="connsiteX7-125" fmla="*/ 1771817 w 3403932"/>
              <a:gd name="connsiteY7-126" fmla="*/ 0 h 6219335"/>
              <a:gd name="connsiteX0-127" fmla="*/ 1771817 w 3403932"/>
              <a:gd name="connsiteY0-128" fmla="*/ 0 h 6219335"/>
              <a:gd name="connsiteX1-129" fmla="*/ 2692959 w 3403932"/>
              <a:gd name="connsiteY1-130" fmla="*/ 1588177 h 6219335"/>
              <a:gd name="connsiteX2-131" fmla="*/ 2173801 w 3403932"/>
              <a:gd name="connsiteY2-132" fmla="*/ 1588177 h 6219335"/>
              <a:gd name="connsiteX3-133" fmla="*/ 3403932 w 3403932"/>
              <a:gd name="connsiteY3-134" fmla="*/ 6143135 h 6219335"/>
              <a:gd name="connsiteX4-135" fmla="*/ 0 w 3403932"/>
              <a:gd name="connsiteY4-136" fmla="*/ 6219335 h 6219335"/>
              <a:gd name="connsiteX5-137" fmla="*/ 1369831 w 3403932"/>
              <a:gd name="connsiteY5-138" fmla="*/ 1588177 h 6219335"/>
              <a:gd name="connsiteX6-139" fmla="*/ 825274 w 3403932"/>
              <a:gd name="connsiteY6-140" fmla="*/ 1689777 h 6219335"/>
              <a:gd name="connsiteX7-141" fmla="*/ 1771817 w 3403932"/>
              <a:gd name="connsiteY7-142" fmla="*/ 0 h 6219335"/>
              <a:gd name="connsiteX0-143" fmla="*/ 1771817 w 3403932"/>
              <a:gd name="connsiteY0-144" fmla="*/ 0 h 6219335"/>
              <a:gd name="connsiteX1-145" fmla="*/ 2692959 w 3403932"/>
              <a:gd name="connsiteY1-146" fmla="*/ 1664377 h 6219335"/>
              <a:gd name="connsiteX2-147" fmla="*/ 2173801 w 3403932"/>
              <a:gd name="connsiteY2-148" fmla="*/ 1588177 h 6219335"/>
              <a:gd name="connsiteX3-149" fmla="*/ 3403932 w 3403932"/>
              <a:gd name="connsiteY3-150" fmla="*/ 6143135 h 6219335"/>
              <a:gd name="connsiteX4-151" fmla="*/ 0 w 3403932"/>
              <a:gd name="connsiteY4-152" fmla="*/ 6219335 h 6219335"/>
              <a:gd name="connsiteX5-153" fmla="*/ 1369831 w 3403932"/>
              <a:gd name="connsiteY5-154" fmla="*/ 1588177 h 6219335"/>
              <a:gd name="connsiteX6-155" fmla="*/ 825274 w 3403932"/>
              <a:gd name="connsiteY6-156" fmla="*/ 1689777 h 6219335"/>
              <a:gd name="connsiteX7-157" fmla="*/ 1771817 w 3403932"/>
              <a:gd name="connsiteY7-158" fmla="*/ 0 h 6219335"/>
              <a:gd name="connsiteX0-159" fmla="*/ 1822617 w 3403932"/>
              <a:gd name="connsiteY0-160" fmla="*/ 0 h 5444635"/>
              <a:gd name="connsiteX1-161" fmla="*/ 2692959 w 3403932"/>
              <a:gd name="connsiteY1-162" fmla="*/ 889677 h 5444635"/>
              <a:gd name="connsiteX2-163" fmla="*/ 2173801 w 3403932"/>
              <a:gd name="connsiteY2-164" fmla="*/ 813477 h 5444635"/>
              <a:gd name="connsiteX3-165" fmla="*/ 3403932 w 3403932"/>
              <a:gd name="connsiteY3-166" fmla="*/ 5368435 h 5444635"/>
              <a:gd name="connsiteX4-167" fmla="*/ 0 w 3403932"/>
              <a:gd name="connsiteY4-168" fmla="*/ 5444635 h 5444635"/>
              <a:gd name="connsiteX5-169" fmla="*/ 1369831 w 3403932"/>
              <a:gd name="connsiteY5-170" fmla="*/ 813477 h 5444635"/>
              <a:gd name="connsiteX6-171" fmla="*/ 825274 w 3403932"/>
              <a:gd name="connsiteY6-172" fmla="*/ 915077 h 5444635"/>
              <a:gd name="connsiteX7-173" fmla="*/ 1822617 w 3403932"/>
              <a:gd name="connsiteY7-174" fmla="*/ 0 h 5444635"/>
              <a:gd name="connsiteX0-175" fmla="*/ 1784517 w 3365832"/>
              <a:gd name="connsiteY0-176" fmla="*/ 0 h 5368435"/>
              <a:gd name="connsiteX1-177" fmla="*/ 2654859 w 3365832"/>
              <a:gd name="connsiteY1-178" fmla="*/ 889677 h 5368435"/>
              <a:gd name="connsiteX2-179" fmla="*/ 2135701 w 3365832"/>
              <a:gd name="connsiteY2-180" fmla="*/ 813477 h 5368435"/>
              <a:gd name="connsiteX3-181" fmla="*/ 3365832 w 3365832"/>
              <a:gd name="connsiteY3-182" fmla="*/ 5368435 h 5368435"/>
              <a:gd name="connsiteX4-183" fmla="*/ 0 w 3365832"/>
              <a:gd name="connsiteY4-184" fmla="*/ 5368435 h 5368435"/>
              <a:gd name="connsiteX5-185" fmla="*/ 1331731 w 3365832"/>
              <a:gd name="connsiteY5-186" fmla="*/ 813477 h 5368435"/>
              <a:gd name="connsiteX6-187" fmla="*/ 787174 w 3365832"/>
              <a:gd name="connsiteY6-188" fmla="*/ 915077 h 5368435"/>
              <a:gd name="connsiteX7-189" fmla="*/ 1784517 w 3365832"/>
              <a:gd name="connsiteY7-190" fmla="*/ 0 h 5368435"/>
              <a:gd name="connsiteX0-191" fmla="*/ 1784517 w 3492832"/>
              <a:gd name="connsiteY0-192" fmla="*/ 0 h 5368435"/>
              <a:gd name="connsiteX1-193" fmla="*/ 2654859 w 3492832"/>
              <a:gd name="connsiteY1-194" fmla="*/ 889677 h 5368435"/>
              <a:gd name="connsiteX2-195" fmla="*/ 2135701 w 3492832"/>
              <a:gd name="connsiteY2-196" fmla="*/ 813477 h 5368435"/>
              <a:gd name="connsiteX3-197" fmla="*/ 3492832 w 3492832"/>
              <a:gd name="connsiteY3-198" fmla="*/ 5368435 h 5368435"/>
              <a:gd name="connsiteX4-199" fmla="*/ 0 w 3492832"/>
              <a:gd name="connsiteY4-200" fmla="*/ 5368435 h 5368435"/>
              <a:gd name="connsiteX5-201" fmla="*/ 1331731 w 3492832"/>
              <a:gd name="connsiteY5-202" fmla="*/ 813477 h 5368435"/>
              <a:gd name="connsiteX6-203" fmla="*/ 787174 w 3492832"/>
              <a:gd name="connsiteY6-204" fmla="*/ 915077 h 5368435"/>
              <a:gd name="connsiteX7-205" fmla="*/ 1784517 w 3492832"/>
              <a:gd name="connsiteY7-206" fmla="*/ 0 h 5368435"/>
              <a:gd name="connsiteX0-207" fmla="*/ 1784517 w 3581732"/>
              <a:gd name="connsiteY0-208" fmla="*/ 0 h 5393835"/>
              <a:gd name="connsiteX1-209" fmla="*/ 2654859 w 3581732"/>
              <a:gd name="connsiteY1-210" fmla="*/ 889677 h 5393835"/>
              <a:gd name="connsiteX2-211" fmla="*/ 2135701 w 3581732"/>
              <a:gd name="connsiteY2-212" fmla="*/ 813477 h 5393835"/>
              <a:gd name="connsiteX3-213" fmla="*/ 3581732 w 3581732"/>
              <a:gd name="connsiteY3-214" fmla="*/ 5393835 h 5393835"/>
              <a:gd name="connsiteX4-215" fmla="*/ 0 w 3581732"/>
              <a:gd name="connsiteY4-216" fmla="*/ 5368435 h 5393835"/>
              <a:gd name="connsiteX5-217" fmla="*/ 1331731 w 3581732"/>
              <a:gd name="connsiteY5-218" fmla="*/ 813477 h 5393835"/>
              <a:gd name="connsiteX6-219" fmla="*/ 787174 w 3581732"/>
              <a:gd name="connsiteY6-220" fmla="*/ 915077 h 5393835"/>
              <a:gd name="connsiteX7-221" fmla="*/ 1784517 w 3581732"/>
              <a:gd name="connsiteY7-222" fmla="*/ 0 h 5393835"/>
              <a:gd name="connsiteX0-223" fmla="*/ 1784517 w 3581732"/>
              <a:gd name="connsiteY0-224" fmla="*/ 0 h 5393835"/>
              <a:gd name="connsiteX1-225" fmla="*/ 2654859 w 3581732"/>
              <a:gd name="connsiteY1-226" fmla="*/ 889677 h 5393835"/>
              <a:gd name="connsiteX2-227" fmla="*/ 2135701 w 3581732"/>
              <a:gd name="connsiteY2-228" fmla="*/ 813477 h 5393835"/>
              <a:gd name="connsiteX3-229" fmla="*/ 3581732 w 3581732"/>
              <a:gd name="connsiteY3-230" fmla="*/ 5393835 h 5393835"/>
              <a:gd name="connsiteX4-231" fmla="*/ 0 w 3581732"/>
              <a:gd name="connsiteY4-232" fmla="*/ 5368435 h 5393835"/>
              <a:gd name="connsiteX5-233" fmla="*/ 1331731 w 3581732"/>
              <a:gd name="connsiteY5-234" fmla="*/ 813477 h 5393835"/>
              <a:gd name="connsiteX6-235" fmla="*/ 787174 w 3581732"/>
              <a:gd name="connsiteY6-236" fmla="*/ 915077 h 5393835"/>
              <a:gd name="connsiteX7-237" fmla="*/ 1784517 w 3581732"/>
              <a:gd name="connsiteY7-238" fmla="*/ 0 h 5393835"/>
              <a:gd name="connsiteX0-239" fmla="*/ 1784517 w 3581732"/>
              <a:gd name="connsiteY0-240" fmla="*/ 0 h 5393835"/>
              <a:gd name="connsiteX1-241" fmla="*/ 2654859 w 3581732"/>
              <a:gd name="connsiteY1-242" fmla="*/ 889677 h 5393835"/>
              <a:gd name="connsiteX2-243" fmla="*/ 2135701 w 3581732"/>
              <a:gd name="connsiteY2-244" fmla="*/ 813477 h 5393835"/>
              <a:gd name="connsiteX3-245" fmla="*/ 3581732 w 3581732"/>
              <a:gd name="connsiteY3-246" fmla="*/ 5393835 h 5393835"/>
              <a:gd name="connsiteX4-247" fmla="*/ 0 w 3581732"/>
              <a:gd name="connsiteY4-248" fmla="*/ 5368435 h 5393835"/>
              <a:gd name="connsiteX5-249" fmla="*/ 1331731 w 3581732"/>
              <a:gd name="connsiteY5-250" fmla="*/ 813477 h 5393835"/>
              <a:gd name="connsiteX6-251" fmla="*/ 787174 w 3581732"/>
              <a:gd name="connsiteY6-252" fmla="*/ 915077 h 5393835"/>
              <a:gd name="connsiteX7-253" fmla="*/ 1784517 w 3581732"/>
              <a:gd name="connsiteY7-254" fmla="*/ 0 h 5393835"/>
              <a:gd name="connsiteX0-255" fmla="*/ 1784517 w 3581732"/>
              <a:gd name="connsiteY0-256" fmla="*/ 0 h 5393835"/>
              <a:gd name="connsiteX1-257" fmla="*/ 2654859 w 3581732"/>
              <a:gd name="connsiteY1-258" fmla="*/ 889677 h 5393835"/>
              <a:gd name="connsiteX2-259" fmla="*/ 2135701 w 3581732"/>
              <a:gd name="connsiteY2-260" fmla="*/ 813477 h 5393835"/>
              <a:gd name="connsiteX3-261" fmla="*/ 3581732 w 3581732"/>
              <a:gd name="connsiteY3-262" fmla="*/ 5393835 h 5393835"/>
              <a:gd name="connsiteX4-263" fmla="*/ 0 w 3581732"/>
              <a:gd name="connsiteY4-264" fmla="*/ 5368435 h 5393835"/>
              <a:gd name="connsiteX5-265" fmla="*/ 1331731 w 3581732"/>
              <a:gd name="connsiteY5-266" fmla="*/ 813477 h 5393835"/>
              <a:gd name="connsiteX6-267" fmla="*/ 787174 w 3581732"/>
              <a:gd name="connsiteY6-268" fmla="*/ 915077 h 5393835"/>
              <a:gd name="connsiteX7-269" fmla="*/ 1784517 w 3581732"/>
              <a:gd name="connsiteY7-270" fmla="*/ 0 h 5393835"/>
              <a:gd name="connsiteX0-271" fmla="*/ 1784517 w 3581732"/>
              <a:gd name="connsiteY0-272" fmla="*/ 0 h 5393835"/>
              <a:gd name="connsiteX1-273" fmla="*/ 2654859 w 3581732"/>
              <a:gd name="connsiteY1-274" fmla="*/ 889677 h 5393835"/>
              <a:gd name="connsiteX2-275" fmla="*/ 2135701 w 3581732"/>
              <a:gd name="connsiteY2-276" fmla="*/ 813477 h 5393835"/>
              <a:gd name="connsiteX3-277" fmla="*/ 3581732 w 3581732"/>
              <a:gd name="connsiteY3-278" fmla="*/ 5393835 h 5393835"/>
              <a:gd name="connsiteX4-279" fmla="*/ 0 w 3581732"/>
              <a:gd name="connsiteY4-280" fmla="*/ 5368435 h 5393835"/>
              <a:gd name="connsiteX5-281" fmla="*/ 1331731 w 3581732"/>
              <a:gd name="connsiteY5-282" fmla="*/ 813477 h 5393835"/>
              <a:gd name="connsiteX6-283" fmla="*/ 787174 w 3581732"/>
              <a:gd name="connsiteY6-284" fmla="*/ 915077 h 5393835"/>
              <a:gd name="connsiteX7-285" fmla="*/ 1784517 w 3581732"/>
              <a:gd name="connsiteY7-286" fmla="*/ 0 h 5393835"/>
              <a:gd name="connsiteX0-287" fmla="*/ 1784517 w 3581732"/>
              <a:gd name="connsiteY0-288" fmla="*/ 0 h 5393835"/>
              <a:gd name="connsiteX1-289" fmla="*/ 2654859 w 3581732"/>
              <a:gd name="connsiteY1-290" fmla="*/ 889677 h 5393835"/>
              <a:gd name="connsiteX2-291" fmla="*/ 2110301 w 3581732"/>
              <a:gd name="connsiteY2-292" fmla="*/ 711877 h 5393835"/>
              <a:gd name="connsiteX3-293" fmla="*/ 3581732 w 3581732"/>
              <a:gd name="connsiteY3-294" fmla="*/ 5393835 h 5393835"/>
              <a:gd name="connsiteX4-295" fmla="*/ 0 w 3581732"/>
              <a:gd name="connsiteY4-296" fmla="*/ 5368435 h 5393835"/>
              <a:gd name="connsiteX5-297" fmla="*/ 1331731 w 3581732"/>
              <a:gd name="connsiteY5-298" fmla="*/ 813477 h 5393835"/>
              <a:gd name="connsiteX6-299" fmla="*/ 787174 w 3581732"/>
              <a:gd name="connsiteY6-300" fmla="*/ 915077 h 5393835"/>
              <a:gd name="connsiteX7-301" fmla="*/ 1784517 w 3581732"/>
              <a:gd name="connsiteY7-302" fmla="*/ 0 h 5393835"/>
              <a:gd name="connsiteX0-303" fmla="*/ 1784517 w 3581732"/>
              <a:gd name="connsiteY0-304" fmla="*/ 0 h 5393835"/>
              <a:gd name="connsiteX1-305" fmla="*/ 2654859 w 3581732"/>
              <a:gd name="connsiteY1-306" fmla="*/ 889677 h 5393835"/>
              <a:gd name="connsiteX2-307" fmla="*/ 2110301 w 3581732"/>
              <a:gd name="connsiteY2-308" fmla="*/ 711877 h 5393835"/>
              <a:gd name="connsiteX3-309" fmla="*/ 3581732 w 3581732"/>
              <a:gd name="connsiteY3-310" fmla="*/ 5393835 h 5393835"/>
              <a:gd name="connsiteX4-311" fmla="*/ 0 w 3581732"/>
              <a:gd name="connsiteY4-312" fmla="*/ 5368435 h 5393835"/>
              <a:gd name="connsiteX5-313" fmla="*/ 1331731 w 3581732"/>
              <a:gd name="connsiteY5-314" fmla="*/ 737277 h 5393835"/>
              <a:gd name="connsiteX6-315" fmla="*/ 787174 w 3581732"/>
              <a:gd name="connsiteY6-316" fmla="*/ 915077 h 5393835"/>
              <a:gd name="connsiteX7-317" fmla="*/ 1784517 w 3581732"/>
              <a:gd name="connsiteY7-318" fmla="*/ 0 h 5393835"/>
              <a:gd name="connsiteX0-319" fmla="*/ 1784517 w 3581732"/>
              <a:gd name="connsiteY0-320" fmla="*/ 0 h 5393835"/>
              <a:gd name="connsiteX1-321" fmla="*/ 2654859 w 3581732"/>
              <a:gd name="connsiteY1-322" fmla="*/ 889677 h 5393835"/>
              <a:gd name="connsiteX2-323" fmla="*/ 2110301 w 3581732"/>
              <a:gd name="connsiteY2-324" fmla="*/ 711877 h 5393835"/>
              <a:gd name="connsiteX3-325" fmla="*/ 3581732 w 3581732"/>
              <a:gd name="connsiteY3-326" fmla="*/ 5393835 h 5393835"/>
              <a:gd name="connsiteX4-327" fmla="*/ 0 w 3581732"/>
              <a:gd name="connsiteY4-328" fmla="*/ 5368435 h 5393835"/>
              <a:gd name="connsiteX5-329" fmla="*/ 1331731 w 3581732"/>
              <a:gd name="connsiteY5-330" fmla="*/ 749977 h 5393835"/>
              <a:gd name="connsiteX6-331" fmla="*/ 787174 w 3581732"/>
              <a:gd name="connsiteY6-332" fmla="*/ 915077 h 5393835"/>
              <a:gd name="connsiteX7-333" fmla="*/ 1784517 w 3581732"/>
              <a:gd name="connsiteY7-334" fmla="*/ 0 h 5393835"/>
              <a:gd name="connsiteX0-335" fmla="*/ 1784517 w 3581732"/>
              <a:gd name="connsiteY0-336" fmla="*/ 0 h 5393835"/>
              <a:gd name="connsiteX1-337" fmla="*/ 2654859 w 3581732"/>
              <a:gd name="connsiteY1-338" fmla="*/ 889677 h 5393835"/>
              <a:gd name="connsiteX2-339" fmla="*/ 2110301 w 3581732"/>
              <a:gd name="connsiteY2-340" fmla="*/ 711877 h 5393835"/>
              <a:gd name="connsiteX3-341" fmla="*/ 3581732 w 3581732"/>
              <a:gd name="connsiteY3-342" fmla="*/ 5393835 h 5393835"/>
              <a:gd name="connsiteX4-343" fmla="*/ 0 w 3581732"/>
              <a:gd name="connsiteY4-344" fmla="*/ 5368435 h 5393835"/>
              <a:gd name="connsiteX5-345" fmla="*/ 1331731 w 3581732"/>
              <a:gd name="connsiteY5-346" fmla="*/ 711877 h 5393835"/>
              <a:gd name="connsiteX6-347" fmla="*/ 787174 w 3581732"/>
              <a:gd name="connsiteY6-348" fmla="*/ 915077 h 5393835"/>
              <a:gd name="connsiteX7-349" fmla="*/ 1784517 w 3581732"/>
              <a:gd name="connsiteY7-350" fmla="*/ 0 h 5393835"/>
              <a:gd name="connsiteX0-351" fmla="*/ 1784517 w 3581732"/>
              <a:gd name="connsiteY0-352" fmla="*/ 0 h 5393835"/>
              <a:gd name="connsiteX1-353" fmla="*/ 2654859 w 3581732"/>
              <a:gd name="connsiteY1-354" fmla="*/ 915077 h 5393835"/>
              <a:gd name="connsiteX2-355" fmla="*/ 2110301 w 3581732"/>
              <a:gd name="connsiteY2-356" fmla="*/ 711877 h 5393835"/>
              <a:gd name="connsiteX3-357" fmla="*/ 3581732 w 3581732"/>
              <a:gd name="connsiteY3-358" fmla="*/ 5393835 h 5393835"/>
              <a:gd name="connsiteX4-359" fmla="*/ 0 w 3581732"/>
              <a:gd name="connsiteY4-360" fmla="*/ 5368435 h 5393835"/>
              <a:gd name="connsiteX5-361" fmla="*/ 1331731 w 3581732"/>
              <a:gd name="connsiteY5-362" fmla="*/ 711877 h 5393835"/>
              <a:gd name="connsiteX6-363" fmla="*/ 787174 w 3581732"/>
              <a:gd name="connsiteY6-364" fmla="*/ 915077 h 5393835"/>
              <a:gd name="connsiteX7-365" fmla="*/ 1784517 w 3581732"/>
              <a:gd name="connsiteY7-366" fmla="*/ 0 h 5393835"/>
              <a:gd name="connsiteX0-367" fmla="*/ 1784517 w 3581732"/>
              <a:gd name="connsiteY0-368" fmla="*/ 0 h 5393835"/>
              <a:gd name="connsiteX1-369" fmla="*/ 2692959 w 3581732"/>
              <a:gd name="connsiteY1-370" fmla="*/ 902377 h 5393835"/>
              <a:gd name="connsiteX2-371" fmla="*/ 2110301 w 3581732"/>
              <a:gd name="connsiteY2-372" fmla="*/ 711877 h 5393835"/>
              <a:gd name="connsiteX3-373" fmla="*/ 3581732 w 3581732"/>
              <a:gd name="connsiteY3-374" fmla="*/ 5393835 h 5393835"/>
              <a:gd name="connsiteX4-375" fmla="*/ 0 w 3581732"/>
              <a:gd name="connsiteY4-376" fmla="*/ 5368435 h 5393835"/>
              <a:gd name="connsiteX5-377" fmla="*/ 1331731 w 3581732"/>
              <a:gd name="connsiteY5-378" fmla="*/ 711877 h 5393835"/>
              <a:gd name="connsiteX6-379" fmla="*/ 787174 w 3581732"/>
              <a:gd name="connsiteY6-380" fmla="*/ 915077 h 5393835"/>
              <a:gd name="connsiteX7-381" fmla="*/ 1784517 w 3581732"/>
              <a:gd name="connsiteY7-382" fmla="*/ 0 h 5393835"/>
              <a:gd name="connsiteX0-383" fmla="*/ 1784517 w 3581732"/>
              <a:gd name="connsiteY0-384" fmla="*/ 0 h 5393835"/>
              <a:gd name="connsiteX1-385" fmla="*/ 2692959 w 3581732"/>
              <a:gd name="connsiteY1-386" fmla="*/ 902377 h 5393835"/>
              <a:gd name="connsiteX2-387" fmla="*/ 2110301 w 3581732"/>
              <a:gd name="connsiteY2-388" fmla="*/ 711877 h 5393835"/>
              <a:gd name="connsiteX3-389" fmla="*/ 3581732 w 3581732"/>
              <a:gd name="connsiteY3-390" fmla="*/ 5393835 h 5393835"/>
              <a:gd name="connsiteX4-391" fmla="*/ 0 w 3581732"/>
              <a:gd name="connsiteY4-392" fmla="*/ 5368435 h 5393835"/>
              <a:gd name="connsiteX5-393" fmla="*/ 1484131 w 3581732"/>
              <a:gd name="connsiteY5-394" fmla="*/ 699177 h 5393835"/>
              <a:gd name="connsiteX6-395" fmla="*/ 787174 w 3581732"/>
              <a:gd name="connsiteY6-396" fmla="*/ 915077 h 5393835"/>
              <a:gd name="connsiteX7-397" fmla="*/ 1784517 w 3581732"/>
              <a:gd name="connsiteY7-398" fmla="*/ 0 h 5393835"/>
              <a:gd name="connsiteX0-399" fmla="*/ 1784517 w 3581732"/>
              <a:gd name="connsiteY0-400" fmla="*/ 0 h 5393835"/>
              <a:gd name="connsiteX1-401" fmla="*/ 2692959 w 3581732"/>
              <a:gd name="connsiteY1-402" fmla="*/ 902377 h 5393835"/>
              <a:gd name="connsiteX2-403" fmla="*/ 2110301 w 3581732"/>
              <a:gd name="connsiteY2-404" fmla="*/ 711877 h 5393835"/>
              <a:gd name="connsiteX3-405" fmla="*/ 3581732 w 3581732"/>
              <a:gd name="connsiteY3-406" fmla="*/ 5393835 h 5393835"/>
              <a:gd name="connsiteX4-407" fmla="*/ 0 w 3581732"/>
              <a:gd name="connsiteY4-408" fmla="*/ 5368435 h 5393835"/>
              <a:gd name="connsiteX5-409" fmla="*/ 1484131 w 3581732"/>
              <a:gd name="connsiteY5-410" fmla="*/ 699177 h 5393835"/>
              <a:gd name="connsiteX6-411" fmla="*/ 787174 w 3581732"/>
              <a:gd name="connsiteY6-412" fmla="*/ 915077 h 5393835"/>
              <a:gd name="connsiteX7-413" fmla="*/ 1784517 w 3581732"/>
              <a:gd name="connsiteY7-414" fmla="*/ 0 h 5393835"/>
              <a:gd name="connsiteX0-415" fmla="*/ 1784517 w 3581732"/>
              <a:gd name="connsiteY0-416" fmla="*/ 0 h 5393835"/>
              <a:gd name="connsiteX1-417" fmla="*/ 2692959 w 3581732"/>
              <a:gd name="connsiteY1-418" fmla="*/ 902377 h 5393835"/>
              <a:gd name="connsiteX2-419" fmla="*/ 2110301 w 3581732"/>
              <a:gd name="connsiteY2-420" fmla="*/ 711877 h 5393835"/>
              <a:gd name="connsiteX3-421" fmla="*/ 3581732 w 3581732"/>
              <a:gd name="connsiteY3-422" fmla="*/ 5393835 h 5393835"/>
              <a:gd name="connsiteX4-423" fmla="*/ 0 w 3581732"/>
              <a:gd name="connsiteY4-424" fmla="*/ 5368435 h 5393835"/>
              <a:gd name="connsiteX5-425" fmla="*/ 1484131 w 3581732"/>
              <a:gd name="connsiteY5-426" fmla="*/ 699177 h 5393835"/>
              <a:gd name="connsiteX6-427" fmla="*/ 914174 w 3581732"/>
              <a:gd name="connsiteY6-428" fmla="*/ 775377 h 5393835"/>
              <a:gd name="connsiteX7-429" fmla="*/ 1784517 w 3581732"/>
              <a:gd name="connsiteY7-430" fmla="*/ 0 h 5393835"/>
              <a:gd name="connsiteX0-431" fmla="*/ 1784517 w 3581732"/>
              <a:gd name="connsiteY0-432" fmla="*/ 0 h 5393835"/>
              <a:gd name="connsiteX1-433" fmla="*/ 2692959 w 3581732"/>
              <a:gd name="connsiteY1-434" fmla="*/ 762677 h 5393835"/>
              <a:gd name="connsiteX2-435" fmla="*/ 2110301 w 3581732"/>
              <a:gd name="connsiteY2-436" fmla="*/ 711877 h 5393835"/>
              <a:gd name="connsiteX3-437" fmla="*/ 3581732 w 3581732"/>
              <a:gd name="connsiteY3-438" fmla="*/ 5393835 h 5393835"/>
              <a:gd name="connsiteX4-439" fmla="*/ 0 w 3581732"/>
              <a:gd name="connsiteY4-440" fmla="*/ 5368435 h 5393835"/>
              <a:gd name="connsiteX5-441" fmla="*/ 1484131 w 3581732"/>
              <a:gd name="connsiteY5-442" fmla="*/ 699177 h 5393835"/>
              <a:gd name="connsiteX6-443" fmla="*/ 914174 w 3581732"/>
              <a:gd name="connsiteY6-444" fmla="*/ 775377 h 5393835"/>
              <a:gd name="connsiteX7-445" fmla="*/ 1784517 w 3581732"/>
              <a:gd name="connsiteY7-446" fmla="*/ 0 h 5393835"/>
              <a:gd name="connsiteX0-447" fmla="*/ 1784517 w 3581732"/>
              <a:gd name="connsiteY0-448" fmla="*/ 0 h 5393835"/>
              <a:gd name="connsiteX1-449" fmla="*/ 2667559 w 3581732"/>
              <a:gd name="connsiteY1-450" fmla="*/ 965877 h 5393835"/>
              <a:gd name="connsiteX2-451" fmla="*/ 2110301 w 3581732"/>
              <a:gd name="connsiteY2-452" fmla="*/ 711877 h 5393835"/>
              <a:gd name="connsiteX3-453" fmla="*/ 3581732 w 3581732"/>
              <a:gd name="connsiteY3-454" fmla="*/ 5393835 h 5393835"/>
              <a:gd name="connsiteX4-455" fmla="*/ 0 w 3581732"/>
              <a:gd name="connsiteY4-456" fmla="*/ 5368435 h 5393835"/>
              <a:gd name="connsiteX5-457" fmla="*/ 1484131 w 3581732"/>
              <a:gd name="connsiteY5-458" fmla="*/ 699177 h 5393835"/>
              <a:gd name="connsiteX6-459" fmla="*/ 914174 w 3581732"/>
              <a:gd name="connsiteY6-460" fmla="*/ 775377 h 5393835"/>
              <a:gd name="connsiteX7-461" fmla="*/ 1784517 w 3581732"/>
              <a:gd name="connsiteY7-462" fmla="*/ 0 h 5393835"/>
              <a:gd name="connsiteX0-463" fmla="*/ 1784517 w 3581732"/>
              <a:gd name="connsiteY0-464" fmla="*/ 0 h 5393835"/>
              <a:gd name="connsiteX1-465" fmla="*/ 2667559 w 3581732"/>
              <a:gd name="connsiteY1-466" fmla="*/ 965877 h 5393835"/>
              <a:gd name="connsiteX2-467" fmla="*/ 2110301 w 3581732"/>
              <a:gd name="connsiteY2-468" fmla="*/ 711877 h 5393835"/>
              <a:gd name="connsiteX3-469" fmla="*/ 3581732 w 3581732"/>
              <a:gd name="connsiteY3-470" fmla="*/ 5393835 h 5393835"/>
              <a:gd name="connsiteX4-471" fmla="*/ 0 w 3581732"/>
              <a:gd name="connsiteY4-472" fmla="*/ 5368435 h 5393835"/>
              <a:gd name="connsiteX5-473" fmla="*/ 1484131 w 3581732"/>
              <a:gd name="connsiteY5-474" fmla="*/ 699177 h 5393835"/>
              <a:gd name="connsiteX6-475" fmla="*/ 914174 w 3581732"/>
              <a:gd name="connsiteY6-476" fmla="*/ 927777 h 5393835"/>
              <a:gd name="connsiteX7-477" fmla="*/ 1784517 w 3581732"/>
              <a:gd name="connsiteY7-478" fmla="*/ 0 h 5393835"/>
              <a:gd name="connsiteX0-479" fmla="*/ 1784517 w 3581732"/>
              <a:gd name="connsiteY0-480" fmla="*/ 0 h 5393835"/>
              <a:gd name="connsiteX1-481" fmla="*/ 2667559 w 3581732"/>
              <a:gd name="connsiteY1-482" fmla="*/ 965877 h 5393835"/>
              <a:gd name="connsiteX2-483" fmla="*/ 2110301 w 3581732"/>
              <a:gd name="connsiteY2-484" fmla="*/ 711877 h 5393835"/>
              <a:gd name="connsiteX3-485" fmla="*/ 3581732 w 3581732"/>
              <a:gd name="connsiteY3-486" fmla="*/ 5393835 h 5393835"/>
              <a:gd name="connsiteX4-487" fmla="*/ 0 w 3581732"/>
              <a:gd name="connsiteY4-488" fmla="*/ 5368435 h 5393835"/>
              <a:gd name="connsiteX5-489" fmla="*/ 1471431 w 3581732"/>
              <a:gd name="connsiteY5-490" fmla="*/ 864277 h 5393835"/>
              <a:gd name="connsiteX6-491" fmla="*/ 914174 w 3581732"/>
              <a:gd name="connsiteY6-492" fmla="*/ 927777 h 5393835"/>
              <a:gd name="connsiteX7-493" fmla="*/ 1784517 w 3581732"/>
              <a:gd name="connsiteY7-494" fmla="*/ 0 h 5393835"/>
              <a:gd name="connsiteX0-495" fmla="*/ 1784517 w 3581732"/>
              <a:gd name="connsiteY0-496" fmla="*/ 0 h 5393835"/>
              <a:gd name="connsiteX1-497" fmla="*/ 2667559 w 3581732"/>
              <a:gd name="connsiteY1-498" fmla="*/ 965877 h 5393835"/>
              <a:gd name="connsiteX2-499" fmla="*/ 2084901 w 3581732"/>
              <a:gd name="connsiteY2-500" fmla="*/ 876977 h 5393835"/>
              <a:gd name="connsiteX3-501" fmla="*/ 3581732 w 3581732"/>
              <a:gd name="connsiteY3-502" fmla="*/ 5393835 h 5393835"/>
              <a:gd name="connsiteX4-503" fmla="*/ 0 w 3581732"/>
              <a:gd name="connsiteY4-504" fmla="*/ 5368435 h 5393835"/>
              <a:gd name="connsiteX5-505" fmla="*/ 1471431 w 3581732"/>
              <a:gd name="connsiteY5-506" fmla="*/ 864277 h 5393835"/>
              <a:gd name="connsiteX6-507" fmla="*/ 914174 w 3581732"/>
              <a:gd name="connsiteY6-508" fmla="*/ 927777 h 5393835"/>
              <a:gd name="connsiteX7-509" fmla="*/ 1784517 w 3581732"/>
              <a:gd name="connsiteY7-510" fmla="*/ 0 h 5393835"/>
            </a:gdLst>
            <a:ahLst/>
            <a:cxnLst/>
            <a:rect l="l" t="t" r="r" b="b"/>
            <a:pathLst>
              <a:path w="3581732" h="5393835">
                <a:moveTo>
                  <a:pt x="1784517" y="0"/>
                </a:moveTo>
                <a:lnTo>
                  <a:pt x="2667559" y="965877"/>
                </a:lnTo>
                <a:lnTo>
                  <a:pt x="2084901" y="876977"/>
                </a:lnTo>
                <a:cubicBezTo>
                  <a:pt x="2088545" y="2496896"/>
                  <a:pt x="2498588" y="4116816"/>
                  <a:pt x="3581732" y="5393835"/>
                </a:cubicBezTo>
                <a:lnTo>
                  <a:pt x="0" y="5368435"/>
                </a:lnTo>
                <a:cubicBezTo>
                  <a:pt x="1129710" y="4193016"/>
                  <a:pt x="1383121" y="2661996"/>
                  <a:pt x="1471431" y="864277"/>
                </a:cubicBezTo>
                <a:lnTo>
                  <a:pt x="914174" y="927777"/>
                </a:lnTo>
                <a:lnTo>
                  <a:pt x="1784517" y="0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40000"/>
                </a:schemeClr>
              </a:gs>
              <a:gs pos="100000">
                <a:schemeClr val="accent2">
                  <a:alpha val="0"/>
                  <a:lumMod val="0"/>
                  <a:lumOff val="10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0888109" y="2978548"/>
            <a:ext cx="1570599" cy="2365698"/>
          </a:xfrm>
          <a:custGeom>
            <a:avLst/>
            <a:gdLst>
              <a:gd name="connsiteX0" fmla="*/ 921143 w 1842285"/>
              <a:gd name="connsiteY0" fmla="*/ 0 h 5812935"/>
              <a:gd name="connsiteX1" fmla="*/ 1842285 w 1842285"/>
              <a:gd name="connsiteY1" fmla="*/ 1588177 h 5812935"/>
              <a:gd name="connsiteX2" fmla="*/ 1323127 w 1842285"/>
              <a:gd name="connsiteY2" fmla="*/ 1588177 h 5812935"/>
              <a:gd name="connsiteX3" fmla="*/ 1715058 w 1842285"/>
              <a:gd name="connsiteY3" fmla="*/ 5812935 h 5812935"/>
              <a:gd name="connsiteX4" fmla="*/ 127226 w 1842285"/>
              <a:gd name="connsiteY4" fmla="*/ 5812935 h 5812935"/>
              <a:gd name="connsiteX5" fmla="*/ 519157 w 1842285"/>
              <a:gd name="connsiteY5" fmla="*/ 1588177 h 5812935"/>
              <a:gd name="connsiteX6" fmla="*/ 0 w 1842285"/>
              <a:gd name="connsiteY6" fmla="*/ 1588177 h 5812935"/>
              <a:gd name="connsiteX0-1" fmla="*/ 1771817 w 2692959"/>
              <a:gd name="connsiteY0-2" fmla="*/ 0 h 6219335"/>
              <a:gd name="connsiteX1-3" fmla="*/ 2692959 w 2692959"/>
              <a:gd name="connsiteY1-4" fmla="*/ 1588177 h 6219335"/>
              <a:gd name="connsiteX2-5" fmla="*/ 2173801 w 2692959"/>
              <a:gd name="connsiteY2-6" fmla="*/ 1588177 h 6219335"/>
              <a:gd name="connsiteX3-7" fmla="*/ 2565732 w 2692959"/>
              <a:gd name="connsiteY3-8" fmla="*/ 5812935 h 6219335"/>
              <a:gd name="connsiteX4-9" fmla="*/ 0 w 2692959"/>
              <a:gd name="connsiteY4-10" fmla="*/ 6219335 h 6219335"/>
              <a:gd name="connsiteX5-11" fmla="*/ 1369831 w 2692959"/>
              <a:gd name="connsiteY5-12" fmla="*/ 1588177 h 6219335"/>
              <a:gd name="connsiteX6-13" fmla="*/ 850674 w 2692959"/>
              <a:gd name="connsiteY6-14" fmla="*/ 1588177 h 6219335"/>
              <a:gd name="connsiteX7" fmla="*/ 1771817 w 2692959"/>
              <a:gd name="connsiteY7" fmla="*/ 0 h 6219335"/>
              <a:gd name="connsiteX0-15" fmla="*/ 1771817 w 3403932"/>
              <a:gd name="connsiteY0-16" fmla="*/ 0 h 6219335"/>
              <a:gd name="connsiteX1-17" fmla="*/ 2692959 w 3403932"/>
              <a:gd name="connsiteY1-18" fmla="*/ 1588177 h 6219335"/>
              <a:gd name="connsiteX2-19" fmla="*/ 2173801 w 3403932"/>
              <a:gd name="connsiteY2-20" fmla="*/ 1588177 h 6219335"/>
              <a:gd name="connsiteX3-21" fmla="*/ 3403932 w 3403932"/>
              <a:gd name="connsiteY3-22" fmla="*/ 6143135 h 6219335"/>
              <a:gd name="connsiteX4-23" fmla="*/ 0 w 3403932"/>
              <a:gd name="connsiteY4-24" fmla="*/ 6219335 h 6219335"/>
              <a:gd name="connsiteX5-25" fmla="*/ 1369831 w 3403932"/>
              <a:gd name="connsiteY5-26" fmla="*/ 1588177 h 6219335"/>
              <a:gd name="connsiteX6-27" fmla="*/ 850674 w 3403932"/>
              <a:gd name="connsiteY6-28" fmla="*/ 1588177 h 6219335"/>
              <a:gd name="connsiteX7-29" fmla="*/ 1771817 w 3403932"/>
              <a:gd name="connsiteY7-30" fmla="*/ 0 h 6219335"/>
              <a:gd name="connsiteX0-31" fmla="*/ 1771817 w 3403932"/>
              <a:gd name="connsiteY0-32" fmla="*/ 0 h 6219335"/>
              <a:gd name="connsiteX1-33" fmla="*/ 2692959 w 3403932"/>
              <a:gd name="connsiteY1-34" fmla="*/ 1588177 h 6219335"/>
              <a:gd name="connsiteX2-35" fmla="*/ 2173801 w 3403932"/>
              <a:gd name="connsiteY2-36" fmla="*/ 1588177 h 6219335"/>
              <a:gd name="connsiteX3-37" fmla="*/ 3403932 w 3403932"/>
              <a:gd name="connsiteY3-38" fmla="*/ 6143135 h 6219335"/>
              <a:gd name="connsiteX4-39" fmla="*/ 0 w 3403932"/>
              <a:gd name="connsiteY4-40" fmla="*/ 6219335 h 6219335"/>
              <a:gd name="connsiteX5-41" fmla="*/ 1369831 w 3403932"/>
              <a:gd name="connsiteY5-42" fmla="*/ 1588177 h 6219335"/>
              <a:gd name="connsiteX6-43" fmla="*/ 850674 w 3403932"/>
              <a:gd name="connsiteY6-44" fmla="*/ 1588177 h 6219335"/>
              <a:gd name="connsiteX7-45" fmla="*/ 1771817 w 3403932"/>
              <a:gd name="connsiteY7-46" fmla="*/ 0 h 6219335"/>
              <a:gd name="connsiteX0-47" fmla="*/ 1771817 w 3403932"/>
              <a:gd name="connsiteY0-48" fmla="*/ 0 h 6219335"/>
              <a:gd name="connsiteX1-49" fmla="*/ 2692959 w 3403932"/>
              <a:gd name="connsiteY1-50" fmla="*/ 1588177 h 6219335"/>
              <a:gd name="connsiteX2-51" fmla="*/ 2173801 w 3403932"/>
              <a:gd name="connsiteY2-52" fmla="*/ 1588177 h 6219335"/>
              <a:gd name="connsiteX3-53" fmla="*/ 3403932 w 3403932"/>
              <a:gd name="connsiteY3-54" fmla="*/ 6143135 h 6219335"/>
              <a:gd name="connsiteX4-55" fmla="*/ 0 w 3403932"/>
              <a:gd name="connsiteY4-56" fmla="*/ 6219335 h 6219335"/>
              <a:gd name="connsiteX5-57" fmla="*/ 1369831 w 3403932"/>
              <a:gd name="connsiteY5-58" fmla="*/ 1588177 h 6219335"/>
              <a:gd name="connsiteX6-59" fmla="*/ 850674 w 3403932"/>
              <a:gd name="connsiteY6-60" fmla="*/ 1588177 h 6219335"/>
              <a:gd name="connsiteX7-61" fmla="*/ 1771817 w 3403932"/>
              <a:gd name="connsiteY7-62" fmla="*/ 0 h 6219335"/>
              <a:gd name="connsiteX0-63" fmla="*/ 1771817 w 3403932"/>
              <a:gd name="connsiteY0-64" fmla="*/ 0 h 6219335"/>
              <a:gd name="connsiteX1-65" fmla="*/ 2692959 w 3403932"/>
              <a:gd name="connsiteY1-66" fmla="*/ 1588177 h 6219335"/>
              <a:gd name="connsiteX2-67" fmla="*/ 2173801 w 3403932"/>
              <a:gd name="connsiteY2-68" fmla="*/ 1588177 h 6219335"/>
              <a:gd name="connsiteX3-69" fmla="*/ 3403932 w 3403932"/>
              <a:gd name="connsiteY3-70" fmla="*/ 6143135 h 6219335"/>
              <a:gd name="connsiteX4-71" fmla="*/ 0 w 3403932"/>
              <a:gd name="connsiteY4-72" fmla="*/ 6219335 h 6219335"/>
              <a:gd name="connsiteX5-73" fmla="*/ 1369831 w 3403932"/>
              <a:gd name="connsiteY5-74" fmla="*/ 1588177 h 6219335"/>
              <a:gd name="connsiteX6-75" fmla="*/ 850674 w 3403932"/>
              <a:gd name="connsiteY6-76" fmla="*/ 1588177 h 6219335"/>
              <a:gd name="connsiteX7-77" fmla="*/ 1771817 w 3403932"/>
              <a:gd name="connsiteY7-78" fmla="*/ 0 h 6219335"/>
              <a:gd name="connsiteX0-79" fmla="*/ 1771817 w 3403932"/>
              <a:gd name="connsiteY0-80" fmla="*/ 0 h 6219335"/>
              <a:gd name="connsiteX1-81" fmla="*/ 2692959 w 3403932"/>
              <a:gd name="connsiteY1-82" fmla="*/ 1588177 h 6219335"/>
              <a:gd name="connsiteX2-83" fmla="*/ 2173801 w 3403932"/>
              <a:gd name="connsiteY2-84" fmla="*/ 1588177 h 6219335"/>
              <a:gd name="connsiteX3-85" fmla="*/ 3403932 w 3403932"/>
              <a:gd name="connsiteY3-86" fmla="*/ 6143135 h 6219335"/>
              <a:gd name="connsiteX4-87" fmla="*/ 0 w 3403932"/>
              <a:gd name="connsiteY4-88" fmla="*/ 6219335 h 6219335"/>
              <a:gd name="connsiteX5-89" fmla="*/ 1369831 w 3403932"/>
              <a:gd name="connsiteY5-90" fmla="*/ 1588177 h 6219335"/>
              <a:gd name="connsiteX6-91" fmla="*/ 850674 w 3403932"/>
              <a:gd name="connsiteY6-92" fmla="*/ 1588177 h 6219335"/>
              <a:gd name="connsiteX7-93" fmla="*/ 1771817 w 3403932"/>
              <a:gd name="connsiteY7-94" fmla="*/ 0 h 6219335"/>
              <a:gd name="connsiteX0-95" fmla="*/ 1771817 w 3403932"/>
              <a:gd name="connsiteY0-96" fmla="*/ 0 h 6219335"/>
              <a:gd name="connsiteX1-97" fmla="*/ 2692959 w 3403932"/>
              <a:gd name="connsiteY1-98" fmla="*/ 1588177 h 6219335"/>
              <a:gd name="connsiteX2-99" fmla="*/ 2173801 w 3403932"/>
              <a:gd name="connsiteY2-100" fmla="*/ 1588177 h 6219335"/>
              <a:gd name="connsiteX3-101" fmla="*/ 3403932 w 3403932"/>
              <a:gd name="connsiteY3-102" fmla="*/ 6143135 h 6219335"/>
              <a:gd name="connsiteX4-103" fmla="*/ 0 w 3403932"/>
              <a:gd name="connsiteY4-104" fmla="*/ 6219335 h 6219335"/>
              <a:gd name="connsiteX5-105" fmla="*/ 1369831 w 3403932"/>
              <a:gd name="connsiteY5-106" fmla="*/ 1588177 h 6219335"/>
              <a:gd name="connsiteX6-107" fmla="*/ 850674 w 3403932"/>
              <a:gd name="connsiteY6-108" fmla="*/ 1588177 h 6219335"/>
              <a:gd name="connsiteX7-109" fmla="*/ 1771817 w 3403932"/>
              <a:gd name="connsiteY7-110" fmla="*/ 0 h 6219335"/>
              <a:gd name="connsiteX0-111" fmla="*/ 1771817 w 3403932"/>
              <a:gd name="connsiteY0-112" fmla="*/ 0 h 6219335"/>
              <a:gd name="connsiteX1-113" fmla="*/ 2692959 w 3403932"/>
              <a:gd name="connsiteY1-114" fmla="*/ 1588177 h 6219335"/>
              <a:gd name="connsiteX2-115" fmla="*/ 2173801 w 3403932"/>
              <a:gd name="connsiteY2-116" fmla="*/ 1588177 h 6219335"/>
              <a:gd name="connsiteX3-117" fmla="*/ 3403932 w 3403932"/>
              <a:gd name="connsiteY3-118" fmla="*/ 6143135 h 6219335"/>
              <a:gd name="connsiteX4-119" fmla="*/ 0 w 3403932"/>
              <a:gd name="connsiteY4-120" fmla="*/ 6219335 h 6219335"/>
              <a:gd name="connsiteX5-121" fmla="*/ 1369831 w 3403932"/>
              <a:gd name="connsiteY5-122" fmla="*/ 1588177 h 6219335"/>
              <a:gd name="connsiteX6-123" fmla="*/ 850674 w 3403932"/>
              <a:gd name="connsiteY6-124" fmla="*/ 1588177 h 6219335"/>
              <a:gd name="connsiteX7-125" fmla="*/ 1771817 w 3403932"/>
              <a:gd name="connsiteY7-126" fmla="*/ 0 h 6219335"/>
              <a:gd name="connsiteX0-127" fmla="*/ 1771817 w 3403932"/>
              <a:gd name="connsiteY0-128" fmla="*/ 0 h 6219335"/>
              <a:gd name="connsiteX1-129" fmla="*/ 2692959 w 3403932"/>
              <a:gd name="connsiteY1-130" fmla="*/ 1588177 h 6219335"/>
              <a:gd name="connsiteX2-131" fmla="*/ 2173801 w 3403932"/>
              <a:gd name="connsiteY2-132" fmla="*/ 1588177 h 6219335"/>
              <a:gd name="connsiteX3-133" fmla="*/ 3403932 w 3403932"/>
              <a:gd name="connsiteY3-134" fmla="*/ 6143135 h 6219335"/>
              <a:gd name="connsiteX4-135" fmla="*/ 0 w 3403932"/>
              <a:gd name="connsiteY4-136" fmla="*/ 6219335 h 6219335"/>
              <a:gd name="connsiteX5-137" fmla="*/ 1369831 w 3403932"/>
              <a:gd name="connsiteY5-138" fmla="*/ 1588177 h 6219335"/>
              <a:gd name="connsiteX6-139" fmla="*/ 825274 w 3403932"/>
              <a:gd name="connsiteY6-140" fmla="*/ 1689777 h 6219335"/>
              <a:gd name="connsiteX7-141" fmla="*/ 1771817 w 3403932"/>
              <a:gd name="connsiteY7-142" fmla="*/ 0 h 6219335"/>
              <a:gd name="connsiteX0-143" fmla="*/ 1771817 w 3403932"/>
              <a:gd name="connsiteY0-144" fmla="*/ 0 h 6219335"/>
              <a:gd name="connsiteX1-145" fmla="*/ 2692959 w 3403932"/>
              <a:gd name="connsiteY1-146" fmla="*/ 1664377 h 6219335"/>
              <a:gd name="connsiteX2-147" fmla="*/ 2173801 w 3403932"/>
              <a:gd name="connsiteY2-148" fmla="*/ 1588177 h 6219335"/>
              <a:gd name="connsiteX3-149" fmla="*/ 3403932 w 3403932"/>
              <a:gd name="connsiteY3-150" fmla="*/ 6143135 h 6219335"/>
              <a:gd name="connsiteX4-151" fmla="*/ 0 w 3403932"/>
              <a:gd name="connsiteY4-152" fmla="*/ 6219335 h 6219335"/>
              <a:gd name="connsiteX5-153" fmla="*/ 1369831 w 3403932"/>
              <a:gd name="connsiteY5-154" fmla="*/ 1588177 h 6219335"/>
              <a:gd name="connsiteX6-155" fmla="*/ 825274 w 3403932"/>
              <a:gd name="connsiteY6-156" fmla="*/ 1689777 h 6219335"/>
              <a:gd name="connsiteX7-157" fmla="*/ 1771817 w 3403932"/>
              <a:gd name="connsiteY7-158" fmla="*/ 0 h 6219335"/>
              <a:gd name="connsiteX0-159" fmla="*/ 1822617 w 3403932"/>
              <a:gd name="connsiteY0-160" fmla="*/ 0 h 5444635"/>
              <a:gd name="connsiteX1-161" fmla="*/ 2692959 w 3403932"/>
              <a:gd name="connsiteY1-162" fmla="*/ 889677 h 5444635"/>
              <a:gd name="connsiteX2-163" fmla="*/ 2173801 w 3403932"/>
              <a:gd name="connsiteY2-164" fmla="*/ 813477 h 5444635"/>
              <a:gd name="connsiteX3-165" fmla="*/ 3403932 w 3403932"/>
              <a:gd name="connsiteY3-166" fmla="*/ 5368435 h 5444635"/>
              <a:gd name="connsiteX4-167" fmla="*/ 0 w 3403932"/>
              <a:gd name="connsiteY4-168" fmla="*/ 5444635 h 5444635"/>
              <a:gd name="connsiteX5-169" fmla="*/ 1369831 w 3403932"/>
              <a:gd name="connsiteY5-170" fmla="*/ 813477 h 5444635"/>
              <a:gd name="connsiteX6-171" fmla="*/ 825274 w 3403932"/>
              <a:gd name="connsiteY6-172" fmla="*/ 915077 h 5444635"/>
              <a:gd name="connsiteX7-173" fmla="*/ 1822617 w 3403932"/>
              <a:gd name="connsiteY7-174" fmla="*/ 0 h 5444635"/>
              <a:gd name="connsiteX0-175" fmla="*/ 1784517 w 3365832"/>
              <a:gd name="connsiteY0-176" fmla="*/ 0 h 5368435"/>
              <a:gd name="connsiteX1-177" fmla="*/ 2654859 w 3365832"/>
              <a:gd name="connsiteY1-178" fmla="*/ 889677 h 5368435"/>
              <a:gd name="connsiteX2-179" fmla="*/ 2135701 w 3365832"/>
              <a:gd name="connsiteY2-180" fmla="*/ 813477 h 5368435"/>
              <a:gd name="connsiteX3-181" fmla="*/ 3365832 w 3365832"/>
              <a:gd name="connsiteY3-182" fmla="*/ 5368435 h 5368435"/>
              <a:gd name="connsiteX4-183" fmla="*/ 0 w 3365832"/>
              <a:gd name="connsiteY4-184" fmla="*/ 5368435 h 5368435"/>
              <a:gd name="connsiteX5-185" fmla="*/ 1331731 w 3365832"/>
              <a:gd name="connsiteY5-186" fmla="*/ 813477 h 5368435"/>
              <a:gd name="connsiteX6-187" fmla="*/ 787174 w 3365832"/>
              <a:gd name="connsiteY6-188" fmla="*/ 915077 h 5368435"/>
              <a:gd name="connsiteX7-189" fmla="*/ 1784517 w 3365832"/>
              <a:gd name="connsiteY7-190" fmla="*/ 0 h 5368435"/>
              <a:gd name="connsiteX0-191" fmla="*/ 1784517 w 3492832"/>
              <a:gd name="connsiteY0-192" fmla="*/ 0 h 5368435"/>
              <a:gd name="connsiteX1-193" fmla="*/ 2654859 w 3492832"/>
              <a:gd name="connsiteY1-194" fmla="*/ 889677 h 5368435"/>
              <a:gd name="connsiteX2-195" fmla="*/ 2135701 w 3492832"/>
              <a:gd name="connsiteY2-196" fmla="*/ 813477 h 5368435"/>
              <a:gd name="connsiteX3-197" fmla="*/ 3492832 w 3492832"/>
              <a:gd name="connsiteY3-198" fmla="*/ 5368435 h 5368435"/>
              <a:gd name="connsiteX4-199" fmla="*/ 0 w 3492832"/>
              <a:gd name="connsiteY4-200" fmla="*/ 5368435 h 5368435"/>
              <a:gd name="connsiteX5-201" fmla="*/ 1331731 w 3492832"/>
              <a:gd name="connsiteY5-202" fmla="*/ 813477 h 5368435"/>
              <a:gd name="connsiteX6-203" fmla="*/ 787174 w 3492832"/>
              <a:gd name="connsiteY6-204" fmla="*/ 915077 h 5368435"/>
              <a:gd name="connsiteX7-205" fmla="*/ 1784517 w 3492832"/>
              <a:gd name="connsiteY7-206" fmla="*/ 0 h 5368435"/>
              <a:gd name="connsiteX0-207" fmla="*/ 1784517 w 3581732"/>
              <a:gd name="connsiteY0-208" fmla="*/ 0 h 5393835"/>
              <a:gd name="connsiteX1-209" fmla="*/ 2654859 w 3581732"/>
              <a:gd name="connsiteY1-210" fmla="*/ 889677 h 5393835"/>
              <a:gd name="connsiteX2-211" fmla="*/ 2135701 w 3581732"/>
              <a:gd name="connsiteY2-212" fmla="*/ 813477 h 5393835"/>
              <a:gd name="connsiteX3-213" fmla="*/ 3581732 w 3581732"/>
              <a:gd name="connsiteY3-214" fmla="*/ 5393835 h 5393835"/>
              <a:gd name="connsiteX4-215" fmla="*/ 0 w 3581732"/>
              <a:gd name="connsiteY4-216" fmla="*/ 5368435 h 5393835"/>
              <a:gd name="connsiteX5-217" fmla="*/ 1331731 w 3581732"/>
              <a:gd name="connsiteY5-218" fmla="*/ 813477 h 5393835"/>
              <a:gd name="connsiteX6-219" fmla="*/ 787174 w 3581732"/>
              <a:gd name="connsiteY6-220" fmla="*/ 915077 h 5393835"/>
              <a:gd name="connsiteX7-221" fmla="*/ 1784517 w 3581732"/>
              <a:gd name="connsiteY7-222" fmla="*/ 0 h 5393835"/>
              <a:gd name="connsiteX0-223" fmla="*/ 1784517 w 3581732"/>
              <a:gd name="connsiteY0-224" fmla="*/ 0 h 5393835"/>
              <a:gd name="connsiteX1-225" fmla="*/ 2654859 w 3581732"/>
              <a:gd name="connsiteY1-226" fmla="*/ 889677 h 5393835"/>
              <a:gd name="connsiteX2-227" fmla="*/ 2135701 w 3581732"/>
              <a:gd name="connsiteY2-228" fmla="*/ 813477 h 5393835"/>
              <a:gd name="connsiteX3-229" fmla="*/ 3581732 w 3581732"/>
              <a:gd name="connsiteY3-230" fmla="*/ 5393835 h 5393835"/>
              <a:gd name="connsiteX4-231" fmla="*/ 0 w 3581732"/>
              <a:gd name="connsiteY4-232" fmla="*/ 5368435 h 5393835"/>
              <a:gd name="connsiteX5-233" fmla="*/ 1331731 w 3581732"/>
              <a:gd name="connsiteY5-234" fmla="*/ 813477 h 5393835"/>
              <a:gd name="connsiteX6-235" fmla="*/ 787174 w 3581732"/>
              <a:gd name="connsiteY6-236" fmla="*/ 915077 h 5393835"/>
              <a:gd name="connsiteX7-237" fmla="*/ 1784517 w 3581732"/>
              <a:gd name="connsiteY7-238" fmla="*/ 0 h 5393835"/>
              <a:gd name="connsiteX0-239" fmla="*/ 1784517 w 3581732"/>
              <a:gd name="connsiteY0-240" fmla="*/ 0 h 5393835"/>
              <a:gd name="connsiteX1-241" fmla="*/ 2654859 w 3581732"/>
              <a:gd name="connsiteY1-242" fmla="*/ 889677 h 5393835"/>
              <a:gd name="connsiteX2-243" fmla="*/ 2135701 w 3581732"/>
              <a:gd name="connsiteY2-244" fmla="*/ 813477 h 5393835"/>
              <a:gd name="connsiteX3-245" fmla="*/ 3581732 w 3581732"/>
              <a:gd name="connsiteY3-246" fmla="*/ 5393835 h 5393835"/>
              <a:gd name="connsiteX4-247" fmla="*/ 0 w 3581732"/>
              <a:gd name="connsiteY4-248" fmla="*/ 5368435 h 5393835"/>
              <a:gd name="connsiteX5-249" fmla="*/ 1331731 w 3581732"/>
              <a:gd name="connsiteY5-250" fmla="*/ 813477 h 5393835"/>
              <a:gd name="connsiteX6-251" fmla="*/ 787174 w 3581732"/>
              <a:gd name="connsiteY6-252" fmla="*/ 915077 h 5393835"/>
              <a:gd name="connsiteX7-253" fmla="*/ 1784517 w 3581732"/>
              <a:gd name="connsiteY7-254" fmla="*/ 0 h 5393835"/>
              <a:gd name="connsiteX0-255" fmla="*/ 1784517 w 3581732"/>
              <a:gd name="connsiteY0-256" fmla="*/ 0 h 5393835"/>
              <a:gd name="connsiteX1-257" fmla="*/ 2654859 w 3581732"/>
              <a:gd name="connsiteY1-258" fmla="*/ 889677 h 5393835"/>
              <a:gd name="connsiteX2-259" fmla="*/ 2135701 w 3581732"/>
              <a:gd name="connsiteY2-260" fmla="*/ 813477 h 5393835"/>
              <a:gd name="connsiteX3-261" fmla="*/ 3581732 w 3581732"/>
              <a:gd name="connsiteY3-262" fmla="*/ 5393835 h 5393835"/>
              <a:gd name="connsiteX4-263" fmla="*/ 0 w 3581732"/>
              <a:gd name="connsiteY4-264" fmla="*/ 5368435 h 5393835"/>
              <a:gd name="connsiteX5-265" fmla="*/ 1331731 w 3581732"/>
              <a:gd name="connsiteY5-266" fmla="*/ 813477 h 5393835"/>
              <a:gd name="connsiteX6-267" fmla="*/ 787174 w 3581732"/>
              <a:gd name="connsiteY6-268" fmla="*/ 915077 h 5393835"/>
              <a:gd name="connsiteX7-269" fmla="*/ 1784517 w 3581732"/>
              <a:gd name="connsiteY7-270" fmla="*/ 0 h 5393835"/>
              <a:gd name="connsiteX0-271" fmla="*/ 1784517 w 3581732"/>
              <a:gd name="connsiteY0-272" fmla="*/ 0 h 5393835"/>
              <a:gd name="connsiteX1-273" fmla="*/ 2654859 w 3581732"/>
              <a:gd name="connsiteY1-274" fmla="*/ 889677 h 5393835"/>
              <a:gd name="connsiteX2-275" fmla="*/ 2135701 w 3581732"/>
              <a:gd name="connsiteY2-276" fmla="*/ 813477 h 5393835"/>
              <a:gd name="connsiteX3-277" fmla="*/ 3581732 w 3581732"/>
              <a:gd name="connsiteY3-278" fmla="*/ 5393835 h 5393835"/>
              <a:gd name="connsiteX4-279" fmla="*/ 0 w 3581732"/>
              <a:gd name="connsiteY4-280" fmla="*/ 5368435 h 5393835"/>
              <a:gd name="connsiteX5-281" fmla="*/ 1331731 w 3581732"/>
              <a:gd name="connsiteY5-282" fmla="*/ 813477 h 5393835"/>
              <a:gd name="connsiteX6-283" fmla="*/ 787174 w 3581732"/>
              <a:gd name="connsiteY6-284" fmla="*/ 915077 h 5393835"/>
              <a:gd name="connsiteX7-285" fmla="*/ 1784517 w 3581732"/>
              <a:gd name="connsiteY7-286" fmla="*/ 0 h 5393835"/>
              <a:gd name="connsiteX0-287" fmla="*/ 1784517 w 3581732"/>
              <a:gd name="connsiteY0-288" fmla="*/ 0 h 5393835"/>
              <a:gd name="connsiteX1-289" fmla="*/ 2654859 w 3581732"/>
              <a:gd name="connsiteY1-290" fmla="*/ 889677 h 5393835"/>
              <a:gd name="connsiteX2-291" fmla="*/ 2110301 w 3581732"/>
              <a:gd name="connsiteY2-292" fmla="*/ 711877 h 5393835"/>
              <a:gd name="connsiteX3-293" fmla="*/ 3581732 w 3581732"/>
              <a:gd name="connsiteY3-294" fmla="*/ 5393835 h 5393835"/>
              <a:gd name="connsiteX4-295" fmla="*/ 0 w 3581732"/>
              <a:gd name="connsiteY4-296" fmla="*/ 5368435 h 5393835"/>
              <a:gd name="connsiteX5-297" fmla="*/ 1331731 w 3581732"/>
              <a:gd name="connsiteY5-298" fmla="*/ 813477 h 5393835"/>
              <a:gd name="connsiteX6-299" fmla="*/ 787174 w 3581732"/>
              <a:gd name="connsiteY6-300" fmla="*/ 915077 h 5393835"/>
              <a:gd name="connsiteX7-301" fmla="*/ 1784517 w 3581732"/>
              <a:gd name="connsiteY7-302" fmla="*/ 0 h 5393835"/>
              <a:gd name="connsiteX0-303" fmla="*/ 1784517 w 3581732"/>
              <a:gd name="connsiteY0-304" fmla="*/ 0 h 5393835"/>
              <a:gd name="connsiteX1-305" fmla="*/ 2654859 w 3581732"/>
              <a:gd name="connsiteY1-306" fmla="*/ 889677 h 5393835"/>
              <a:gd name="connsiteX2-307" fmla="*/ 2110301 w 3581732"/>
              <a:gd name="connsiteY2-308" fmla="*/ 711877 h 5393835"/>
              <a:gd name="connsiteX3-309" fmla="*/ 3581732 w 3581732"/>
              <a:gd name="connsiteY3-310" fmla="*/ 5393835 h 5393835"/>
              <a:gd name="connsiteX4-311" fmla="*/ 0 w 3581732"/>
              <a:gd name="connsiteY4-312" fmla="*/ 5368435 h 5393835"/>
              <a:gd name="connsiteX5-313" fmla="*/ 1331731 w 3581732"/>
              <a:gd name="connsiteY5-314" fmla="*/ 737277 h 5393835"/>
              <a:gd name="connsiteX6-315" fmla="*/ 787174 w 3581732"/>
              <a:gd name="connsiteY6-316" fmla="*/ 915077 h 5393835"/>
              <a:gd name="connsiteX7-317" fmla="*/ 1784517 w 3581732"/>
              <a:gd name="connsiteY7-318" fmla="*/ 0 h 5393835"/>
              <a:gd name="connsiteX0-319" fmla="*/ 1784517 w 3581732"/>
              <a:gd name="connsiteY0-320" fmla="*/ 0 h 5393835"/>
              <a:gd name="connsiteX1-321" fmla="*/ 2654859 w 3581732"/>
              <a:gd name="connsiteY1-322" fmla="*/ 889677 h 5393835"/>
              <a:gd name="connsiteX2-323" fmla="*/ 2110301 w 3581732"/>
              <a:gd name="connsiteY2-324" fmla="*/ 711877 h 5393835"/>
              <a:gd name="connsiteX3-325" fmla="*/ 3581732 w 3581732"/>
              <a:gd name="connsiteY3-326" fmla="*/ 5393835 h 5393835"/>
              <a:gd name="connsiteX4-327" fmla="*/ 0 w 3581732"/>
              <a:gd name="connsiteY4-328" fmla="*/ 5368435 h 5393835"/>
              <a:gd name="connsiteX5-329" fmla="*/ 1331731 w 3581732"/>
              <a:gd name="connsiteY5-330" fmla="*/ 749977 h 5393835"/>
              <a:gd name="connsiteX6-331" fmla="*/ 787174 w 3581732"/>
              <a:gd name="connsiteY6-332" fmla="*/ 915077 h 5393835"/>
              <a:gd name="connsiteX7-333" fmla="*/ 1784517 w 3581732"/>
              <a:gd name="connsiteY7-334" fmla="*/ 0 h 5393835"/>
              <a:gd name="connsiteX0-335" fmla="*/ 1784517 w 3581732"/>
              <a:gd name="connsiteY0-336" fmla="*/ 0 h 5393835"/>
              <a:gd name="connsiteX1-337" fmla="*/ 2654859 w 3581732"/>
              <a:gd name="connsiteY1-338" fmla="*/ 889677 h 5393835"/>
              <a:gd name="connsiteX2-339" fmla="*/ 2110301 w 3581732"/>
              <a:gd name="connsiteY2-340" fmla="*/ 711877 h 5393835"/>
              <a:gd name="connsiteX3-341" fmla="*/ 3581732 w 3581732"/>
              <a:gd name="connsiteY3-342" fmla="*/ 5393835 h 5393835"/>
              <a:gd name="connsiteX4-343" fmla="*/ 0 w 3581732"/>
              <a:gd name="connsiteY4-344" fmla="*/ 5368435 h 5393835"/>
              <a:gd name="connsiteX5-345" fmla="*/ 1331731 w 3581732"/>
              <a:gd name="connsiteY5-346" fmla="*/ 711877 h 5393835"/>
              <a:gd name="connsiteX6-347" fmla="*/ 787174 w 3581732"/>
              <a:gd name="connsiteY6-348" fmla="*/ 915077 h 5393835"/>
              <a:gd name="connsiteX7-349" fmla="*/ 1784517 w 3581732"/>
              <a:gd name="connsiteY7-350" fmla="*/ 0 h 5393835"/>
              <a:gd name="connsiteX0-351" fmla="*/ 1784517 w 3581732"/>
              <a:gd name="connsiteY0-352" fmla="*/ 0 h 5393835"/>
              <a:gd name="connsiteX1-353" fmla="*/ 2654859 w 3581732"/>
              <a:gd name="connsiteY1-354" fmla="*/ 915077 h 5393835"/>
              <a:gd name="connsiteX2-355" fmla="*/ 2110301 w 3581732"/>
              <a:gd name="connsiteY2-356" fmla="*/ 711877 h 5393835"/>
              <a:gd name="connsiteX3-357" fmla="*/ 3581732 w 3581732"/>
              <a:gd name="connsiteY3-358" fmla="*/ 5393835 h 5393835"/>
              <a:gd name="connsiteX4-359" fmla="*/ 0 w 3581732"/>
              <a:gd name="connsiteY4-360" fmla="*/ 5368435 h 5393835"/>
              <a:gd name="connsiteX5-361" fmla="*/ 1331731 w 3581732"/>
              <a:gd name="connsiteY5-362" fmla="*/ 711877 h 5393835"/>
              <a:gd name="connsiteX6-363" fmla="*/ 787174 w 3581732"/>
              <a:gd name="connsiteY6-364" fmla="*/ 915077 h 5393835"/>
              <a:gd name="connsiteX7-365" fmla="*/ 1784517 w 3581732"/>
              <a:gd name="connsiteY7-366" fmla="*/ 0 h 5393835"/>
              <a:gd name="connsiteX0-367" fmla="*/ 1784517 w 3581732"/>
              <a:gd name="connsiteY0-368" fmla="*/ 0 h 5393835"/>
              <a:gd name="connsiteX1-369" fmla="*/ 2692959 w 3581732"/>
              <a:gd name="connsiteY1-370" fmla="*/ 902377 h 5393835"/>
              <a:gd name="connsiteX2-371" fmla="*/ 2110301 w 3581732"/>
              <a:gd name="connsiteY2-372" fmla="*/ 711877 h 5393835"/>
              <a:gd name="connsiteX3-373" fmla="*/ 3581732 w 3581732"/>
              <a:gd name="connsiteY3-374" fmla="*/ 5393835 h 5393835"/>
              <a:gd name="connsiteX4-375" fmla="*/ 0 w 3581732"/>
              <a:gd name="connsiteY4-376" fmla="*/ 5368435 h 5393835"/>
              <a:gd name="connsiteX5-377" fmla="*/ 1331731 w 3581732"/>
              <a:gd name="connsiteY5-378" fmla="*/ 711877 h 5393835"/>
              <a:gd name="connsiteX6-379" fmla="*/ 787174 w 3581732"/>
              <a:gd name="connsiteY6-380" fmla="*/ 915077 h 5393835"/>
              <a:gd name="connsiteX7-381" fmla="*/ 1784517 w 3581732"/>
              <a:gd name="connsiteY7-382" fmla="*/ 0 h 5393835"/>
              <a:gd name="connsiteX0-383" fmla="*/ 1784517 w 3581732"/>
              <a:gd name="connsiteY0-384" fmla="*/ 0 h 5393835"/>
              <a:gd name="connsiteX1-385" fmla="*/ 2692959 w 3581732"/>
              <a:gd name="connsiteY1-386" fmla="*/ 902377 h 5393835"/>
              <a:gd name="connsiteX2-387" fmla="*/ 2110301 w 3581732"/>
              <a:gd name="connsiteY2-388" fmla="*/ 711877 h 5393835"/>
              <a:gd name="connsiteX3-389" fmla="*/ 3581732 w 3581732"/>
              <a:gd name="connsiteY3-390" fmla="*/ 5393835 h 5393835"/>
              <a:gd name="connsiteX4-391" fmla="*/ 0 w 3581732"/>
              <a:gd name="connsiteY4-392" fmla="*/ 5368435 h 5393835"/>
              <a:gd name="connsiteX5-393" fmla="*/ 1484131 w 3581732"/>
              <a:gd name="connsiteY5-394" fmla="*/ 699177 h 5393835"/>
              <a:gd name="connsiteX6-395" fmla="*/ 787174 w 3581732"/>
              <a:gd name="connsiteY6-396" fmla="*/ 915077 h 5393835"/>
              <a:gd name="connsiteX7-397" fmla="*/ 1784517 w 3581732"/>
              <a:gd name="connsiteY7-398" fmla="*/ 0 h 5393835"/>
              <a:gd name="connsiteX0-399" fmla="*/ 1784517 w 3581732"/>
              <a:gd name="connsiteY0-400" fmla="*/ 0 h 5393835"/>
              <a:gd name="connsiteX1-401" fmla="*/ 2692959 w 3581732"/>
              <a:gd name="connsiteY1-402" fmla="*/ 902377 h 5393835"/>
              <a:gd name="connsiteX2-403" fmla="*/ 2110301 w 3581732"/>
              <a:gd name="connsiteY2-404" fmla="*/ 711877 h 5393835"/>
              <a:gd name="connsiteX3-405" fmla="*/ 3581732 w 3581732"/>
              <a:gd name="connsiteY3-406" fmla="*/ 5393835 h 5393835"/>
              <a:gd name="connsiteX4-407" fmla="*/ 0 w 3581732"/>
              <a:gd name="connsiteY4-408" fmla="*/ 5368435 h 5393835"/>
              <a:gd name="connsiteX5-409" fmla="*/ 1484131 w 3581732"/>
              <a:gd name="connsiteY5-410" fmla="*/ 699177 h 5393835"/>
              <a:gd name="connsiteX6-411" fmla="*/ 787174 w 3581732"/>
              <a:gd name="connsiteY6-412" fmla="*/ 915077 h 5393835"/>
              <a:gd name="connsiteX7-413" fmla="*/ 1784517 w 3581732"/>
              <a:gd name="connsiteY7-414" fmla="*/ 0 h 5393835"/>
              <a:gd name="connsiteX0-415" fmla="*/ 1784517 w 3581732"/>
              <a:gd name="connsiteY0-416" fmla="*/ 0 h 5393835"/>
              <a:gd name="connsiteX1-417" fmla="*/ 2692959 w 3581732"/>
              <a:gd name="connsiteY1-418" fmla="*/ 902377 h 5393835"/>
              <a:gd name="connsiteX2-419" fmla="*/ 2110301 w 3581732"/>
              <a:gd name="connsiteY2-420" fmla="*/ 711877 h 5393835"/>
              <a:gd name="connsiteX3-421" fmla="*/ 3581732 w 3581732"/>
              <a:gd name="connsiteY3-422" fmla="*/ 5393835 h 5393835"/>
              <a:gd name="connsiteX4-423" fmla="*/ 0 w 3581732"/>
              <a:gd name="connsiteY4-424" fmla="*/ 5368435 h 5393835"/>
              <a:gd name="connsiteX5-425" fmla="*/ 1484131 w 3581732"/>
              <a:gd name="connsiteY5-426" fmla="*/ 699177 h 5393835"/>
              <a:gd name="connsiteX6-427" fmla="*/ 914174 w 3581732"/>
              <a:gd name="connsiteY6-428" fmla="*/ 775377 h 5393835"/>
              <a:gd name="connsiteX7-429" fmla="*/ 1784517 w 3581732"/>
              <a:gd name="connsiteY7-430" fmla="*/ 0 h 5393835"/>
              <a:gd name="connsiteX0-431" fmla="*/ 1784517 w 3581732"/>
              <a:gd name="connsiteY0-432" fmla="*/ 0 h 5393835"/>
              <a:gd name="connsiteX1-433" fmla="*/ 2692959 w 3581732"/>
              <a:gd name="connsiteY1-434" fmla="*/ 762677 h 5393835"/>
              <a:gd name="connsiteX2-435" fmla="*/ 2110301 w 3581732"/>
              <a:gd name="connsiteY2-436" fmla="*/ 711877 h 5393835"/>
              <a:gd name="connsiteX3-437" fmla="*/ 3581732 w 3581732"/>
              <a:gd name="connsiteY3-438" fmla="*/ 5393835 h 5393835"/>
              <a:gd name="connsiteX4-439" fmla="*/ 0 w 3581732"/>
              <a:gd name="connsiteY4-440" fmla="*/ 5368435 h 5393835"/>
              <a:gd name="connsiteX5-441" fmla="*/ 1484131 w 3581732"/>
              <a:gd name="connsiteY5-442" fmla="*/ 699177 h 5393835"/>
              <a:gd name="connsiteX6-443" fmla="*/ 914174 w 3581732"/>
              <a:gd name="connsiteY6-444" fmla="*/ 775377 h 5393835"/>
              <a:gd name="connsiteX7-445" fmla="*/ 1784517 w 3581732"/>
              <a:gd name="connsiteY7-446" fmla="*/ 0 h 5393835"/>
              <a:gd name="connsiteX0-447" fmla="*/ 1784517 w 3581732"/>
              <a:gd name="connsiteY0-448" fmla="*/ 0 h 5393835"/>
              <a:gd name="connsiteX1-449" fmla="*/ 2667559 w 3581732"/>
              <a:gd name="connsiteY1-450" fmla="*/ 965877 h 5393835"/>
              <a:gd name="connsiteX2-451" fmla="*/ 2110301 w 3581732"/>
              <a:gd name="connsiteY2-452" fmla="*/ 711877 h 5393835"/>
              <a:gd name="connsiteX3-453" fmla="*/ 3581732 w 3581732"/>
              <a:gd name="connsiteY3-454" fmla="*/ 5393835 h 5393835"/>
              <a:gd name="connsiteX4-455" fmla="*/ 0 w 3581732"/>
              <a:gd name="connsiteY4-456" fmla="*/ 5368435 h 5393835"/>
              <a:gd name="connsiteX5-457" fmla="*/ 1484131 w 3581732"/>
              <a:gd name="connsiteY5-458" fmla="*/ 699177 h 5393835"/>
              <a:gd name="connsiteX6-459" fmla="*/ 914174 w 3581732"/>
              <a:gd name="connsiteY6-460" fmla="*/ 775377 h 5393835"/>
              <a:gd name="connsiteX7-461" fmla="*/ 1784517 w 3581732"/>
              <a:gd name="connsiteY7-462" fmla="*/ 0 h 5393835"/>
              <a:gd name="connsiteX0-463" fmla="*/ 1784517 w 3581732"/>
              <a:gd name="connsiteY0-464" fmla="*/ 0 h 5393835"/>
              <a:gd name="connsiteX1-465" fmla="*/ 2667559 w 3581732"/>
              <a:gd name="connsiteY1-466" fmla="*/ 965877 h 5393835"/>
              <a:gd name="connsiteX2-467" fmla="*/ 2110301 w 3581732"/>
              <a:gd name="connsiteY2-468" fmla="*/ 711877 h 5393835"/>
              <a:gd name="connsiteX3-469" fmla="*/ 3581732 w 3581732"/>
              <a:gd name="connsiteY3-470" fmla="*/ 5393835 h 5393835"/>
              <a:gd name="connsiteX4-471" fmla="*/ 0 w 3581732"/>
              <a:gd name="connsiteY4-472" fmla="*/ 5368435 h 5393835"/>
              <a:gd name="connsiteX5-473" fmla="*/ 1484131 w 3581732"/>
              <a:gd name="connsiteY5-474" fmla="*/ 699177 h 5393835"/>
              <a:gd name="connsiteX6-475" fmla="*/ 914174 w 3581732"/>
              <a:gd name="connsiteY6-476" fmla="*/ 927777 h 5393835"/>
              <a:gd name="connsiteX7-477" fmla="*/ 1784517 w 3581732"/>
              <a:gd name="connsiteY7-478" fmla="*/ 0 h 5393835"/>
              <a:gd name="connsiteX0-479" fmla="*/ 1784517 w 3581732"/>
              <a:gd name="connsiteY0-480" fmla="*/ 0 h 5393835"/>
              <a:gd name="connsiteX1-481" fmla="*/ 2667559 w 3581732"/>
              <a:gd name="connsiteY1-482" fmla="*/ 965877 h 5393835"/>
              <a:gd name="connsiteX2-483" fmla="*/ 2110301 w 3581732"/>
              <a:gd name="connsiteY2-484" fmla="*/ 711877 h 5393835"/>
              <a:gd name="connsiteX3-485" fmla="*/ 3581732 w 3581732"/>
              <a:gd name="connsiteY3-486" fmla="*/ 5393835 h 5393835"/>
              <a:gd name="connsiteX4-487" fmla="*/ 0 w 3581732"/>
              <a:gd name="connsiteY4-488" fmla="*/ 5368435 h 5393835"/>
              <a:gd name="connsiteX5-489" fmla="*/ 1471431 w 3581732"/>
              <a:gd name="connsiteY5-490" fmla="*/ 864277 h 5393835"/>
              <a:gd name="connsiteX6-491" fmla="*/ 914174 w 3581732"/>
              <a:gd name="connsiteY6-492" fmla="*/ 927777 h 5393835"/>
              <a:gd name="connsiteX7-493" fmla="*/ 1784517 w 3581732"/>
              <a:gd name="connsiteY7-494" fmla="*/ 0 h 5393835"/>
              <a:gd name="connsiteX0-495" fmla="*/ 1784517 w 3581732"/>
              <a:gd name="connsiteY0-496" fmla="*/ 0 h 5393835"/>
              <a:gd name="connsiteX1-497" fmla="*/ 2667559 w 3581732"/>
              <a:gd name="connsiteY1-498" fmla="*/ 965877 h 5393835"/>
              <a:gd name="connsiteX2-499" fmla="*/ 2084901 w 3581732"/>
              <a:gd name="connsiteY2-500" fmla="*/ 876977 h 5393835"/>
              <a:gd name="connsiteX3-501" fmla="*/ 3581732 w 3581732"/>
              <a:gd name="connsiteY3-502" fmla="*/ 5393835 h 5393835"/>
              <a:gd name="connsiteX4-503" fmla="*/ 0 w 3581732"/>
              <a:gd name="connsiteY4-504" fmla="*/ 5368435 h 5393835"/>
              <a:gd name="connsiteX5-505" fmla="*/ 1471431 w 3581732"/>
              <a:gd name="connsiteY5-506" fmla="*/ 864277 h 5393835"/>
              <a:gd name="connsiteX6-507" fmla="*/ 914174 w 3581732"/>
              <a:gd name="connsiteY6-508" fmla="*/ 927777 h 5393835"/>
              <a:gd name="connsiteX7-509" fmla="*/ 1784517 w 3581732"/>
              <a:gd name="connsiteY7-510" fmla="*/ 0 h 5393835"/>
            </a:gdLst>
            <a:ahLst/>
            <a:cxnLst/>
            <a:rect l="l" t="t" r="r" b="b"/>
            <a:pathLst>
              <a:path w="3581732" h="5393835">
                <a:moveTo>
                  <a:pt x="1784517" y="0"/>
                </a:moveTo>
                <a:lnTo>
                  <a:pt x="2667559" y="965877"/>
                </a:lnTo>
                <a:lnTo>
                  <a:pt x="2084901" y="876977"/>
                </a:lnTo>
                <a:cubicBezTo>
                  <a:pt x="2088545" y="2496896"/>
                  <a:pt x="2498588" y="4116816"/>
                  <a:pt x="3581732" y="5393835"/>
                </a:cubicBezTo>
                <a:lnTo>
                  <a:pt x="0" y="5368435"/>
                </a:lnTo>
                <a:cubicBezTo>
                  <a:pt x="1129710" y="4193016"/>
                  <a:pt x="1383121" y="2661996"/>
                  <a:pt x="1471431" y="864277"/>
                </a:cubicBezTo>
                <a:lnTo>
                  <a:pt x="914174" y="927777"/>
                </a:lnTo>
                <a:lnTo>
                  <a:pt x="1784517" y="0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5000"/>
                </a:schemeClr>
              </a:gs>
              <a:gs pos="100000">
                <a:schemeClr val="accent2">
                  <a:alpha val="0"/>
                  <a:lumMod val="0"/>
                  <a:lumOff val="10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-223185" y="2831944"/>
            <a:ext cx="1570599" cy="2365698"/>
          </a:xfrm>
          <a:custGeom>
            <a:avLst/>
            <a:gdLst>
              <a:gd name="connsiteX0" fmla="*/ 921143 w 1842285"/>
              <a:gd name="connsiteY0" fmla="*/ 0 h 5812935"/>
              <a:gd name="connsiteX1" fmla="*/ 1842285 w 1842285"/>
              <a:gd name="connsiteY1" fmla="*/ 1588177 h 5812935"/>
              <a:gd name="connsiteX2" fmla="*/ 1323127 w 1842285"/>
              <a:gd name="connsiteY2" fmla="*/ 1588177 h 5812935"/>
              <a:gd name="connsiteX3" fmla="*/ 1715058 w 1842285"/>
              <a:gd name="connsiteY3" fmla="*/ 5812935 h 5812935"/>
              <a:gd name="connsiteX4" fmla="*/ 127226 w 1842285"/>
              <a:gd name="connsiteY4" fmla="*/ 5812935 h 5812935"/>
              <a:gd name="connsiteX5" fmla="*/ 519157 w 1842285"/>
              <a:gd name="connsiteY5" fmla="*/ 1588177 h 5812935"/>
              <a:gd name="connsiteX6" fmla="*/ 0 w 1842285"/>
              <a:gd name="connsiteY6" fmla="*/ 1588177 h 5812935"/>
              <a:gd name="connsiteX0-1" fmla="*/ 1771817 w 2692959"/>
              <a:gd name="connsiteY0-2" fmla="*/ 0 h 6219335"/>
              <a:gd name="connsiteX1-3" fmla="*/ 2692959 w 2692959"/>
              <a:gd name="connsiteY1-4" fmla="*/ 1588177 h 6219335"/>
              <a:gd name="connsiteX2-5" fmla="*/ 2173801 w 2692959"/>
              <a:gd name="connsiteY2-6" fmla="*/ 1588177 h 6219335"/>
              <a:gd name="connsiteX3-7" fmla="*/ 2565732 w 2692959"/>
              <a:gd name="connsiteY3-8" fmla="*/ 5812935 h 6219335"/>
              <a:gd name="connsiteX4-9" fmla="*/ 0 w 2692959"/>
              <a:gd name="connsiteY4-10" fmla="*/ 6219335 h 6219335"/>
              <a:gd name="connsiteX5-11" fmla="*/ 1369831 w 2692959"/>
              <a:gd name="connsiteY5-12" fmla="*/ 1588177 h 6219335"/>
              <a:gd name="connsiteX6-13" fmla="*/ 850674 w 2692959"/>
              <a:gd name="connsiteY6-14" fmla="*/ 1588177 h 6219335"/>
              <a:gd name="connsiteX7" fmla="*/ 1771817 w 2692959"/>
              <a:gd name="connsiteY7" fmla="*/ 0 h 6219335"/>
              <a:gd name="connsiteX0-15" fmla="*/ 1771817 w 3403932"/>
              <a:gd name="connsiteY0-16" fmla="*/ 0 h 6219335"/>
              <a:gd name="connsiteX1-17" fmla="*/ 2692959 w 3403932"/>
              <a:gd name="connsiteY1-18" fmla="*/ 1588177 h 6219335"/>
              <a:gd name="connsiteX2-19" fmla="*/ 2173801 w 3403932"/>
              <a:gd name="connsiteY2-20" fmla="*/ 1588177 h 6219335"/>
              <a:gd name="connsiteX3-21" fmla="*/ 3403932 w 3403932"/>
              <a:gd name="connsiteY3-22" fmla="*/ 6143135 h 6219335"/>
              <a:gd name="connsiteX4-23" fmla="*/ 0 w 3403932"/>
              <a:gd name="connsiteY4-24" fmla="*/ 6219335 h 6219335"/>
              <a:gd name="connsiteX5-25" fmla="*/ 1369831 w 3403932"/>
              <a:gd name="connsiteY5-26" fmla="*/ 1588177 h 6219335"/>
              <a:gd name="connsiteX6-27" fmla="*/ 850674 w 3403932"/>
              <a:gd name="connsiteY6-28" fmla="*/ 1588177 h 6219335"/>
              <a:gd name="connsiteX7-29" fmla="*/ 1771817 w 3403932"/>
              <a:gd name="connsiteY7-30" fmla="*/ 0 h 6219335"/>
              <a:gd name="connsiteX0-31" fmla="*/ 1771817 w 3403932"/>
              <a:gd name="connsiteY0-32" fmla="*/ 0 h 6219335"/>
              <a:gd name="connsiteX1-33" fmla="*/ 2692959 w 3403932"/>
              <a:gd name="connsiteY1-34" fmla="*/ 1588177 h 6219335"/>
              <a:gd name="connsiteX2-35" fmla="*/ 2173801 w 3403932"/>
              <a:gd name="connsiteY2-36" fmla="*/ 1588177 h 6219335"/>
              <a:gd name="connsiteX3-37" fmla="*/ 3403932 w 3403932"/>
              <a:gd name="connsiteY3-38" fmla="*/ 6143135 h 6219335"/>
              <a:gd name="connsiteX4-39" fmla="*/ 0 w 3403932"/>
              <a:gd name="connsiteY4-40" fmla="*/ 6219335 h 6219335"/>
              <a:gd name="connsiteX5-41" fmla="*/ 1369831 w 3403932"/>
              <a:gd name="connsiteY5-42" fmla="*/ 1588177 h 6219335"/>
              <a:gd name="connsiteX6-43" fmla="*/ 850674 w 3403932"/>
              <a:gd name="connsiteY6-44" fmla="*/ 1588177 h 6219335"/>
              <a:gd name="connsiteX7-45" fmla="*/ 1771817 w 3403932"/>
              <a:gd name="connsiteY7-46" fmla="*/ 0 h 6219335"/>
              <a:gd name="connsiteX0-47" fmla="*/ 1771817 w 3403932"/>
              <a:gd name="connsiteY0-48" fmla="*/ 0 h 6219335"/>
              <a:gd name="connsiteX1-49" fmla="*/ 2692959 w 3403932"/>
              <a:gd name="connsiteY1-50" fmla="*/ 1588177 h 6219335"/>
              <a:gd name="connsiteX2-51" fmla="*/ 2173801 w 3403932"/>
              <a:gd name="connsiteY2-52" fmla="*/ 1588177 h 6219335"/>
              <a:gd name="connsiteX3-53" fmla="*/ 3403932 w 3403932"/>
              <a:gd name="connsiteY3-54" fmla="*/ 6143135 h 6219335"/>
              <a:gd name="connsiteX4-55" fmla="*/ 0 w 3403932"/>
              <a:gd name="connsiteY4-56" fmla="*/ 6219335 h 6219335"/>
              <a:gd name="connsiteX5-57" fmla="*/ 1369831 w 3403932"/>
              <a:gd name="connsiteY5-58" fmla="*/ 1588177 h 6219335"/>
              <a:gd name="connsiteX6-59" fmla="*/ 850674 w 3403932"/>
              <a:gd name="connsiteY6-60" fmla="*/ 1588177 h 6219335"/>
              <a:gd name="connsiteX7-61" fmla="*/ 1771817 w 3403932"/>
              <a:gd name="connsiteY7-62" fmla="*/ 0 h 6219335"/>
              <a:gd name="connsiteX0-63" fmla="*/ 1771817 w 3403932"/>
              <a:gd name="connsiteY0-64" fmla="*/ 0 h 6219335"/>
              <a:gd name="connsiteX1-65" fmla="*/ 2692959 w 3403932"/>
              <a:gd name="connsiteY1-66" fmla="*/ 1588177 h 6219335"/>
              <a:gd name="connsiteX2-67" fmla="*/ 2173801 w 3403932"/>
              <a:gd name="connsiteY2-68" fmla="*/ 1588177 h 6219335"/>
              <a:gd name="connsiteX3-69" fmla="*/ 3403932 w 3403932"/>
              <a:gd name="connsiteY3-70" fmla="*/ 6143135 h 6219335"/>
              <a:gd name="connsiteX4-71" fmla="*/ 0 w 3403932"/>
              <a:gd name="connsiteY4-72" fmla="*/ 6219335 h 6219335"/>
              <a:gd name="connsiteX5-73" fmla="*/ 1369831 w 3403932"/>
              <a:gd name="connsiteY5-74" fmla="*/ 1588177 h 6219335"/>
              <a:gd name="connsiteX6-75" fmla="*/ 850674 w 3403932"/>
              <a:gd name="connsiteY6-76" fmla="*/ 1588177 h 6219335"/>
              <a:gd name="connsiteX7-77" fmla="*/ 1771817 w 3403932"/>
              <a:gd name="connsiteY7-78" fmla="*/ 0 h 6219335"/>
              <a:gd name="connsiteX0-79" fmla="*/ 1771817 w 3403932"/>
              <a:gd name="connsiteY0-80" fmla="*/ 0 h 6219335"/>
              <a:gd name="connsiteX1-81" fmla="*/ 2692959 w 3403932"/>
              <a:gd name="connsiteY1-82" fmla="*/ 1588177 h 6219335"/>
              <a:gd name="connsiteX2-83" fmla="*/ 2173801 w 3403932"/>
              <a:gd name="connsiteY2-84" fmla="*/ 1588177 h 6219335"/>
              <a:gd name="connsiteX3-85" fmla="*/ 3403932 w 3403932"/>
              <a:gd name="connsiteY3-86" fmla="*/ 6143135 h 6219335"/>
              <a:gd name="connsiteX4-87" fmla="*/ 0 w 3403932"/>
              <a:gd name="connsiteY4-88" fmla="*/ 6219335 h 6219335"/>
              <a:gd name="connsiteX5-89" fmla="*/ 1369831 w 3403932"/>
              <a:gd name="connsiteY5-90" fmla="*/ 1588177 h 6219335"/>
              <a:gd name="connsiteX6-91" fmla="*/ 850674 w 3403932"/>
              <a:gd name="connsiteY6-92" fmla="*/ 1588177 h 6219335"/>
              <a:gd name="connsiteX7-93" fmla="*/ 1771817 w 3403932"/>
              <a:gd name="connsiteY7-94" fmla="*/ 0 h 6219335"/>
              <a:gd name="connsiteX0-95" fmla="*/ 1771817 w 3403932"/>
              <a:gd name="connsiteY0-96" fmla="*/ 0 h 6219335"/>
              <a:gd name="connsiteX1-97" fmla="*/ 2692959 w 3403932"/>
              <a:gd name="connsiteY1-98" fmla="*/ 1588177 h 6219335"/>
              <a:gd name="connsiteX2-99" fmla="*/ 2173801 w 3403932"/>
              <a:gd name="connsiteY2-100" fmla="*/ 1588177 h 6219335"/>
              <a:gd name="connsiteX3-101" fmla="*/ 3403932 w 3403932"/>
              <a:gd name="connsiteY3-102" fmla="*/ 6143135 h 6219335"/>
              <a:gd name="connsiteX4-103" fmla="*/ 0 w 3403932"/>
              <a:gd name="connsiteY4-104" fmla="*/ 6219335 h 6219335"/>
              <a:gd name="connsiteX5-105" fmla="*/ 1369831 w 3403932"/>
              <a:gd name="connsiteY5-106" fmla="*/ 1588177 h 6219335"/>
              <a:gd name="connsiteX6-107" fmla="*/ 850674 w 3403932"/>
              <a:gd name="connsiteY6-108" fmla="*/ 1588177 h 6219335"/>
              <a:gd name="connsiteX7-109" fmla="*/ 1771817 w 3403932"/>
              <a:gd name="connsiteY7-110" fmla="*/ 0 h 6219335"/>
              <a:gd name="connsiteX0-111" fmla="*/ 1771817 w 3403932"/>
              <a:gd name="connsiteY0-112" fmla="*/ 0 h 6219335"/>
              <a:gd name="connsiteX1-113" fmla="*/ 2692959 w 3403932"/>
              <a:gd name="connsiteY1-114" fmla="*/ 1588177 h 6219335"/>
              <a:gd name="connsiteX2-115" fmla="*/ 2173801 w 3403932"/>
              <a:gd name="connsiteY2-116" fmla="*/ 1588177 h 6219335"/>
              <a:gd name="connsiteX3-117" fmla="*/ 3403932 w 3403932"/>
              <a:gd name="connsiteY3-118" fmla="*/ 6143135 h 6219335"/>
              <a:gd name="connsiteX4-119" fmla="*/ 0 w 3403932"/>
              <a:gd name="connsiteY4-120" fmla="*/ 6219335 h 6219335"/>
              <a:gd name="connsiteX5-121" fmla="*/ 1369831 w 3403932"/>
              <a:gd name="connsiteY5-122" fmla="*/ 1588177 h 6219335"/>
              <a:gd name="connsiteX6-123" fmla="*/ 850674 w 3403932"/>
              <a:gd name="connsiteY6-124" fmla="*/ 1588177 h 6219335"/>
              <a:gd name="connsiteX7-125" fmla="*/ 1771817 w 3403932"/>
              <a:gd name="connsiteY7-126" fmla="*/ 0 h 6219335"/>
              <a:gd name="connsiteX0-127" fmla="*/ 1771817 w 3403932"/>
              <a:gd name="connsiteY0-128" fmla="*/ 0 h 6219335"/>
              <a:gd name="connsiteX1-129" fmla="*/ 2692959 w 3403932"/>
              <a:gd name="connsiteY1-130" fmla="*/ 1588177 h 6219335"/>
              <a:gd name="connsiteX2-131" fmla="*/ 2173801 w 3403932"/>
              <a:gd name="connsiteY2-132" fmla="*/ 1588177 h 6219335"/>
              <a:gd name="connsiteX3-133" fmla="*/ 3403932 w 3403932"/>
              <a:gd name="connsiteY3-134" fmla="*/ 6143135 h 6219335"/>
              <a:gd name="connsiteX4-135" fmla="*/ 0 w 3403932"/>
              <a:gd name="connsiteY4-136" fmla="*/ 6219335 h 6219335"/>
              <a:gd name="connsiteX5-137" fmla="*/ 1369831 w 3403932"/>
              <a:gd name="connsiteY5-138" fmla="*/ 1588177 h 6219335"/>
              <a:gd name="connsiteX6-139" fmla="*/ 825274 w 3403932"/>
              <a:gd name="connsiteY6-140" fmla="*/ 1689777 h 6219335"/>
              <a:gd name="connsiteX7-141" fmla="*/ 1771817 w 3403932"/>
              <a:gd name="connsiteY7-142" fmla="*/ 0 h 6219335"/>
              <a:gd name="connsiteX0-143" fmla="*/ 1771817 w 3403932"/>
              <a:gd name="connsiteY0-144" fmla="*/ 0 h 6219335"/>
              <a:gd name="connsiteX1-145" fmla="*/ 2692959 w 3403932"/>
              <a:gd name="connsiteY1-146" fmla="*/ 1664377 h 6219335"/>
              <a:gd name="connsiteX2-147" fmla="*/ 2173801 w 3403932"/>
              <a:gd name="connsiteY2-148" fmla="*/ 1588177 h 6219335"/>
              <a:gd name="connsiteX3-149" fmla="*/ 3403932 w 3403932"/>
              <a:gd name="connsiteY3-150" fmla="*/ 6143135 h 6219335"/>
              <a:gd name="connsiteX4-151" fmla="*/ 0 w 3403932"/>
              <a:gd name="connsiteY4-152" fmla="*/ 6219335 h 6219335"/>
              <a:gd name="connsiteX5-153" fmla="*/ 1369831 w 3403932"/>
              <a:gd name="connsiteY5-154" fmla="*/ 1588177 h 6219335"/>
              <a:gd name="connsiteX6-155" fmla="*/ 825274 w 3403932"/>
              <a:gd name="connsiteY6-156" fmla="*/ 1689777 h 6219335"/>
              <a:gd name="connsiteX7-157" fmla="*/ 1771817 w 3403932"/>
              <a:gd name="connsiteY7-158" fmla="*/ 0 h 6219335"/>
              <a:gd name="connsiteX0-159" fmla="*/ 1822617 w 3403932"/>
              <a:gd name="connsiteY0-160" fmla="*/ 0 h 5444635"/>
              <a:gd name="connsiteX1-161" fmla="*/ 2692959 w 3403932"/>
              <a:gd name="connsiteY1-162" fmla="*/ 889677 h 5444635"/>
              <a:gd name="connsiteX2-163" fmla="*/ 2173801 w 3403932"/>
              <a:gd name="connsiteY2-164" fmla="*/ 813477 h 5444635"/>
              <a:gd name="connsiteX3-165" fmla="*/ 3403932 w 3403932"/>
              <a:gd name="connsiteY3-166" fmla="*/ 5368435 h 5444635"/>
              <a:gd name="connsiteX4-167" fmla="*/ 0 w 3403932"/>
              <a:gd name="connsiteY4-168" fmla="*/ 5444635 h 5444635"/>
              <a:gd name="connsiteX5-169" fmla="*/ 1369831 w 3403932"/>
              <a:gd name="connsiteY5-170" fmla="*/ 813477 h 5444635"/>
              <a:gd name="connsiteX6-171" fmla="*/ 825274 w 3403932"/>
              <a:gd name="connsiteY6-172" fmla="*/ 915077 h 5444635"/>
              <a:gd name="connsiteX7-173" fmla="*/ 1822617 w 3403932"/>
              <a:gd name="connsiteY7-174" fmla="*/ 0 h 5444635"/>
              <a:gd name="connsiteX0-175" fmla="*/ 1784517 w 3365832"/>
              <a:gd name="connsiteY0-176" fmla="*/ 0 h 5368435"/>
              <a:gd name="connsiteX1-177" fmla="*/ 2654859 w 3365832"/>
              <a:gd name="connsiteY1-178" fmla="*/ 889677 h 5368435"/>
              <a:gd name="connsiteX2-179" fmla="*/ 2135701 w 3365832"/>
              <a:gd name="connsiteY2-180" fmla="*/ 813477 h 5368435"/>
              <a:gd name="connsiteX3-181" fmla="*/ 3365832 w 3365832"/>
              <a:gd name="connsiteY3-182" fmla="*/ 5368435 h 5368435"/>
              <a:gd name="connsiteX4-183" fmla="*/ 0 w 3365832"/>
              <a:gd name="connsiteY4-184" fmla="*/ 5368435 h 5368435"/>
              <a:gd name="connsiteX5-185" fmla="*/ 1331731 w 3365832"/>
              <a:gd name="connsiteY5-186" fmla="*/ 813477 h 5368435"/>
              <a:gd name="connsiteX6-187" fmla="*/ 787174 w 3365832"/>
              <a:gd name="connsiteY6-188" fmla="*/ 915077 h 5368435"/>
              <a:gd name="connsiteX7-189" fmla="*/ 1784517 w 3365832"/>
              <a:gd name="connsiteY7-190" fmla="*/ 0 h 5368435"/>
              <a:gd name="connsiteX0-191" fmla="*/ 1784517 w 3492832"/>
              <a:gd name="connsiteY0-192" fmla="*/ 0 h 5368435"/>
              <a:gd name="connsiteX1-193" fmla="*/ 2654859 w 3492832"/>
              <a:gd name="connsiteY1-194" fmla="*/ 889677 h 5368435"/>
              <a:gd name="connsiteX2-195" fmla="*/ 2135701 w 3492832"/>
              <a:gd name="connsiteY2-196" fmla="*/ 813477 h 5368435"/>
              <a:gd name="connsiteX3-197" fmla="*/ 3492832 w 3492832"/>
              <a:gd name="connsiteY3-198" fmla="*/ 5368435 h 5368435"/>
              <a:gd name="connsiteX4-199" fmla="*/ 0 w 3492832"/>
              <a:gd name="connsiteY4-200" fmla="*/ 5368435 h 5368435"/>
              <a:gd name="connsiteX5-201" fmla="*/ 1331731 w 3492832"/>
              <a:gd name="connsiteY5-202" fmla="*/ 813477 h 5368435"/>
              <a:gd name="connsiteX6-203" fmla="*/ 787174 w 3492832"/>
              <a:gd name="connsiteY6-204" fmla="*/ 915077 h 5368435"/>
              <a:gd name="connsiteX7-205" fmla="*/ 1784517 w 3492832"/>
              <a:gd name="connsiteY7-206" fmla="*/ 0 h 5368435"/>
              <a:gd name="connsiteX0-207" fmla="*/ 1784517 w 3581732"/>
              <a:gd name="connsiteY0-208" fmla="*/ 0 h 5393835"/>
              <a:gd name="connsiteX1-209" fmla="*/ 2654859 w 3581732"/>
              <a:gd name="connsiteY1-210" fmla="*/ 889677 h 5393835"/>
              <a:gd name="connsiteX2-211" fmla="*/ 2135701 w 3581732"/>
              <a:gd name="connsiteY2-212" fmla="*/ 813477 h 5393835"/>
              <a:gd name="connsiteX3-213" fmla="*/ 3581732 w 3581732"/>
              <a:gd name="connsiteY3-214" fmla="*/ 5393835 h 5393835"/>
              <a:gd name="connsiteX4-215" fmla="*/ 0 w 3581732"/>
              <a:gd name="connsiteY4-216" fmla="*/ 5368435 h 5393835"/>
              <a:gd name="connsiteX5-217" fmla="*/ 1331731 w 3581732"/>
              <a:gd name="connsiteY5-218" fmla="*/ 813477 h 5393835"/>
              <a:gd name="connsiteX6-219" fmla="*/ 787174 w 3581732"/>
              <a:gd name="connsiteY6-220" fmla="*/ 915077 h 5393835"/>
              <a:gd name="connsiteX7-221" fmla="*/ 1784517 w 3581732"/>
              <a:gd name="connsiteY7-222" fmla="*/ 0 h 5393835"/>
              <a:gd name="connsiteX0-223" fmla="*/ 1784517 w 3581732"/>
              <a:gd name="connsiteY0-224" fmla="*/ 0 h 5393835"/>
              <a:gd name="connsiteX1-225" fmla="*/ 2654859 w 3581732"/>
              <a:gd name="connsiteY1-226" fmla="*/ 889677 h 5393835"/>
              <a:gd name="connsiteX2-227" fmla="*/ 2135701 w 3581732"/>
              <a:gd name="connsiteY2-228" fmla="*/ 813477 h 5393835"/>
              <a:gd name="connsiteX3-229" fmla="*/ 3581732 w 3581732"/>
              <a:gd name="connsiteY3-230" fmla="*/ 5393835 h 5393835"/>
              <a:gd name="connsiteX4-231" fmla="*/ 0 w 3581732"/>
              <a:gd name="connsiteY4-232" fmla="*/ 5368435 h 5393835"/>
              <a:gd name="connsiteX5-233" fmla="*/ 1331731 w 3581732"/>
              <a:gd name="connsiteY5-234" fmla="*/ 813477 h 5393835"/>
              <a:gd name="connsiteX6-235" fmla="*/ 787174 w 3581732"/>
              <a:gd name="connsiteY6-236" fmla="*/ 915077 h 5393835"/>
              <a:gd name="connsiteX7-237" fmla="*/ 1784517 w 3581732"/>
              <a:gd name="connsiteY7-238" fmla="*/ 0 h 5393835"/>
              <a:gd name="connsiteX0-239" fmla="*/ 1784517 w 3581732"/>
              <a:gd name="connsiteY0-240" fmla="*/ 0 h 5393835"/>
              <a:gd name="connsiteX1-241" fmla="*/ 2654859 w 3581732"/>
              <a:gd name="connsiteY1-242" fmla="*/ 889677 h 5393835"/>
              <a:gd name="connsiteX2-243" fmla="*/ 2135701 w 3581732"/>
              <a:gd name="connsiteY2-244" fmla="*/ 813477 h 5393835"/>
              <a:gd name="connsiteX3-245" fmla="*/ 3581732 w 3581732"/>
              <a:gd name="connsiteY3-246" fmla="*/ 5393835 h 5393835"/>
              <a:gd name="connsiteX4-247" fmla="*/ 0 w 3581732"/>
              <a:gd name="connsiteY4-248" fmla="*/ 5368435 h 5393835"/>
              <a:gd name="connsiteX5-249" fmla="*/ 1331731 w 3581732"/>
              <a:gd name="connsiteY5-250" fmla="*/ 813477 h 5393835"/>
              <a:gd name="connsiteX6-251" fmla="*/ 787174 w 3581732"/>
              <a:gd name="connsiteY6-252" fmla="*/ 915077 h 5393835"/>
              <a:gd name="connsiteX7-253" fmla="*/ 1784517 w 3581732"/>
              <a:gd name="connsiteY7-254" fmla="*/ 0 h 5393835"/>
              <a:gd name="connsiteX0-255" fmla="*/ 1784517 w 3581732"/>
              <a:gd name="connsiteY0-256" fmla="*/ 0 h 5393835"/>
              <a:gd name="connsiteX1-257" fmla="*/ 2654859 w 3581732"/>
              <a:gd name="connsiteY1-258" fmla="*/ 889677 h 5393835"/>
              <a:gd name="connsiteX2-259" fmla="*/ 2135701 w 3581732"/>
              <a:gd name="connsiteY2-260" fmla="*/ 813477 h 5393835"/>
              <a:gd name="connsiteX3-261" fmla="*/ 3581732 w 3581732"/>
              <a:gd name="connsiteY3-262" fmla="*/ 5393835 h 5393835"/>
              <a:gd name="connsiteX4-263" fmla="*/ 0 w 3581732"/>
              <a:gd name="connsiteY4-264" fmla="*/ 5368435 h 5393835"/>
              <a:gd name="connsiteX5-265" fmla="*/ 1331731 w 3581732"/>
              <a:gd name="connsiteY5-266" fmla="*/ 813477 h 5393835"/>
              <a:gd name="connsiteX6-267" fmla="*/ 787174 w 3581732"/>
              <a:gd name="connsiteY6-268" fmla="*/ 915077 h 5393835"/>
              <a:gd name="connsiteX7-269" fmla="*/ 1784517 w 3581732"/>
              <a:gd name="connsiteY7-270" fmla="*/ 0 h 5393835"/>
              <a:gd name="connsiteX0-271" fmla="*/ 1784517 w 3581732"/>
              <a:gd name="connsiteY0-272" fmla="*/ 0 h 5393835"/>
              <a:gd name="connsiteX1-273" fmla="*/ 2654859 w 3581732"/>
              <a:gd name="connsiteY1-274" fmla="*/ 889677 h 5393835"/>
              <a:gd name="connsiteX2-275" fmla="*/ 2135701 w 3581732"/>
              <a:gd name="connsiteY2-276" fmla="*/ 813477 h 5393835"/>
              <a:gd name="connsiteX3-277" fmla="*/ 3581732 w 3581732"/>
              <a:gd name="connsiteY3-278" fmla="*/ 5393835 h 5393835"/>
              <a:gd name="connsiteX4-279" fmla="*/ 0 w 3581732"/>
              <a:gd name="connsiteY4-280" fmla="*/ 5368435 h 5393835"/>
              <a:gd name="connsiteX5-281" fmla="*/ 1331731 w 3581732"/>
              <a:gd name="connsiteY5-282" fmla="*/ 813477 h 5393835"/>
              <a:gd name="connsiteX6-283" fmla="*/ 787174 w 3581732"/>
              <a:gd name="connsiteY6-284" fmla="*/ 915077 h 5393835"/>
              <a:gd name="connsiteX7-285" fmla="*/ 1784517 w 3581732"/>
              <a:gd name="connsiteY7-286" fmla="*/ 0 h 5393835"/>
              <a:gd name="connsiteX0-287" fmla="*/ 1784517 w 3581732"/>
              <a:gd name="connsiteY0-288" fmla="*/ 0 h 5393835"/>
              <a:gd name="connsiteX1-289" fmla="*/ 2654859 w 3581732"/>
              <a:gd name="connsiteY1-290" fmla="*/ 889677 h 5393835"/>
              <a:gd name="connsiteX2-291" fmla="*/ 2110301 w 3581732"/>
              <a:gd name="connsiteY2-292" fmla="*/ 711877 h 5393835"/>
              <a:gd name="connsiteX3-293" fmla="*/ 3581732 w 3581732"/>
              <a:gd name="connsiteY3-294" fmla="*/ 5393835 h 5393835"/>
              <a:gd name="connsiteX4-295" fmla="*/ 0 w 3581732"/>
              <a:gd name="connsiteY4-296" fmla="*/ 5368435 h 5393835"/>
              <a:gd name="connsiteX5-297" fmla="*/ 1331731 w 3581732"/>
              <a:gd name="connsiteY5-298" fmla="*/ 813477 h 5393835"/>
              <a:gd name="connsiteX6-299" fmla="*/ 787174 w 3581732"/>
              <a:gd name="connsiteY6-300" fmla="*/ 915077 h 5393835"/>
              <a:gd name="connsiteX7-301" fmla="*/ 1784517 w 3581732"/>
              <a:gd name="connsiteY7-302" fmla="*/ 0 h 5393835"/>
              <a:gd name="connsiteX0-303" fmla="*/ 1784517 w 3581732"/>
              <a:gd name="connsiteY0-304" fmla="*/ 0 h 5393835"/>
              <a:gd name="connsiteX1-305" fmla="*/ 2654859 w 3581732"/>
              <a:gd name="connsiteY1-306" fmla="*/ 889677 h 5393835"/>
              <a:gd name="connsiteX2-307" fmla="*/ 2110301 w 3581732"/>
              <a:gd name="connsiteY2-308" fmla="*/ 711877 h 5393835"/>
              <a:gd name="connsiteX3-309" fmla="*/ 3581732 w 3581732"/>
              <a:gd name="connsiteY3-310" fmla="*/ 5393835 h 5393835"/>
              <a:gd name="connsiteX4-311" fmla="*/ 0 w 3581732"/>
              <a:gd name="connsiteY4-312" fmla="*/ 5368435 h 5393835"/>
              <a:gd name="connsiteX5-313" fmla="*/ 1331731 w 3581732"/>
              <a:gd name="connsiteY5-314" fmla="*/ 737277 h 5393835"/>
              <a:gd name="connsiteX6-315" fmla="*/ 787174 w 3581732"/>
              <a:gd name="connsiteY6-316" fmla="*/ 915077 h 5393835"/>
              <a:gd name="connsiteX7-317" fmla="*/ 1784517 w 3581732"/>
              <a:gd name="connsiteY7-318" fmla="*/ 0 h 5393835"/>
              <a:gd name="connsiteX0-319" fmla="*/ 1784517 w 3581732"/>
              <a:gd name="connsiteY0-320" fmla="*/ 0 h 5393835"/>
              <a:gd name="connsiteX1-321" fmla="*/ 2654859 w 3581732"/>
              <a:gd name="connsiteY1-322" fmla="*/ 889677 h 5393835"/>
              <a:gd name="connsiteX2-323" fmla="*/ 2110301 w 3581732"/>
              <a:gd name="connsiteY2-324" fmla="*/ 711877 h 5393835"/>
              <a:gd name="connsiteX3-325" fmla="*/ 3581732 w 3581732"/>
              <a:gd name="connsiteY3-326" fmla="*/ 5393835 h 5393835"/>
              <a:gd name="connsiteX4-327" fmla="*/ 0 w 3581732"/>
              <a:gd name="connsiteY4-328" fmla="*/ 5368435 h 5393835"/>
              <a:gd name="connsiteX5-329" fmla="*/ 1331731 w 3581732"/>
              <a:gd name="connsiteY5-330" fmla="*/ 749977 h 5393835"/>
              <a:gd name="connsiteX6-331" fmla="*/ 787174 w 3581732"/>
              <a:gd name="connsiteY6-332" fmla="*/ 915077 h 5393835"/>
              <a:gd name="connsiteX7-333" fmla="*/ 1784517 w 3581732"/>
              <a:gd name="connsiteY7-334" fmla="*/ 0 h 5393835"/>
              <a:gd name="connsiteX0-335" fmla="*/ 1784517 w 3581732"/>
              <a:gd name="connsiteY0-336" fmla="*/ 0 h 5393835"/>
              <a:gd name="connsiteX1-337" fmla="*/ 2654859 w 3581732"/>
              <a:gd name="connsiteY1-338" fmla="*/ 889677 h 5393835"/>
              <a:gd name="connsiteX2-339" fmla="*/ 2110301 w 3581732"/>
              <a:gd name="connsiteY2-340" fmla="*/ 711877 h 5393835"/>
              <a:gd name="connsiteX3-341" fmla="*/ 3581732 w 3581732"/>
              <a:gd name="connsiteY3-342" fmla="*/ 5393835 h 5393835"/>
              <a:gd name="connsiteX4-343" fmla="*/ 0 w 3581732"/>
              <a:gd name="connsiteY4-344" fmla="*/ 5368435 h 5393835"/>
              <a:gd name="connsiteX5-345" fmla="*/ 1331731 w 3581732"/>
              <a:gd name="connsiteY5-346" fmla="*/ 711877 h 5393835"/>
              <a:gd name="connsiteX6-347" fmla="*/ 787174 w 3581732"/>
              <a:gd name="connsiteY6-348" fmla="*/ 915077 h 5393835"/>
              <a:gd name="connsiteX7-349" fmla="*/ 1784517 w 3581732"/>
              <a:gd name="connsiteY7-350" fmla="*/ 0 h 5393835"/>
              <a:gd name="connsiteX0-351" fmla="*/ 1784517 w 3581732"/>
              <a:gd name="connsiteY0-352" fmla="*/ 0 h 5393835"/>
              <a:gd name="connsiteX1-353" fmla="*/ 2654859 w 3581732"/>
              <a:gd name="connsiteY1-354" fmla="*/ 915077 h 5393835"/>
              <a:gd name="connsiteX2-355" fmla="*/ 2110301 w 3581732"/>
              <a:gd name="connsiteY2-356" fmla="*/ 711877 h 5393835"/>
              <a:gd name="connsiteX3-357" fmla="*/ 3581732 w 3581732"/>
              <a:gd name="connsiteY3-358" fmla="*/ 5393835 h 5393835"/>
              <a:gd name="connsiteX4-359" fmla="*/ 0 w 3581732"/>
              <a:gd name="connsiteY4-360" fmla="*/ 5368435 h 5393835"/>
              <a:gd name="connsiteX5-361" fmla="*/ 1331731 w 3581732"/>
              <a:gd name="connsiteY5-362" fmla="*/ 711877 h 5393835"/>
              <a:gd name="connsiteX6-363" fmla="*/ 787174 w 3581732"/>
              <a:gd name="connsiteY6-364" fmla="*/ 915077 h 5393835"/>
              <a:gd name="connsiteX7-365" fmla="*/ 1784517 w 3581732"/>
              <a:gd name="connsiteY7-366" fmla="*/ 0 h 5393835"/>
              <a:gd name="connsiteX0-367" fmla="*/ 1784517 w 3581732"/>
              <a:gd name="connsiteY0-368" fmla="*/ 0 h 5393835"/>
              <a:gd name="connsiteX1-369" fmla="*/ 2692959 w 3581732"/>
              <a:gd name="connsiteY1-370" fmla="*/ 902377 h 5393835"/>
              <a:gd name="connsiteX2-371" fmla="*/ 2110301 w 3581732"/>
              <a:gd name="connsiteY2-372" fmla="*/ 711877 h 5393835"/>
              <a:gd name="connsiteX3-373" fmla="*/ 3581732 w 3581732"/>
              <a:gd name="connsiteY3-374" fmla="*/ 5393835 h 5393835"/>
              <a:gd name="connsiteX4-375" fmla="*/ 0 w 3581732"/>
              <a:gd name="connsiteY4-376" fmla="*/ 5368435 h 5393835"/>
              <a:gd name="connsiteX5-377" fmla="*/ 1331731 w 3581732"/>
              <a:gd name="connsiteY5-378" fmla="*/ 711877 h 5393835"/>
              <a:gd name="connsiteX6-379" fmla="*/ 787174 w 3581732"/>
              <a:gd name="connsiteY6-380" fmla="*/ 915077 h 5393835"/>
              <a:gd name="connsiteX7-381" fmla="*/ 1784517 w 3581732"/>
              <a:gd name="connsiteY7-382" fmla="*/ 0 h 5393835"/>
              <a:gd name="connsiteX0-383" fmla="*/ 1784517 w 3581732"/>
              <a:gd name="connsiteY0-384" fmla="*/ 0 h 5393835"/>
              <a:gd name="connsiteX1-385" fmla="*/ 2692959 w 3581732"/>
              <a:gd name="connsiteY1-386" fmla="*/ 902377 h 5393835"/>
              <a:gd name="connsiteX2-387" fmla="*/ 2110301 w 3581732"/>
              <a:gd name="connsiteY2-388" fmla="*/ 711877 h 5393835"/>
              <a:gd name="connsiteX3-389" fmla="*/ 3581732 w 3581732"/>
              <a:gd name="connsiteY3-390" fmla="*/ 5393835 h 5393835"/>
              <a:gd name="connsiteX4-391" fmla="*/ 0 w 3581732"/>
              <a:gd name="connsiteY4-392" fmla="*/ 5368435 h 5393835"/>
              <a:gd name="connsiteX5-393" fmla="*/ 1484131 w 3581732"/>
              <a:gd name="connsiteY5-394" fmla="*/ 699177 h 5393835"/>
              <a:gd name="connsiteX6-395" fmla="*/ 787174 w 3581732"/>
              <a:gd name="connsiteY6-396" fmla="*/ 915077 h 5393835"/>
              <a:gd name="connsiteX7-397" fmla="*/ 1784517 w 3581732"/>
              <a:gd name="connsiteY7-398" fmla="*/ 0 h 5393835"/>
              <a:gd name="connsiteX0-399" fmla="*/ 1784517 w 3581732"/>
              <a:gd name="connsiteY0-400" fmla="*/ 0 h 5393835"/>
              <a:gd name="connsiteX1-401" fmla="*/ 2692959 w 3581732"/>
              <a:gd name="connsiteY1-402" fmla="*/ 902377 h 5393835"/>
              <a:gd name="connsiteX2-403" fmla="*/ 2110301 w 3581732"/>
              <a:gd name="connsiteY2-404" fmla="*/ 711877 h 5393835"/>
              <a:gd name="connsiteX3-405" fmla="*/ 3581732 w 3581732"/>
              <a:gd name="connsiteY3-406" fmla="*/ 5393835 h 5393835"/>
              <a:gd name="connsiteX4-407" fmla="*/ 0 w 3581732"/>
              <a:gd name="connsiteY4-408" fmla="*/ 5368435 h 5393835"/>
              <a:gd name="connsiteX5-409" fmla="*/ 1484131 w 3581732"/>
              <a:gd name="connsiteY5-410" fmla="*/ 699177 h 5393835"/>
              <a:gd name="connsiteX6-411" fmla="*/ 787174 w 3581732"/>
              <a:gd name="connsiteY6-412" fmla="*/ 915077 h 5393835"/>
              <a:gd name="connsiteX7-413" fmla="*/ 1784517 w 3581732"/>
              <a:gd name="connsiteY7-414" fmla="*/ 0 h 5393835"/>
              <a:gd name="connsiteX0-415" fmla="*/ 1784517 w 3581732"/>
              <a:gd name="connsiteY0-416" fmla="*/ 0 h 5393835"/>
              <a:gd name="connsiteX1-417" fmla="*/ 2692959 w 3581732"/>
              <a:gd name="connsiteY1-418" fmla="*/ 902377 h 5393835"/>
              <a:gd name="connsiteX2-419" fmla="*/ 2110301 w 3581732"/>
              <a:gd name="connsiteY2-420" fmla="*/ 711877 h 5393835"/>
              <a:gd name="connsiteX3-421" fmla="*/ 3581732 w 3581732"/>
              <a:gd name="connsiteY3-422" fmla="*/ 5393835 h 5393835"/>
              <a:gd name="connsiteX4-423" fmla="*/ 0 w 3581732"/>
              <a:gd name="connsiteY4-424" fmla="*/ 5368435 h 5393835"/>
              <a:gd name="connsiteX5-425" fmla="*/ 1484131 w 3581732"/>
              <a:gd name="connsiteY5-426" fmla="*/ 699177 h 5393835"/>
              <a:gd name="connsiteX6-427" fmla="*/ 914174 w 3581732"/>
              <a:gd name="connsiteY6-428" fmla="*/ 775377 h 5393835"/>
              <a:gd name="connsiteX7-429" fmla="*/ 1784517 w 3581732"/>
              <a:gd name="connsiteY7-430" fmla="*/ 0 h 5393835"/>
              <a:gd name="connsiteX0-431" fmla="*/ 1784517 w 3581732"/>
              <a:gd name="connsiteY0-432" fmla="*/ 0 h 5393835"/>
              <a:gd name="connsiteX1-433" fmla="*/ 2692959 w 3581732"/>
              <a:gd name="connsiteY1-434" fmla="*/ 762677 h 5393835"/>
              <a:gd name="connsiteX2-435" fmla="*/ 2110301 w 3581732"/>
              <a:gd name="connsiteY2-436" fmla="*/ 711877 h 5393835"/>
              <a:gd name="connsiteX3-437" fmla="*/ 3581732 w 3581732"/>
              <a:gd name="connsiteY3-438" fmla="*/ 5393835 h 5393835"/>
              <a:gd name="connsiteX4-439" fmla="*/ 0 w 3581732"/>
              <a:gd name="connsiteY4-440" fmla="*/ 5368435 h 5393835"/>
              <a:gd name="connsiteX5-441" fmla="*/ 1484131 w 3581732"/>
              <a:gd name="connsiteY5-442" fmla="*/ 699177 h 5393835"/>
              <a:gd name="connsiteX6-443" fmla="*/ 914174 w 3581732"/>
              <a:gd name="connsiteY6-444" fmla="*/ 775377 h 5393835"/>
              <a:gd name="connsiteX7-445" fmla="*/ 1784517 w 3581732"/>
              <a:gd name="connsiteY7-446" fmla="*/ 0 h 5393835"/>
              <a:gd name="connsiteX0-447" fmla="*/ 1784517 w 3581732"/>
              <a:gd name="connsiteY0-448" fmla="*/ 0 h 5393835"/>
              <a:gd name="connsiteX1-449" fmla="*/ 2667559 w 3581732"/>
              <a:gd name="connsiteY1-450" fmla="*/ 965877 h 5393835"/>
              <a:gd name="connsiteX2-451" fmla="*/ 2110301 w 3581732"/>
              <a:gd name="connsiteY2-452" fmla="*/ 711877 h 5393835"/>
              <a:gd name="connsiteX3-453" fmla="*/ 3581732 w 3581732"/>
              <a:gd name="connsiteY3-454" fmla="*/ 5393835 h 5393835"/>
              <a:gd name="connsiteX4-455" fmla="*/ 0 w 3581732"/>
              <a:gd name="connsiteY4-456" fmla="*/ 5368435 h 5393835"/>
              <a:gd name="connsiteX5-457" fmla="*/ 1484131 w 3581732"/>
              <a:gd name="connsiteY5-458" fmla="*/ 699177 h 5393835"/>
              <a:gd name="connsiteX6-459" fmla="*/ 914174 w 3581732"/>
              <a:gd name="connsiteY6-460" fmla="*/ 775377 h 5393835"/>
              <a:gd name="connsiteX7-461" fmla="*/ 1784517 w 3581732"/>
              <a:gd name="connsiteY7-462" fmla="*/ 0 h 5393835"/>
              <a:gd name="connsiteX0-463" fmla="*/ 1784517 w 3581732"/>
              <a:gd name="connsiteY0-464" fmla="*/ 0 h 5393835"/>
              <a:gd name="connsiteX1-465" fmla="*/ 2667559 w 3581732"/>
              <a:gd name="connsiteY1-466" fmla="*/ 965877 h 5393835"/>
              <a:gd name="connsiteX2-467" fmla="*/ 2110301 w 3581732"/>
              <a:gd name="connsiteY2-468" fmla="*/ 711877 h 5393835"/>
              <a:gd name="connsiteX3-469" fmla="*/ 3581732 w 3581732"/>
              <a:gd name="connsiteY3-470" fmla="*/ 5393835 h 5393835"/>
              <a:gd name="connsiteX4-471" fmla="*/ 0 w 3581732"/>
              <a:gd name="connsiteY4-472" fmla="*/ 5368435 h 5393835"/>
              <a:gd name="connsiteX5-473" fmla="*/ 1484131 w 3581732"/>
              <a:gd name="connsiteY5-474" fmla="*/ 699177 h 5393835"/>
              <a:gd name="connsiteX6-475" fmla="*/ 914174 w 3581732"/>
              <a:gd name="connsiteY6-476" fmla="*/ 927777 h 5393835"/>
              <a:gd name="connsiteX7-477" fmla="*/ 1784517 w 3581732"/>
              <a:gd name="connsiteY7-478" fmla="*/ 0 h 5393835"/>
              <a:gd name="connsiteX0-479" fmla="*/ 1784517 w 3581732"/>
              <a:gd name="connsiteY0-480" fmla="*/ 0 h 5393835"/>
              <a:gd name="connsiteX1-481" fmla="*/ 2667559 w 3581732"/>
              <a:gd name="connsiteY1-482" fmla="*/ 965877 h 5393835"/>
              <a:gd name="connsiteX2-483" fmla="*/ 2110301 w 3581732"/>
              <a:gd name="connsiteY2-484" fmla="*/ 711877 h 5393835"/>
              <a:gd name="connsiteX3-485" fmla="*/ 3581732 w 3581732"/>
              <a:gd name="connsiteY3-486" fmla="*/ 5393835 h 5393835"/>
              <a:gd name="connsiteX4-487" fmla="*/ 0 w 3581732"/>
              <a:gd name="connsiteY4-488" fmla="*/ 5368435 h 5393835"/>
              <a:gd name="connsiteX5-489" fmla="*/ 1471431 w 3581732"/>
              <a:gd name="connsiteY5-490" fmla="*/ 864277 h 5393835"/>
              <a:gd name="connsiteX6-491" fmla="*/ 914174 w 3581732"/>
              <a:gd name="connsiteY6-492" fmla="*/ 927777 h 5393835"/>
              <a:gd name="connsiteX7-493" fmla="*/ 1784517 w 3581732"/>
              <a:gd name="connsiteY7-494" fmla="*/ 0 h 5393835"/>
              <a:gd name="connsiteX0-495" fmla="*/ 1784517 w 3581732"/>
              <a:gd name="connsiteY0-496" fmla="*/ 0 h 5393835"/>
              <a:gd name="connsiteX1-497" fmla="*/ 2667559 w 3581732"/>
              <a:gd name="connsiteY1-498" fmla="*/ 965877 h 5393835"/>
              <a:gd name="connsiteX2-499" fmla="*/ 2084901 w 3581732"/>
              <a:gd name="connsiteY2-500" fmla="*/ 876977 h 5393835"/>
              <a:gd name="connsiteX3-501" fmla="*/ 3581732 w 3581732"/>
              <a:gd name="connsiteY3-502" fmla="*/ 5393835 h 5393835"/>
              <a:gd name="connsiteX4-503" fmla="*/ 0 w 3581732"/>
              <a:gd name="connsiteY4-504" fmla="*/ 5368435 h 5393835"/>
              <a:gd name="connsiteX5-505" fmla="*/ 1471431 w 3581732"/>
              <a:gd name="connsiteY5-506" fmla="*/ 864277 h 5393835"/>
              <a:gd name="connsiteX6-507" fmla="*/ 914174 w 3581732"/>
              <a:gd name="connsiteY6-508" fmla="*/ 927777 h 5393835"/>
              <a:gd name="connsiteX7-509" fmla="*/ 1784517 w 3581732"/>
              <a:gd name="connsiteY7-510" fmla="*/ 0 h 5393835"/>
            </a:gdLst>
            <a:ahLst/>
            <a:cxnLst/>
            <a:rect l="l" t="t" r="r" b="b"/>
            <a:pathLst>
              <a:path w="3581732" h="5393835">
                <a:moveTo>
                  <a:pt x="1784517" y="0"/>
                </a:moveTo>
                <a:lnTo>
                  <a:pt x="2667559" y="965877"/>
                </a:lnTo>
                <a:lnTo>
                  <a:pt x="2084901" y="876977"/>
                </a:lnTo>
                <a:cubicBezTo>
                  <a:pt x="2088545" y="2496896"/>
                  <a:pt x="2498588" y="4116816"/>
                  <a:pt x="3581732" y="5393835"/>
                </a:cubicBezTo>
                <a:lnTo>
                  <a:pt x="0" y="5368435"/>
                </a:lnTo>
                <a:cubicBezTo>
                  <a:pt x="1129710" y="4193016"/>
                  <a:pt x="1383121" y="2661996"/>
                  <a:pt x="1471431" y="864277"/>
                </a:cubicBezTo>
                <a:lnTo>
                  <a:pt x="914174" y="927777"/>
                </a:lnTo>
                <a:lnTo>
                  <a:pt x="1784517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2">
                  <a:alpha val="0"/>
                  <a:lumMod val="0"/>
                  <a:lumOff val="10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09826" y="4767509"/>
            <a:ext cx="1570599" cy="2365698"/>
          </a:xfrm>
          <a:custGeom>
            <a:avLst/>
            <a:gdLst>
              <a:gd name="connsiteX0" fmla="*/ 921143 w 1842285"/>
              <a:gd name="connsiteY0" fmla="*/ 0 h 5812935"/>
              <a:gd name="connsiteX1" fmla="*/ 1842285 w 1842285"/>
              <a:gd name="connsiteY1" fmla="*/ 1588177 h 5812935"/>
              <a:gd name="connsiteX2" fmla="*/ 1323127 w 1842285"/>
              <a:gd name="connsiteY2" fmla="*/ 1588177 h 5812935"/>
              <a:gd name="connsiteX3" fmla="*/ 1715058 w 1842285"/>
              <a:gd name="connsiteY3" fmla="*/ 5812935 h 5812935"/>
              <a:gd name="connsiteX4" fmla="*/ 127226 w 1842285"/>
              <a:gd name="connsiteY4" fmla="*/ 5812935 h 5812935"/>
              <a:gd name="connsiteX5" fmla="*/ 519157 w 1842285"/>
              <a:gd name="connsiteY5" fmla="*/ 1588177 h 5812935"/>
              <a:gd name="connsiteX6" fmla="*/ 0 w 1842285"/>
              <a:gd name="connsiteY6" fmla="*/ 1588177 h 5812935"/>
              <a:gd name="connsiteX0-1" fmla="*/ 1771817 w 2692959"/>
              <a:gd name="connsiteY0-2" fmla="*/ 0 h 6219335"/>
              <a:gd name="connsiteX1-3" fmla="*/ 2692959 w 2692959"/>
              <a:gd name="connsiteY1-4" fmla="*/ 1588177 h 6219335"/>
              <a:gd name="connsiteX2-5" fmla="*/ 2173801 w 2692959"/>
              <a:gd name="connsiteY2-6" fmla="*/ 1588177 h 6219335"/>
              <a:gd name="connsiteX3-7" fmla="*/ 2565732 w 2692959"/>
              <a:gd name="connsiteY3-8" fmla="*/ 5812935 h 6219335"/>
              <a:gd name="connsiteX4-9" fmla="*/ 0 w 2692959"/>
              <a:gd name="connsiteY4-10" fmla="*/ 6219335 h 6219335"/>
              <a:gd name="connsiteX5-11" fmla="*/ 1369831 w 2692959"/>
              <a:gd name="connsiteY5-12" fmla="*/ 1588177 h 6219335"/>
              <a:gd name="connsiteX6-13" fmla="*/ 850674 w 2692959"/>
              <a:gd name="connsiteY6-14" fmla="*/ 1588177 h 6219335"/>
              <a:gd name="connsiteX7" fmla="*/ 1771817 w 2692959"/>
              <a:gd name="connsiteY7" fmla="*/ 0 h 6219335"/>
              <a:gd name="connsiteX0-15" fmla="*/ 1771817 w 3403932"/>
              <a:gd name="connsiteY0-16" fmla="*/ 0 h 6219335"/>
              <a:gd name="connsiteX1-17" fmla="*/ 2692959 w 3403932"/>
              <a:gd name="connsiteY1-18" fmla="*/ 1588177 h 6219335"/>
              <a:gd name="connsiteX2-19" fmla="*/ 2173801 w 3403932"/>
              <a:gd name="connsiteY2-20" fmla="*/ 1588177 h 6219335"/>
              <a:gd name="connsiteX3-21" fmla="*/ 3403932 w 3403932"/>
              <a:gd name="connsiteY3-22" fmla="*/ 6143135 h 6219335"/>
              <a:gd name="connsiteX4-23" fmla="*/ 0 w 3403932"/>
              <a:gd name="connsiteY4-24" fmla="*/ 6219335 h 6219335"/>
              <a:gd name="connsiteX5-25" fmla="*/ 1369831 w 3403932"/>
              <a:gd name="connsiteY5-26" fmla="*/ 1588177 h 6219335"/>
              <a:gd name="connsiteX6-27" fmla="*/ 850674 w 3403932"/>
              <a:gd name="connsiteY6-28" fmla="*/ 1588177 h 6219335"/>
              <a:gd name="connsiteX7-29" fmla="*/ 1771817 w 3403932"/>
              <a:gd name="connsiteY7-30" fmla="*/ 0 h 6219335"/>
              <a:gd name="connsiteX0-31" fmla="*/ 1771817 w 3403932"/>
              <a:gd name="connsiteY0-32" fmla="*/ 0 h 6219335"/>
              <a:gd name="connsiteX1-33" fmla="*/ 2692959 w 3403932"/>
              <a:gd name="connsiteY1-34" fmla="*/ 1588177 h 6219335"/>
              <a:gd name="connsiteX2-35" fmla="*/ 2173801 w 3403932"/>
              <a:gd name="connsiteY2-36" fmla="*/ 1588177 h 6219335"/>
              <a:gd name="connsiteX3-37" fmla="*/ 3403932 w 3403932"/>
              <a:gd name="connsiteY3-38" fmla="*/ 6143135 h 6219335"/>
              <a:gd name="connsiteX4-39" fmla="*/ 0 w 3403932"/>
              <a:gd name="connsiteY4-40" fmla="*/ 6219335 h 6219335"/>
              <a:gd name="connsiteX5-41" fmla="*/ 1369831 w 3403932"/>
              <a:gd name="connsiteY5-42" fmla="*/ 1588177 h 6219335"/>
              <a:gd name="connsiteX6-43" fmla="*/ 850674 w 3403932"/>
              <a:gd name="connsiteY6-44" fmla="*/ 1588177 h 6219335"/>
              <a:gd name="connsiteX7-45" fmla="*/ 1771817 w 3403932"/>
              <a:gd name="connsiteY7-46" fmla="*/ 0 h 6219335"/>
              <a:gd name="connsiteX0-47" fmla="*/ 1771817 w 3403932"/>
              <a:gd name="connsiteY0-48" fmla="*/ 0 h 6219335"/>
              <a:gd name="connsiteX1-49" fmla="*/ 2692959 w 3403932"/>
              <a:gd name="connsiteY1-50" fmla="*/ 1588177 h 6219335"/>
              <a:gd name="connsiteX2-51" fmla="*/ 2173801 w 3403932"/>
              <a:gd name="connsiteY2-52" fmla="*/ 1588177 h 6219335"/>
              <a:gd name="connsiteX3-53" fmla="*/ 3403932 w 3403932"/>
              <a:gd name="connsiteY3-54" fmla="*/ 6143135 h 6219335"/>
              <a:gd name="connsiteX4-55" fmla="*/ 0 w 3403932"/>
              <a:gd name="connsiteY4-56" fmla="*/ 6219335 h 6219335"/>
              <a:gd name="connsiteX5-57" fmla="*/ 1369831 w 3403932"/>
              <a:gd name="connsiteY5-58" fmla="*/ 1588177 h 6219335"/>
              <a:gd name="connsiteX6-59" fmla="*/ 850674 w 3403932"/>
              <a:gd name="connsiteY6-60" fmla="*/ 1588177 h 6219335"/>
              <a:gd name="connsiteX7-61" fmla="*/ 1771817 w 3403932"/>
              <a:gd name="connsiteY7-62" fmla="*/ 0 h 6219335"/>
              <a:gd name="connsiteX0-63" fmla="*/ 1771817 w 3403932"/>
              <a:gd name="connsiteY0-64" fmla="*/ 0 h 6219335"/>
              <a:gd name="connsiteX1-65" fmla="*/ 2692959 w 3403932"/>
              <a:gd name="connsiteY1-66" fmla="*/ 1588177 h 6219335"/>
              <a:gd name="connsiteX2-67" fmla="*/ 2173801 w 3403932"/>
              <a:gd name="connsiteY2-68" fmla="*/ 1588177 h 6219335"/>
              <a:gd name="connsiteX3-69" fmla="*/ 3403932 w 3403932"/>
              <a:gd name="connsiteY3-70" fmla="*/ 6143135 h 6219335"/>
              <a:gd name="connsiteX4-71" fmla="*/ 0 w 3403932"/>
              <a:gd name="connsiteY4-72" fmla="*/ 6219335 h 6219335"/>
              <a:gd name="connsiteX5-73" fmla="*/ 1369831 w 3403932"/>
              <a:gd name="connsiteY5-74" fmla="*/ 1588177 h 6219335"/>
              <a:gd name="connsiteX6-75" fmla="*/ 850674 w 3403932"/>
              <a:gd name="connsiteY6-76" fmla="*/ 1588177 h 6219335"/>
              <a:gd name="connsiteX7-77" fmla="*/ 1771817 w 3403932"/>
              <a:gd name="connsiteY7-78" fmla="*/ 0 h 6219335"/>
              <a:gd name="connsiteX0-79" fmla="*/ 1771817 w 3403932"/>
              <a:gd name="connsiteY0-80" fmla="*/ 0 h 6219335"/>
              <a:gd name="connsiteX1-81" fmla="*/ 2692959 w 3403932"/>
              <a:gd name="connsiteY1-82" fmla="*/ 1588177 h 6219335"/>
              <a:gd name="connsiteX2-83" fmla="*/ 2173801 w 3403932"/>
              <a:gd name="connsiteY2-84" fmla="*/ 1588177 h 6219335"/>
              <a:gd name="connsiteX3-85" fmla="*/ 3403932 w 3403932"/>
              <a:gd name="connsiteY3-86" fmla="*/ 6143135 h 6219335"/>
              <a:gd name="connsiteX4-87" fmla="*/ 0 w 3403932"/>
              <a:gd name="connsiteY4-88" fmla="*/ 6219335 h 6219335"/>
              <a:gd name="connsiteX5-89" fmla="*/ 1369831 w 3403932"/>
              <a:gd name="connsiteY5-90" fmla="*/ 1588177 h 6219335"/>
              <a:gd name="connsiteX6-91" fmla="*/ 850674 w 3403932"/>
              <a:gd name="connsiteY6-92" fmla="*/ 1588177 h 6219335"/>
              <a:gd name="connsiteX7-93" fmla="*/ 1771817 w 3403932"/>
              <a:gd name="connsiteY7-94" fmla="*/ 0 h 6219335"/>
              <a:gd name="connsiteX0-95" fmla="*/ 1771817 w 3403932"/>
              <a:gd name="connsiteY0-96" fmla="*/ 0 h 6219335"/>
              <a:gd name="connsiteX1-97" fmla="*/ 2692959 w 3403932"/>
              <a:gd name="connsiteY1-98" fmla="*/ 1588177 h 6219335"/>
              <a:gd name="connsiteX2-99" fmla="*/ 2173801 w 3403932"/>
              <a:gd name="connsiteY2-100" fmla="*/ 1588177 h 6219335"/>
              <a:gd name="connsiteX3-101" fmla="*/ 3403932 w 3403932"/>
              <a:gd name="connsiteY3-102" fmla="*/ 6143135 h 6219335"/>
              <a:gd name="connsiteX4-103" fmla="*/ 0 w 3403932"/>
              <a:gd name="connsiteY4-104" fmla="*/ 6219335 h 6219335"/>
              <a:gd name="connsiteX5-105" fmla="*/ 1369831 w 3403932"/>
              <a:gd name="connsiteY5-106" fmla="*/ 1588177 h 6219335"/>
              <a:gd name="connsiteX6-107" fmla="*/ 850674 w 3403932"/>
              <a:gd name="connsiteY6-108" fmla="*/ 1588177 h 6219335"/>
              <a:gd name="connsiteX7-109" fmla="*/ 1771817 w 3403932"/>
              <a:gd name="connsiteY7-110" fmla="*/ 0 h 6219335"/>
              <a:gd name="connsiteX0-111" fmla="*/ 1771817 w 3403932"/>
              <a:gd name="connsiteY0-112" fmla="*/ 0 h 6219335"/>
              <a:gd name="connsiteX1-113" fmla="*/ 2692959 w 3403932"/>
              <a:gd name="connsiteY1-114" fmla="*/ 1588177 h 6219335"/>
              <a:gd name="connsiteX2-115" fmla="*/ 2173801 w 3403932"/>
              <a:gd name="connsiteY2-116" fmla="*/ 1588177 h 6219335"/>
              <a:gd name="connsiteX3-117" fmla="*/ 3403932 w 3403932"/>
              <a:gd name="connsiteY3-118" fmla="*/ 6143135 h 6219335"/>
              <a:gd name="connsiteX4-119" fmla="*/ 0 w 3403932"/>
              <a:gd name="connsiteY4-120" fmla="*/ 6219335 h 6219335"/>
              <a:gd name="connsiteX5-121" fmla="*/ 1369831 w 3403932"/>
              <a:gd name="connsiteY5-122" fmla="*/ 1588177 h 6219335"/>
              <a:gd name="connsiteX6-123" fmla="*/ 850674 w 3403932"/>
              <a:gd name="connsiteY6-124" fmla="*/ 1588177 h 6219335"/>
              <a:gd name="connsiteX7-125" fmla="*/ 1771817 w 3403932"/>
              <a:gd name="connsiteY7-126" fmla="*/ 0 h 6219335"/>
              <a:gd name="connsiteX0-127" fmla="*/ 1771817 w 3403932"/>
              <a:gd name="connsiteY0-128" fmla="*/ 0 h 6219335"/>
              <a:gd name="connsiteX1-129" fmla="*/ 2692959 w 3403932"/>
              <a:gd name="connsiteY1-130" fmla="*/ 1588177 h 6219335"/>
              <a:gd name="connsiteX2-131" fmla="*/ 2173801 w 3403932"/>
              <a:gd name="connsiteY2-132" fmla="*/ 1588177 h 6219335"/>
              <a:gd name="connsiteX3-133" fmla="*/ 3403932 w 3403932"/>
              <a:gd name="connsiteY3-134" fmla="*/ 6143135 h 6219335"/>
              <a:gd name="connsiteX4-135" fmla="*/ 0 w 3403932"/>
              <a:gd name="connsiteY4-136" fmla="*/ 6219335 h 6219335"/>
              <a:gd name="connsiteX5-137" fmla="*/ 1369831 w 3403932"/>
              <a:gd name="connsiteY5-138" fmla="*/ 1588177 h 6219335"/>
              <a:gd name="connsiteX6-139" fmla="*/ 825274 w 3403932"/>
              <a:gd name="connsiteY6-140" fmla="*/ 1689777 h 6219335"/>
              <a:gd name="connsiteX7-141" fmla="*/ 1771817 w 3403932"/>
              <a:gd name="connsiteY7-142" fmla="*/ 0 h 6219335"/>
              <a:gd name="connsiteX0-143" fmla="*/ 1771817 w 3403932"/>
              <a:gd name="connsiteY0-144" fmla="*/ 0 h 6219335"/>
              <a:gd name="connsiteX1-145" fmla="*/ 2692959 w 3403932"/>
              <a:gd name="connsiteY1-146" fmla="*/ 1664377 h 6219335"/>
              <a:gd name="connsiteX2-147" fmla="*/ 2173801 w 3403932"/>
              <a:gd name="connsiteY2-148" fmla="*/ 1588177 h 6219335"/>
              <a:gd name="connsiteX3-149" fmla="*/ 3403932 w 3403932"/>
              <a:gd name="connsiteY3-150" fmla="*/ 6143135 h 6219335"/>
              <a:gd name="connsiteX4-151" fmla="*/ 0 w 3403932"/>
              <a:gd name="connsiteY4-152" fmla="*/ 6219335 h 6219335"/>
              <a:gd name="connsiteX5-153" fmla="*/ 1369831 w 3403932"/>
              <a:gd name="connsiteY5-154" fmla="*/ 1588177 h 6219335"/>
              <a:gd name="connsiteX6-155" fmla="*/ 825274 w 3403932"/>
              <a:gd name="connsiteY6-156" fmla="*/ 1689777 h 6219335"/>
              <a:gd name="connsiteX7-157" fmla="*/ 1771817 w 3403932"/>
              <a:gd name="connsiteY7-158" fmla="*/ 0 h 6219335"/>
              <a:gd name="connsiteX0-159" fmla="*/ 1822617 w 3403932"/>
              <a:gd name="connsiteY0-160" fmla="*/ 0 h 5444635"/>
              <a:gd name="connsiteX1-161" fmla="*/ 2692959 w 3403932"/>
              <a:gd name="connsiteY1-162" fmla="*/ 889677 h 5444635"/>
              <a:gd name="connsiteX2-163" fmla="*/ 2173801 w 3403932"/>
              <a:gd name="connsiteY2-164" fmla="*/ 813477 h 5444635"/>
              <a:gd name="connsiteX3-165" fmla="*/ 3403932 w 3403932"/>
              <a:gd name="connsiteY3-166" fmla="*/ 5368435 h 5444635"/>
              <a:gd name="connsiteX4-167" fmla="*/ 0 w 3403932"/>
              <a:gd name="connsiteY4-168" fmla="*/ 5444635 h 5444635"/>
              <a:gd name="connsiteX5-169" fmla="*/ 1369831 w 3403932"/>
              <a:gd name="connsiteY5-170" fmla="*/ 813477 h 5444635"/>
              <a:gd name="connsiteX6-171" fmla="*/ 825274 w 3403932"/>
              <a:gd name="connsiteY6-172" fmla="*/ 915077 h 5444635"/>
              <a:gd name="connsiteX7-173" fmla="*/ 1822617 w 3403932"/>
              <a:gd name="connsiteY7-174" fmla="*/ 0 h 5444635"/>
              <a:gd name="connsiteX0-175" fmla="*/ 1784517 w 3365832"/>
              <a:gd name="connsiteY0-176" fmla="*/ 0 h 5368435"/>
              <a:gd name="connsiteX1-177" fmla="*/ 2654859 w 3365832"/>
              <a:gd name="connsiteY1-178" fmla="*/ 889677 h 5368435"/>
              <a:gd name="connsiteX2-179" fmla="*/ 2135701 w 3365832"/>
              <a:gd name="connsiteY2-180" fmla="*/ 813477 h 5368435"/>
              <a:gd name="connsiteX3-181" fmla="*/ 3365832 w 3365832"/>
              <a:gd name="connsiteY3-182" fmla="*/ 5368435 h 5368435"/>
              <a:gd name="connsiteX4-183" fmla="*/ 0 w 3365832"/>
              <a:gd name="connsiteY4-184" fmla="*/ 5368435 h 5368435"/>
              <a:gd name="connsiteX5-185" fmla="*/ 1331731 w 3365832"/>
              <a:gd name="connsiteY5-186" fmla="*/ 813477 h 5368435"/>
              <a:gd name="connsiteX6-187" fmla="*/ 787174 w 3365832"/>
              <a:gd name="connsiteY6-188" fmla="*/ 915077 h 5368435"/>
              <a:gd name="connsiteX7-189" fmla="*/ 1784517 w 3365832"/>
              <a:gd name="connsiteY7-190" fmla="*/ 0 h 5368435"/>
              <a:gd name="connsiteX0-191" fmla="*/ 1784517 w 3492832"/>
              <a:gd name="connsiteY0-192" fmla="*/ 0 h 5368435"/>
              <a:gd name="connsiteX1-193" fmla="*/ 2654859 w 3492832"/>
              <a:gd name="connsiteY1-194" fmla="*/ 889677 h 5368435"/>
              <a:gd name="connsiteX2-195" fmla="*/ 2135701 w 3492832"/>
              <a:gd name="connsiteY2-196" fmla="*/ 813477 h 5368435"/>
              <a:gd name="connsiteX3-197" fmla="*/ 3492832 w 3492832"/>
              <a:gd name="connsiteY3-198" fmla="*/ 5368435 h 5368435"/>
              <a:gd name="connsiteX4-199" fmla="*/ 0 w 3492832"/>
              <a:gd name="connsiteY4-200" fmla="*/ 5368435 h 5368435"/>
              <a:gd name="connsiteX5-201" fmla="*/ 1331731 w 3492832"/>
              <a:gd name="connsiteY5-202" fmla="*/ 813477 h 5368435"/>
              <a:gd name="connsiteX6-203" fmla="*/ 787174 w 3492832"/>
              <a:gd name="connsiteY6-204" fmla="*/ 915077 h 5368435"/>
              <a:gd name="connsiteX7-205" fmla="*/ 1784517 w 3492832"/>
              <a:gd name="connsiteY7-206" fmla="*/ 0 h 5368435"/>
              <a:gd name="connsiteX0-207" fmla="*/ 1784517 w 3581732"/>
              <a:gd name="connsiteY0-208" fmla="*/ 0 h 5393835"/>
              <a:gd name="connsiteX1-209" fmla="*/ 2654859 w 3581732"/>
              <a:gd name="connsiteY1-210" fmla="*/ 889677 h 5393835"/>
              <a:gd name="connsiteX2-211" fmla="*/ 2135701 w 3581732"/>
              <a:gd name="connsiteY2-212" fmla="*/ 813477 h 5393835"/>
              <a:gd name="connsiteX3-213" fmla="*/ 3581732 w 3581732"/>
              <a:gd name="connsiteY3-214" fmla="*/ 5393835 h 5393835"/>
              <a:gd name="connsiteX4-215" fmla="*/ 0 w 3581732"/>
              <a:gd name="connsiteY4-216" fmla="*/ 5368435 h 5393835"/>
              <a:gd name="connsiteX5-217" fmla="*/ 1331731 w 3581732"/>
              <a:gd name="connsiteY5-218" fmla="*/ 813477 h 5393835"/>
              <a:gd name="connsiteX6-219" fmla="*/ 787174 w 3581732"/>
              <a:gd name="connsiteY6-220" fmla="*/ 915077 h 5393835"/>
              <a:gd name="connsiteX7-221" fmla="*/ 1784517 w 3581732"/>
              <a:gd name="connsiteY7-222" fmla="*/ 0 h 5393835"/>
              <a:gd name="connsiteX0-223" fmla="*/ 1784517 w 3581732"/>
              <a:gd name="connsiteY0-224" fmla="*/ 0 h 5393835"/>
              <a:gd name="connsiteX1-225" fmla="*/ 2654859 w 3581732"/>
              <a:gd name="connsiteY1-226" fmla="*/ 889677 h 5393835"/>
              <a:gd name="connsiteX2-227" fmla="*/ 2135701 w 3581732"/>
              <a:gd name="connsiteY2-228" fmla="*/ 813477 h 5393835"/>
              <a:gd name="connsiteX3-229" fmla="*/ 3581732 w 3581732"/>
              <a:gd name="connsiteY3-230" fmla="*/ 5393835 h 5393835"/>
              <a:gd name="connsiteX4-231" fmla="*/ 0 w 3581732"/>
              <a:gd name="connsiteY4-232" fmla="*/ 5368435 h 5393835"/>
              <a:gd name="connsiteX5-233" fmla="*/ 1331731 w 3581732"/>
              <a:gd name="connsiteY5-234" fmla="*/ 813477 h 5393835"/>
              <a:gd name="connsiteX6-235" fmla="*/ 787174 w 3581732"/>
              <a:gd name="connsiteY6-236" fmla="*/ 915077 h 5393835"/>
              <a:gd name="connsiteX7-237" fmla="*/ 1784517 w 3581732"/>
              <a:gd name="connsiteY7-238" fmla="*/ 0 h 5393835"/>
              <a:gd name="connsiteX0-239" fmla="*/ 1784517 w 3581732"/>
              <a:gd name="connsiteY0-240" fmla="*/ 0 h 5393835"/>
              <a:gd name="connsiteX1-241" fmla="*/ 2654859 w 3581732"/>
              <a:gd name="connsiteY1-242" fmla="*/ 889677 h 5393835"/>
              <a:gd name="connsiteX2-243" fmla="*/ 2135701 w 3581732"/>
              <a:gd name="connsiteY2-244" fmla="*/ 813477 h 5393835"/>
              <a:gd name="connsiteX3-245" fmla="*/ 3581732 w 3581732"/>
              <a:gd name="connsiteY3-246" fmla="*/ 5393835 h 5393835"/>
              <a:gd name="connsiteX4-247" fmla="*/ 0 w 3581732"/>
              <a:gd name="connsiteY4-248" fmla="*/ 5368435 h 5393835"/>
              <a:gd name="connsiteX5-249" fmla="*/ 1331731 w 3581732"/>
              <a:gd name="connsiteY5-250" fmla="*/ 813477 h 5393835"/>
              <a:gd name="connsiteX6-251" fmla="*/ 787174 w 3581732"/>
              <a:gd name="connsiteY6-252" fmla="*/ 915077 h 5393835"/>
              <a:gd name="connsiteX7-253" fmla="*/ 1784517 w 3581732"/>
              <a:gd name="connsiteY7-254" fmla="*/ 0 h 5393835"/>
              <a:gd name="connsiteX0-255" fmla="*/ 1784517 w 3581732"/>
              <a:gd name="connsiteY0-256" fmla="*/ 0 h 5393835"/>
              <a:gd name="connsiteX1-257" fmla="*/ 2654859 w 3581732"/>
              <a:gd name="connsiteY1-258" fmla="*/ 889677 h 5393835"/>
              <a:gd name="connsiteX2-259" fmla="*/ 2135701 w 3581732"/>
              <a:gd name="connsiteY2-260" fmla="*/ 813477 h 5393835"/>
              <a:gd name="connsiteX3-261" fmla="*/ 3581732 w 3581732"/>
              <a:gd name="connsiteY3-262" fmla="*/ 5393835 h 5393835"/>
              <a:gd name="connsiteX4-263" fmla="*/ 0 w 3581732"/>
              <a:gd name="connsiteY4-264" fmla="*/ 5368435 h 5393835"/>
              <a:gd name="connsiteX5-265" fmla="*/ 1331731 w 3581732"/>
              <a:gd name="connsiteY5-266" fmla="*/ 813477 h 5393835"/>
              <a:gd name="connsiteX6-267" fmla="*/ 787174 w 3581732"/>
              <a:gd name="connsiteY6-268" fmla="*/ 915077 h 5393835"/>
              <a:gd name="connsiteX7-269" fmla="*/ 1784517 w 3581732"/>
              <a:gd name="connsiteY7-270" fmla="*/ 0 h 5393835"/>
              <a:gd name="connsiteX0-271" fmla="*/ 1784517 w 3581732"/>
              <a:gd name="connsiteY0-272" fmla="*/ 0 h 5393835"/>
              <a:gd name="connsiteX1-273" fmla="*/ 2654859 w 3581732"/>
              <a:gd name="connsiteY1-274" fmla="*/ 889677 h 5393835"/>
              <a:gd name="connsiteX2-275" fmla="*/ 2135701 w 3581732"/>
              <a:gd name="connsiteY2-276" fmla="*/ 813477 h 5393835"/>
              <a:gd name="connsiteX3-277" fmla="*/ 3581732 w 3581732"/>
              <a:gd name="connsiteY3-278" fmla="*/ 5393835 h 5393835"/>
              <a:gd name="connsiteX4-279" fmla="*/ 0 w 3581732"/>
              <a:gd name="connsiteY4-280" fmla="*/ 5368435 h 5393835"/>
              <a:gd name="connsiteX5-281" fmla="*/ 1331731 w 3581732"/>
              <a:gd name="connsiteY5-282" fmla="*/ 813477 h 5393835"/>
              <a:gd name="connsiteX6-283" fmla="*/ 787174 w 3581732"/>
              <a:gd name="connsiteY6-284" fmla="*/ 915077 h 5393835"/>
              <a:gd name="connsiteX7-285" fmla="*/ 1784517 w 3581732"/>
              <a:gd name="connsiteY7-286" fmla="*/ 0 h 5393835"/>
              <a:gd name="connsiteX0-287" fmla="*/ 1784517 w 3581732"/>
              <a:gd name="connsiteY0-288" fmla="*/ 0 h 5393835"/>
              <a:gd name="connsiteX1-289" fmla="*/ 2654859 w 3581732"/>
              <a:gd name="connsiteY1-290" fmla="*/ 889677 h 5393835"/>
              <a:gd name="connsiteX2-291" fmla="*/ 2110301 w 3581732"/>
              <a:gd name="connsiteY2-292" fmla="*/ 711877 h 5393835"/>
              <a:gd name="connsiteX3-293" fmla="*/ 3581732 w 3581732"/>
              <a:gd name="connsiteY3-294" fmla="*/ 5393835 h 5393835"/>
              <a:gd name="connsiteX4-295" fmla="*/ 0 w 3581732"/>
              <a:gd name="connsiteY4-296" fmla="*/ 5368435 h 5393835"/>
              <a:gd name="connsiteX5-297" fmla="*/ 1331731 w 3581732"/>
              <a:gd name="connsiteY5-298" fmla="*/ 813477 h 5393835"/>
              <a:gd name="connsiteX6-299" fmla="*/ 787174 w 3581732"/>
              <a:gd name="connsiteY6-300" fmla="*/ 915077 h 5393835"/>
              <a:gd name="connsiteX7-301" fmla="*/ 1784517 w 3581732"/>
              <a:gd name="connsiteY7-302" fmla="*/ 0 h 5393835"/>
              <a:gd name="connsiteX0-303" fmla="*/ 1784517 w 3581732"/>
              <a:gd name="connsiteY0-304" fmla="*/ 0 h 5393835"/>
              <a:gd name="connsiteX1-305" fmla="*/ 2654859 w 3581732"/>
              <a:gd name="connsiteY1-306" fmla="*/ 889677 h 5393835"/>
              <a:gd name="connsiteX2-307" fmla="*/ 2110301 w 3581732"/>
              <a:gd name="connsiteY2-308" fmla="*/ 711877 h 5393835"/>
              <a:gd name="connsiteX3-309" fmla="*/ 3581732 w 3581732"/>
              <a:gd name="connsiteY3-310" fmla="*/ 5393835 h 5393835"/>
              <a:gd name="connsiteX4-311" fmla="*/ 0 w 3581732"/>
              <a:gd name="connsiteY4-312" fmla="*/ 5368435 h 5393835"/>
              <a:gd name="connsiteX5-313" fmla="*/ 1331731 w 3581732"/>
              <a:gd name="connsiteY5-314" fmla="*/ 737277 h 5393835"/>
              <a:gd name="connsiteX6-315" fmla="*/ 787174 w 3581732"/>
              <a:gd name="connsiteY6-316" fmla="*/ 915077 h 5393835"/>
              <a:gd name="connsiteX7-317" fmla="*/ 1784517 w 3581732"/>
              <a:gd name="connsiteY7-318" fmla="*/ 0 h 5393835"/>
              <a:gd name="connsiteX0-319" fmla="*/ 1784517 w 3581732"/>
              <a:gd name="connsiteY0-320" fmla="*/ 0 h 5393835"/>
              <a:gd name="connsiteX1-321" fmla="*/ 2654859 w 3581732"/>
              <a:gd name="connsiteY1-322" fmla="*/ 889677 h 5393835"/>
              <a:gd name="connsiteX2-323" fmla="*/ 2110301 w 3581732"/>
              <a:gd name="connsiteY2-324" fmla="*/ 711877 h 5393835"/>
              <a:gd name="connsiteX3-325" fmla="*/ 3581732 w 3581732"/>
              <a:gd name="connsiteY3-326" fmla="*/ 5393835 h 5393835"/>
              <a:gd name="connsiteX4-327" fmla="*/ 0 w 3581732"/>
              <a:gd name="connsiteY4-328" fmla="*/ 5368435 h 5393835"/>
              <a:gd name="connsiteX5-329" fmla="*/ 1331731 w 3581732"/>
              <a:gd name="connsiteY5-330" fmla="*/ 749977 h 5393835"/>
              <a:gd name="connsiteX6-331" fmla="*/ 787174 w 3581732"/>
              <a:gd name="connsiteY6-332" fmla="*/ 915077 h 5393835"/>
              <a:gd name="connsiteX7-333" fmla="*/ 1784517 w 3581732"/>
              <a:gd name="connsiteY7-334" fmla="*/ 0 h 5393835"/>
              <a:gd name="connsiteX0-335" fmla="*/ 1784517 w 3581732"/>
              <a:gd name="connsiteY0-336" fmla="*/ 0 h 5393835"/>
              <a:gd name="connsiteX1-337" fmla="*/ 2654859 w 3581732"/>
              <a:gd name="connsiteY1-338" fmla="*/ 889677 h 5393835"/>
              <a:gd name="connsiteX2-339" fmla="*/ 2110301 w 3581732"/>
              <a:gd name="connsiteY2-340" fmla="*/ 711877 h 5393835"/>
              <a:gd name="connsiteX3-341" fmla="*/ 3581732 w 3581732"/>
              <a:gd name="connsiteY3-342" fmla="*/ 5393835 h 5393835"/>
              <a:gd name="connsiteX4-343" fmla="*/ 0 w 3581732"/>
              <a:gd name="connsiteY4-344" fmla="*/ 5368435 h 5393835"/>
              <a:gd name="connsiteX5-345" fmla="*/ 1331731 w 3581732"/>
              <a:gd name="connsiteY5-346" fmla="*/ 711877 h 5393835"/>
              <a:gd name="connsiteX6-347" fmla="*/ 787174 w 3581732"/>
              <a:gd name="connsiteY6-348" fmla="*/ 915077 h 5393835"/>
              <a:gd name="connsiteX7-349" fmla="*/ 1784517 w 3581732"/>
              <a:gd name="connsiteY7-350" fmla="*/ 0 h 5393835"/>
              <a:gd name="connsiteX0-351" fmla="*/ 1784517 w 3581732"/>
              <a:gd name="connsiteY0-352" fmla="*/ 0 h 5393835"/>
              <a:gd name="connsiteX1-353" fmla="*/ 2654859 w 3581732"/>
              <a:gd name="connsiteY1-354" fmla="*/ 915077 h 5393835"/>
              <a:gd name="connsiteX2-355" fmla="*/ 2110301 w 3581732"/>
              <a:gd name="connsiteY2-356" fmla="*/ 711877 h 5393835"/>
              <a:gd name="connsiteX3-357" fmla="*/ 3581732 w 3581732"/>
              <a:gd name="connsiteY3-358" fmla="*/ 5393835 h 5393835"/>
              <a:gd name="connsiteX4-359" fmla="*/ 0 w 3581732"/>
              <a:gd name="connsiteY4-360" fmla="*/ 5368435 h 5393835"/>
              <a:gd name="connsiteX5-361" fmla="*/ 1331731 w 3581732"/>
              <a:gd name="connsiteY5-362" fmla="*/ 711877 h 5393835"/>
              <a:gd name="connsiteX6-363" fmla="*/ 787174 w 3581732"/>
              <a:gd name="connsiteY6-364" fmla="*/ 915077 h 5393835"/>
              <a:gd name="connsiteX7-365" fmla="*/ 1784517 w 3581732"/>
              <a:gd name="connsiteY7-366" fmla="*/ 0 h 5393835"/>
              <a:gd name="connsiteX0-367" fmla="*/ 1784517 w 3581732"/>
              <a:gd name="connsiteY0-368" fmla="*/ 0 h 5393835"/>
              <a:gd name="connsiteX1-369" fmla="*/ 2692959 w 3581732"/>
              <a:gd name="connsiteY1-370" fmla="*/ 902377 h 5393835"/>
              <a:gd name="connsiteX2-371" fmla="*/ 2110301 w 3581732"/>
              <a:gd name="connsiteY2-372" fmla="*/ 711877 h 5393835"/>
              <a:gd name="connsiteX3-373" fmla="*/ 3581732 w 3581732"/>
              <a:gd name="connsiteY3-374" fmla="*/ 5393835 h 5393835"/>
              <a:gd name="connsiteX4-375" fmla="*/ 0 w 3581732"/>
              <a:gd name="connsiteY4-376" fmla="*/ 5368435 h 5393835"/>
              <a:gd name="connsiteX5-377" fmla="*/ 1331731 w 3581732"/>
              <a:gd name="connsiteY5-378" fmla="*/ 711877 h 5393835"/>
              <a:gd name="connsiteX6-379" fmla="*/ 787174 w 3581732"/>
              <a:gd name="connsiteY6-380" fmla="*/ 915077 h 5393835"/>
              <a:gd name="connsiteX7-381" fmla="*/ 1784517 w 3581732"/>
              <a:gd name="connsiteY7-382" fmla="*/ 0 h 5393835"/>
              <a:gd name="connsiteX0-383" fmla="*/ 1784517 w 3581732"/>
              <a:gd name="connsiteY0-384" fmla="*/ 0 h 5393835"/>
              <a:gd name="connsiteX1-385" fmla="*/ 2692959 w 3581732"/>
              <a:gd name="connsiteY1-386" fmla="*/ 902377 h 5393835"/>
              <a:gd name="connsiteX2-387" fmla="*/ 2110301 w 3581732"/>
              <a:gd name="connsiteY2-388" fmla="*/ 711877 h 5393835"/>
              <a:gd name="connsiteX3-389" fmla="*/ 3581732 w 3581732"/>
              <a:gd name="connsiteY3-390" fmla="*/ 5393835 h 5393835"/>
              <a:gd name="connsiteX4-391" fmla="*/ 0 w 3581732"/>
              <a:gd name="connsiteY4-392" fmla="*/ 5368435 h 5393835"/>
              <a:gd name="connsiteX5-393" fmla="*/ 1484131 w 3581732"/>
              <a:gd name="connsiteY5-394" fmla="*/ 699177 h 5393835"/>
              <a:gd name="connsiteX6-395" fmla="*/ 787174 w 3581732"/>
              <a:gd name="connsiteY6-396" fmla="*/ 915077 h 5393835"/>
              <a:gd name="connsiteX7-397" fmla="*/ 1784517 w 3581732"/>
              <a:gd name="connsiteY7-398" fmla="*/ 0 h 5393835"/>
              <a:gd name="connsiteX0-399" fmla="*/ 1784517 w 3581732"/>
              <a:gd name="connsiteY0-400" fmla="*/ 0 h 5393835"/>
              <a:gd name="connsiteX1-401" fmla="*/ 2692959 w 3581732"/>
              <a:gd name="connsiteY1-402" fmla="*/ 902377 h 5393835"/>
              <a:gd name="connsiteX2-403" fmla="*/ 2110301 w 3581732"/>
              <a:gd name="connsiteY2-404" fmla="*/ 711877 h 5393835"/>
              <a:gd name="connsiteX3-405" fmla="*/ 3581732 w 3581732"/>
              <a:gd name="connsiteY3-406" fmla="*/ 5393835 h 5393835"/>
              <a:gd name="connsiteX4-407" fmla="*/ 0 w 3581732"/>
              <a:gd name="connsiteY4-408" fmla="*/ 5368435 h 5393835"/>
              <a:gd name="connsiteX5-409" fmla="*/ 1484131 w 3581732"/>
              <a:gd name="connsiteY5-410" fmla="*/ 699177 h 5393835"/>
              <a:gd name="connsiteX6-411" fmla="*/ 787174 w 3581732"/>
              <a:gd name="connsiteY6-412" fmla="*/ 915077 h 5393835"/>
              <a:gd name="connsiteX7-413" fmla="*/ 1784517 w 3581732"/>
              <a:gd name="connsiteY7-414" fmla="*/ 0 h 5393835"/>
              <a:gd name="connsiteX0-415" fmla="*/ 1784517 w 3581732"/>
              <a:gd name="connsiteY0-416" fmla="*/ 0 h 5393835"/>
              <a:gd name="connsiteX1-417" fmla="*/ 2692959 w 3581732"/>
              <a:gd name="connsiteY1-418" fmla="*/ 902377 h 5393835"/>
              <a:gd name="connsiteX2-419" fmla="*/ 2110301 w 3581732"/>
              <a:gd name="connsiteY2-420" fmla="*/ 711877 h 5393835"/>
              <a:gd name="connsiteX3-421" fmla="*/ 3581732 w 3581732"/>
              <a:gd name="connsiteY3-422" fmla="*/ 5393835 h 5393835"/>
              <a:gd name="connsiteX4-423" fmla="*/ 0 w 3581732"/>
              <a:gd name="connsiteY4-424" fmla="*/ 5368435 h 5393835"/>
              <a:gd name="connsiteX5-425" fmla="*/ 1484131 w 3581732"/>
              <a:gd name="connsiteY5-426" fmla="*/ 699177 h 5393835"/>
              <a:gd name="connsiteX6-427" fmla="*/ 914174 w 3581732"/>
              <a:gd name="connsiteY6-428" fmla="*/ 775377 h 5393835"/>
              <a:gd name="connsiteX7-429" fmla="*/ 1784517 w 3581732"/>
              <a:gd name="connsiteY7-430" fmla="*/ 0 h 5393835"/>
              <a:gd name="connsiteX0-431" fmla="*/ 1784517 w 3581732"/>
              <a:gd name="connsiteY0-432" fmla="*/ 0 h 5393835"/>
              <a:gd name="connsiteX1-433" fmla="*/ 2692959 w 3581732"/>
              <a:gd name="connsiteY1-434" fmla="*/ 762677 h 5393835"/>
              <a:gd name="connsiteX2-435" fmla="*/ 2110301 w 3581732"/>
              <a:gd name="connsiteY2-436" fmla="*/ 711877 h 5393835"/>
              <a:gd name="connsiteX3-437" fmla="*/ 3581732 w 3581732"/>
              <a:gd name="connsiteY3-438" fmla="*/ 5393835 h 5393835"/>
              <a:gd name="connsiteX4-439" fmla="*/ 0 w 3581732"/>
              <a:gd name="connsiteY4-440" fmla="*/ 5368435 h 5393835"/>
              <a:gd name="connsiteX5-441" fmla="*/ 1484131 w 3581732"/>
              <a:gd name="connsiteY5-442" fmla="*/ 699177 h 5393835"/>
              <a:gd name="connsiteX6-443" fmla="*/ 914174 w 3581732"/>
              <a:gd name="connsiteY6-444" fmla="*/ 775377 h 5393835"/>
              <a:gd name="connsiteX7-445" fmla="*/ 1784517 w 3581732"/>
              <a:gd name="connsiteY7-446" fmla="*/ 0 h 5393835"/>
              <a:gd name="connsiteX0-447" fmla="*/ 1784517 w 3581732"/>
              <a:gd name="connsiteY0-448" fmla="*/ 0 h 5393835"/>
              <a:gd name="connsiteX1-449" fmla="*/ 2667559 w 3581732"/>
              <a:gd name="connsiteY1-450" fmla="*/ 965877 h 5393835"/>
              <a:gd name="connsiteX2-451" fmla="*/ 2110301 w 3581732"/>
              <a:gd name="connsiteY2-452" fmla="*/ 711877 h 5393835"/>
              <a:gd name="connsiteX3-453" fmla="*/ 3581732 w 3581732"/>
              <a:gd name="connsiteY3-454" fmla="*/ 5393835 h 5393835"/>
              <a:gd name="connsiteX4-455" fmla="*/ 0 w 3581732"/>
              <a:gd name="connsiteY4-456" fmla="*/ 5368435 h 5393835"/>
              <a:gd name="connsiteX5-457" fmla="*/ 1484131 w 3581732"/>
              <a:gd name="connsiteY5-458" fmla="*/ 699177 h 5393835"/>
              <a:gd name="connsiteX6-459" fmla="*/ 914174 w 3581732"/>
              <a:gd name="connsiteY6-460" fmla="*/ 775377 h 5393835"/>
              <a:gd name="connsiteX7-461" fmla="*/ 1784517 w 3581732"/>
              <a:gd name="connsiteY7-462" fmla="*/ 0 h 5393835"/>
              <a:gd name="connsiteX0-463" fmla="*/ 1784517 w 3581732"/>
              <a:gd name="connsiteY0-464" fmla="*/ 0 h 5393835"/>
              <a:gd name="connsiteX1-465" fmla="*/ 2667559 w 3581732"/>
              <a:gd name="connsiteY1-466" fmla="*/ 965877 h 5393835"/>
              <a:gd name="connsiteX2-467" fmla="*/ 2110301 w 3581732"/>
              <a:gd name="connsiteY2-468" fmla="*/ 711877 h 5393835"/>
              <a:gd name="connsiteX3-469" fmla="*/ 3581732 w 3581732"/>
              <a:gd name="connsiteY3-470" fmla="*/ 5393835 h 5393835"/>
              <a:gd name="connsiteX4-471" fmla="*/ 0 w 3581732"/>
              <a:gd name="connsiteY4-472" fmla="*/ 5368435 h 5393835"/>
              <a:gd name="connsiteX5-473" fmla="*/ 1484131 w 3581732"/>
              <a:gd name="connsiteY5-474" fmla="*/ 699177 h 5393835"/>
              <a:gd name="connsiteX6-475" fmla="*/ 914174 w 3581732"/>
              <a:gd name="connsiteY6-476" fmla="*/ 927777 h 5393835"/>
              <a:gd name="connsiteX7-477" fmla="*/ 1784517 w 3581732"/>
              <a:gd name="connsiteY7-478" fmla="*/ 0 h 5393835"/>
              <a:gd name="connsiteX0-479" fmla="*/ 1784517 w 3581732"/>
              <a:gd name="connsiteY0-480" fmla="*/ 0 h 5393835"/>
              <a:gd name="connsiteX1-481" fmla="*/ 2667559 w 3581732"/>
              <a:gd name="connsiteY1-482" fmla="*/ 965877 h 5393835"/>
              <a:gd name="connsiteX2-483" fmla="*/ 2110301 w 3581732"/>
              <a:gd name="connsiteY2-484" fmla="*/ 711877 h 5393835"/>
              <a:gd name="connsiteX3-485" fmla="*/ 3581732 w 3581732"/>
              <a:gd name="connsiteY3-486" fmla="*/ 5393835 h 5393835"/>
              <a:gd name="connsiteX4-487" fmla="*/ 0 w 3581732"/>
              <a:gd name="connsiteY4-488" fmla="*/ 5368435 h 5393835"/>
              <a:gd name="connsiteX5-489" fmla="*/ 1471431 w 3581732"/>
              <a:gd name="connsiteY5-490" fmla="*/ 864277 h 5393835"/>
              <a:gd name="connsiteX6-491" fmla="*/ 914174 w 3581732"/>
              <a:gd name="connsiteY6-492" fmla="*/ 927777 h 5393835"/>
              <a:gd name="connsiteX7-493" fmla="*/ 1784517 w 3581732"/>
              <a:gd name="connsiteY7-494" fmla="*/ 0 h 5393835"/>
              <a:gd name="connsiteX0-495" fmla="*/ 1784517 w 3581732"/>
              <a:gd name="connsiteY0-496" fmla="*/ 0 h 5393835"/>
              <a:gd name="connsiteX1-497" fmla="*/ 2667559 w 3581732"/>
              <a:gd name="connsiteY1-498" fmla="*/ 965877 h 5393835"/>
              <a:gd name="connsiteX2-499" fmla="*/ 2084901 w 3581732"/>
              <a:gd name="connsiteY2-500" fmla="*/ 876977 h 5393835"/>
              <a:gd name="connsiteX3-501" fmla="*/ 3581732 w 3581732"/>
              <a:gd name="connsiteY3-502" fmla="*/ 5393835 h 5393835"/>
              <a:gd name="connsiteX4-503" fmla="*/ 0 w 3581732"/>
              <a:gd name="connsiteY4-504" fmla="*/ 5368435 h 5393835"/>
              <a:gd name="connsiteX5-505" fmla="*/ 1471431 w 3581732"/>
              <a:gd name="connsiteY5-506" fmla="*/ 864277 h 5393835"/>
              <a:gd name="connsiteX6-507" fmla="*/ 914174 w 3581732"/>
              <a:gd name="connsiteY6-508" fmla="*/ 927777 h 5393835"/>
              <a:gd name="connsiteX7-509" fmla="*/ 1784517 w 3581732"/>
              <a:gd name="connsiteY7-510" fmla="*/ 0 h 5393835"/>
            </a:gdLst>
            <a:ahLst/>
            <a:cxnLst/>
            <a:rect l="l" t="t" r="r" b="b"/>
            <a:pathLst>
              <a:path w="3581732" h="5393835">
                <a:moveTo>
                  <a:pt x="1784517" y="0"/>
                </a:moveTo>
                <a:lnTo>
                  <a:pt x="2667559" y="965877"/>
                </a:lnTo>
                <a:lnTo>
                  <a:pt x="2084901" y="876977"/>
                </a:lnTo>
                <a:cubicBezTo>
                  <a:pt x="2088545" y="2496896"/>
                  <a:pt x="2498588" y="4116816"/>
                  <a:pt x="3581732" y="5393835"/>
                </a:cubicBezTo>
                <a:lnTo>
                  <a:pt x="0" y="5368435"/>
                </a:lnTo>
                <a:cubicBezTo>
                  <a:pt x="1129710" y="4193016"/>
                  <a:pt x="1383121" y="2661996"/>
                  <a:pt x="1471431" y="864277"/>
                </a:cubicBezTo>
                <a:lnTo>
                  <a:pt x="914174" y="927777"/>
                </a:lnTo>
                <a:lnTo>
                  <a:pt x="1784517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15000"/>
                </a:schemeClr>
              </a:gs>
              <a:gs pos="100000">
                <a:schemeClr val="accent2">
                  <a:alpha val="0"/>
                  <a:lumMod val="0"/>
                  <a:lumOff val="10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519839" y="236465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技能基础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0617200" y="-546100"/>
            <a:ext cx="1689100" cy="345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noFill/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BY YUSHEN</a:t>
            </a: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617200" y="-546100"/>
            <a:ext cx="1689100" cy="345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noFill/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BY YUSHEN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083145" y="2438682"/>
            <a:ext cx="5108855" cy="4419318"/>
          </a:xfrm>
          <a:custGeom>
            <a:avLst/>
            <a:gdLst>
              <a:gd name="connsiteX0" fmla="*/ 5108855 w 5108855"/>
              <a:gd name="connsiteY0" fmla="*/ 0 h 4419318"/>
              <a:gd name="connsiteX1" fmla="*/ 5108855 w 5108855"/>
              <a:gd name="connsiteY1" fmla="*/ 4419318 h 4419318"/>
              <a:gd name="connsiteX2" fmla="*/ 0 w 5108855"/>
              <a:gd name="connsiteY2" fmla="*/ 4419318 h 4419318"/>
              <a:gd name="connsiteX3" fmla="*/ 51263 w 5108855"/>
              <a:gd name="connsiteY3" fmla="*/ 4403826 h 4419318"/>
              <a:gd name="connsiteX4" fmla="*/ 670550 w 5108855"/>
              <a:gd name="connsiteY4" fmla="*/ 3870486 h 4419318"/>
              <a:gd name="connsiteX5" fmla="*/ 1274687 w 5108855"/>
              <a:gd name="connsiteY5" fmla="*/ 3702095 h 4419318"/>
              <a:gd name="connsiteX6" fmla="*/ 2097369 w 5108855"/>
              <a:gd name="connsiteY6" fmla="*/ 2703159 h 4419318"/>
              <a:gd name="connsiteX7" fmla="*/ 2761200 w 5108855"/>
              <a:gd name="connsiteY7" fmla="*/ 1623336 h 4419318"/>
              <a:gd name="connsiteX8" fmla="*/ 3764594 w 5108855"/>
              <a:gd name="connsiteY8" fmla="*/ 897749 h 4419318"/>
              <a:gd name="connsiteX9" fmla="*/ 5100263 w 5108855"/>
              <a:gd name="connsiteY9" fmla="*/ 592 h 4419318"/>
            </a:gdLst>
            <a:ahLst/>
            <a:cxnLst/>
            <a:rect l="l" t="t" r="r" b="b"/>
            <a:pathLst>
              <a:path w="5108855" h="4419318">
                <a:moveTo>
                  <a:pt x="5108855" y="0"/>
                </a:moveTo>
                <a:lnTo>
                  <a:pt x="5108855" y="4419318"/>
                </a:lnTo>
                <a:lnTo>
                  <a:pt x="0" y="4419318"/>
                </a:lnTo>
                <a:lnTo>
                  <a:pt x="51263" y="4403826"/>
                </a:lnTo>
                <a:cubicBezTo>
                  <a:pt x="400784" y="4273702"/>
                  <a:pt x="587086" y="4053957"/>
                  <a:pt x="670550" y="3870486"/>
                </a:cubicBezTo>
                <a:cubicBezTo>
                  <a:pt x="781836" y="3625859"/>
                  <a:pt x="1115694" y="3546889"/>
                  <a:pt x="1274687" y="3702095"/>
                </a:cubicBezTo>
                <a:cubicBezTo>
                  <a:pt x="1107735" y="3015345"/>
                  <a:pt x="1680083" y="2725407"/>
                  <a:pt x="2097369" y="2703159"/>
                </a:cubicBezTo>
                <a:cubicBezTo>
                  <a:pt x="2514654" y="2680912"/>
                  <a:pt x="2626084" y="2492766"/>
                  <a:pt x="2761200" y="1623336"/>
                </a:cubicBezTo>
                <a:cubicBezTo>
                  <a:pt x="2896316" y="753907"/>
                  <a:pt x="3675316" y="795046"/>
                  <a:pt x="3764594" y="897749"/>
                </a:cubicBezTo>
                <a:cubicBezTo>
                  <a:pt x="4030558" y="181559"/>
                  <a:pt x="4754777" y="31073"/>
                  <a:pt x="5100263" y="59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26495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87780" y="6295042"/>
            <a:ext cx="102516" cy="136678"/>
          </a:xfrm>
          <a:custGeom>
            <a:avLst/>
            <a:gdLst>
              <a:gd name="T0" fmla="*/ 648 w 7770"/>
              <a:gd name="T1" fmla="*/ 0 h 10360"/>
              <a:gd name="T2" fmla="*/ 7123 w 7770"/>
              <a:gd name="T3" fmla="*/ 0 h 10360"/>
              <a:gd name="T4" fmla="*/ 7770 w 7770"/>
              <a:gd name="T5" fmla="*/ 647 h 10360"/>
              <a:gd name="T6" fmla="*/ 7770 w 7770"/>
              <a:gd name="T7" fmla="*/ 9712 h 10360"/>
              <a:gd name="T8" fmla="*/ 7123 w 7770"/>
              <a:gd name="T9" fmla="*/ 10360 h 10360"/>
              <a:gd name="T10" fmla="*/ 648 w 7770"/>
              <a:gd name="T11" fmla="*/ 10360 h 10360"/>
              <a:gd name="T12" fmla="*/ 0 w 7770"/>
              <a:gd name="T13" fmla="*/ 9712 h 10360"/>
              <a:gd name="T14" fmla="*/ 0 w 7770"/>
              <a:gd name="T15" fmla="*/ 647 h 10360"/>
              <a:gd name="T16" fmla="*/ 648 w 7770"/>
              <a:gd name="T17" fmla="*/ 0 h 10360"/>
              <a:gd name="T18" fmla="*/ 1295 w 7770"/>
              <a:gd name="T19" fmla="*/ 1293 h 10360"/>
              <a:gd name="T20" fmla="*/ 1295 w 7770"/>
              <a:gd name="T21" fmla="*/ 8416 h 10360"/>
              <a:gd name="T22" fmla="*/ 6475 w 7770"/>
              <a:gd name="T23" fmla="*/ 8416 h 10360"/>
              <a:gd name="T24" fmla="*/ 6475 w 7770"/>
              <a:gd name="T25" fmla="*/ 1293 h 10360"/>
              <a:gd name="T26" fmla="*/ 1295 w 7770"/>
              <a:gd name="T27" fmla="*/ 1293 h 10360"/>
              <a:gd name="T28" fmla="*/ 3890 w 7770"/>
              <a:gd name="T29" fmla="*/ 8902 h 10360"/>
              <a:gd name="T30" fmla="*/ 3405 w 7770"/>
              <a:gd name="T31" fmla="*/ 9387 h 10360"/>
              <a:gd name="T32" fmla="*/ 3890 w 7770"/>
              <a:gd name="T33" fmla="*/ 9872 h 10360"/>
              <a:gd name="T34" fmla="*/ 4375 w 7770"/>
              <a:gd name="T35" fmla="*/ 9387 h 10360"/>
              <a:gd name="T36" fmla="*/ 3890 w 7770"/>
              <a:gd name="T37" fmla="*/ 8902 h 10360"/>
              <a:gd name="T38" fmla="*/ 3413 w 7770"/>
              <a:gd name="T39" fmla="*/ 5486 h 10360"/>
              <a:gd name="T40" fmla="*/ 5026 w 7770"/>
              <a:gd name="T41" fmla="*/ 3825 h 10360"/>
              <a:gd name="T42" fmla="*/ 5683 w 7770"/>
              <a:gd name="T43" fmla="*/ 3815 h 10360"/>
              <a:gd name="T44" fmla="*/ 5688 w 7770"/>
              <a:gd name="T45" fmla="*/ 3820 h 10360"/>
              <a:gd name="T46" fmla="*/ 5692 w 7770"/>
              <a:gd name="T47" fmla="*/ 4491 h 10360"/>
              <a:gd name="T48" fmla="*/ 3769 w 7770"/>
              <a:gd name="T49" fmla="*/ 6472 h 10360"/>
              <a:gd name="T50" fmla="*/ 3636 w 7770"/>
              <a:gd name="T51" fmla="*/ 6567 h 10360"/>
              <a:gd name="T52" fmla="*/ 3081 w 7770"/>
              <a:gd name="T53" fmla="*/ 6485 h 10360"/>
              <a:gd name="T54" fmla="*/ 2081 w 7770"/>
              <a:gd name="T55" fmla="*/ 5486 h 10360"/>
              <a:gd name="T56" fmla="*/ 2103 w 7770"/>
              <a:gd name="T57" fmla="*/ 4820 h 10360"/>
              <a:gd name="T58" fmla="*/ 2748 w 7770"/>
              <a:gd name="T59" fmla="*/ 4820 h 10360"/>
              <a:gd name="T60" fmla="*/ 3413 w 7770"/>
              <a:gd name="T61" fmla="*/ 5486 h 10360"/>
            </a:gdLst>
            <a:ahLst/>
            <a:cxnLst/>
            <a:rect l="0" t="0" r="r" b="b"/>
            <a:pathLst>
              <a:path w="7770" h="10360">
                <a:moveTo>
                  <a:pt x="648" y="0"/>
                </a:moveTo>
                <a:lnTo>
                  <a:pt x="7123" y="0"/>
                </a:lnTo>
                <a:cubicBezTo>
                  <a:pt x="7480" y="0"/>
                  <a:pt x="7770" y="290"/>
                  <a:pt x="7770" y="647"/>
                </a:cubicBezTo>
                <a:lnTo>
                  <a:pt x="7770" y="9712"/>
                </a:lnTo>
                <a:cubicBezTo>
                  <a:pt x="7770" y="10070"/>
                  <a:pt x="7480" y="10360"/>
                  <a:pt x="7123" y="10360"/>
                </a:cubicBezTo>
                <a:lnTo>
                  <a:pt x="648" y="10360"/>
                </a:lnTo>
                <a:cubicBezTo>
                  <a:pt x="290" y="10360"/>
                  <a:pt x="0" y="10070"/>
                  <a:pt x="0" y="9712"/>
                </a:cubicBezTo>
                <a:lnTo>
                  <a:pt x="0" y="647"/>
                </a:lnTo>
                <a:cubicBezTo>
                  <a:pt x="0" y="288"/>
                  <a:pt x="290" y="0"/>
                  <a:pt x="648" y="0"/>
                </a:cubicBezTo>
                <a:close/>
                <a:moveTo>
                  <a:pt x="1295" y="1293"/>
                </a:moveTo>
                <a:lnTo>
                  <a:pt x="1295" y="8416"/>
                </a:lnTo>
                <a:lnTo>
                  <a:pt x="6475" y="8416"/>
                </a:lnTo>
                <a:lnTo>
                  <a:pt x="6475" y="1293"/>
                </a:lnTo>
                <a:lnTo>
                  <a:pt x="1295" y="1293"/>
                </a:lnTo>
                <a:close/>
                <a:moveTo>
                  <a:pt x="3890" y="8902"/>
                </a:moveTo>
                <a:cubicBezTo>
                  <a:pt x="3621" y="8902"/>
                  <a:pt x="3405" y="9120"/>
                  <a:pt x="3405" y="9387"/>
                </a:cubicBezTo>
                <a:cubicBezTo>
                  <a:pt x="3405" y="9656"/>
                  <a:pt x="3622" y="9872"/>
                  <a:pt x="3890" y="9872"/>
                </a:cubicBezTo>
                <a:cubicBezTo>
                  <a:pt x="4157" y="9872"/>
                  <a:pt x="4375" y="9655"/>
                  <a:pt x="4375" y="9387"/>
                </a:cubicBezTo>
                <a:cubicBezTo>
                  <a:pt x="4376" y="9120"/>
                  <a:pt x="4159" y="8902"/>
                  <a:pt x="3890" y="8902"/>
                </a:cubicBezTo>
                <a:close/>
                <a:moveTo>
                  <a:pt x="3413" y="5486"/>
                </a:moveTo>
                <a:lnTo>
                  <a:pt x="5026" y="3825"/>
                </a:lnTo>
                <a:cubicBezTo>
                  <a:pt x="5205" y="3641"/>
                  <a:pt x="5499" y="3636"/>
                  <a:pt x="5683" y="3815"/>
                </a:cubicBezTo>
                <a:lnTo>
                  <a:pt x="5688" y="3820"/>
                </a:lnTo>
                <a:cubicBezTo>
                  <a:pt x="5872" y="4005"/>
                  <a:pt x="5874" y="4303"/>
                  <a:pt x="5692" y="4491"/>
                </a:cubicBezTo>
                <a:lnTo>
                  <a:pt x="3769" y="6472"/>
                </a:lnTo>
                <a:cubicBezTo>
                  <a:pt x="3730" y="6511"/>
                  <a:pt x="3685" y="6543"/>
                  <a:pt x="3636" y="6567"/>
                </a:cubicBezTo>
                <a:cubicBezTo>
                  <a:pt x="3453" y="6665"/>
                  <a:pt x="3228" y="6631"/>
                  <a:pt x="3081" y="6485"/>
                </a:cubicBezTo>
                <a:lnTo>
                  <a:pt x="2081" y="5486"/>
                </a:lnTo>
                <a:cubicBezTo>
                  <a:pt x="1904" y="5296"/>
                  <a:pt x="1913" y="4997"/>
                  <a:pt x="2103" y="4820"/>
                </a:cubicBezTo>
                <a:cubicBezTo>
                  <a:pt x="2284" y="4650"/>
                  <a:pt x="2566" y="4650"/>
                  <a:pt x="2748" y="4820"/>
                </a:cubicBezTo>
                <a:lnTo>
                  <a:pt x="3413" y="5486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58198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02394" y="6295120"/>
            <a:ext cx="136678" cy="136521"/>
          </a:xfrm>
          <a:custGeom>
            <a:avLst/>
            <a:gdLst>
              <a:gd name="T0" fmla="*/ 10906 w 12797"/>
              <a:gd name="T1" fmla="*/ 1875 h 12781"/>
              <a:gd name="T2" fmla="*/ 6391 w 12797"/>
              <a:gd name="T3" fmla="*/ 0 h 12781"/>
              <a:gd name="T4" fmla="*/ 1875 w 12797"/>
              <a:gd name="T5" fmla="*/ 1875 h 12781"/>
              <a:gd name="T6" fmla="*/ 1234 w 12797"/>
              <a:gd name="T7" fmla="*/ 2625 h 12781"/>
              <a:gd name="T8" fmla="*/ 0 w 12797"/>
              <a:gd name="T9" fmla="*/ 6391 h 12781"/>
              <a:gd name="T10" fmla="*/ 1875 w 12797"/>
              <a:gd name="T11" fmla="*/ 10906 h 12781"/>
              <a:gd name="T12" fmla="*/ 6391 w 12797"/>
              <a:gd name="T13" fmla="*/ 12781 h 12781"/>
              <a:gd name="T14" fmla="*/ 10906 w 12797"/>
              <a:gd name="T15" fmla="*/ 10906 h 12781"/>
              <a:gd name="T16" fmla="*/ 12781 w 12797"/>
              <a:gd name="T17" fmla="*/ 6391 h 12781"/>
              <a:gd name="T18" fmla="*/ 11219 w 12797"/>
              <a:gd name="T19" fmla="*/ 9484 h 12781"/>
              <a:gd name="T20" fmla="*/ 9906 w 12797"/>
              <a:gd name="T21" fmla="*/ 6719 h 12781"/>
              <a:gd name="T22" fmla="*/ 11219 w 12797"/>
              <a:gd name="T23" fmla="*/ 9484 h 12781"/>
              <a:gd name="T24" fmla="*/ 2891 w 12797"/>
              <a:gd name="T25" fmla="*/ 6734 h 12781"/>
              <a:gd name="T26" fmla="*/ 1578 w 12797"/>
              <a:gd name="T27" fmla="*/ 9500 h 12781"/>
              <a:gd name="T28" fmla="*/ 1609 w 12797"/>
              <a:gd name="T29" fmla="*/ 3250 h 12781"/>
              <a:gd name="T30" fmla="*/ 2891 w 12797"/>
              <a:gd name="T31" fmla="*/ 6063 h 12781"/>
              <a:gd name="T32" fmla="*/ 1609 w 12797"/>
              <a:gd name="T33" fmla="*/ 3250 h 12781"/>
              <a:gd name="T34" fmla="*/ 3563 w 12797"/>
              <a:gd name="T35" fmla="*/ 6063 h 12781"/>
              <a:gd name="T36" fmla="*/ 6063 w 12797"/>
              <a:gd name="T37" fmla="*/ 4203 h 12781"/>
              <a:gd name="T38" fmla="*/ 6063 w 12797"/>
              <a:gd name="T39" fmla="*/ 6734 h 12781"/>
              <a:gd name="T40" fmla="*/ 3813 w 12797"/>
              <a:gd name="T41" fmla="*/ 8750 h 12781"/>
              <a:gd name="T42" fmla="*/ 6063 w 12797"/>
              <a:gd name="T43" fmla="*/ 6734 h 12781"/>
              <a:gd name="T44" fmla="*/ 9234 w 12797"/>
              <a:gd name="T45" fmla="*/ 6734 h 12781"/>
              <a:gd name="T46" fmla="*/ 6734 w 12797"/>
              <a:gd name="T47" fmla="*/ 8516 h 12781"/>
              <a:gd name="T48" fmla="*/ 6734 w 12797"/>
              <a:gd name="T49" fmla="*/ 6063 h 12781"/>
              <a:gd name="T50" fmla="*/ 8969 w 12797"/>
              <a:gd name="T51" fmla="*/ 3969 h 12781"/>
              <a:gd name="T52" fmla="*/ 6734 w 12797"/>
              <a:gd name="T53" fmla="*/ 6063 h 12781"/>
              <a:gd name="T54" fmla="*/ 6734 w 12797"/>
              <a:gd name="T55" fmla="*/ 719 h 12781"/>
              <a:gd name="T56" fmla="*/ 8344 w 12797"/>
              <a:gd name="T57" fmla="*/ 2266 h 12781"/>
              <a:gd name="T58" fmla="*/ 6734 w 12797"/>
              <a:gd name="T59" fmla="*/ 3531 h 12781"/>
              <a:gd name="T60" fmla="*/ 6063 w 12797"/>
              <a:gd name="T61" fmla="*/ 719 h 12781"/>
              <a:gd name="T62" fmla="*/ 4016 w 12797"/>
              <a:gd name="T63" fmla="*/ 3313 h 12781"/>
              <a:gd name="T64" fmla="*/ 5375 w 12797"/>
              <a:gd name="T65" fmla="*/ 1078 h 12781"/>
              <a:gd name="T66" fmla="*/ 6063 w 12797"/>
              <a:gd name="T67" fmla="*/ 12078 h 12781"/>
              <a:gd name="T68" fmla="*/ 4453 w 12797"/>
              <a:gd name="T69" fmla="*/ 10531 h 12781"/>
              <a:gd name="T70" fmla="*/ 6063 w 12797"/>
              <a:gd name="T71" fmla="*/ 9188 h 12781"/>
              <a:gd name="T72" fmla="*/ 6734 w 12797"/>
              <a:gd name="T73" fmla="*/ 12078 h 12781"/>
              <a:gd name="T74" fmla="*/ 8797 w 12797"/>
              <a:gd name="T75" fmla="*/ 9406 h 12781"/>
              <a:gd name="T76" fmla="*/ 7422 w 12797"/>
              <a:gd name="T77" fmla="*/ 11719 h 12781"/>
              <a:gd name="T78" fmla="*/ 9625 w 12797"/>
              <a:gd name="T79" fmla="*/ 3828 h 12781"/>
              <a:gd name="T80" fmla="*/ 12125 w 12797"/>
              <a:gd name="T81" fmla="*/ 6063 h 12781"/>
              <a:gd name="T82" fmla="*/ 10438 w 12797"/>
              <a:gd name="T83" fmla="*/ 2344 h 12781"/>
              <a:gd name="T84" fmla="*/ 9438 w 12797"/>
              <a:gd name="T85" fmla="*/ 3172 h 12781"/>
              <a:gd name="T86" fmla="*/ 8297 w 12797"/>
              <a:gd name="T87" fmla="*/ 1000 h 12781"/>
              <a:gd name="T88" fmla="*/ 4484 w 12797"/>
              <a:gd name="T89" fmla="*/ 1000 h 12781"/>
              <a:gd name="T90" fmla="*/ 3344 w 12797"/>
              <a:gd name="T91" fmla="*/ 3172 h 12781"/>
              <a:gd name="T92" fmla="*/ 2344 w 12797"/>
              <a:gd name="T93" fmla="*/ 2344 h 12781"/>
              <a:gd name="T94" fmla="*/ 2344 w 12797"/>
              <a:gd name="T95" fmla="*/ 10438 h 12781"/>
              <a:gd name="T96" fmla="*/ 3328 w 12797"/>
              <a:gd name="T97" fmla="*/ 9547 h 12781"/>
              <a:gd name="T98" fmla="*/ 4484 w 12797"/>
              <a:gd name="T99" fmla="*/ 11781 h 12781"/>
              <a:gd name="T100" fmla="*/ 8297 w 12797"/>
              <a:gd name="T101" fmla="*/ 11797 h 12781"/>
              <a:gd name="T102" fmla="*/ 9453 w 12797"/>
              <a:gd name="T103" fmla="*/ 9563 h 12781"/>
              <a:gd name="T104" fmla="*/ 10438 w 12797"/>
              <a:gd name="T105" fmla="*/ 10453 h 12781"/>
            </a:gdLst>
            <a:ahLst/>
            <a:cxnLst/>
            <a:rect l="0" t="0" r="r" b="b"/>
            <a:pathLst>
              <a:path w="12797" h="12781">
                <a:moveTo>
                  <a:pt x="12281" y="3906"/>
                </a:moveTo>
                <a:cubicBezTo>
                  <a:pt x="11953" y="3141"/>
                  <a:pt x="11500" y="2453"/>
                  <a:pt x="10906" y="1875"/>
                </a:cubicBezTo>
                <a:cubicBezTo>
                  <a:pt x="10313" y="1281"/>
                  <a:pt x="9641" y="828"/>
                  <a:pt x="8875" y="500"/>
                </a:cubicBezTo>
                <a:cubicBezTo>
                  <a:pt x="8094" y="172"/>
                  <a:pt x="7266" y="0"/>
                  <a:pt x="6391" y="0"/>
                </a:cubicBezTo>
                <a:cubicBezTo>
                  <a:pt x="5531" y="0"/>
                  <a:pt x="4688" y="172"/>
                  <a:pt x="3906" y="500"/>
                </a:cubicBezTo>
                <a:cubicBezTo>
                  <a:pt x="3141" y="828"/>
                  <a:pt x="2453" y="1281"/>
                  <a:pt x="1875" y="1875"/>
                </a:cubicBezTo>
                <a:cubicBezTo>
                  <a:pt x="1641" y="2109"/>
                  <a:pt x="1438" y="2344"/>
                  <a:pt x="1250" y="2594"/>
                </a:cubicBezTo>
                <a:cubicBezTo>
                  <a:pt x="1250" y="2594"/>
                  <a:pt x="1234" y="2609"/>
                  <a:pt x="1234" y="2625"/>
                </a:cubicBezTo>
                <a:cubicBezTo>
                  <a:pt x="938" y="3016"/>
                  <a:pt x="703" y="3453"/>
                  <a:pt x="500" y="3906"/>
                </a:cubicBezTo>
                <a:cubicBezTo>
                  <a:pt x="172" y="4688"/>
                  <a:pt x="0" y="5531"/>
                  <a:pt x="0" y="6391"/>
                </a:cubicBezTo>
                <a:cubicBezTo>
                  <a:pt x="0" y="7250"/>
                  <a:pt x="172" y="8094"/>
                  <a:pt x="500" y="8875"/>
                </a:cubicBezTo>
                <a:cubicBezTo>
                  <a:pt x="828" y="9641"/>
                  <a:pt x="1281" y="10328"/>
                  <a:pt x="1875" y="10906"/>
                </a:cubicBezTo>
                <a:cubicBezTo>
                  <a:pt x="2469" y="11484"/>
                  <a:pt x="3141" y="11953"/>
                  <a:pt x="3906" y="12281"/>
                </a:cubicBezTo>
                <a:cubicBezTo>
                  <a:pt x="4688" y="12609"/>
                  <a:pt x="5531" y="12781"/>
                  <a:pt x="6391" y="12781"/>
                </a:cubicBezTo>
                <a:cubicBezTo>
                  <a:pt x="7250" y="12781"/>
                  <a:pt x="8094" y="12609"/>
                  <a:pt x="8875" y="12281"/>
                </a:cubicBezTo>
                <a:cubicBezTo>
                  <a:pt x="9641" y="11953"/>
                  <a:pt x="10328" y="11500"/>
                  <a:pt x="10906" y="10906"/>
                </a:cubicBezTo>
                <a:cubicBezTo>
                  <a:pt x="11500" y="10313"/>
                  <a:pt x="11953" y="9641"/>
                  <a:pt x="12281" y="8875"/>
                </a:cubicBezTo>
                <a:cubicBezTo>
                  <a:pt x="12609" y="8094"/>
                  <a:pt x="12781" y="7250"/>
                  <a:pt x="12781" y="6391"/>
                </a:cubicBezTo>
                <a:cubicBezTo>
                  <a:pt x="12797" y="5531"/>
                  <a:pt x="12625" y="4688"/>
                  <a:pt x="12281" y="3906"/>
                </a:cubicBezTo>
                <a:close/>
                <a:moveTo>
                  <a:pt x="11219" y="9484"/>
                </a:moveTo>
                <a:cubicBezTo>
                  <a:pt x="10766" y="9250"/>
                  <a:pt x="10234" y="9047"/>
                  <a:pt x="9641" y="8891"/>
                </a:cubicBezTo>
                <a:cubicBezTo>
                  <a:pt x="9797" y="8203"/>
                  <a:pt x="9891" y="7469"/>
                  <a:pt x="9906" y="6719"/>
                </a:cubicBezTo>
                <a:lnTo>
                  <a:pt x="12109" y="6719"/>
                </a:lnTo>
                <a:cubicBezTo>
                  <a:pt x="12047" y="7719"/>
                  <a:pt x="11734" y="8672"/>
                  <a:pt x="11219" y="9484"/>
                </a:cubicBezTo>
                <a:close/>
                <a:moveTo>
                  <a:pt x="688" y="6734"/>
                </a:moveTo>
                <a:lnTo>
                  <a:pt x="2891" y="6734"/>
                </a:lnTo>
                <a:cubicBezTo>
                  <a:pt x="2906" y="7484"/>
                  <a:pt x="3000" y="8219"/>
                  <a:pt x="3156" y="8906"/>
                </a:cubicBezTo>
                <a:cubicBezTo>
                  <a:pt x="2563" y="9063"/>
                  <a:pt x="2031" y="9266"/>
                  <a:pt x="1578" y="9500"/>
                </a:cubicBezTo>
                <a:cubicBezTo>
                  <a:pt x="1047" y="8672"/>
                  <a:pt x="734" y="7719"/>
                  <a:pt x="688" y="6734"/>
                </a:cubicBezTo>
                <a:close/>
                <a:moveTo>
                  <a:pt x="1609" y="3250"/>
                </a:moveTo>
                <a:cubicBezTo>
                  <a:pt x="2063" y="3484"/>
                  <a:pt x="2578" y="3672"/>
                  <a:pt x="3172" y="3828"/>
                </a:cubicBezTo>
                <a:cubicBezTo>
                  <a:pt x="3000" y="4531"/>
                  <a:pt x="2906" y="5281"/>
                  <a:pt x="2891" y="6063"/>
                </a:cubicBezTo>
                <a:lnTo>
                  <a:pt x="688" y="6063"/>
                </a:lnTo>
                <a:cubicBezTo>
                  <a:pt x="734" y="5047"/>
                  <a:pt x="1063" y="4078"/>
                  <a:pt x="1609" y="3250"/>
                </a:cubicBezTo>
                <a:close/>
                <a:moveTo>
                  <a:pt x="6063" y="6063"/>
                </a:moveTo>
                <a:lnTo>
                  <a:pt x="3563" y="6063"/>
                </a:lnTo>
                <a:cubicBezTo>
                  <a:pt x="3578" y="5328"/>
                  <a:pt x="3672" y="4625"/>
                  <a:pt x="3828" y="3969"/>
                </a:cubicBezTo>
                <a:cubicBezTo>
                  <a:pt x="4531" y="4109"/>
                  <a:pt x="5281" y="4188"/>
                  <a:pt x="6063" y="4203"/>
                </a:cubicBezTo>
                <a:lnTo>
                  <a:pt x="6063" y="6063"/>
                </a:lnTo>
                <a:close/>
                <a:moveTo>
                  <a:pt x="6063" y="6734"/>
                </a:moveTo>
                <a:lnTo>
                  <a:pt x="6063" y="8516"/>
                </a:lnTo>
                <a:cubicBezTo>
                  <a:pt x="5281" y="8531"/>
                  <a:pt x="4531" y="8609"/>
                  <a:pt x="3813" y="8750"/>
                </a:cubicBezTo>
                <a:cubicBezTo>
                  <a:pt x="3672" y="8125"/>
                  <a:pt x="3578" y="7438"/>
                  <a:pt x="3563" y="6734"/>
                </a:cubicBezTo>
                <a:lnTo>
                  <a:pt x="6063" y="6734"/>
                </a:lnTo>
                <a:close/>
                <a:moveTo>
                  <a:pt x="6734" y="6734"/>
                </a:moveTo>
                <a:lnTo>
                  <a:pt x="9234" y="6734"/>
                </a:lnTo>
                <a:cubicBezTo>
                  <a:pt x="9219" y="7438"/>
                  <a:pt x="9125" y="8125"/>
                  <a:pt x="8984" y="8750"/>
                </a:cubicBezTo>
                <a:cubicBezTo>
                  <a:pt x="8281" y="8609"/>
                  <a:pt x="7516" y="8531"/>
                  <a:pt x="6734" y="8516"/>
                </a:cubicBezTo>
                <a:lnTo>
                  <a:pt x="6734" y="6734"/>
                </a:lnTo>
                <a:close/>
                <a:moveTo>
                  <a:pt x="6734" y="6063"/>
                </a:moveTo>
                <a:lnTo>
                  <a:pt x="6734" y="4203"/>
                </a:lnTo>
                <a:cubicBezTo>
                  <a:pt x="7516" y="4188"/>
                  <a:pt x="8266" y="4109"/>
                  <a:pt x="8969" y="3969"/>
                </a:cubicBezTo>
                <a:cubicBezTo>
                  <a:pt x="9125" y="4625"/>
                  <a:pt x="9219" y="5328"/>
                  <a:pt x="9234" y="6063"/>
                </a:cubicBezTo>
                <a:lnTo>
                  <a:pt x="6734" y="6063"/>
                </a:lnTo>
                <a:close/>
                <a:moveTo>
                  <a:pt x="6734" y="3531"/>
                </a:moveTo>
                <a:lnTo>
                  <a:pt x="6734" y="719"/>
                </a:lnTo>
                <a:cubicBezTo>
                  <a:pt x="6969" y="781"/>
                  <a:pt x="7203" y="891"/>
                  <a:pt x="7422" y="1078"/>
                </a:cubicBezTo>
                <a:cubicBezTo>
                  <a:pt x="7766" y="1359"/>
                  <a:pt x="8078" y="1750"/>
                  <a:pt x="8344" y="2266"/>
                </a:cubicBezTo>
                <a:cubicBezTo>
                  <a:pt x="8516" y="2594"/>
                  <a:pt x="8656" y="2938"/>
                  <a:pt x="8781" y="3313"/>
                </a:cubicBezTo>
                <a:cubicBezTo>
                  <a:pt x="8141" y="3438"/>
                  <a:pt x="7453" y="3516"/>
                  <a:pt x="6734" y="3531"/>
                </a:cubicBezTo>
                <a:close/>
                <a:moveTo>
                  <a:pt x="5375" y="1078"/>
                </a:moveTo>
                <a:cubicBezTo>
                  <a:pt x="5594" y="891"/>
                  <a:pt x="5828" y="781"/>
                  <a:pt x="6063" y="719"/>
                </a:cubicBezTo>
                <a:lnTo>
                  <a:pt x="6063" y="3531"/>
                </a:lnTo>
                <a:cubicBezTo>
                  <a:pt x="5344" y="3516"/>
                  <a:pt x="4656" y="3438"/>
                  <a:pt x="4016" y="3313"/>
                </a:cubicBezTo>
                <a:cubicBezTo>
                  <a:pt x="4141" y="2938"/>
                  <a:pt x="4281" y="2578"/>
                  <a:pt x="4453" y="2266"/>
                </a:cubicBezTo>
                <a:cubicBezTo>
                  <a:pt x="4719" y="1750"/>
                  <a:pt x="5031" y="1344"/>
                  <a:pt x="5375" y="1078"/>
                </a:cubicBezTo>
                <a:close/>
                <a:moveTo>
                  <a:pt x="6063" y="9188"/>
                </a:moveTo>
                <a:lnTo>
                  <a:pt x="6063" y="12078"/>
                </a:lnTo>
                <a:cubicBezTo>
                  <a:pt x="5828" y="12016"/>
                  <a:pt x="5594" y="11906"/>
                  <a:pt x="5375" y="11719"/>
                </a:cubicBezTo>
                <a:cubicBezTo>
                  <a:pt x="5031" y="11438"/>
                  <a:pt x="4719" y="11047"/>
                  <a:pt x="4453" y="10531"/>
                </a:cubicBezTo>
                <a:cubicBezTo>
                  <a:pt x="4281" y="10188"/>
                  <a:pt x="4125" y="9813"/>
                  <a:pt x="4000" y="9406"/>
                </a:cubicBezTo>
                <a:cubicBezTo>
                  <a:pt x="4641" y="9281"/>
                  <a:pt x="5344" y="9203"/>
                  <a:pt x="6063" y="9188"/>
                </a:cubicBezTo>
                <a:close/>
                <a:moveTo>
                  <a:pt x="7422" y="11719"/>
                </a:moveTo>
                <a:cubicBezTo>
                  <a:pt x="7203" y="11906"/>
                  <a:pt x="6969" y="12016"/>
                  <a:pt x="6734" y="12078"/>
                </a:cubicBezTo>
                <a:lnTo>
                  <a:pt x="6734" y="9188"/>
                </a:lnTo>
                <a:cubicBezTo>
                  <a:pt x="7453" y="9203"/>
                  <a:pt x="8156" y="9281"/>
                  <a:pt x="8797" y="9406"/>
                </a:cubicBezTo>
                <a:cubicBezTo>
                  <a:pt x="8672" y="9813"/>
                  <a:pt x="8516" y="10188"/>
                  <a:pt x="8344" y="10531"/>
                </a:cubicBezTo>
                <a:cubicBezTo>
                  <a:pt x="8078" y="11047"/>
                  <a:pt x="7766" y="11438"/>
                  <a:pt x="7422" y="11719"/>
                </a:cubicBezTo>
                <a:close/>
                <a:moveTo>
                  <a:pt x="9906" y="6063"/>
                </a:moveTo>
                <a:cubicBezTo>
                  <a:pt x="9891" y="5281"/>
                  <a:pt x="9781" y="4531"/>
                  <a:pt x="9625" y="3828"/>
                </a:cubicBezTo>
                <a:cubicBezTo>
                  <a:pt x="10203" y="3672"/>
                  <a:pt x="10734" y="3484"/>
                  <a:pt x="11188" y="3250"/>
                </a:cubicBezTo>
                <a:cubicBezTo>
                  <a:pt x="11734" y="4078"/>
                  <a:pt x="12063" y="5047"/>
                  <a:pt x="12125" y="6063"/>
                </a:cubicBezTo>
                <a:lnTo>
                  <a:pt x="9906" y="6063"/>
                </a:lnTo>
                <a:close/>
                <a:moveTo>
                  <a:pt x="10438" y="2344"/>
                </a:moveTo>
                <a:cubicBezTo>
                  <a:pt x="10547" y="2453"/>
                  <a:pt x="10656" y="2578"/>
                  <a:pt x="10766" y="2703"/>
                </a:cubicBezTo>
                <a:cubicBezTo>
                  <a:pt x="10375" y="2891"/>
                  <a:pt x="9938" y="3047"/>
                  <a:pt x="9438" y="3172"/>
                </a:cubicBezTo>
                <a:cubicBezTo>
                  <a:pt x="9297" y="2734"/>
                  <a:pt x="9125" y="2328"/>
                  <a:pt x="8938" y="1953"/>
                </a:cubicBezTo>
                <a:cubicBezTo>
                  <a:pt x="8750" y="1578"/>
                  <a:pt x="8531" y="1266"/>
                  <a:pt x="8297" y="1000"/>
                </a:cubicBezTo>
                <a:cubicBezTo>
                  <a:pt x="9094" y="1281"/>
                  <a:pt x="9828" y="1734"/>
                  <a:pt x="10438" y="2344"/>
                </a:cubicBezTo>
                <a:close/>
                <a:moveTo>
                  <a:pt x="4484" y="1000"/>
                </a:moveTo>
                <a:cubicBezTo>
                  <a:pt x="4250" y="1266"/>
                  <a:pt x="4031" y="1594"/>
                  <a:pt x="3844" y="1953"/>
                </a:cubicBezTo>
                <a:cubicBezTo>
                  <a:pt x="3656" y="2328"/>
                  <a:pt x="3484" y="2734"/>
                  <a:pt x="3344" y="3172"/>
                </a:cubicBezTo>
                <a:cubicBezTo>
                  <a:pt x="2844" y="3047"/>
                  <a:pt x="2406" y="2891"/>
                  <a:pt x="2016" y="2703"/>
                </a:cubicBezTo>
                <a:cubicBezTo>
                  <a:pt x="2125" y="2578"/>
                  <a:pt x="2219" y="2469"/>
                  <a:pt x="2344" y="2344"/>
                </a:cubicBezTo>
                <a:cubicBezTo>
                  <a:pt x="2969" y="1734"/>
                  <a:pt x="3688" y="1281"/>
                  <a:pt x="4484" y="1000"/>
                </a:cubicBezTo>
                <a:close/>
                <a:moveTo>
                  <a:pt x="2344" y="10438"/>
                </a:moveTo>
                <a:cubicBezTo>
                  <a:pt x="2219" y="10313"/>
                  <a:pt x="2094" y="10172"/>
                  <a:pt x="1984" y="10031"/>
                </a:cubicBezTo>
                <a:cubicBezTo>
                  <a:pt x="2375" y="9844"/>
                  <a:pt x="2828" y="9672"/>
                  <a:pt x="3328" y="9547"/>
                </a:cubicBezTo>
                <a:cubicBezTo>
                  <a:pt x="3469" y="10016"/>
                  <a:pt x="3641" y="10438"/>
                  <a:pt x="3844" y="10828"/>
                </a:cubicBezTo>
                <a:cubicBezTo>
                  <a:pt x="4031" y="11203"/>
                  <a:pt x="4250" y="11516"/>
                  <a:pt x="4484" y="11781"/>
                </a:cubicBezTo>
                <a:cubicBezTo>
                  <a:pt x="3688" y="11516"/>
                  <a:pt x="2969" y="11063"/>
                  <a:pt x="2344" y="10438"/>
                </a:cubicBezTo>
                <a:close/>
                <a:moveTo>
                  <a:pt x="8297" y="11797"/>
                </a:moveTo>
                <a:cubicBezTo>
                  <a:pt x="8531" y="11531"/>
                  <a:pt x="8750" y="11203"/>
                  <a:pt x="8938" y="10844"/>
                </a:cubicBezTo>
                <a:cubicBezTo>
                  <a:pt x="9141" y="10453"/>
                  <a:pt x="9313" y="10016"/>
                  <a:pt x="9453" y="9563"/>
                </a:cubicBezTo>
                <a:cubicBezTo>
                  <a:pt x="9953" y="9688"/>
                  <a:pt x="10406" y="9859"/>
                  <a:pt x="10797" y="10047"/>
                </a:cubicBezTo>
                <a:cubicBezTo>
                  <a:pt x="10688" y="10188"/>
                  <a:pt x="10563" y="10313"/>
                  <a:pt x="10438" y="10453"/>
                </a:cubicBezTo>
                <a:cubicBezTo>
                  <a:pt x="9828" y="11063"/>
                  <a:pt x="9094" y="11516"/>
                  <a:pt x="8297" y="11797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89902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34106" y="6307030"/>
            <a:ext cx="136678" cy="112700"/>
          </a:xfrm>
          <a:custGeom>
            <a:avLst/>
            <a:gdLst>
              <a:gd name="connsiteX0" fmla="*/ 435416 w 609586"/>
              <a:gd name="connsiteY0" fmla="*/ 80352 h 502648"/>
              <a:gd name="connsiteX1" fmla="*/ 551577 w 609586"/>
              <a:gd name="connsiteY1" fmla="*/ 190215 h 502648"/>
              <a:gd name="connsiteX2" fmla="*/ 551577 w 609586"/>
              <a:gd name="connsiteY2" fmla="*/ 217693 h 502648"/>
              <a:gd name="connsiteX3" fmla="*/ 496140 w 609586"/>
              <a:gd name="connsiteY3" fmla="*/ 310936 h 502648"/>
              <a:gd name="connsiteX4" fmla="*/ 609586 w 609586"/>
              <a:gd name="connsiteY4" fmla="*/ 437323 h 502648"/>
              <a:gd name="connsiteX5" fmla="*/ 580534 w 609586"/>
              <a:gd name="connsiteY5" fmla="*/ 464753 h 502648"/>
              <a:gd name="connsiteX6" fmla="*/ 504951 w 609586"/>
              <a:gd name="connsiteY6" fmla="*/ 464753 h 502648"/>
              <a:gd name="connsiteX7" fmla="*/ 373787 w 609586"/>
              <a:gd name="connsiteY7" fmla="*/ 301459 h 502648"/>
              <a:gd name="connsiteX8" fmla="*/ 426510 w 609586"/>
              <a:gd name="connsiteY8" fmla="*/ 179500 h 502648"/>
              <a:gd name="connsiteX9" fmla="*/ 426510 w 609586"/>
              <a:gd name="connsiteY9" fmla="*/ 143641 h 502648"/>
              <a:gd name="connsiteX10" fmla="*/ 412126 w 609586"/>
              <a:gd name="connsiteY10" fmla="*/ 82543 h 502648"/>
              <a:gd name="connsiteX11" fmla="*/ 435416 w 609586"/>
              <a:gd name="connsiteY11" fmla="*/ 80352 h 502648"/>
              <a:gd name="connsiteX12" fmla="*/ 227788 w 609586"/>
              <a:gd name="connsiteY12" fmla="*/ 0 h 502648"/>
              <a:gd name="connsiteX13" fmla="*/ 379662 w 609586"/>
              <a:gd name="connsiteY13" fmla="*/ 143662 h 502648"/>
              <a:gd name="connsiteX14" fmla="*/ 379662 w 609586"/>
              <a:gd name="connsiteY14" fmla="*/ 179565 h 502648"/>
              <a:gd name="connsiteX15" fmla="*/ 307225 w 609586"/>
              <a:gd name="connsiteY15" fmla="*/ 301465 h 502648"/>
              <a:gd name="connsiteX16" fmla="*/ 455528 w 609586"/>
              <a:gd name="connsiteY16" fmla="*/ 466745 h 502648"/>
              <a:gd name="connsiteX17" fmla="*/ 417524 w 609586"/>
              <a:gd name="connsiteY17" fmla="*/ 502648 h 502648"/>
              <a:gd name="connsiteX18" fmla="*/ 38004 w 609586"/>
              <a:gd name="connsiteY18" fmla="*/ 502648 h 502648"/>
              <a:gd name="connsiteX19" fmla="*/ 0 w 609586"/>
              <a:gd name="connsiteY19" fmla="*/ 466745 h 502648"/>
              <a:gd name="connsiteX20" fmla="*/ 148350 w 609586"/>
              <a:gd name="connsiteY20" fmla="*/ 301465 h 502648"/>
              <a:gd name="connsiteX21" fmla="*/ 75913 w 609586"/>
              <a:gd name="connsiteY21" fmla="*/ 179565 h 502648"/>
              <a:gd name="connsiteX22" fmla="*/ 75913 w 609586"/>
              <a:gd name="connsiteY22" fmla="*/ 143662 h 502648"/>
              <a:gd name="connsiteX23" fmla="*/ 227788 w 609586"/>
              <a:gd name="connsiteY23" fmla="*/ 0 h 502648"/>
            </a:gdLst>
            <a:ahLst/>
            <a:cxnLst/>
            <a:rect l="l" t="t" r="r" b="b"/>
            <a:pathLst>
              <a:path w="609586" h="502648">
                <a:moveTo>
                  <a:pt x="435416" y="80352"/>
                </a:moveTo>
                <a:cubicBezTo>
                  <a:pt x="499521" y="80352"/>
                  <a:pt x="551577" y="129545"/>
                  <a:pt x="551577" y="190215"/>
                </a:cubicBezTo>
                <a:lnTo>
                  <a:pt x="551577" y="217693"/>
                </a:lnTo>
                <a:cubicBezTo>
                  <a:pt x="551577" y="257219"/>
                  <a:pt x="529288" y="291601"/>
                  <a:pt x="496140" y="310936"/>
                </a:cubicBezTo>
                <a:cubicBezTo>
                  <a:pt x="553434" y="331175"/>
                  <a:pt x="609586" y="382416"/>
                  <a:pt x="609586" y="437323"/>
                </a:cubicBezTo>
                <a:cubicBezTo>
                  <a:pt x="609586" y="452467"/>
                  <a:pt x="596584" y="464753"/>
                  <a:pt x="580534" y="464753"/>
                </a:cubicBezTo>
                <a:lnTo>
                  <a:pt x="504951" y="464753"/>
                </a:lnTo>
                <a:cubicBezTo>
                  <a:pt x="503855" y="393607"/>
                  <a:pt x="444465" y="318793"/>
                  <a:pt x="373787" y="301459"/>
                </a:cubicBezTo>
                <a:cubicBezTo>
                  <a:pt x="411936" y="270457"/>
                  <a:pt x="426510" y="231217"/>
                  <a:pt x="426510" y="179500"/>
                </a:cubicBezTo>
                <a:lnTo>
                  <a:pt x="426510" y="143641"/>
                </a:lnTo>
                <a:cubicBezTo>
                  <a:pt x="426510" y="121783"/>
                  <a:pt x="421318" y="101068"/>
                  <a:pt x="412126" y="82543"/>
                </a:cubicBezTo>
                <a:cubicBezTo>
                  <a:pt x="419651" y="81114"/>
                  <a:pt x="427415" y="80352"/>
                  <a:pt x="435416" y="80352"/>
                </a:cubicBezTo>
                <a:close/>
                <a:moveTo>
                  <a:pt x="227788" y="0"/>
                </a:moveTo>
                <a:cubicBezTo>
                  <a:pt x="311607" y="0"/>
                  <a:pt x="379662" y="64378"/>
                  <a:pt x="379662" y="143662"/>
                </a:cubicBezTo>
                <a:lnTo>
                  <a:pt x="379662" y="179565"/>
                </a:lnTo>
                <a:cubicBezTo>
                  <a:pt x="379662" y="231230"/>
                  <a:pt x="350516" y="276180"/>
                  <a:pt x="307225" y="301465"/>
                </a:cubicBezTo>
                <a:cubicBezTo>
                  <a:pt x="382186" y="327940"/>
                  <a:pt x="455528" y="394986"/>
                  <a:pt x="455528" y="466745"/>
                </a:cubicBezTo>
                <a:cubicBezTo>
                  <a:pt x="455528" y="486554"/>
                  <a:pt x="438574" y="502648"/>
                  <a:pt x="417524" y="502648"/>
                </a:cubicBezTo>
                <a:lnTo>
                  <a:pt x="38004" y="502648"/>
                </a:lnTo>
                <a:cubicBezTo>
                  <a:pt x="16954" y="502648"/>
                  <a:pt x="0" y="486554"/>
                  <a:pt x="0" y="466745"/>
                </a:cubicBezTo>
                <a:cubicBezTo>
                  <a:pt x="0" y="394986"/>
                  <a:pt x="73389" y="327940"/>
                  <a:pt x="148350" y="301465"/>
                </a:cubicBezTo>
                <a:cubicBezTo>
                  <a:pt x="105012" y="276180"/>
                  <a:pt x="75913" y="231230"/>
                  <a:pt x="75913" y="179565"/>
                </a:cubicBezTo>
                <a:lnTo>
                  <a:pt x="75913" y="143662"/>
                </a:lnTo>
                <a:cubicBezTo>
                  <a:pt x="75913" y="64378"/>
                  <a:pt x="143969" y="0"/>
                  <a:pt x="227788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421605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480284" y="6295042"/>
            <a:ext cx="107726" cy="136678"/>
          </a:xfrm>
          <a:custGeom>
            <a:avLst/>
            <a:gdLst>
              <a:gd name="T0" fmla="*/ 3166 w 6332"/>
              <a:gd name="T1" fmla="*/ 0 h 8034"/>
              <a:gd name="T2" fmla="*/ 0 w 6332"/>
              <a:gd name="T3" fmla="*/ 3166 h 8034"/>
              <a:gd name="T4" fmla="*/ 2481 w 6332"/>
              <a:gd name="T5" fmla="*/ 7590 h 8034"/>
              <a:gd name="T6" fmla="*/ 3853 w 6332"/>
              <a:gd name="T7" fmla="*/ 7588 h 8034"/>
              <a:gd name="T8" fmla="*/ 6332 w 6332"/>
              <a:gd name="T9" fmla="*/ 3166 h 8034"/>
              <a:gd name="T10" fmla="*/ 3166 w 6332"/>
              <a:gd name="T11" fmla="*/ 0 h 8034"/>
              <a:gd name="T12" fmla="*/ 3166 w 6332"/>
              <a:gd name="T13" fmla="*/ 0 h 8034"/>
              <a:gd name="T14" fmla="*/ 3166 w 6332"/>
              <a:gd name="T15" fmla="*/ 0 h 8034"/>
              <a:gd name="T16" fmla="*/ 3166 w 6332"/>
              <a:gd name="T17" fmla="*/ 0 h 8034"/>
              <a:gd name="T18" fmla="*/ 3166 w 6332"/>
              <a:gd name="T19" fmla="*/ 4529 h 8034"/>
              <a:gd name="T20" fmla="*/ 1702 w 6332"/>
              <a:gd name="T21" fmla="*/ 3065 h 8034"/>
              <a:gd name="T22" fmla="*/ 3166 w 6332"/>
              <a:gd name="T23" fmla="*/ 1600 h 8034"/>
              <a:gd name="T24" fmla="*/ 4630 w 6332"/>
              <a:gd name="T25" fmla="*/ 3065 h 8034"/>
              <a:gd name="T26" fmla="*/ 3166 w 6332"/>
              <a:gd name="T27" fmla="*/ 4529 h 8034"/>
              <a:gd name="T28" fmla="*/ 3166 w 6332"/>
              <a:gd name="T29" fmla="*/ 4529 h 8034"/>
              <a:gd name="T30" fmla="*/ 3166 w 6332"/>
              <a:gd name="T31" fmla="*/ 4529 h 8034"/>
            </a:gdLst>
            <a:ahLst/>
            <a:cxnLst/>
            <a:rect l="0" t="0" r="r" b="b"/>
            <a:pathLst>
              <a:path w="6332" h="8034">
                <a:moveTo>
                  <a:pt x="3166" y="0"/>
                </a:moveTo>
                <a:cubicBezTo>
                  <a:pt x="1418" y="0"/>
                  <a:pt x="0" y="1418"/>
                  <a:pt x="0" y="3166"/>
                </a:cubicBezTo>
                <a:cubicBezTo>
                  <a:pt x="0" y="4914"/>
                  <a:pt x="2481" y="7590"/>
                  <a:pt x="2481" y="7590"/>
                </a:cubicBezTo>
                <a:cubicBezTo>
                  <a:pt x="2859" y="8031"/>
                  <a:pt x="3478" y="8034"/>
                  <a:pt x="3853" y="7588"/>
                </a:cubicBezTo>
                <a:cubicBezTo>
                  <a:pt x="3853" y="7588"/>
                  <a:pt x="6332" y="4914"/>
                  <a:pt x="6332" y="3166"/>
                </a:cubicBezTo>
                <a:cubicBezTo>
                  <a:pt x="6332" y="1418"/>
                  <a:pt x="4914" y="0"/>
                  <a:pt x="3166" y="0"/>
                </a:cubicBezTo>
                <a:lnTo>
                  <a:pt x="3166" y="0"/>
                </a:lnTo>
                <a:lnTo>
                  <a:pt x="3166" y="0"/>
                </a:lnTo>
                <a:lnTo>
                  <a:pt x="3166" y="0"/>
                </a:lnTo>
                <a:close/>
                <a:moveTo>
                  <a:pt x="3166" y="4529"/>
                </a:moveTo>
                <a:cubicBezTo>
                  <a:pt x="2357" y="4529"/>
                  <a:pt x="1702" y="3874"/>
                  <a:pt x="1702" y="3065"/>
                </a:cubicBezTo>
                <a:cubicBezTo>
                  <a:pt x="1702" y="2256"/>
                  <a:pt x="2357" y="1600"/>
                  <a:pt x="3166" y="1600"/>
                </a:cubicBezTo>
                <a:cubicBezTo>
                  <a:pt x="3975" y="1600"/>
                  <a:pt x="4630" y="2256"/>
                  <a:pt x="4630" y="3065"/>
                </a:cubicBezTo>
                <a:cubicBezTo>
                  <a:pt x="4630" y="3874"/>
                  <a:pt x="3975" y="4529"/>
                  <a:pt x="3166" y="4529"/>
                </a:cubicBezTo>
                <a:lnTo>
                  <a:pt x="3166" y="4529"/>
                </a:lnTo>
                <a:close/>
                <a:moveTo>
                  <a:pt x="3166" y="4529"/>
                </a:move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439860" y="3010406"/>
            <a:ext cx="2752140" cy="3426927"/>
          </a:xfrm>
          <a:custGeom>
            <a:avLst/>
            <a:gdLst>
              <a:gd name="connsiteX0" fmla="*/ 2752140 w 2752140"/>
              <a:gd name="connsiteY0" fmla="*/ 0 h 3426927"/>
              <a:gd name="connsiteX1" fmla="*/ 2752140 w 2752140"/>
              <a:gd name="connsiteY1" fmla="*/ 3426927 h 3426927"/>
              <a:gd name="connsiteX2" fmla="*/ 0 w 2752140"/>
              <a:gd name="connsiteY2" fmla="*/ 3426927 h 3426927"/>
              <a:gd name="connsiteX3" fmla="*/ 809879 w 2752140"/>
              <a:gd name="connsiteY3" fmla="*/ 2446403 h 3426927"/>
              <a:gd name="connsiteX4" fmla="*/ 1533213 w 2752140"/>
              <a:gd name="connsiteY4" fmla="*/ 1736158 h 3426927"/>
              <a:gd name="connsiteX5" fmla="*/ 1918758 w 2752140"/>
              <a:gd name="connsiteY5" fmla="*/ 1503422 h 3426927"/>
              <a:gd name="connsiteX6" fmla="*/ 2593305 w 2752140"/>
              <a:gd name="connsiteY6" fmla="*/ 37354 h 3426927"/>
            </a:gdLst>
            <a:ahLst/>
            <a:cxnLst/>
            <a:rect l="l" t="t" r="r" b="b"/>
            <a:pathLst>
              <a:path w="2752140" h="3426927">
                <a:moveTo>
                  <a:pt x="2752140" y="0"/>
                </a:moveTo>
                <a:lnTo>
                  <a:pt x="2752140" y="3426927"/>
                </a:lnTo>
                <a:lnTo>
                  <a:pt x="0" y="3426927"/>
                </a:lnTo>
                <a:cubicBezTo>
                  <a:pt x="0" y="3426927"/>
                  <a:pt x="14960" y="2478959"/>
                  <a:pt x="809879" y="2446403"/>
                </a:cubicBezTo>
                <a:cubicBezTo>
                  <a:pt x="841668" y="2146876"/>
                  <a:pt x="1096029" y="1722397"/>
                  <a:pt x="1533213" y="1736158"/>
                </a:cubicBezTo>
                <a:cubicBezTo>
                  <a:pt x="1536234" y="1592796"/>
                  <a:pt x="1763696" y="1434905"/>
                  <a:pt x="1918758" y="1503422"/>
                </a:cubicBezTo>
                <a:cubicBezTo>
                  <a:pt x="1818068" y="1090091"/>
                  <a:pt x="1895568" y="257537"/>
                  <a:pt x="2593305" y="3735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101600" dist="114300" dir="14400000" algn="r" rotWithShape="0">
              <a:schemeClr val="accent2">
                <a:alpha val="7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966895" y="0"/>
            <a:ext cx="3225105" cy="4078434"/>
          </a:xfrm>
          <a:custGeom>
            <a:avLst/>
            <a:gdLst>
              <a:gd name="connsiteX0" fmla="*/ 2360684 w 3225105"/>
              <a:gd name="connsiteY0" fmla="*/ 0 h 4078434"/>
              <a:gd name="connsiteX1" fmla="*/ 3225105 w 3225105"/>
              <a:gd name="connsiteY1" fmla="*/ 0 h 4078434"/>
              <a:gd name="connsiteX2" fmla="*/ 3225105 w 3225105"/>
              <a:gd name="connsiteY2" fmla="*/ 1016891 h 4078434"/>
              <a:gd name="connsiteX3" fmla="*/ 3167754 w 3225105"/>
              <a:gd name="connsiteY3" fmla="*/ 1052321 h 4078434"/>
              <a:gd name="connsiteX4" fmla="*/ 2921265 w 3225105"/>
              <a:gd name="connsiteY4" fmla="*/ 1165253 h 4078434"/>
              <a:gd name="connsiteX5" fmla="*/ 2684067 w 3225105"/>
              <a:gd name="connsiteY5" fmla="*/ 1548179 h 4078434"/>
              <a:gd name="connsiteX6" fmla="*/ 2254638 w 3225105"/>
              <a:gd name="connsiteY6" fmla="*/ 1981231 h 4078434"/>
              <a:gd name="connsiteX7" fmla="*/ 2327526 w 3225105"/>
              <a:gd name="connsiteY7" fmla="*/ 2313894 h 4078434"/>
              <a:gd name="connsiteX8" fmla="*/ 973693 w 3225105"/>
              <a:gd name="connsiteY8" fmla="*/ 2968907 h 4078434"/>
              <a:gd name="connsiteX9" fmla="*/ 78973 w 3225105"/>
              <a:gd name="connsiteY9" fmla="*/ 4078434 h 4078434"/>
              <a:gd name="connsiteX10" fmla="*/ 0 w 3225105"/>
              <a:gd name="connsiteY10" fmla="*/ 3907201 h 4078434"/>
              <a:gd name="connsiteX11" fmla="*/ 1073617 w 3225105"/>
              <a:gd name="connsiteY11" fmla="*/ 2507239 h 4078434"/>
              <a:gd name="connsiteX12" fmla="*/ 1159512 w 3225105"/>
              <a:gd name="connsiteY12" fmla="*/ 1845165 h 4078434"/>
              <a:gd name="connsiteX13" fmla="*/ 1728537 w 3225105"/>
              <a:gd name="connsiteY13" fmla="*/ 1233216 h 4078434"/>
              <a:gd name="connsiteX14" fmla="*/ 1732161 w 3225105"/>
              <a:gd name="connsiteY14" fmla="*/ 678499 h 4078434"/>
              <a:gd name="connsiteX15" fmla="*/ 2314245 w 3225105"/>
              <a:gd name="connsiteY15" fmla="*/ 25101 h 4078434"/>
            </a:gdLst>
            <a:ahLst/>
            <a:cxnLst/>
            <a:rect l="l" t="t" r="r" b="b"/>
            <a:pathLst>
              <a:path w="3225105" h="4078434">
                <a:moveTo>
                  <a:pt x="2360684" y="0"/>
                </a:moveTo>
                <a:lnTo>
                  <a:pt x="3225105" y="0"/>
                </a:lnTo>
                <a:lnTo>
                  <a:pt x="3225105" y="1016891"/>
                </a:lnTo>
                <a:lnTo>
                  <a:pt x="3167754" y="1052321"/>
                </a:lnTo>
                <a:cubicBezTo>
                  <a:pt x="3090523" y="1095350"/>
                  <a:pt x="3007206" y="1133083"/>
                  <a:pt x="2921265" y="1165253"/>
                </a:cubicBezTo>
                <a:cubicBezTo>
                  <a:pt x="2653825" y="1265456"/>
                  <a:pt x="2705529" y="1315580"/>
                  <a:pt x="2684067" y="1548179"/>
                </a:cubicBezTo>
                <a:cubicBezTo>
                  <a:pt x="2662604" y="1780779"/>
                  <a:pt x="2383457" y="1827373"/>
                  <a:pt x="2254638" y="1981231"/>
                </a:cubicBezTo>
                <a:cubicBezTo>
                  <a:pt x="2125819" y="2135090"/>
                  <a:pt x="2437438" y="2066847"/>
                  <a:pt x="2327526" y="2313894"/>
                </a:cubicBezTo>
                <a:cubicBezTo>
                  <a:pt x="2217614" y="2560941"/>
                  <a:pt x="1800403" y="2686276"/>
                  <a:pt x="973693" y="2968907"/>
                </a:cubicBezTo>
                <a:cubicBezTo>
                  <a:pt x="146983" y="3251538"/>
                  <a:pt x="78973" y="4078434"/>
                  <a:pt x="78973" y="4078434"/>
                </a:cubicBezTo>
                <a:lnTo>
                  <a:pt x="0" y="3907201"/>
                </a:lnTo>
                <a:cubicBezTo>
                  <a:pt x="50078" y="2862897"/>
                  <a:pt x="740769" y="2718376"/>
                  <a:pt x="1073617" y="2507239"/>
                </a:cubicBezTo>
                <a:cubicBezTo>
                  <a:pt x="1406466" y="2296102"/>
                  <a:pt x="1238253" y="2188698"/>
                  <a:pt x="1159512" y="1845165"/>
                </a:cubicBezTo>
                <a:cubicBezTo>
                  <a:pt x="1080771" y="1501632"/>
                  <a:pt x="1499515" y="1365658"/>
                  <a:pt x="1728537" y="1233216"/>
                </a:cubicBezTo>
                <a:cubicBezTo>
                  <a:pt x="1957560" y="1100773"/>
                  <a:pt x="1717806" y="943291"/>
                  <a:pt x="1732161" y="678499"/>
                </a:cubicBezTo>
                <a:cubicBezTo>
                  <a:pt x="1742689" y="483552"/>
                  <a:pt x="2001439" y="211103"/>
                  <a:pt x="2314245" y="25101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18900000" scaled="0"/>
          </a:gradFill>
          <a:ln w="4514" cap="flat">
            <a:noFill/>
            <a:miter/>
          </a:ln>
          <a:effectLst>
            <a:outerShdw blurRad="1397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704969" y="1"/>
            <a:ext cx="2487031" cy="3074499"/>
          </a:xfrm>
          <a:custGeom>
            <a:avLst/>
            <a:gdLst>
              <a:gd name="connsiteX0" fmla="*/ 2312245 w 2487031"/>
              <a:gd name="connsiteY0" fmla="*/ 0 h 3074499"/>
              <a:gd name="connsiteX1" fmla="*/ 2487031 w 2487031"/>
              <a:gd name="connsiteY1" fmla="*/ 0 h 3074499"/>
              <a:gd name="connsiteX2" fmla="*/ 2487031 w 2487031"/>
              <a:gd name="connsiteY2" fmla="*/ 1016891 h 3074499"/>
              <a:gd name="connsiteX3" fmla="*/ 2429680 w 2487031"/>
              <a:gd name="connsiteY3" fmla="*/ 1052321 h 3074499"/>
              <a:gd name="connsiteX4" fmla="*/ 2183191 w 2487031"/>
              <a:gd name="connsiteY4" fmla="*/ 1165253 h 3074499"/>
              <a:gd name="connsiteX5" fmla="*/ 1945992 w 2487031"/>
              <a:gd name="connsiteY5" fmla="*/ 1548179 h 3074499"/>
              <a:gd name="connsiteX6" fmla="*/ 1516564 w 2487031"/>
              <a:gd name="connsiteY6" fmla="*/ 1981231 h 3074499"/>
              <a:gd name="connsiteX7" fmla="*/ 1589219 w 2487031"/>
              <a:gd name="connsiteY7" fmla="*/ 2313894 h 3074499"/>
              <a:gd name="connsiteX8" fmla="*/ 235387 w 2487031"/>
              <a:gd name="connsiteY8" fmla="*/ 2968907 h 3074499"/>
              <a:gd name="connsiteX9" fmla="*/ 0 w 2487031"/>
              <a:gd name="connsiteY9" fmla="*/ 3074499 h 3074499"/>
              <a:gd name="connsiteX10" fmla="*/ 400859 w 2487031"/>
              <a:gd name="connsiteY10" fmla="*/ 2770173 h 3074499"/>
              <a:gd name="connsiteX11" fmla="*/ 1045048 w 2487031"/>
              <a:gd name="connsiteY11" fmla="*/ 2297774 h 3074499"/>
              <a:gd name="connsiteX12" fmla="*/ 1012854 w 2487031"/>
              <a:gd name="connsiteY12" fmla="*/ 1728749 h 3074499"/>
              <a:gd name="connsiteX13" fmla="*/ 1602134 w 2487031"/>
              <a:gd name="connsiteY13" fmla="*/ 1165067 h 3074499"/>
              <a:gd name="connsiteX14" fmla="*/ 1622109 w 2487031"/>
              <a:gd name="connsiteY14" fmla="*/ 590699 h 3074499"/>
              <a:gd name="connsiteX15" fmla="*/ 2281022 w 2487031"/>
              <a:gd name="connsiteY15" fmla="*/ 20279 h 3074499"/>
            </a:gdLst>
            <a:ahLst/>
            <a:cxnLst/>
            <a:rect l="l" t="t" r="r" b="b"/>
            <a:pathLst>
              <a:path w="2487031" h="3074499">
                <a:moveTo>
                  <a:pt x="2312245" y="0"/>
                </a:moveTo>
                <a:lnTo>
                  <a:pt x="2487031" y="0"/>
                </a:lnTo>
                <a:lnTo>
                  <a:pt x="2487031" y="1016891"/>
                </a:lnTo>
                <a:lnTo>
                  <a:pt x="2429680" y="1052321"/>
                </a:lnTo>
                <a:cubicBezTo>
                  <a:pt x="2352449" y="1095350"/>
                  <a:pt x="2269132" y="1133083"/>
                  <a:pt x="2183191" y="1165253"/>
                </a:cubicBezTo>
                <a:cubicBezTo>
                  <a:pt x="1915750" y="1265456"/>
                  <a:pt x="1967455" y="1315580"/>
                  <a:pt x="1945992" y="1548179"/>
                </a:cubicBezTo>
                <a:cubicBezTo>
                  <a:pt x="1924530" y="1780779"/>
                  <a:pt x="1645383" y="1827373"/>
                  <a:pt x="1516564" y="1981231"/>
                </a:cubicBezTo>
                <a:cubicBezTo>
                  <a:pt x="1387745" y="2135090"/>
                  <a:pt x="1699132" y="2066847"/>
                  <a:pt x="1589219" y="2313894"/>
                </a:cubicBezTo>
                <a:cubicBezTo>
                  <a:pt x="1479307" y="2560941"/>
                  <a:pt x="1062282" y="2686183"/>
                  <a:pt x="235387" y="2968907"/>
                </a:cubicBezTo>
                <a:cubicBezTo>
                  <a:pt x="153826" y="2996743"/>
                  <a:pt x="75025" y="3032090"/>
                  <a:pt x="0" y="3074499"/>
                </a:cubicBezTo>
                <a:cubicBezTo>
                  <a:pt x="46176" y="3005328"/>
                  <a:pt x="161152" y="2870051"/>
                  <a:pt x="400859" y="2770173"/>
                </a:cubicBezTo>
                <a:cubicBezTo>
                  <a:pt x="736355" y="2630577"/>
                  <a:pt x="959153" y="2571579"/>
                  <a:pt x="1045048" y="2297774"/>
                </a:cubicBezTo>
                <a:cubicBezTo>
                  <a:pt x="1130943" y="2023970"/>
                  <a:pt x="798140" y="2002554"/>
                  <a:pt x="1012854" y="1728749"/>
                </a:cubicBezTo>
                <a:cubicBezTo>
                  <a:pt x="1227569" y="1454945"/>
                  <a:pt x="1654628" y="1361013"/>
                  <a:pt x="1602134" y="1165067"/>
                </a:cubicBezTo>
                <a:cubicBezTo>
                  <a:pt x="1549640" y="969120"/>
                  <a:pt x="1361962" y="872494"/>
                  <a:pt x="1622109" y="590699"/>
                </a:cubicBezTo>
                <a:cubicBezTo>
                  <a:pt x="1774011" y="426279"/>
                  <a:pt x="2030942" y="191542"/>
                  <a:pt x="2281022" y="20279"/>
                </a:cubicBezTo>
                <a:close/>
              </a:path>
            </a:pathLst>
          </a:custGeom>
          <a:gradFill>
            <a:gsLst>
              <a:gs pos="4000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50800" dist="50800" dir="10800000" algn="r" rotWithShape="0">
              <a:schemeClr val="accent4">
                <a:lumMod val="75000"/>
                <a:alpha val="5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775563" y="0"/>
            <a:ext cx="2585687" cy="1996001"/>
          </a:xfrm>
          <a:custGeom>
            <a:avLst/>
            <a:gdLst>
              <a:gd name="connsiteX0" fmla="*/ 1225776 w 2585687"/>
              <a:gd name="connsiteY0" fmla="*/ 0 h 1996001"/>
              <a:gd name="connsiteX1" fmla="*/ 2585687 w 2585687"/>
              <a:gd name="connsiteY1" fmla="*/ 0 h 1996001"/>
              <a:gd name="connsiteX2" fmla="*/ 2585666 w 2585687"/>
              <a:gd name="connsiteY2" fmla="*/ 10990 h 1996001"/>
              <a:gd name="connsiteX3" fmla="*/ 2138691 w 2585687"/>
              <a:gd name="connsiteY3" fmla="*/ 664713 h 1996001"/>
              <a:gd name="connsiteX4" fmla="*/ 1190885 w 2585687"/>
              <a:gd name="connsiteY4" fmla="*/ 1093474 h 1996001"/>
              <a:gd name="connsiteX5" fmla="*/ 1361322 w 2585687"/>
              <a:gd name="connsiteY5" fmla="*/ 1354828 h 1996001"/>
              <a:gd name="connsiteX6" fmla="*/ 169894 w 2585687"/>
              <a:gd name="connsiteY6" fmla="*/ 1996001 h 1996001"/>
              <a:gd name="connsiteX7" fmla="*/ 0 w 2585687"/>
              <a:gd name="connsiteY7" fmla="*/ 1809552 h 1996001"/>
              <a:gd name="connsiteX8" fmla="*/ 57491 w 2585687"/>
              <a:gd name="connsiteY8" fmla="*/ 1510564 h 1996001"/>
              <a:gd name="connsiteX9" fmla="*/ 242945 w 2585687"/>
              <a:gd name="connsiteY9" fmla="*/ 1080220 h 1996001"/>
              <a:gd name="connsiteX10" fmla="*/ 363128 w 2585687"/>
              <a:gd name="connsiteY10" fmla="*/ 711710 h 1996001"/>
              <a:gd name="connsiteX11" fmla="*/ 1128917 w 2585687"/>
              <a:gd name="connsiteY11" fmla="*/ 455603 h 1996001"/>
              <a:gd name="connsiteX12" fmla="*/ 1215023 w 2585687"/>
              <a:gd name="connsiteY12" fmla="*/ 36576 h 1996001"/>
            </a:gdLst>
            <a:ahLst/>
            <a:cxnLst/>
            <a:rect l="l" t="t" r="r" b="b"/>
            <a:pathLst>
              <a:path w="2585687" h="1996001">
                <a:moveTo>
                  <a:pt x="1225776" y="0"/>
                </a:moveTo>
                <a:lnTo>
                  <a:pt x="2585687" y="0"/>
                </a:lnTo>
                <a:lnTo>
                  <a:pt x="2585666" y="10990"/>
                </a:lnTo>
                <a:cubicBezTo>
                  <a:pt x="2582831" y="140297"/>
                  <a:pt x="2537849" y="500508"/>
                  <a:pt x="2138691" y="664713"/>
                </a:cubicBezTo>
                <a:cubicBezTo>
                  <a:pt x="1647419" y="866813"/>
                  <a:pt x="1121227" y="912272"/>
                  <a:pt x="1190885" y="1093474"/>
                </a:cubicBezTo>
                <a:cubicBezTo>
                  <a:pt x="1260544" y="1274676"/>
                  <a:pt x="1462281" y="1173626"/>
                  <a:pt x="1361322" y="1354828"/>
                </a:cubicBezTo>
                <a:cubicBezTo>
                  <a:pt x="1260363" y="1536030"/>
                  <a:pt x="441697" y="1588274"/>
                  <a:pt x="169894" y="1996001"/>
                </a:cubicBezTo>
                <a:lnTo>
                  <a:pt x="0" y="1809552"/>
                </a:lnTo>
                <a:cubicBezTo>
                  <a:pt x="0" y="1809552"/>
                  <a:pt x="114981" y="1664038"/>
                  <a:pt x="57491" y="1510564"/>
                </a:cubicBezTo>
                <a:cubicBezTo>
                  <a:pt x="0" y="1357090"/>
                  <a:pt x="23521" y="1095871"/>
                  <a:pt x="242945" y="1080220"/>
                </a:cubicBezTo>
                <a:cubicBezTo>
                  <a:pt x="112267" y="978266"/>
                  <a:pt x="75584" y="761375"/>
                  <a:pt x="363128" y="711710"/>
                </a:cubicBezTo>
                <a:cubicBezTo>
                  <a:pt x="650672" y="662045"/>
                  <a:pt x="1058308" y="661954"/>
                  <a:pt x="1128917" y="455603"/>
                </a:cubicBezTo>
                <a:cubicBezTo>
                  <a:pt x="1181873" y="300839"/>
                  <a:pt x="1192211" y="134957"/>
                  <a:pt x="1215023" y="36576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51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830521" y="0"/>
            <a:ext cx="2530732" cy="1996001"/>
          </a:xfrm>
          <a:custGeom>
            <a:avLst/>
            <a:gdLst>
              <a:gd name="connsiteX0" fmla="*/ 1857739 w 2530732"/>
              <a:gd name="connsiteY0" fmla="*/ 0 h 1996001"/>
              <a:gd name="connsiteX1" fmla="*/ 2530732 w 2530732"/>
              <a:gd name="connsiteY1" fmla="*/ 0 h 1996001"/>
              <a:gd name="connsiteX2" fmla="*/ 2530712 w 2530732"/>
              <a:gd name="connsiteY2" fmla="*/ 10979 h 1996001"/>
              <a:gd name="connsiteX3" fmla="*/ 2083733 w 2530732"/>
              <a:gd name="connsiteY3" fmla="*/ 664713 h 1996001"/>
              <a:gd name="connsiteX4" fmla="*/ 1135928 w 2530732"/>
              <a:gd name="connsiteY4" fmla="*/ 1093474 h 1996001"/>
              <a:gd name="connsiteX5" fmla="*/ 1306364 w 2530732"/>
              <a:gd name="connsiteY5" fmla="*/ 1354828 h 1996001"/>
              <a:gd name="connsiteX6" fmla="*/ 114936 w 2530732"/>
              <a:gd name="connsiteY6" fmla="*/ 1996001 h 1996001"/>
              <a:gd name="connsiteX7" fmla="*/ 0 w 2530732"/>
              <a:gd name="connsiteY7" fmla="*/ 1869847 h 1996001"/>
              <a:gd name="connsiteX8" fmla="*/ 268411 w 2530732"/>
              <a:gd name="connsiteY8" fmla="*/ 1540372 h 1996001"/>
              <a:gd name="connsiteX9" fmla="*/ 329248 w 2530732"/>
              <a:gd name="connsiteY9" fmla="*/ 1077823 h 1996001"/>
              <a:gd name="connsiteX10" fmla="*/ 491272 w 2530732"/>
              <a:gd name="connsiteY10" fmla="*/ 1211124 h 1996001"/>
              <a:gd name="connsiteX11" fmla="*/ 721235 w 2530732"/>
              <a:gd name="connsiteY11" fmla="*/ 881830 h 1996001"/>
              <a:gd name="connsiteX12" fmla="*/ 1609830 w 2530732"/>
              <a:gd name="connsiteY12" fmla="*/ 573253 h 1996001"/>
              <a:gd name="connsiteX13" fmla="*/ 1489602 w 2530732"/>
              <a:gd name="connsiteY13" fmla="*/ 340621 h 1996001"/>
              <a:gd name="connsiteX14" fmla="*/ 1839142 w 2530732"/>
              <a:gd name="connsiteY14" fmla="*/ 32023 h 1996001"/>
            </a:gdLst>
            <a:ahLst/>
            <a:cxnLst/>
            <a:rect l="l" t="t" r="r" b="b"/>
            <a:pathLst>
              <a:path w="2530732" h="1996001">
                <a:moveTo>
                  <a:pt x="1857739" y="0"/>
                </a:moveTo>
                <a:lnTo>
                  <a:pt x="2530732" y="0"/>
                </a:lnTo>
                <a:lnTo>
                  <a:pt x="2530712" y="10979"/>
                </a:lnTo>
                <a:cubicBezTo>
                  <a:pt x="2527887" y="140255"/>
                  <a:pt x="2482928" y="500397"/>
                  <a:pt x="2083733" y="664713"/>
                </a:cubicBezTo>
                <a:cubicBezTo>
                  <a:pt x="1592416" y="866948"/>
                  <a:pt x="1066224" y="912272"/>
                  <a:pt x="1135928" y="1093474"/>
                </a:cubicBezTo>
                <a:cubicBezTo>
                  <a:pt x="1205631" y="1274676"/>
                  <a:pt x="1407098" y="1173626"/>
                  <a:pt x="1306364" y="1354828"/>
                </a:cubicBezTo>
                <a:cubicBezTo>
                  <a:pt x="1205631" y="1536030"/>
                  <a:pt x="386739" y="1588274"/>
                  <a:pt x="114936" y="1996001"/>
                </a:cubicBezTo>
                <a:lnTo>
                  <a:pt x="0" y="1869847"/>
                </a:lnTo>
                <a:cubicBezTo>
                  <a:pt x="79157" y="1739396"/>
                  <a:pt x="190294" y="1575428"/>
                  <a:pt x="268411" y="1540372"/>
                </a:cubicBezTo>
                <a:cubicBezTo>
                  <a:pt x="219469" y="1427969"/>
                  <a:pt x="216981" y="1114416"/>
                  <a:pt x="329248" y="1077823"/>
                </a:cubicBezTo>
                <a:cubicBezTo>
                  <a:pt x="441516" y="1041230"/>
                  <a:pt x="491272" y="1211124"/>
                  <a:pt x="491272" y="1211124"/>
                </a:cubicBezTo>
                <a:cubicBezTo>
                  <a:pt x="491272" y="1211124"/>
                  <a:pt x="486025" y="970757"/>
                  <a:pt x="721235" y="881830"/>
                </a:cubicBezTo>
                <a:cubicBezTo>
                  <a:pt x="956445" y="792903"/>
                  <a:pt x="1494849" y="717093"/>
                  <a:pt x="1609830" y="573253"/>
                </a:cubicBezTo>
                <a:cubicBezTo>
                  <a:pt x="1466081" y="575831"/>
                  <a:pt x="1358925" y="447777"/>
                  <a:pt x="1489602" y="340621"/>
                </a:cubicBezTo>
                <a:cubicBezTo>
                  <a:pt x="1583957" y="263245"/>
                  <a:pt x="1738086" y="181540"/>
                  <a:pt x="1839142" y="32023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76200" dir="108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8767549" y="5566202"/>
            <a:ext cx="3026064" cy="1291798"/>
          </a:xfrm>
          <a:custGeom>
            <a:avLst/>
            <a:gdLst/>
            <a:ahLst/>
            <a:cxnLst/>
            <a:rect l="l" t="t" r="r" b="b"/>
            <a:pathLst>
              <a:path w="3022600" h="1295400">
                <a:moveTo>
                  <a:pt x="0" y="0"/>
                </a:moveTo>
                <a:lnTo>
                  <a:pt x="3026064" y="0"/>
                </a:lnTo>
                <a:lnTo>
                  <a:pt x="3026064" y="1291798"/>
                </a:lnTo>
                <a:lnTo>
                  <a:pt x="0" y="129179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9" name="标题 1"/>
          <p:cNvSpPr txBox="1"/>
          <p:nvPr/>
        </p:nvSpPr>
        <p:spPr>
          <a:xfrm>
            <a:off x="7851503" y="5181223"/>
            <a:ext cx="4340497" cy="1676777"/>
          </a:xfrm>
          <a:custGeom>
            <a:avLst/>
            <a:gdLst>
              <a:gd name="connsiteX0" fmla="*/ 3911258 w 4340497"/>
              <a:gd name="connsiteY0" fmla="*/ 351 h 1676777"/>
              <a:gd name="connsiteX1" fmla="*/ 3970104 w 4340497"/>
              <a:gd name="connsiteY1" fmla="*/ 6646 h 1676777"/>
              <a:gd name="connsiteX2" fmla="*/ 4320987 w 4340497"/>
              <a:gd name="connsiteY2" fmla="*/ 110741 h 1676777"/>
              <a:gd name="connsiteX3" fmla="*/ 4340497 w 4340497"/>
              <a:gd name="connsiteY3" fmla="*/ 107720 h 1676777"/>
              <a:gd name="connsiteX4" fmla="*/ 4340497 w 4340497"/>
              <a:gd name="connsiteY4" fmla="*/ 1676777 h 1676777"/>
              <a:gd name="connsiteX5" fmla="*/ 0 w 4340497"/>
              <a:gd name="connsiteY5" fmla="*/ 1676777 h 1676777"/>
              <a:gd name="connsiteX6" fmla="*/ 2132 w 4340497"/>
              <a:gd name="connsiteY6" fmla="*/ 1676251 h 1676777"/>
              <a:gd name="connsiteX7" fmla="*/ 300379 w 4340497"/>
              <a:gd name="connsiteY7" fmla="*/ 1612450 h 1676777"/>
              <a:gd name="connsiteX8" fmla="*/ 556486 w 4340497"/>
              <a:gd name="connsiteY8" fmla="*/ 1595488 h 1676777"/>
              <a:gd name="connsiteX9" fmla="*/ 615288 w 4340497"/>
              <a:gd name="connsiteY9" fmla="*/ 1544511 h 1676777"/>
              <a:gd name="connsiteX10" fmla="*/ 824399 w 4340497"/>
              <a:gd name="connsiteY10" fmla="*/ 1369415 h 1676777"/>
              <a:gd name="connsiteX11" fmla="*/ 930243 w 4340497"/>
              <a:gd name="connsiteY11" fmla="*/ 1406008 h 1676777"/>
              <a:gd name="connsiteX12" fmla="*/ 958966 w 4340497"/>
              <a:gd name="connsiteY12" fmla="*/ 1396962 h 1676777"/>
              <a:gd name="connsiteX13" fmla="*/ 1428119 w 4340497"/>
              <a:gd name="connsiteY13" fmla="*/ 1007554 h 1676777"/>
              <a:gd name="connsiteX14" fmla="*/ 1813592 w 4340497"/>
              <a:gd name="connsiteY14" fmla="*/ 913470 h 1676777"/>
              <a:gd name="connsiteX15" fmla="*/ 2103669 w 4340497"/>
              <a:gd name="connsiteY15" fmla="*/ 921340 h 1676777"/>
              <a:gd name="connsiteX16" fmla="*/ 2226521 w 4340497"/>
              <a:gd name="connsiteY16" fmla="*/ 897322 h 1676777"/>
              <a:gd name="connsiteX17" fmla="*/ 2384202 w 4340497"/>
              <a:gd name="connsiteY17" fmla="*/ 703545 h 1676777"/>
              <a:gd name="connsiteX18" fmla="*/ 2502666 w 4340497"/>
              <a:gd name="connsiteY18" fmla="*/ 578115 h 1676777"/>
              <a:gd name="connsiteX19" fmla="*/ 2657769 w 4340497"/>
              <a:gd name="connsiteY19" fmla="*/ 504929 h 1676777"/>
              <a:gd name="connsiteX20" fmla="*/ 2760537 w 4340497"/>
              <a:gd name="connsiteY20" fmla="*/ 562419 h 1676777"/>
              <a:gd name="connsiteX21" fmla="*/ 2826758 w 4340497"/>
              <a:gd name="connsiteY21" fmla="*/ 558936 h 1676777"/>
              <a:gd name="connsiteX22" fmla="*/ 3075899 w 4340497"/>
              <a:gd name="connsiteY22" fmla="*/ 240091 h 1676777"/>
              <a:gd name="connsiteX23" fmla="*/ 3446807 w 4340497"/>
              <a:gd name="connsiteY23" fmla="*/ 278449 h 1676777"/>
              <a:gd name="connsiteX24" fmla="*/ 3502534 w 4340497"/>
              <a:gd name="connsiteY24" fmla="*/ 264472 h 1676777"/>
              <a:gd name="connsiteX25" fmla="*/ 3911258 w 4340497"/>
              <a:gd name="connsiteY25" fmla="*/ 351 h 1676777"/>
            </a:gdLst>
            <a:ahLst/>
            <a:cxnLst/>
            <a:rect l="l" t="t" r="r" b="b"/>
            <a:pathLst>
              <a:path w="4340497" h="1676777">
                <a:moveTo>
                  <a:pt x="3911258" y="351"/>
                </a:moveTo>
                <a:cubicBezTo>
                  <a:pt x="3930166" y="1118"/>
                  <a:pt x="3949778" y="3160"/>
                  <a:pt x="3970104" y="6646"/>
                </a:cubicBezTo>
                <a:cubicBezTo>
                  <a:pt x="4214021" y="48474"/>
                  <a:pt x="4241949" y="112795"/>
                  <a:pt x="4320987" y="110741"/>
                </a:cubicBezTo>
                <a:lnTo>
                  <a:pt x="4340497" y="107720"/>
                </a:lnTo>
                <a:lnTo>
                  <a:pt x="4340497" y="1676777"/>
                </a:lnTo>
                <a:lnTo>
                  <a:pt x="0" y="1676777"/>
                </a:lnTo>
                <a:lnTo>
                  <a:pt x="2132" y="1676251"/>
                </a:lnTo>
                <a:cubicBezTo>
                  <a:pt x="96538" y="1653341"/>
                  <a:pt x="212831" y="1626834"/>
                  <a:pt x="300379" y="1612450"/>
                </a:cubicBezTo>
                <a:cubicBezTo>
                  <a:pt x="475474" y="1583682"/>
                  <a:pt x="556486" y="1595488"/>
                  <a:pt x="556486" y="1595488"/>
                </a:cubicBezTo>
                <a:cubicBezTo>
                  <a:pt x="556486" y="1595488"/>
                  <a:pt x="552596" y="1535374"/>
                  <a:pt x="615288" y="1544511"/>
                </a:cubicBezTo>
                <a:cubicBezTo>
                  <a:pt x="611398" y="1433419"/>
                  <a:pt x="708196" y="1373260"/>
                  <a:pt x="824399" y="1369415"/>
                </a:cubicBezTo>
                <a:cubicBezTo>
                  <a:pt x="892248" y="1367154"/>
                  <a:pt x="930243" y="1406008"/>
                  <a:pt x="930243" y="1406008"/>
                </a:cubicBezTo>
                <a:cubicBezTo>
                  <a:pt x="938815" y="1400427"/>
                  <a:pt x="948748" y="1397301"/>
                  <a:pt x="958966" y="1396962"/>
                </a:cubicBezTo>
                <a:cubicBezTo>
                  <a:pt x="938069" y="1323821"/>
                  <a:pt x="1076571" y="984033"/>
                  <a:pt x="1428119" y="1007554"/>
                </a:cubicBezTo>
                <a:cubicBezTo>
                  <a:pt x="1455530" y="921340"/>
                  <a:pt x="1680291" y="869052"/>
                  <a:pt x="1813592" y="913470"/>
                </a:cubicBezTo>
                <a:cubicBezTo>
                  <a:pt x="1946892" y="957888"/>
                  <a:pt x="2074946" y="936991"/>
                  <a:pt x="2103669" y="921340"/>
                </a:cubicBezTo>
                <a:cubicBezTo>
                  <a:pt x="2132391" y="905690"/>
                  <a:pt x="2158581" y="943957"/>
                  <a:pt x="2226521" y="897322"/>
                </a:cubicBezTo>
                <a:cubicBezTo>
                  <a:pt x="2294460" y="850687"/>
                  <a:pt x="2366742" y="802876"/>
                  <a:pt x="2384202" y="703545"/>
                </a:cubicBezTo>
                <a:cubicBezTo>
                  <a:pt x="2401662" y="604214"/>
                  <a:pt x="2467837" y="578115"/>
                  <a:pt x="2502666" y="578115"/>
                </a:cubicBezTo>
                <a:cubicBezTo>
                  <a:pt x="2507913" y="520624"/>
                  <a:pt x="2595031" y="494480"/>
                  <a:pt x="2657769" y="504929"/>
                </a:cubicBezTo>
                <a:cubicBezTo>
                  <a:pt x="2718109" y="515015"/>
                  <a:pt x="2760537" y="562419"/>
                  <a:pt x="2760537" y="562419"/>
                </a:cubicBezTo>
                <a:cubicBezTo>
                  <a:pt x="2760537" y="562419"/>
                  <a:pt x="2793648" y="550207"/>
                  <a:pt x="2826758" y="558936"/>
                </a:cubicBezTo>
                <a:cubicBezTo>
                  <a:pt x="2821511" y="475301"/>
                  <a:pt x="2890988" y="302060"/>
                  <a:pt x="3075899" y="240091"/>
                </a:cubicBezTo>
                <a:cubicBezTo>
                  <a:pt x="3289036" y="168669"/>
                  <a:pt x="3446807" y="278449"/>
                  <a:pt x="3446807" y="278449"/>
                </a:cubicBezTo>
                <a:cubicBezTo>
                  <a:pt x="3457256" y="250540"/>
                  <a:pt x="3502534" y="264472"/>
                  <a:pt x="3502534" y="264472"/>
                </a:cubicBezTo>
                <a:cubicBezTo>
                  <a:pt x="3502534" y="264472"/>
                  <a:pt x="3627644" y="-11152"/>
                  <a:pt x="3911258" y="351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0" scaled="0"/>
          </a:gradFill>
          <a:ln w="4514" cap="flat">
            <a:noFill/>
            <a:miter/>
          </a:ln>
          <a:effectLst>
            <a:outerShdw blurRad="101600" dist="76200" dir="16200000" algn="r" rotWithShape="0">
              <a:schemeClr val="accent4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198140" y="5746512"/>
            <a:ext cx="2545165" cy="1111488"/>
          </a:xfrm>
          <a:custGeom>
            <a:avLst/>
            <a:gdLst>
              <a:gd name="connsiteX0" fmla="*/ 2291046 w 2545165"/>
              <a:gd name="connsiteY0" fmla="*/ 246 h 1111488"/>
              <a:gd name="connsiteX1" fmla="*/ 2545165 w 2545165"/>
              <a:gd name="connsiteY1" fmla="*/ 43531 h 1111488"/>
              <a:gd name="connsiteX2" fmla="*/ 2545165 w 2545165"/>
              <a:gd name="connsiteY2" fmla="*/ 1111488 h 1111488"/>
              <a:gd name="connsiteX3" fmla="*/ 0 w 2545165"/>
              <a:gd name="connsiteY3" fmla="*/ 1111488 h 1111488"/>
              <a:gd name="connsiteX4" fmla="*/ 59324 w 2545165"/>
              <a:gd name="connsiteY4" fmla="*/ 1097891 h 1111488"/>
              <a:gd name="connsiteX5" fmla="*/ 465051 w 2545165"/>
              <a:gd name="connsiteY5" fmla="*/ 885763 h 1111488"/>
              <a:gd name="connsiteX6" fmla="*/ 977310 w 2545165"/>
              <a:gd name="connsiteY6" fmla="*/ 610749 h 1111488"/>
              <a:gd name="connsiteX7" fmla="*/ 1345821 w 2545165"/>
              <a:gd name="connsiteY7" fmla="*/ 346816 h 1111488"/>
              <a:gd name="connsiteX8" fmla="*/ 1578407 w 2545165"/>
              <a:gd name="connsiteY8" fmla="*/ 448725 h 1111488"/>
              <a:gd name="connsiteX9" fmla="*/ 1703837 w 2545165"/>
              <a:gd name="connsiteY9" fmla="*/ 446102 h 1111488"/>
              <a:gd name="connsiteX10" fmla="*/ 2291046 w 2545165"/>
              <a:gd name="connsiteY10" fmla="*/ 246 h 1111488"/>
            </a:gdLst>
            <a:ahLst/>
            <a:cxnLst/>
            <a:rect l="l" t="t" r="r" b="b"/>
            <a:pathLst>
              <a:path w="2545165" h="1111488">
                <a:moveTo>
                  <a:pt x="2291046" y="246"/>
                </a:moveTo>
                <a:cubicBezTo>
                  <a:pt x="2368764" y="-1977"/>
                  <a:pt x="2453569" y="10718"/>
                  <a:pt x="2545165" y="43531"/>
                </a:cubicBezTo>
                <a:lnTo>
                  <a:pt x="2545165" y="1111488"/>
                </a:lnTo>
                <a:lnTo>
                  <a:pt x="0" y="1111488"/>
                </a:lnTo>
                <a:lnTo>
                  <a:pt x="59324" y="1097891"/>
                </a:lnTo>
                <a:cubicBezTo>
                  <a:pt x="279840" y="1039076"/>
                  <a:pt x="406259" y="954799"/>
                  <a:pt x="465051" y="885763"/>
                </a:cubicBezTo>
                <a:cubicBezTo>
                  <a:pt x="543439" y="793715"/>
                  <a:pt x="715956" y="480071"/>
                  <a:pt x="977310" y="610749"/>
                </a:cubicBezTo>
                <a:cubicBezTo>
                  <a:pt x="1024352" y="495767"/>
                  <a:pt x="1095865" y="334829"/>
                  <a:pt x="1345821" y="346816"/>
                </a:cubicBezTo>
                <a:cubicBezTo>
                  <a:pt x="1507844" y="354641"/>
                  <a:pt x="1578407" y="448725"/>
                  <a:pt x="1578407" y="448725"/>
                </a:cubicBezTo>
                <a:cubicBezTo>
                  <a:pt x="1635898" y="401683"/>
                  <a:pt x="1698636" y="427828"/>
                  <a:pt x="1703837" y="446102"/>
                </a:cubicBezTo>
                <a:cubicBezTo>
                  <a:pt x="1750548" y="299610"/>
                  <a:pt x="1954267" y="9877"/>
                  <a:pt x="2291046" y="246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1397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1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10354111" y="5056603"/>
            <a:ext cx="1837889" cy="1801397"/>
          </a:xfrm>
          <a:custGeom>
            <a:avLst/>
            <a:gdLst/>
            <a:ahLst/>
            <a:cxnLst/>
            <a:rect l="l" t="t" r="r" b="b"/>
            <a:pathLst>
              <a:path w="1841500" h="1803400">
                <a:moveTo>
                  <a:pt x="0" y="0"/>
                </a:moveTo>
                <a:lnTo>
                  <a:pt x="1837889" y="0"/>
                </a:lnTo>
                <a:lnTo>
                  <a:pt x="1837889" y="1801397"/>
                </a:lnTo>
                <a:lnTo>
                  <a:pt x="0" y="180139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2" name="标题 1"/>
          <p:cNvSpPr txBox="1"/>
          <p:nvPr/>
        </p:nvSpPr>
        <p:spPr>
          <a:xfrm>
            <a:off x="10532764" y="5262402"/>
            <a:ext cx="1659236" cy="1595598"/>
          </a:xfrm>
          <a:custGeom>
            <a:avLst/>
            <a:gdLst>
              <a:gd name="connsiteX0" fmla="*/ 1659236 w 1659236"/>
              <a:gd name="connsiteY0" fmla="*/ 0 h 1595598"/>
              <a:gd name="connsiteX1" fmla="*/ 1659236 w 1659236"/>
              <a:gd name="connsiteY1" fmla="*/ 1170334 h 1595598"/>
              <a:gd name="connsiteX2" fmla="*/ 836268 w 1659236"/>
              <a:gd name="connsiteY2" fmla="*/ 1595598 h 1595598"/>
              <a:gd name="connsiteX3" fmla="*/ 20922 w 1659236"/>
              <a:gd name="connsiteY3" fmla="*/ 1595598 h 1595598"/>
              <a:gd name="connsiteX4" fmla="*/ 6182 w 1659236"/>
              <a:gd name="connsiteY4" fmla="*/ 1516278 h 1595598"/>
              <a:gd name="connsiteX5" fmla="*/ 91467 w 1659236"/>
              <a:gd name="connsiteY5" fmla="*/ 1148597 h 1595598"/>
              <a:gd name="connsiteX6" fmla="*/ 400189 w 1659236"/>
              <a:gd name="connsiteY6" fmla="*/ 1035576 h 1595598"/>
              <a:gd name="connsiteX7" fmla="*/ 434634 w 1659236"/>
              <a:gd name="connsiteY7" fmla="*/ 1008000 h 1595598"/>
              <a:gd name="connsiteX8" fmla="*/ 577760 w 1659236"/>
              <a:gd name="connsiteY8" fmla="*/ 697895 h 1595598"/>
              <a:gd name="connsiteX9" fmla="*/ 752802 w 1659236"/>
              <a:gd name="connsiteY9" fmla="*/ 757149 h 1595598"/>
              <a:gd name="connsiteX10" fmla="*/ 806522 w 1659236"/>
              <a:gd name="connsiteY10" fmla="*/ 748800 h 1595598"/>
              <a:gd name="connsiteX11" fmla="*/ 947119 w 1659236"/>
              <a:gd name="connsiteY11" fmla="*/ 667696 h 1595598"/>
              <a:gd name="connsiteX12" fmla="*/ 915441 w 1659236"/>
              <a:gd name="connsiteY12" fmla="*/ 480249 h 1595598"/>
              <a:gd name="connsiteX13" fmla="*/ 1167628 w 1659236"/>
              <a:gd name="connsiteY13" fmla="*/ 110889 h 1595598"/>
              <a:gd name="connsiteX14" fmla="*/ 1454308 w 1659236"/>
              <a:gd name="connsiteY14" fmla="*/ 88848 h 1595598"/>
              <a:gd name="connsiteX15" fmla="*/ 1647354 w 1659236"/>
              <a:gd name="connsiteY15" fmla="*/ 37867 h 1595598"/>
            </a:gdLst>
            <a:ahLst/>
            <a:cxnLst/>
            <a:rect l="l" t="t" r="r" b="b"/>
            <a:pathLst>
              <a:path w="1659236" h="1595598">
                <a:moveTo>
                  <a:pt x="1659236" y="0"/>
                </a:moveTo>
                <a:lnTo>
                  <a:pt x="1659236" y="1170334"/>
                </a:lnTo>
                <a:lnTo>
                  <a:pt x="836268" y="1595598"/>
                </a:lnTo>
                <a:lnTo>
                  <a:pt x="20922" y="1595598"/>
                </a:lnTo>
                <a:lnTo>
                  <a:pt x="6182" y="1516278"/>
                </a:lnTo>
                <a:cubicBezTo>
                  <a:pt x="-10367" y="1390229"/>
                  <a:pt x="2550" y="1279879"/>
                  <a:pt x="91467" y="1148597"/>
                </a:cubicBezTo>
                <a:cubicBezTo>
                  <a:pt x="210023" y="973555"/>
                  <a:pt x="400189" y="1035576"/>
                  <a:pt x="400189" y="1035576"/>
                </a:cubicBezTo>
                <a:cubicBezTo>
                  <a:pt x="400189" y="1035576"/>
                  <a:pt x="411209" y="1009384"/>
                  <a:pt x="434634" y="1008000"/>
                </a:cubicBezTo>
                <a:cubicBezTo>
                  <a:pt x="415551" y="926896"/>
                  <a:pt x="411734" y="772511"/>
                  <a:pt x="577760" y="697895"/>
                </a:cubicBezTo>
                <a:cubicBezTo>
                  <a:pt x="685247" y="649662"/>
                  <a:pt x="752802" y="757149"/>
                  <a:pt x="752802" y="757149"/>
                </a:cubicBezTo>
                <a:cubicBezTo>
                  <a:pt x="759672" y="702046"/>
                  <a:pt x="796885" y="740403"/>
                  <a:pt x="806522" y="748800"/>
                </a:cubicBezTo>
                <a:cubicBezTo>
                  <a:pt x="816159" y="757197"/>
                  <a:pt x="897455" y="800707"/>
                  <a:pt x="947119" y="667696"/>
                </a:cubicBezTo>
                <a:cubicBezTo>
                  <a:pt x="981565" y="575380"/>
                  <a:pt x="936099" y="494037"/>
                  <a:pt x="915441" y="480249"/>
                </a:cubicBezTo>
                <a:cubicBezTo>
                  <a:pt x="843878" y="385166"/>
                  <a:pt x="915441" y="99869"/>
                  <a:pt x="1167628" y="110889"/>
                </a:cubicBezTo>
                <a:cubicBezTo>
                  <a:pt x="1184183" y="55786"/>
                  <a:pt x="1324780" y="-13153"/>
                  <a:pt x="1454308" y="88848"/>
                </a:cubicBezTo>
                <a:cubicBezTo>
                  <a:pt x="1559756" y="111605"/>
                  <a:pt x="1620227" y="84716"/>
                  <a:pt x="1647354" y="378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0740056" y="6069085"/>
            <a:ext cx="1451944" cy="788915"/>
          </a:xfrm>
          <a:custGeom>
            <a:avLst/>
            <a:gdLst>
              <a:gd name="connsiteX0" fmla="*/ 1451944 w 1451944"/>
              <a:gd name="connsiteY0" fmla="*/ 0 h 788915"/>
              <a:gd name="connsiteX1" fmla="*/ 1451944 w 1451944"/>
              <a:gd name="connsiteY1" fmla="*/ 788915 h 788915"/>
              <a:gd name="connsiteX2" fmla="*/ 0 w 1451944"/>
              <a:gd name="connsiteY2" fmla="*/ 788915 h 788915"/>
              <a:gd name="connsiteX3" fmla="*/ 52 w 1451944"/>
              <a:gd name="connsiteY3" fmla="*/ 788784 h 788915"/>
              <a:gd name="connsiteX4" fmla="*/ 81737 w 1451944"/>
              <a:gd name="connsiteY4" fmla="*/ 687849 h 788915"/>
              <a:gd name="connsiteX5" fmla="*/ 331634 w 1451944"/>
              <a:gd name="connsiteY5" fmla="*/ 630074 h 788915"/>
              <a:gd name="connsiteX6" fmla="*/ 486019 w 1451944"/>
              <a:gd name="connsiteY6" fmla="*/ 603309 h 788915"/>
              <a:gd name="connsiteX7" fmla="*/ 486019 w 1451944"/>
              <a:gd name="connsiteY7" fmla="*/ 491242 h 788915"/>
              <a:gd name="connsiteX8" fmla="*/ 549853 w 1451944"/>
              <a:gd name="connsiteY8" fmla="*/ 387381 h 788915"/>
              <a:gd name="connsiteX9" fmla="*/ 671271 w 1451944"/>
              <a:gd name="connsiteY9" fmla="*/ 431511 h 788915"/>
              <a:gd name="connsiteX10" fmla="*/ 977130 w 1451944"/>
              <a:gd name="connsiteY10" fmla="*/ 126892 h 788915"/>
              <a:gd name="connsiteX11" fmla="*/ 1245681 w 1451944"/>
              <a:gd name="connsiteY11" fmla="*/ 115872 h 788915"/>
              <a:gd name="connsiteX12" fmla="*/ 1387662 w 1451944"/>
              <a:gd name="connsiteY12" fmla="*/ 88296 h 788915"/>
              <a:gd name="connsiteX13" fmla="*/ 1430240 w 1451944"/>
              <a:gd name="connsiteY13" fmla="*/ 22050 h 788915"/>
            </a:gdLst>
            <a:ahLst/>
            <a:cxnLst/>
            <a:rect l="l" t="t" r="r" b="b"/>
            <a:pathLst>
              <a:path w="1451944" h="788915">
                <a:moveTo>
                  <a:pt x="1451944" y="0"/>
                </a:moveTo>
                <a:lnTo>
                  <a:pt x="1451944" y="788915"/>
                </a:lnTo>
                <a:lnTo>
                  <a:pt x="0" y="788915"/>
                </a:lnTo>
                <a:lnTo>
                  <a:pt x="52" y="788784"/>
                </a:lnTo>
                <a:cubicBezTo>
                  <a:pt x="19036" y="755798"/>
                  <a:pt x="45299" y="722080"/>
                  <a:pt x="81737" y="687849"/>
                </a:cubicBezTo>
                <a:cubicBezTo>
                  <a:pt x="203012" y="573921"/>
                  <a:pt x="331634" y="630074"/>
                  <a:pt x="331634" y="630074"/>
                </a:cubicBezTo>
                <a:cubicBezTo>
                  <a:pt x="331634" y="630074"/>
                  <a:pt x="425524" y="671676"/>
                  <a:pt x="486019" y="603309"/>
                </a:cubicBezTo>
                <a:cubicBezTo>
                  <a:pt x="545750" y="535850"/>
                  <a:pt x="486019" y="491242"/>
                  <a:pt x="486019" y="491242"/>
                </a:cubicBezTo>
                <a:cubicBezTo>
                  <a:pt x="486019" y="491242"/>
                  <a:pt x="480961" y="409422"/>
                  <a:pt x="549853" y="387381"/>
                </a:cubicBezTo>
                <a:cubicBezTo>
                  <a:pt x="618744" y="365339"/>
                  <a:pt x="671271" y="431511"/>
                  <a:pt x="671271" y="431511"/>
                </a:cubicBezTo>
                <a:cubicBezTo>
                  <a:pt x="664258" y="308805"/>
                  <a:pt x="777279" y="115872"/>
                  <a:pt x="977130" y="126892"/>
                </a:cubicBezTo>
                <a:cubicBezTo>
                  <a:pt x="1176981" y="137913"/>
                  <a:pt x="1245681" y="115872"/>
                  <a:pt x="1245681" y="115872"/>
                </a:cubicBezTo>
                <a:cubicBezTo>
                  <a:pt x="1245681" y="115872"/>
                  <a:pt x="1332511" y="190297"/>
                  <a:pt x="1387662" y="88296"/>
                </a:cubicBezTo>
                <a:cubicBezTo>
                  <a:pt x="1401450" y="62796"/>
                  <a:pt x="1415613" y="40743"/>
                  <a:pt x="1430240" y="2205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1677756" y="6604948"/>
            <a:ext cx="514244" cy="253052"/>
          </a:xfrm>
          <a:custGeom>
            <a:avLst/>
            <a:gdLst>
              <a:gd name="connsiteX0" fmla="*/ 321817 w 514244"/>
              <a:gd name="connsiteY0" fmla="*/ 368 h 253052"/>
              <a:gd name="connsiteX1" fmla="*/ 305310 w 514244"/>
              <a:gd name="connsiteY1" fmla="*/ 207137 h 253052"/>
              <a:gd name="connsiteX2" fmla="*/ 474020 w 514244"/>
              <a:gd name="connsiteY2" fmla="*/ 95682 h 253052"/>
              <a:gd name="connsiteX3" fmla="*/ 514244 w 514244"/>
              <a:gd name="connsiteY3" fmla="*/ 83820 h 253052"/>
              <a:gd name="connsiteX4" fmla="*/ 514244 w 514244"/>
              <a:gd name="connsiteY4" fmla="*/ 253052 h 253052"/>
              <a:gd name="connsiteX5" fmla="*/ 0 w 514244"/>
              <a:gd name="connsiteY5" fmla="*/ 253052 h 253052"/>
              <a:gd name="connsiteX6" fmla="*/ 6368 w 514244"/>
              <a:gd name="connsiteY6" fmla="*/ 251220 h 253052"/>
              <a:gd name="connsiteX7" fmla="*/ 126259 w 514244"/>
              <a:gd name="connsiteY7" fmla="*/ 123218 h 253052"/>
              <a:gd name="connsiteX8" fmla="*/ 149684 w 514244"/>
              <a:gd name="connsiteY8" fmla="*/ 207328 h 253052"/>
              <a:gd name="connsiteX9" fmla="*/ 321817 w 514244"/>
              <a:gd name="connsiteY9" fmla="*/ 368 h 253052"/>
            </a:gdLst>
            <a:ahLst/>
            <a:cxnLst/>
            <a:rect l="l" t="t" r="r" b="b"/>
            <a:pathLst>
              <a:path w="514244" h="253052">
                <a:moveTo>
                  <a:pt x="321817" y="368"/>
                </a:moveTo>
                <a:cubicBezTo>
                  <a:pt x="372817" y="-7885"/>
                  <a:pt x="346625" y="124411"/>
                  <a:pt x="305310" y="207137"/>
                </a:cubicBezTo>
                <a:cubicBezTo>
                  <a:pt x="359107" y="149243"/>
                  <a:pt x="419519" y="115387"/>
                  <a:pt x="474020" y="95682"/>
                </a:cubicBezTo>
                <a:lnTo>
                  <a:pt x="514244" y="83820"/>
                </a:lnTo>
                <a:lnTo>
                  <a:pt x="514244" y="253052"/>
                </a:lnTo>
                <a:lnTo>
                  <a:pt x="0" y="253052"/>
                </a:lnTo>
                <a:lnTo>
                  <a:pt x="6368" y="251220"/>
                </a:lnTo>
                <a:cubicBezTo>
                  <a:pt x="13238" y="226411"/>
                  <a:pt x="83513" y="125937"/>
                  <a:pt x="126259" y="123218"/>
                </a:cubicBezTo>
                <a:cubicBezTo>
                  <a:pt x="169006" y="120498"/>
                  <a:pt x="149684" y="207328"/>
                  <a:pt x="149684" y="207328"/>
                </a:cubicBezTo>
                <a:cubicBezTo>
                  <a:pt x="149684" y="207328"/>
                  <a:pt x="270816" y="8622"/>
                  <a:pt x="321817" y="36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5" name="图片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>
            <a:off x="4781763" y="607162"/>
            <a:ext cx="6441568" cy="625083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>
            <a:off x="7318808" y="2069356"/>
            <a:ext cx="1571814" cy="1327326"/>
          </a:xfrm>
          <a:custGeom>
            <a:avLst/>
            <a:gdLst>
              <a:gd name="connsiteX0" fmla="*/ 1571815 w 1571814"/>
              <a:gd name="connsiteY0" fmla="*/ 790289 h 1327326"/>
              <a:gd name="connsiteX1" fmla="*/ 640288 w 1571814"/>
              <a:gd name="connsiteY1" fmla="*/ 1063863 h 1327326"/>
              <a:gd name="connsiteX2" fmla="*/ 377952 w 1571814"/>
              <a:gd name="connsiteY2" fmla="*/ 678630 h 1327326"/>
              <a:gd name="connsiteX3" fmla="*/ 232534 w 1571814"/>
              <a:gd name="connsiteY3" fmla="*/ 559150 h 1327326"/>
              <a:gd name="connsiteX4" fmla="*/ 389235 w 1571814"/>
              <a:gd name="connsiteY4" fmla="*/ 237927 h 1327326"/>
              <a:gd name="connsiteX5" fmla="*/ 228354 w 1571814"/>
              <a:gd name="connsiteY5" fmla="*/ 0 h 1327326"/>
              <a:gd name="connsiteX6" fmla="*/ 1395 w 1571814"/>
              <a:gd name="connsiteY6" fmla="*/ 468258 h 1327326"/>
              <a:gd name="connsiteX7" fmla="*/ 197023 w 1571814"/>
              <a:gd name="connsiteY7" fmla="*/ 788581 h 1327326"/>
              <a:gd name="connsiteX8" fmla="*/ 306120 w 1571814"/>
              <a:gd name="connsiteY8" fmla="*/ 1219709 h 1327326"/>
              <a:gd name="connsiteX9" fmla="*/ 659347 w 1571814"/>
              <a:gd name="connsiteY9" fmla="*/ 1219709 h 1327326"/>
              <a:gd name="connsiteX10" fmla="*/ 951981 w 1571814"/>
              <a:gd name="connsiteY10" fmla="*/ 1325345 h 1327326"/>
              <a:gd name="connsiteX11" fmla="*/ 1199573 w 1571814"/>
              <a:gd name="connsiteY11" fmla="*/ 1223170 h 1327326"/>
              <a:gd name="connsiteX12" fmla="*/ 1255133 w 1571814"/>
              <a:gd name="connsiteY12" fmla="*/ 1308084 h 1327326"/>
              <a:gd name="connsiteX13" fmla="*/ 1571815 w 1571814"/>
              <a:gd name="connsiteY13" fmla="*/ 790289 h 1327326"/>
            </a:gdLst>
            <a:ahLst/>
            <a:cxnLst/>
            <a:rect l="l" t="t" r="r" b="b"/>
            <a:pathLst>
              <a:path w="1571814" h="1327326">
                <a:moveTo>
                  <a:pt x="1571815" y="790289"/>
                </a:moveTo>
                <a:cubicBezTo>
                  <a:pt x="1571815" y="790289"/>
                  <a:pt x="1177007" y="1334200"/>
                  <a:pt x="640288" y="1063863"/>
                </a:cubicBezTo>
                <a:cubicBezTo>
                  <a:pt x="484442" y="1039634"/>
                  <a:pt x="326033" y="862166"/>
                  <a:pt x="377952" y="678630"/>
                </a:cubicBezTo>
                <a:cubicBezTo>
                  <a:pt x="377952" y="678630"/>
                  <a:pt x="260224" y="692475"/>
                  <a:pt x="232534" y="559150"/>
                </a:cubicBezTo>
                <a:cubicBezTo>
                  <a:pt x="204844" y="425824"/>
                  <a:pt x="321673" y="262156"/>
                  <a:pt x="389235" y="237927"/>
                </a:cubicBezTo>
                <a:cubicBezTo>
                  <a:pt x="372783" y="173018"/>
                  <a:pt x="368782" y="67427"/>
                  <a:pt x="228354" y="0"/>
                </a:cubicBezTo>
                <a:cubicBezTo>
                  <a:pt x="78396" y="95117"/>
                  <a:pt x="-12495" y="198145"/>
                  <a:pt x="1395" y="468258"/>
                </a:cubicBezTo>
                <a:cubicBezTo>
                  <a:pt x="15285" y="738370"/>
                  <a:pt x="197023" y="788581"/>
                  <a:pt x="197023" y="788581"/>
                </a:cubicBezTo>
                <a:cubicBezTo>
                  <a:pt x="157196" y="991177"/>
                  <a:pt x="157196" y="1107151"/>
                  <a:pt x="306120" y="1219709"/>
                </a:cubicBezTo>
                <a:cubicBezTo>
                  <a:pt x="455044" y="1332267"/>
                  <a:pt x="659347" y="1219709"/>
                  <a:pt x="659347" y="1219709"/>
                </a:cubicBezTo>
                <a:cubicBezTo>
                  <a:pt x="659347" y="1219709"/>
                  <a:pt x="752846" y="1344404"/>
                  <a:pt x="951981" y="1325345"/>
                </a:cubicBezTo>
                <a:cubicBezTo>
                  <a:pt x="1151115" y="1306286"/>
                  <a:pt x="1199573" y="1223170"/>
                  <a:pt x="1199573" y="1223170"/>
                </a:cubicBezTo>
                <a:cubicBezTo>
                  <a:pt x="1199573" y="1223170"/>
                  <a:pt x="1170130" y="1327053"/>
                  <a:pt x="1255133" y="1308084"/>
                </a:cubicBezTo>
                <a:cubicBezTo>
                  <a:pt x="1340136" y="1289114"/>
                  <a:pt x="1507759" y="1140055"/>
                  <a:pt x="1571815" y="790289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48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7" name="图片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>
            <a:off x="7216410" y="1934503"/>
            <a:ext cx="642804" cy="979938"/>
          </a:xfrm>
          <a:custGeom>
            <a:avLst/>
            <a:gdLst/>
            <a:ahLst/>
            <a:cxnLst/>
            <a:rect l="l" t="t" r="r" b="b"/>
            <a:pathLst>
              <a:path w="647700" h="977900">
                <a:moveTo>
                  <a:pt x="0" y="0"/>
                </a:moveTo>
                <a:lnTo>
                  <a:pt x="642804" y="0"/>
                </a:lnTo>
                <a:lnTo>
                  <a:pt x="642804" y="979939"/>
                </a:lnTo>
                <a:lnTo>
                  <a:pt x="0" y="97993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8" name="标题 1"/>
          <p:cNvSpPr txBox="1"/>
          <p:nvPr/>
        </p:nvSpPr>
        <p:spPr>
          <a:xfrm>
            <a:off x="7396096" y="2092911"/>
            <a:ext cx="311946" cy="657341"/>
          </a:xfrm>
          <a:custGeom>
            <a:avLst/>
            <a:gdLst>
              <a:gd name="connsiteX0" fmla="*/ 213818 w 311946"/>
              <a:gd name="connsiteY0" fmla="*/ 15643 h 657341"/>
              <a:gd name="connsiteX1" fmla="*/ 208603 w 311946"/>
              <a:gd name="connsiteY1" fmla="*/ 11687 h 657341"/>
              <a:gd name="connsiteX2" fmla="*/ 194713 w 311946"/>
              <a:gd name="connsiteY2" fmla="*/ 1438 h 657341"/>
              <a:gd name="connsiteX3" fmla="*/ 192511 w 311946"/>
              <a:gd name="connsiteY3" fmla="*/ 0 h 657341"/>
              <a:gd name="connsiteX4" fmla="*/ 63455 w 311946"/>
              <a:gd name="connsiteY4" fmla="*/ 255953 h 657341"/>
              <a:gd name="connsiteX5" fmla="*/ 4614 w 311946"/>
              <a:gd name="connsiteY5" fmla="*/ 384109 h 657341"/>
              <a:gd name="connsiteX6" fmla="*/ 297921 w 311946"/>
              <a:gd name="connsiteY6" fmla="*/ 655255 h 657341"/>
              <a:gd name="connsiteX7" fmla="*/ 155246 w 311946"/>
              <a:gd name="connsiteY7" fmla="*/ 535595 h 657341"/>
              <a:gd name="connsiteX8" fmla="*/ 311946 w 311946"/>
              <a:gd name="connsiteY8" fmla="*/ 214373 h 657341"/>
              <a:gd name="connsiteX9" fmla="*/ 270321 w 311946"/>
              <a:gd name="connsiteY9" fmla="*/ 81811 h 657341"/>
              <a:gd name="connsiteX10" fmla="*/ 213818 w 311946"/>
              <a:gd name="connsiteY10" fmla="*/ 15643 h 657341"/>
            </a:gdLst>
            <a:ahLst/>
            <a:cxnLst/>
            <a:rect l="l" t="t" r="r" b="b"/>
            <a:pathLst>
              <a:path w="311946" h="657341">
                <a:moveTo>
                  <a:pt x="213818" y="15643"/>
                </a:moveTo>
                <a:cubicBezTo>
                  <a:pt x="212154" y="14295"/>
                  <a:pt x="210311" y="12991"/>
                  <a:pt x="208603" y="11687"/>
                </a:cubicBezTo>
                <a:cubicBezTo>
                  <a:pt x="204108" y="8136"/>
                  <a:pt x="199613" y="4720"/>
                  <a:pt x="194713" y="1438"/>
                </a:cubicBezTo>
                <a:cubicBezTo>
                  <a:pt x="194039" y="944"/>
                  <a:pt x="193230" y="494"/>
                  <a:pt x="192511" y="0"/>
                </a:cubicBezTo>
                <a:cubicBezTo>
                  <a:pt x="190937" y="1304"/>
                  <a:pt x="60039" y="107883"/>
                  <a:pt x="63455" y="255953"/>
                </a:cubicBezTo>
                <a:cubicBezTo>
                  <a:pt x="31585" y="230016"/>
                  <a:pt x="-14850" y="248985"/>
                  <a:pt x="4614" y="384109"/>
                </a:cubicBezTo>
                <a:cubicBezTo>
                  <a:pt x="21920" y="504444"/>
                  <a:pt x="108766" y="678360"/>
                  <a:pt x="297921" y="655255"/>
                </a:cubicBezTo>
                <a:cubicBezTo>
                  <a:pt x="280840" y="656379"/>
                  <a:pt x="180554" y="657458"/>
                  <a:pt x="155246" y="535595"/>
                </a:cubicBezTo>
                <a:cubicBezTo>
                  <a:pt x="127511" y="402269"/>
                  <a:pt x="244384" y="238602"/>
                  <a:pt x="311946" y="214373"/>
                </a:cubicBezTo>
                <a:cubicBezTo>
                  <a:pt x="302956" y="178412"/>
                  <a:pt x="297382" y="129550"/>
                  <a:pt x="270321" y="81811"/>
                </a:cubicBezTo>
                <a:cubicBezTo>
                  <a:pt x="255411" y="56685"/>
                  <a:pt x="236299" y="34304"/>
                  <a:pt x="213818" y="15643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50800" dir="108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8891472" y="5134795"/>
            <a:ext cx="937552" cy="1212063"/>
          </a:xfrm>
          <a:custGeom>
            <a:avLst/>
            <a:gdLst>
              <a:gd name="connsiteX0" fmla="*/ 465369 w 937552"/>
              <a:gd name="connsiteY0" fmla="*/ 1176094 h 1212063"/>
              <a:gd name="connsiteX1" fmla="*/ 280548 w 937552"/>
              <a:gd name="connsiteY1" fmla="*/ 813690 h 1212063"/>
              <a:gd name="connsiteX2" fmla="*/ 937553 w 937552"/>
              <a:gd name="connsiteY2" fmla="*/ 0 h 1212063"/>
              <a:gd name="connsiteX3" fmla="*/ 770192 w 937552"/>
              <a:gd name="connsiteY3" fmla="*/ 108061 h 1212063"/>
              <a:gd name="connsiteX4" fmla="*/ 522814 w 937552"/>
              <a:gd name="connsiteY4" fmla="*/ 54053 h 1212063"/>
              <a:gd name="connsiteX5" fmla="*/ 407878 w 937552"/>
              <a:gd name="connsiteY5" fmla="*/ 355438 h 1212063"/>
              <a:gd name="connsiteX6" fmla="*/ 364319 w 937552"/>
              <a:gd name="connsiteY6" fmla="*/ 214312 h 1212063"/>
              <a:gd name="connsiteX7" fmla="*/ 334828 w 937552"/>
              <a:gd name="connsiteY7" fmla="*/ 322373 h 1212063"/>
              <a:gd name="connsiteX8" fmla="*/ 106674 w 937552"/>
              <a:gd name="connsiteY8" fmla="*/ 400761 h 1212063"/>
              <a:gd name="connsiteX9" fmla="*/ 75011 w 937552"/>
              <a:gd name="connsiteY9" fmla="*/ 742268 h 1212063"/>
              <a:gd name="connsiteX10" fmla="*/ 115087 w 937552"/>
              <a:gd name="connsiteY10" fmla="*/ 1008009 h 1212063"/>
              <a:gd name="connsiteX11" fmla="*/ 106584 w 937552"/>
              <a:gd name="connsiteY11" fmla="*/ 1139501 h 1212063"/>
              <a:gd name="connsiteX12" fmla="*/ 465369 w 937552"/>
              <a:gd name="connsiteY12" fmla="*/ 1176094 h 1212063"/>
            </a:gdLst>
            <a:ahLst/>
            <a:cxnLst/>
            <a:rect l="l" t="t" r="r" b="b"/>
            <a:pathLst>
              <a:path w="937552" h="1212063">
                <a:moveTo>
                  <a:pt x="465369" y="1176094"/>
                </a:moveTo>
                <a:cubicBezTo>
                  <a:pt x="465369" y="1176094"/>
                  <a:pt x="64653" y="1193870"/>
                  <a:pt x="280548" y="813690"/>
                </a:cubicBezTo>
                <a:cubicBezTo>
                  <a:pt x="455644" y="505837"/>
                  <a:pt x="902678" y="376381"/>
                  <a:pt x="937553" y="0"/>
                </a:cubicBezTo>
                <a:cubicBezTo>
                  <a:pt x="937553" y="0"/>
                  <a:pt x="848716" y="125475"/>
                  <a:pt x="770192" y="108061"/>
                </a:cubicBezTo>
                <a:cubicBezTo>
                  <a:pt x="726633" y="1764"/>
                  <a:pt x="627347" y="-24380"/>
                  <a:pt x="522814" y="54053"/>
                </a:cubicBezTo>
                <a:cubicBezTo>
                  <a:pt x="418282" y="132486"/>
                  <a:pt x="407878" y="355438"/>
                  <a:pt x="407878" y="355438"/>
                </a:cubicBezTo>
                <a:cubicBezTo>
                  <a:pt x="407878" y="355438"/>
                  <a:pt x="414844" y="197124"/>
                  <a:pt x="364319" y="214312"/>
                </a:cubicBezTo>
                <a:cubicBezTo>
                  <a:pt x="313794" y="231501"/>
                  <a:pt x="334828" y="322373"/>
                  <a:pt x="334828" y="322373"/>
                </a:cubicBezTo>
                <a:cubicBezTo>
                  <a:pt x="334828" y="322373"/>
                  <a:pt x="234004" y="247468"/>
                  <a:pt x="106674" y="400761"/>
                </a:cubicBezTo>
                <a:cubicBezTo>
                  <a:pt x="-20656" y="554055"/>
                  <a:pt x="54204" y="710921"/>
                  <a:pt x="75011" y="742268"/>
                </a:cubicBezTo>
                <a:cubicBezTo>
                  <a:pt x="-5141" y="780580"/>
                  <a:pt x="-58063" y="920982"/>
                  <a:pt x="115087" y="1008009"/>
                </a:cubicBezTo>
                <a:cubicBezTo>
                  <a:pt x="68045" y="1028002"/>
                  <a:pt x="56285" y="1092459"/>
                  <a:pt x="106584" y="1139501"/>
                </a:cubicBezTo>
                <a:cubicBezTo>
                  <a:pt x="156882" y="1186543"/>
                  <a:pt x="303165" y="1254844"/>
                  <a:pt x="465369" y="1176094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139700" dist="76200" dir="16200000" algn="r" rotWithShape="0">
              <a:schemeClr val="accent4">
                <a:lumMod val="75000"/>
                <a:alpha val="2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9108387" y="5311755"/>
            <a:ext cx="659663" cy="816710"/>
          </a:xfrm>
          <a:custGeom>
            <a:avLst/>
            <a:gdLst>
              <a:gd name="connsiteX0" fmla="*/ 659664 w 659663"/>
              <a:gd name="connsiteY0" fmla="*/ 15595 h 816710"/>
              <a:gd name="connsiteX1" fmla="*/ 468827 w 659663"/>
              <a:gd name="connsiteY1" fmla="*/ 102170 h 816710"/>
              <a:gd name="connsiteX2" fmla="*/ 457519 w 659663"/>
              <a:gd name="connsiteY2" fmla="*/ 2659 h 816710"/>
              <a:gd name="connsiteX3" fmla="*/ 373884 w 659663"/>
              <a:gd name="connsiteY3" fmla="*/ 84620 h 816710"/>
              <a:gd name="connsiteX4" fmla="*/ 330505 w 659663"/>
              <a:gd name="connsiteY4" fmla="*/ 2885 h 816710"/>
              <a:gd name="connsiteX5" fmla="*/ 252072 w 659663"/>
              <a:gd name="connsiteY5" fmla="*/ 242889 h 816710"/>
              <a:gd name="connsiteX6" fmla="*/ 118410 w 659663"/>
              <a:gd name="connsiteY6" fmla="*/ 429067 h 816710"/>
              <a:gd name="connsiteX7" fmla="*/ 53048 w 659663"/>
              <a:gd name="connsiteY7" fmla="*/ 356695 h 816710"/>
              <a:gd name="connsiteX8" fmla="*/ 307 w 659663"/>
              <a:gd name="connsiteY8" fmla="*/ 816710 h 816710"/>
              <a:gd name="connsiteX9" fmla="*/ 307 w 659663"/>
              <a:gd name="connsiteY9" fmla="*/ 816710 h 816710"/>
              <a:gd name="connsiteX10" fmla="*/ 63633 w 659663"/>
              <a:gd name="connsiteY10" fmla="*/ 636775 h 816710"/>
              <a:gd name="connsiteX11" fmla="*/ 659664 w 659663"/>
              <a:gd name="connsiteY11" fmla="*/ 15595 h 816710"/>
            </a:gdLst>
            <a:ahLst/>
            <a:cxnLst/>
            <a:rect l="l" t="t" r="r" b="b"/>
            <a:pathLst>
              <a:path w="659663" h="816710">
                <a:moveTo>
                  <a:pt x="659664" y="15595"/>
                </a:moveTo>
                <a:cubicBezTo>
                  <a:pt x="553864" y="-13987"/>
                  <a:pt x="468827" y="102170"/>
                  <a:pt x="468827" y="102170"/>
                </a:cubicBezTo>
                <a:cubicBezTo>
                  <a:pt x="468827" y="102170"/>
                  <a:pt x="517633" y="22923"/>
                  <a:pt x="457519" y="2659"/>
                </a:cubicBezTo>
                <a:cubicBezTo>
                  <a:pt x="397405" y="-17606"/>
                  <a:pt x="373884" y="84620"/>
                  <a:pt x="373884" y="84620"/>
                </a:cubicBezTo>
                <a:cubicBezTo>
                  <a:pt x="373884" y="84620"/>
                  <a:pt x="373024" y="-598"/>
                  <a:pt x="330505" y="2885"/>
                </a:cubicBezTo>
                <a:cubicBezTo>
                  <a:pt x="287987" y="6368"/>
                  <a:pt x="275186" y="118771"/>
                  <a:pt x="252072" y="242889"/>
                </a:cubicBezTo>
                <a:cubicBezTo>
                  <a:pt x="228958" y="367008"/>
                  <a:pt x="164140" y="431057"/>
                  <a:pt x="118410" y="429067"/>
                </a:cubicBezTo>
                <a:cubicBezTo>
                  <a:pt x="118410" y="429067"/>
                  <a:pt x="102714" y="346110"/>
                  <a:pt x="53048" y="356695"/>
                </a:cubicBezTo>
                <a:cubicBezTo>
                  <a:pt x="-22716" y="372481"/>
                  <a:pt x="7137" y="719867"/>
                  <a:pt x="307" y="816710"/>
                </a:cubicBezTo>
                <a:lnTo>
                  <a:pt x="307" y="816710"/>
                </a:lnTo>
                <a:cubicBezTo>
                  <a:pt x="3066" y="769759"/>
                  <a:pt x="21521" y="710911"/>
                  <a:pt x="63633" y="636775"/>
                </a:cubicBezTo>
                <a:cubicBezTo>
                  <a:pt x="205121" y="388041"/>
                  <a:pt x="523966" y="255690"/>
                  <a:pt x="659664" y="15595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000" scaled="0"/>
          </a:gradFill>
          <a:ln w="4514" cap="flat">
            <a:noFill/>
            <a:miter/>
          </a:ln>
          <a:effectLst>
            <a:outerShdw blurRad="508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6182320" y="4776586"/>
            <a:ext cx="2104539" cy="948683"/>
          </a:xfrm>
          <a:custGeom>
            <a:avLst/>
            <a:gdLst>
              <a:gd name="connsiteX0" fmla="*/ 0 w 2104539"/>
              <a:gd name="connsiteY0" fmla="*/ 254196 h 948683"/>
              <a:gd name="connsiteX1" fmla="*/ 411210 w 2104539"/>
              <a:gd name="connsiteY1" fmla="*/ 128766 h 948683"/>
              <a:gd name="connsiteX2" fmla="*/ 902527 w 2104539"/>
              <a:gd name="connsiteY2" fmla="*/ 661923 h 948683"/>
              <a:gd name="connsiteX3" fmla="*/ 1041934 w 2104539"/>
              <a:gd name="connsiteY3" fmla="*/ 842853 h 948683"/>
              <a:gd name="connsiteX4" fmla="*/ 1369464 w 2104539"/>
              <a:gd name="connsiteY4" fmla="*/ 858911 h 948683"/>
              <a:gd name="connsiteX5" fmla="*/ 1756248 w 2104539"/>
              <a:gd name="connsiteY5" fmla="*/ 895097 h 948683"/>
              <a:gd name="connsiteX6" fmla="*/ 2104539 w 2104539"/>
              <a:gd name="connsiteY6" fmla="*/ 724389 h 948683"/>
              <a:gd name="connsiteX7" fmla="*/ 1379731 w 2104539"/>
              <a:gd name="connsiteY7" fmla="*/ 640754 h 948683"/>
              <a:gd name="connsiteX8" fmla="*/ 864079 w 2104539"/>
              <a:gd name="connsiteY8" fmla="*/ 187749 h 948683"/>
              <a:gd name="connsiteX9" fmla="*/ 189977 w 2104539"/>
              <a:gd name="connsiteY9" fmla="*/ 48613 h 948683"/>
              <a:gd name="connsiteX10" fmla="*/ 0 w 2104539"/>
              <a:gd name="connsiteY10" fmla="*/ 254196 h 948683"/>
            </a:gdLst>
            <a:ahLst/>
            <a:cxnLst/>
            <a:rect l="l" t="t" r="r" b="b"/>
            <a:pathLst>
              <a:path w="2104539" h="948683">
                <a:moveTo>
                  <a:pt x="0" y="254196"/>
                </a:moveTo>
                <a:cubicBezTo>
                  <a:pt x="0" y="254196"/>
                  <a:pt x="153339" y="45131"/>
                  <a:pt x="411210" y="128766"/>
                </a:cubicBezTo>
                <a:cubicBezTo>
                  <a:pt x="669081" y="212401"/>
                  <a:pt x="707393" y="871033"/>
                  <a:pt x="902527" y="661923"/>
                </a:cubicBezTo>
                <a:cubicBezTo>
                  <a:pt x="933873" y="836159"/>
                  <a:pt x="996611" y="881437"/>
                  <a:pt x="1041934" y="842853"/>
                </a:cubicBezTo>
                <a:cubicBezTo>
                  <a:pt x="1237068" y="1020572"/>
                  <a:pt x="1369464" y="937842"/>
                  <a:pt x="1369464" y="858911"/>
                </a:cubicBezTo>
                <a:cubicBezTo>
                  <a:pt x="1550666" y="985562"/>
                  <a:pt x="1756248" y="895097"/>
                  <a:pt x="1756248" y="895097"/>
                </a:cubicBezTo>
                <a:cubicBezTo>
                  <a:pt x="1756248" y="895097"/>
                  <a:pt x="2007153" y="909074"/>
                  <a:pt x="2104539" y="724389"/>
                </a:cubicBezTo>
                <a:cubicBezTo>
                  <a:pt x="2104539" y="724389"/>
                  <a:pt x="1721238" y="950869"/>
                  <a:pt x="1379731" y="640754"/>
                </a:cubicBezTo>
                <a:cubicBezTo>
                  <a:pt x="1125388" y="609362"/>
                  <a:pt x="1012126" y="355381"/>
                  <a:pt x="864079" y="187749"/>
                </a:cubicBezTo>
                <a:cubicBezTo>
                  <a:pt x="679485" y="-21090"/>
                  <a:pt x="369370" y="-36741"/>
                  <a:pt x="189977" y="48613"/>
                </a:cubicBezTo>
                <a:cubicBezTo>
                  <a:pt x="32115" y="123700"/>
                  <a:pt x="0" y="254196"/>
                  <a:pt x="0" y="25419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79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6635641" y="4925118"/>
            <a:ext cx="1302926" cy="800151"/>
          </a:xfrm>
          <a:custGeom>
            <a:avLst/>
            <a:gdLst>
              <a:gd name="connsiteX0" fmla="*/ 839473 w 1302926"/>
              <a:gd name="connsiteY0" fmla="*/ 565679 h 800151"/>
              <a:gd name="connsiteX1" fmla="*/ 632126 w 1302926"/>
              <a:gd name="connsiteY1" fmla="*/ 469831 h 800151"/>
              <a:gd name="connsiteX2" fmla="*/ 365570 w 1302926"/>
              <a:gd name="connsiteY2" fmla="*/ 274291 h 800151"/>
              <a:gd name="connsiteX3" fmla="*/ 0 w 1302926"/>
              <a:gd name="connsiteY3" fmla="*/ 0 h 800151"/>
              <a:gd name="connsiteX4" fmla="*/ 0 w 1302926"/>
              <a:gd name="connsiteY4" fmla="*/ 0 h 800151"/>
              <a:gd name="connsiteX5" fmla="*/ 449205 w 1302926"/>
              <a:gd name="connsiteY5" fmla="*/ 513390 h 800151"/>
              <a:gd name="connsiteX6" fmla="*/ 588612 w 1302926"/>
              <a:gd name="connsiteY6" fmla="*/ 694321 h 800151"/>
              <a:gd name="connsiteX7" fmla="*/ 916142 w 1302926"/>
              <a:gd name="connsiteY7" fmla="*/ 710379 h 800151"/>
              <a:gd name="connsiteX8" fmla="*/ 1302926 w 1302926"/>
              <a:gd name="connsiteY8" fmla="*/ 746565 h 800151"/>
              <a:gd name="connsiteX9" fmla="*/ 839473 w 1302926"/>
              <a:gd name="connsiteY9" fmla="*/ 565679 h 800151"/>
            </a:gdLst>
            <a:ahLst/>
            <a:cxnLst/>
            <a:rect l="l" t="t" r="r" b="b"/>
            <a:pathLst>
              <a:path w="1302926" h="800151">
                <a:moveTo>
                  <a:pt x="839473" y="565679"/>
                </a:moveTo>
                <a:cubicBezTo>
                  <a:pt x="755838" y="617923"/>
                  <a:pt x="656552" y="544782"/>
                  <a:pt x="632126" y="469831"/>
                </a:cubicBezTo>
                <a:cubicBezTo>
                  <a:pt x="550119" y="540168"/>
                  <a:pt x="428308" y="363580"/>
                  <a:pt x="365570" y="274291"/>
                </a:cubicBezTo>
                <a:cubicBezTo>
                  <a:pt x="302833" y="185001"/>
                  <a:pt x="175593" y="67351"/>
                  <a:pt x="0" y="0"/>
                </a:cubicBezTo>
                <a:lnTo>
                  <a:pt x="0" y="0"/>
                </a:lnTo>
                <a:cubicBezTo>
                  <a:pt x="220645" y="136422"/>
                  <a:pt x="265244" y="710514"/>
                  <a:pt x="449205" y="513390"/>
                </a:cubicBezTo>
                <a:cubicBezTo>
                  <a:pt x="480552" y="687626"/>
                  <a:pt x="543289" y="732904"/>
                  <a:pt x="588612" y="694321"/>
                </a:cubicBezTo>
                <a:cubicBezTo>
                  <a:pt x="783746" y="872040"/>
                  <a:pt x="916142" y="789310"/>
                  <a:pt x="916142" y="710379"/>
                </a:cubicBezTo>
                <a:cubicBezTo>
                  <a:pt x="1097344" y="837030"/>
                  <a:pt x="1302926" y="746565"/>
                  <a:pt x="1302926" y="746565"/>
                </a:cubicBezTo>
                <a:cubicBezTo>
                  <a:pt x="1049443" y="813419"/>
                  <a:pt x="839473" y="565679"/>
                  <a:pt x="839473" y="565679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5537152" y="3022624"/>
            <a:ext cx="6654848" cy="2344680"/>
          </a:xfrm>
          <a:custGeom>
            <a:avLst/>
            <a:gdLst>
              <a:gd name="connsiteX0" fmla="*/ 6650242 w 6654848"/>
              <a:gd name="connsiteY0" fmla="*/ 0 h 2344680"/>
              <a:gd name="connsiteX1" fmla="*/ 6654848 w 6654848"/>
              <a:gd name="connsiteY1" fmla="*/ 308 h 2344680"/>
              <a:gd name="connsiteX2" fmla="*/ 6654848 w 6654848"/>
              <a:gd name="connsiteY2" fmla="*/ 1887458 h 2344680"/>
              <a:gd name="connsiteX3" fmla="*/ 6629808 w 6654848"/>
              <a:gd name="connsiteY3" fmla="*/ 1884976 h 2344680"/>
              <a:gd name="connsiteX4" fmla="*/ 6239548 w 6654848"/>
              <a:gd name="connsiteY4" fmla="*/ 1634520 h 2344680"/>
              <a:gd name="connsiteX5" fmla="*/ 5749449 w 6654848"/>
              <a:gd name="connsiteY5" fmla="*/ 1795910 h 2344680"/>
              <a:gd name="connsiteX6" fmla="*/ 5185835 w 6654848"/>
              <a:gd name="connsiteY6" fmla="*/ 1798752 h 2344680"/>
              <a:gd name="connsiteX7" fmla="*/ 4896971 w 6654848"/>
              <a:gd name="connsiteY7" fmla="*/ 2042282 h 2344680"/>
              <a:gd name="connsiteX8" fmla="*/ 4483572 w 6654848"/>
              <a:gd name="connsiteY8" fmla="*/ 1985627 h 2344680"/>
              <a:gd name="connsiteX9" fmla="*/ 4370310 w 6654848"/>
              <a:gd name="connsiteY9" fmla="*/ 1592028 h 2344680"/>
              <a:gd name="connsiteX10" fmla="*/ 3550963 w 6654848"/>
              <a:gd name="connsiteY10" fmla="*/ 1993223 h 2344680"/>
              <a:gd name="connsiteX11" fmla="*/ 3205492 w 6654848"/>
              <a:gd name="connsiteY11" fmla="*/ 2076295 h 2344680"/>
              <a:gd name="connsiteX12" fmla="*/ 2956326 w 6654848"/>
              <a:gd name="connsiteY12" fmla="*/ 2285813 h 2344680"/>
              <a:gd name="connsiteX13" fmla="*/ 2356004 w 6654848"/>
              <a:gd name="connsiteY13" fmla="*/ 2249937 h 2344680"/>
              <a:gd name="connsiteX14" fmla="*/ 1938782 w 6654848"/>
              <a:gd name="connsiteY14" fmla="*/ 2057769 h 2344680"/>
              <a:gd name="connsiteX15" fmla="*/ 864633 w 6654848"/>
              <a:gd name="connsiteY15" fmla="*/ 1495087 h 2344680"/>
              <a:gd name="connsiteX16" fmla="*/ 94393 w 6654848"/>
              <a:gd name="connsiteY16" fmla="*/ 2142557 h 2344680"/>
              <a:gd name="connsiteX17" fmla="*/ 0 w 6654848"/>
              <a:gd name="connsiteY17" fmla="*/ 2155789 h 2344680"/>
              <a:gd name="connsiteX18" fmla="*/ 235983 w 6654848"/>
              <a:gd name="connsiteY18" fmla="*/ 1478718 h 2344680"/>
              <a:gd name="connsiteX19" fmla="*/ 536168 w 6654848"/>
              <a:gd name="connsiteY19" fmla="*/ 1419219 h 2344680"/>
              <a:gd name="connsiteX20" fmla="*/ 1402663 w 6654848"/>
              <a:gd name="connsiteY20" fmla="*/ 1320121 h 2344680"/>
              <a:gd name="connsiteX21" fmla="*/ 1413985 w 6654848"/>
              <a:gd name="connsiteY21" fmla="*/ 1405105 h 2344680"/>
              <a:gd name="connsiteX22" fmla="*/ 2110562 w 6654848"/>
              <a:gd name="connsiteY22" fmla="*/ 1566494 h 2344680"/>
              <a:gd name="connsiteX23" fmla="*/ 2756219 w 6654848"/>
              <a:gd name="connsiteY23" fmla="*/ 1317279 h 2344680"/>
              <a:gd name="connsiteX24" fmla="*/ 2770382 w 6654848"/>
              <a:gd name="connsiteY24" fmla="*/ 1356928 h 2344680"/>
              <a:gd name="connsiteX25" fmla="*/ 3130017 w 6654848"/>
              <a:gd name="connsiteY25" fmla="*/ 1790322 h 2344680"/>
              <a:gd name="connsiteX26" fmla="*/ 4007882 w 6654848"/>
              <a:gd name="connsiteY26" fmla="*/ 980483 h 2344680"/>
              <a:gd name="connsiteX27" fmla="*/ 4596883 w 6654848"/>
              <a:gd name="connsiteY27" fmla="*/ 1065417 h 2344680"/>
              <a:gd name="connsiteX28" fmla="*/ 5041452 w 6654848"/>
              <a:gd name="connsiteY28" fmla="*/ 1000283 h 2344680"/>
              <a:gd name="connsiteX29" fmla="*/ 5341638 w 6654848"/>
              <a:gd name="connsiteY29" fmla="*/ 513223 h 2344680"/>
              <a:gd name="connsiteX30" fmla="*/ 5950439 w 6654848"/>
              <a:gd name="connsiteY30" fmla="*/ 397118 h 2344680"/>
              <a:gd name="connsiteX31" fmla="*/ 6145841 w 6654848"/>
              <a:gd name="connsiteY31" fmla="*/ 264056 h 2344680"/>
              <a:gd name="connsiteX32" fmla="*/ 6145841 w 6654848"/>
              <a:gd name="connsiteY32" fmla="*/ 425446 h 2344680"/>
              <a:gd name="connsiteX33" fmla="*/ 6366974 w 6654848"/>
              <a:gd name="connsiteY33" fmla="*/ 235630 h 2344680"/>
              <a:gd name="connsiteX34" fmla="*/ 6650242 w 6654848"/>
              <a:gd name="connsiteY34" fmla="*/ 0 h 2344680"/>
            </a:gdLst>
            <a:ahLst/>
            <a:cxnLst/>
            <a:rect l="l" t="t" r="r" b="b"/>
            <a:pathLst>
              <a:path w="6654848" h="2344680">
                <a:moveTo>
                  <a:pt x="6650242" y="0"/>
                </a:moveTo>
                <a:lnTo>
                  <a:pt x="6654848" y="308"/>
                </a:lnTo>
                <a:lnTo>
                  <a:pt x="6654848" y="1887458"/>
                </a:lnTo>
                <a:lnTo>
                  <a:pt x="6629808" y="1884976"/>
                </a:lnTo>
                <a:cubicBezTo>
                  <a:pt x="6465634" y="1848494"/>
                  <a:pt x="6382020" y="1708881"/>
                  <a:pt x="6239548" y="1634520"/>
                </a:cubicBezTo>
                <a:cubicBezTo>
                  <a:pt x="6049585" y="1535373"/>
                  <a:pt x="5911182" y="1609035"/>
                  <a:pt x="5749449" y="1795910"/>
                </a:cubicBezTo>
                <a:cubicBezTo>
                  <a:pt x="5587716" y="1982784"/>
                  <a:pt x="5287776" y="1965827"/>
                  <a:pt x="5185835" y="1798752"/>
                </a:cubicBezTo>
                <a:cubicBezTo>
                  <a:pt x="5137708" y="2025276"/>
                  <a:pt x="4993275" y="2079089"/>
                  <a:pt x="4896971" y="2042282"/>
                </a:cubicBezTo>
                <a:cubicBezTo>
                  <a:pt x="4585513" y="2200829"/>
                  <a:pt x="4483572" y="1985627"/>
                  <a:pt x="4483572" y="1985627"/>
                </a:cubicBezTo>
                <a:cubicBezTo>
                  <a:pt x="4483572" y="1985627"/>
                  <a:pt x="4664811" y="1671130"/>
                  <a:pt x="4370310" y="1592028"/>
                </a:cubicBezTo>
                <a:cubicBezTo>
                  <a:pt x="4075810" y="1512926"/>
                  <a:pt x="3705736" y="1768611"/>
                  <a:pt x="3550963" y="1993223"/>
                </a:cubicBezTo>
                <a:cubicBezTo>
                  <a:pt x="3396190" y="2217836"/>
                  <a:pt x="3205492" y="2076295"/>
                  <a:pt x="3205492" y="2076295"/>
                </a:cubicBezTo>
                <a:cubicBezTo>
                  <a:pt x="3205492" y="2076295"/>
                  <a:pt x="3182899" y="2185734"/>
                  <a:pt x="2956326" y="2285813"/>
                </a:cubicBezTo>
                <a:cubicBezTo>
                  <a:pt x="2729753" y="2385891"/>
                  <a:pt x="2507003" y="2347957"/>
                  <a:pt x="2356004" y="2249937"/>
                </a:cubicBezTo>
                <a:cubicBezTo>
                  <a:pt x="2221962" y="2302819"/>
                  <a:pt x="2029402" y="2183823"/>
                  <a:pt x="1938782" y="2057769"/>
                </a:cubicBezTo>
                <a:cubicBezTo>
                  <a:pt x="1848163" y="1931716"/>
                  <a:pt x="1570669" y="1487588"/>
                  <a:pt x="864633" y="1495087"/>
                </a:cubicBezTo>
                <a:cubicBezTo>
                  <a:pt x="158596" y="1502585"/>
                  <a:pt x="94393" y="2142557"/>
                  <a:pt x="94393" y="2142557"/>
                </a:cubicBezTo>
                <a:lnTo>
                  <a:pt x="0" y="2155789"/>
                </a:lnTo>
                <a:cubicBezTo>
                  <a:pt x="0" y="2155789"/>
                  <a:pt x="15095" y="1750722"/>
                  <a:pt x="235983" y="1478718"/>
                </a:cubicBezTo>
                <a:cubicBezTo>
                  <a:pt x="418545" y="1253860"/>
                  <a:pt x="527641" y="1356928"/>
                  <a:pt x="536168" y="1419219"/>
                </a:cubicBezTo>
                <a:cubicBezTo>
                  <a:pt x="890118" y="1232345"/>
                  <a:pt x="1289401" y="1283315"/>
                  <a:pt x="1402663" y="1320121"/>
                </a:cubicBezTo>
                <a:cubicBezTo>
                  <a:pt x="1515925" y="1356928"/>
                  <a:pt x="1413985" y="1405105"/>
                  <a:pt x="1413985" y="1405105"/>
                </a:cubicBezTo>
                <a:cubicBezTo>
                  <a:pt x="1646193" y="1543852"/>
                  <a:pt x="1954858" y="1574973"/>
                  <a:pt x="2110562" y="1566494"/>
                </a:cubicBezTo>
                <a:cubicBezTo>
                  <a:pt x="2328607" y="1736412"/>
                  <a:pt x="2580665" y="1416426"/>
                  <a:pt x="2756219" y="1317279"/>
                </a:cubicBezTo>
                <a:cubicBezTo>
                  <a:pt x="2769187" y="1325914"/>
                  <a:pt x="2774945" y="1342034"/>
                  <a:pt x="2770382" y="1356928"/>
                </a:cubicBezTo>
                <a:cubicBezTo>
                  <a:pt x="2642957" y="1592175"/>
                  <a:pt x="2739261" y="1827129"/>
                  <a:pt x="3130017" y="1790322"/>
                </a:cubicBezTo>
                <a:cubicBezTo>
                  <a:pt x="3520773" y="1753516"/>
                  <a:pt x="3682261" y="1263662"/>
                  <a:pt x="4007882" y="980483"/>
                </a:cubicBezTo>
                <a:cubicBezTo>
                  <a:pt x="4333504" y="697304"/>
                  <a:pt x="4588404" y="926670"/>
                  <a:pt x="4596883" y="1065417"/>
                </a:cubicBezTo>
                <a:cubicBezTo>
                  <a:pt x="4795079" y="818946"/>
                  <a:pt x="4984846" y="830415"/>
                  <a:pt x="5041452" y="1000283"/>
                </a:cubicBezTo>
                <a:cubicBezTo>
                  <a:pt x="5041452" y="1000283"/>
                  <a:pt x="5112271" y="802038"/>
                  <a:pt x="5341638" y="513223"/>
                </a:cubicBezTo>
                <a:cubicBezTo>
                  <a:pt x="5571004" y="224407"/>
                  <a:pt x="5905153" y="312184"/>
                  <a:pt x="5950439" y="397118"/>
                </a:cubicBezTo>
                <a:cubicBezTo>
                  <a:pt x="5950439" y="397118"/>
                  <a:pt x="6097714" y="258420"/>
                  <a:pt x="6145841" y="264056"/>
                </a:cubicBezTo>
                <a:cubicBezTo>
                  <a:pt x="6193968" y="269692"/>
                  <a:pt x="6202448" y="354676"/>
                  <a:pt x="6145841" y="425446"/>
                </a:cubicBezTo>
                <a:cubicBezTo>
                  <a:pt x="6145841" y="425446"/>
                  <a:pt x="6298997" y="365801"/>
                  <a:pt x="6366974" y="235630"/>
                </a:cubicBezTo>
                <a:cubicBezTo>
                  <a:pt x="6417956" y="138003"/>
                  <a:pt x="6499208" y="10078"/>
                  <a:pt x="6650242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</a:gradFill>
          <a:ln w="490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8939370" y="3927653"/>
            <a:ext cx="3252630" cy="1207143"/>
          </a:xfrm>
          <a:custGeom>
            <a:avLst/>
            <a:gdLst>
              <a:gd name="connsiteX0" fmla="*/ 3252630 w 3252630"/>
              <a:gd name="connsiteY0" fmla="*/ 0 h 1207143"/>
              <a:gd name="connsiteX1" fmla="*/ 3252630 w 3252630"/>
              <a:gd name="connsiteY1" fmla="*/ 982578 h 1207143"/>
              <a:gd name="connsiteX2" fmla="*/ 3227590 w 3252630"/>
              <a:gd name="connsiteY2" fmla="*/ 980096 h 1207143"/>
              <a:gd name="connsiteX3" fmla="*/ 2837330 w 3252630"/>
              <a:gd name="connsiteY3" fmla="*/ 729639 h 1207143"/>
              <a:gd name="connsiteX4" fmla="*/ 2347231 w 3252630"/>
              <a:gd name="connsiteY4" fmla="*/ 891029 h 1207143"/>
              <a:gd name="connsiteX5" fmla="*/ 1783617 w 3252630"/>
              <a:gd name="connsiteY5" fmla="*/ 893871 h 1207143"/>
              <a:gd name="connsiteX6" fmla="*/ 1494753 w 3252630"/>
              <a:gd name="connsiteY6" fmla="*/ 1137402 h 1207143"/>
              <a:gd name="connsiteX7" fmla="*/ 1081354 w 3252630"/>
              <a:gd name="connsiteY7" fmla="*/ 1080746 h 1207143"/>
              <a:gd name="connsiteX8" fmla="*/ 968092 w 3252630"/>
              <a:gd name="connsiteY8" fmla="*/ 687148 h 1207143"/>
              <a:gd name="connsiteX9" fmla="*/ 148500 w 3252630"/>
              <a:gd name="connsiteY9" fmla="*/ 1088441 h 1207143"/>
              <a:gd name="connsiteX10" fmla="*/ 0 w 3252630"/>
              <a:gd name="connsiteY10" fmla="*/ 1207143 h 1207143"/>
              <a:gd name="connsiteX11" fmla="*/ 191923 w 3252630"/>
              <a:gd name="connsiteY11" fmla="*/ 868484 h 1207143"/>
              <a:gd name="connsiteX12" fmla="*/ 833952 w 3252630"/>
              <a:gd name="connsiteY12" fmla="*/ 259732 h 1207143"/>
              <a:gd name="connsiteX13" fmla="*/ 833952 w 3252630"/>
              <a:gd name="connsiteY13" fmla="*/ 375739 h 1207143"/>
              <a:gd name="connsiteX14" fmla="*/ 1277541 w 3252630"/>
              <a:gd name="connsiteY14" fmla="*/ 344617 h 1207143"/>
              <a:gd name="connsiteX15" fmla="*/ 1463484 w 3252630"/>
              <a:gd name="connsiteY15" fmla="*/ 562662 h 1207143"/>
              <a:gd name="connsiteX16" fmla="*/ 1587921 w 3252630"/>
              <a:gd name="connsiteY16" fmla="*/ 568299 h 1207143"/>
              <a:gd name="connsiteX17" fmla="*/ 1983087 w 3252630"/>
              <a:gd name="connsiteY17" fmla="*/ 170436 h 1207143"/>
              <a:gd name="connsiteX18" fmla="*/ 2097770 w 3252630"/>
              <a:gd name="connsiteY18" fmla="*/ 439452 h 1207143"/>
              <a:gd name="connsiteX19" fmla="*/ 2422020 w 3252630"/>
              <a:gd name="connsiteY19" fmla="*/ 118045 h 1207143"/>
              <a:gd name="connsiteX20" fmla="*/ 2508375 w 3252630"/>
              <a:gd name="connsiteY20" fmla="*/ 231356 h 1207143"/>
              <a:gd name="connsiteX21" fmla="*/ 3185643 w 3252630"/>
              <a:gd name="connsiteY21" fmla="*/ 86776 h 1207143"/>
              <a:gd name="connsiteX22" fmla="*/ 3224837 w 3252630"/>
              <a:gd name="connsiteY22" fmla="*/ 26109 h 1207143"/>
            </a:gdLst>
            <a:ahLst/>
            <a:cxnLst/>
            <a:rect l="l" t="t" r="r" b="b"/>
            <a:pathLst>
              <a:path w="3252630" h="1207143">
                <a:moveTo>
                  <a:pt x="3252630" y="0"/>
                </a:moveTo>
                <a:lnTo>
                  <a:pt x="3252630" y="982578"/>
                </a:lnTo>
                <a:lnTo>
                  <a:pt x="3227590" y="980096"/>
                </a:lnTo>
                <a:cubicBezTo>
                  <a:pt x="3063416" y="943614"/>
                  <a:pt x="2979801" y="803999"/>
                  <a:pt x="2837330" y="729639"/>
                </a:cubicBezTo>
                <a:cubicBezTo>
                  <a:pt x="2647367" y="630492"/>
                  <a:pt x="2508964" y="704154"/>
                  <a:pt x="2347231" y="891029"/>
                </a:cubicBezTo>
                <a:cubicBezTo>
                  <a:pt x="2185498" y="1077904"/>
                  <a:pt x="1885558" y="1060946"/>
                  <a:pt x="1783617" y="893871"/>
                </a:cubicBezTo>
                <a:cubicBezTo>
                  <a:pt x="1735490" y="1120395"/>
                  <a:pt x="1591057" y="1174208"/>
                  <a:pt x="1494753" y="1137402"/>
                </a:cubicBezTo>
                <a:cubicBezTo>
                  <a:pt x="1183295" y="1295949"/>
                  <a:pt x="1081354" y="1080746"/>
                  <a:pt x="1081354" y="1080746"/>
                </a:cubicBezTo>
                <a:cubicBezTo>
                  <a:pt x="1081354" y="1080746"/>
                  <a:pt x="1262593" y="766446"/>
                  <a:pt x="968092" y="687148"/>
                </a:cubicBezTo>
                <a:cubicBezTo>
                  <a:pt x="673592" y="607801"/>
                  <a:pt x="303567" y="863583"/>
                  <a:pt x="148500" y="1088441"/>
                </a:cubicBezTo>
                <a:cubicBezTo>
                  <a:pt x="100176" y="1158525"/>
                  <a:pt x="48422" y="1192930"/>
                  <a:pt x="0" y="1207143"/>
                </a:cubicBezTo>
                <a:cubicBezTo>
                  <a:pt x="101303" y="1097850"/>
                  <a:pt x="89247" y="1015514"/>
                  <a:pt x="191923" y="868484"/>
                </a:cubicBezTo>
                <a:cubicBezTo>
                  <a:pt x="461036" y="483365"/>
                  <a:pt x="695745" y="248019"/>
                  <a:pt x="833952" y="259732"/>
                </a:cubicBezTo>
                <a:cubicBezTo>
                  <a:pt x="922611" y="267231"/>
                  <a:pt x="833952" y="375739"/>
                  <a:pt x="833952" y="375739"/>
                </a:cubicBezTo>
                <a:cubicBezTo>
                  <a:pt x="833952" y="375739"/>
                  <a:pt x="1050037" y="268897"/>
                  <a:pt x="1277541" y="344617"/>
                </a:cubicBezTo>
                <a:cubicBezTo>
                  <a:pt x="1464710" y="406909"/>
                  <a:pt x="1463484" y="562662"/>
                  <a:pt x="1463484" y="562662"/>
                </a:cubicBezTo>
                <a:cubicBezTo>
                  <a:pt x="1463484" y="562662"/>
                  <a:pt x="1565082" y="500371"/>
                  <a:pt x="1587921" y="568299"/>
                </a:cubicBezTo>
                <a:cubicBezTo>
                  <a:pt x="1740979" y="409752"/>
                  <a:pt x="1864141" y="159115"/>
                  <a:pt x="1983087" y="170436"/>
                </a:cubicBezTo>
                <a:cubicBezTo>
                  <a:pt x="2102034" y="181758"/>
                  <a:pt x="2109092" y="361575"/>
                  <a:pt x="2097770" y="439452"/>
                </a:cubicBezTo>
                <a:cubicBezTo>
                  <a:pt x="2179911" y="272377"/>
                  <a:pt x="2322922" y="103881"/>
                  <a:pt x="2422020" y="118045"/>
                </a:cubicBezTo>
                <a:cubicBezTo>
                  <a:pt x="2521118" y="132209"/>
                  <a:pt x="2508375" y="231356"/>
                  <a:pt x="2508375" y="231356"/>
                </a:cubicBezTo>
                <a:cubicBezTo>
                  <a:pt x="2508375" y="231356"/>
                  <a:pt x="2805865" y="-156754"/>
                  <a:pt x="3185643" y="86776"/>
                </a:cubicBezTo>
                <a:cubicBezTo>
                  <a:pt x="3195494" y="65212"/>
                  <a:pt x="3208797" y="44959"/>
                  <a:pt x="3224837" y="26109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127000" dir="162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8946154" y="0"/>
            <a:ext cx="2909340" cy="2273442"/>
          </a:xfrm>
          <a:custGeom>
            <a:avLst/>
            <a:gdLst>
              <a:gd name="connsiteX0" fmla="*/ 1311096 w 2909340"/>
              <a:gd name="connsiteY0" fmla="*/ 0 h 2273442"/>
              <a:gd name="connsiteX1" fmla="*/ 2909340 w 2909340"/>
              <a:gd name="connsiteY1" fmla="*/ 0 h 2273442"/>
              <a:gd name="connsiteX2" fmla="*/ 2875203 w 2909340"/>
              <a:gd name="connsiteY2" fmla="*/ 27422 h 2273442"/>
              <a:gd name="connsiteX3" fmla="*/ 1992200 w 2909340"/>
              <a:gd name="connsiteY3" fmla="*/ 309395 h 2273442"/>
              <a:gd name="connsiteX4" fmla="*/ 1745727 w 2909340"/>
              <a:gd name="connsiteY4" fmla="*/ 920714 h 2273442"/>
              <a:gd name="connsiteX5" fmla="*/ 1359757 w 2909340"/>
              <a:gd name="connsiteY5" fmla="*/ 1169087 h 2273442"/>
              <a:gd name="connsiteX6" fmla="*/ 1157251 w 2909340"/>
              <a:gd name="connsiteY6" fmla="*/ 1446136 h 2273442"/>
              <a:gd name="connsiteX7" fmla="*/ 973832 w 2909340"/>
              <a:gd name="connsiteY7" fmla="*/ 1308584 h 2273442"/>
              <a:gd name="connsiteX8" fmla="*/ 826690 w 2909340"/>
              <a:gd name="connsiteY8" fmla="*/ 1534023 h 2273442"/>
              <a:gd name="connsiteX9" fmla="*/ 721615 w 2909340"/>
              <a:gd name="connsiteY9" fmla="*/ 1547367 h 2273442"/>
              <a:gd name="connsiteX10" fmla="*/ 308912 w 2909340"/>
              <a:gd name="connsiteY10" fmla="*/ 1788141 h 2273442"/>
              <a:gd name="connsiteX11" fmla="*/ 93017 w 2909340"/>
              <a:gd name="connsiteY11" fmla="*/ 2273442 h 2273442"/>
              <a:gd name="connsiteX12" fmla="*/ 3230 w 2909340"/>
              <a:gd name="connsiteY12" fmla="*/ 1822563 h 2273442"/>
              <a:gd name="connsiteX13" fmla="*/ 68229 w 2909340"/>
              <a:gd name="connsiteY13" fmla="*/ 1818718 h 2273442"/>
              <a:gd name="connsiteX14" fmla="*/ 379656 w 2909340"/>
              <a:gd name="connsiteY14" fmla="*/ 1581789 h 2273442"/>
              <a:gd name="connsiteX15" fmla="*/ 333790 w 2909340"/>
              <a:gd name="connsiteY15" fmla="*/ 1423203 h 2273442"/>
              <a:gd name="connsiteX16" fmla="*/ 799867 w 2909340"/>
              <a:gd name="connsiteY16" fmla="*/ 1146425 h 2273442"/>
              <a:gd name="connsiteX17" fmla="*/ 975641 w 2909340"/>
              <a:gd name="connsiteY17" fmla="*/ 603633 h 2273442"/>
              <a:gd name="connsiteX18" fmla="*/ 1247037 w 2909340"/>
              <a:gd name="connsiteY18" fmla="*/ 278818 h 2273442"/>
              <a:gd name="connsiteX19" fmla="*/ 1305910 w 2909340"/>
              <a:gd name="connsiteY19" fmla="*/ 15474 h 2273442"/>
            </a:gdLst>
            <a:ahLst/>
            <a:cxnLst/>
            <a:rect l="l" t="t" r="r" b="b"/>
            <a:pathLst>
              <a:path w="2909340" h="2273442">
                <a:moveTo>
                  <a:pt x="1311096" y="0"/>
                </a:moveTo>
                <a:lnTo>
                  <a:pt x="2909340" y="0"/>
                </a:lnTo>
                <a:lnTo>
                  <a:pt x="2875203" y="27422"/>
                </a:lnTo>
                <a:cubicBezTo>
                  <a:pt x="2632057" y="171879"/>
                  <a:pt x="2199473" y="145540"/>
                  <a:pt x="1992200" y="309395"/>
                </a:cubicBezTo>
                <a:cubicBezTo>
                  <a:pt x="1855417" y="417365"/>
                  <a:pt x="1804982" y="670442"/>
                  <a:pt x="1745727" y="920714"/>
                </a:cubicBezTo>
                <a:cubicBezTo>
                  <a:pt x="1686473" y="1170986"/>
                  <a:pt x="1487766" y="1220652"/>
                  <a:pt x="1359757" y="1169087"/>
                </a:cubicBezTo>
                <a:cubicBezTo>
                  <a:pt x="1352113" y="1276107"/>
                  <a:pt x="1290913" y="1411805"/>
                  <a:pt x="1157251" y="1446136"/>
                </a:cubicBezTo>
                <a:cubicBezTo>
                  <a:pt x="1023588" y="1480468"/>
                  <a:pt x="1065564" y="1314329"/>
                  <a:pt x="973832" y="1308584"/>
                </a:cubicBezTo>
                <a:cubicBezTo>
                  <a:pt x="882100" y="1302839"/>
                  <a:pt x="855323" y="1480513"/>
                  <a:pt x="826690" y="1534023"/>
                </a:cubicBezTo>
                <a:cubicBezTo>
                  <a:pt x="798058" y="1587534"/>
                  <a:pt x="750292" y="1602822"/>
                  <a:pt x="721615" y="1547367"/>
                </a:cubicBezTo>
                <a:cubicBezTo>
                  <a:pt x="706326" y="1666012"/>
                  <a:pt x="627983" y="1679220"/>
                  <a:pt x="308912" y="1788141"/>
                </a:cubicBezTo>
                <a:cubicBezTo>
                  <a:pt x="-10159" y="1897061"/>
                  <a:pt x="93017" y="2273442"/>
                  <a:pt x="93017" y="2273442"/>
                </a:cubicBezTo>
                <a:cubicBezTo>
                  <a:pt x="-12059" y="2107212"/>
                  <a:pt x="-2650" y="1891361"/>
                  <a:pt x="3230" y="1822563"/>
                </a:cubicBezTo>
                <a:cubicBezTo>
                  <a:pt x="9110" y="1753764"/>
                  <a:pt x="50996" y="1791985"/>
                  <a:pt x="68229" y="1818718"/>
                </a:cubicBezTo>
                <a:cubicBezTo>
                  <a:pt x="119794" y="1646789"/>
                  <a:pt x="379656" y="1581789"/>
                  <a:pt x="379656" y="1581789"/>
                </a:cubicBezTo>
                <a:cubicBezTo>
                  <a:pt x="379656" y="1581789"/>
                  <a:pt x="326146" y="1553112"/>
                  <a:pt x="333790" y="1423203"/>
                </a:cubicBezTo>
                <a:cubicBezTo>
                  <a:pt x="341434" y="1293295"/>
                  <a:pt x="463608" y="1238292"/>
                  <a:pt x="799867" y="1146425"/>
                </a:cubicBezTo>
                <a:cubicBezTo>
                  <a:pt x="1136127" y="1054557"/>
                  <a:pt x="983195" y="878693"/>
                  <a:pt x="975641" y="603633"/>
                </a:cubicBezTo>
                <a:cubicBezTo>
                  <a:pt x="968088" y="328574"/>
                  <a:pt x="1067464" y="255885"/>
                  <a:pt x="1247037" y="278818"/>
                </a:cubicBezTo>
                <a:cubicBezTo>
                  <a:pt x="1256565" y="180917"/>
                  <a:pt x="1285528" y="78511"/>
                  <a:pt x="1305910" y="154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451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10351596" y="0"/>
            <a:ext cx="1503898" cy="1187459"/>
          </a:xfrm>
          <a:custGeom>
            <a:avLst/>
            <a:gdLst>
              <a:gd name="connsiteX0" fmla="*/ 380436 w 1503898"/>
              <a:gd name="connsiteY0" fmla="*/ 0 h 1187459"/>
              <a:gd name="connsiteX1" fmla="*/ 1503898 w 1503898"/>
              <a:gd name="connsiteY1" fmla="*/ 0 h 1187459"/>
              <a:gd name="connsiteX2" fmla="*/ 1469761 w 1503898"/>
              <a:gd name="connsiteY2" fmla="*/ 27422 h 1187459"/>
              <a:gd name="connsiteX3" fmla="*/ 586758 w 1503898"/>
              <a:gd name="connsiteY3" fmla="*/ 309395 h 1187459"/>
              <a:gd name="connsiteX4" fmla="*/ 340285 w 1503898"/>
              <a:gd name="connsiteY4" fmla="*/ 920714 h 1187459"/>
              <a:gd name="connsiteX5" fmla="*/ 33472 w 1503898"/>
              <a:gd name="connsiteY5" fmla="*/ 1186908 h 1187459"/>
              <a:gd name="connsiteX6" fmla="*/ 1131 w 1503898"/>
              <a:gd name="connsiteY6" fmla="*/ 1182656 h 1187459"/>
              <a:gd name="connsiteX7" fmla="*/ 0 w 1503898"/>
              <a:gd name="connsiteY7" fmla="*/ 1182385 h 1187459"/>
              <a:gd name="connsiteX8" fmla="*/ 202009 w 1503898"/>
              <a:gd name="connsiteY8" fmla="*/ 901671 h 1187459"/>
              <a:gd name="connsiteX9" fmla="*/ 214177 w 1503898"/>
              <a:gd name="connsiteY9" fmla="*/ 141265 h 1187459"/>
              <a:gd name="connsiteX10" fmla="*/ 342185 w 1503898"/>
              <a:gd name="connsiteY10" fmla="*/ 200475 h 1187459"/>
              <a:gd name="connsiteX11" fmla="*/ 372317 w 1503898"/>
              <a:gd name="connsiteY11" fmla="*/ 17480 h 1187459"/>
            </a:gdLst>
            <a:ahLst/>
            <a:cxnLst/>
            <a:rect l="l" t="t" r="r" b="b"/>
            <a:pathLst>
              <a:path w="1503898" h="1187459">
                <a:moveTo>
                  <a:pt x="380436" y="0"/>
                </a:moveTo>
                <a:lnTo>
                  <a:pt x="1503898" y="0"/>
                </a:lnTo>
                <a:lnTo>
                  <a:pt x="1469761" y="27422"/>
                </a:lnTo>
                <a:cubicBezTo>
                  <a:pt x="1226614" y="171879"/>
                  <a:pt x="794031" y="145540"/>
                  <a:pt x="586758" y="309395"/>
                </a:cubicBezTo>
                <a:cubicBezTo>
                  <a:pt x="449974" y="417365"/>
                  <a:pt x="399404" y="670397"/>
                  <a:pt x="340285" y="920714"/>
                </a:cubicBezTo>
                <a:cubicBezTo>
                  <a:pt x="292248" y="1123582"/>
                  <a:pt x="152751" y="1194553"/>
                  <a:pt x="33472" y="1186908"/>
                </a:cubicBezTo>
                <a:lnTo>
                  <a:pt x="1131" y="1182656"/>
                </a:lnTo>
                <a:lnTo>
                  <a:pt x="0" y="1182385"/>
                </a:lnTo>
                <a:cubicBezTo>
                  <a:pt x="10539" y="1181435"/>
                  <a:pt x="188439" y="1161216"/>
                  <a:pt x="202009" y="901671"/>
                </a:cubicBezTo>
                <a:cubicBezTo>
                  <a:pt x="216076" y="634301"/>
                  <a:pt x="126244" y="241772"/>
                  <a:pt x="214177" y="141265"/>
                </a:cubicBezTo>
                <a:cubicBezTo>
                  <a:pt x="254298" y="95399"/>
                  <a:pt x="342185" y="200475"/>
                  <a:pt x="342185" y="200475"/>
                </a:cubicBezTo>
                <a:cubicBezTo>
                  <a:pt x="343915" y="149215"/>
                  <a:pt x="349258" y="82308"/>
                  <a:pt x="372317" y="1748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4514" cap="flat">
            <a:noFill/>
            <a:miter/>
          </a:ln>
          <a:effectLst>
            <a:outerShdw blurRad="127000" dist="38100" dir="108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>
            <a:off x="6609518" y="407413"/>
            <a:ext cx="210081" cy="210081"/>
          </a:xfrm>
          <a:custGeom>
            <a:avLst/>
            <a:gdLst>
              <a:gd name="connsiteX0" fmla="*/ 210081 w 210081"/>
              <a:gd name="connsiteY0" fmla="*/ 104800 h 210081"/>
              <a:gd name="connsiteX1" fmla="*/ 105281 w 210081"/>
              <a:gd name="connsiteY1" fmla="*/ 210081 h 210081"/>
              <a:gd name="connsiteX2" fmla="*/ 0 w 210081"/>
              <a:gd name="connsiteY2" fmla="*/ 105281 h 210081"/>
              <a:gd name="connsiteX3" fmla="*/ 104801 w 210081"/>
              <a:gd name="connsiteY3" fmla="*/ 0 h 210081"/>
              <a:gd name="connsiteX4" fmla="*/ 105041 w 210081"/>
              <a:gd name="connsiteY4" fmla="*/ 0 h 210081"/>
              <a:gd name="connsiteX5" fmla="*/ 210081 w 210081"/>
              <a:gd name="connsiteY5" fmla="*/ 104800 h 210081"/>
            </a:gdLst>
            <a:ahLst/>
            <a:cxnLst/>
            <a:rect l="l" t="t" r="r" b="b"/>
            <a:pathLst>
              <a:path w="210081" h="210081">
                <a:moveTo>
                  <a:pt x="210081" y="104800"/>
                </a:moveTo>
                <a:cubicBezTo>
                  <a:pt x="210216" y="162813"/>
                  <a:pt x="163293" y="209947"/>
                  <a:pt x="105281" y="210081"/>
                </a:cubicBezTo>
                <a:cubicBezTo>
                  <a:pt x="47268" y="210215"/>
                  <a:pt x="135" y="163293"/>
                  <a:pt x="0" y="105281"/>
                </a:cubicBezTo>
                <a:cubicBezTo>
                  <a:pt x="-129" y="47268"/>
                  <a:pt x="46788" y="133"/>
                  <a:pt x="104801" y="0"/>
                </a:cubicBezTo>
                <a:cubicBezTo>
                  <a:pt x="104882" y="0"/>
                  <a:pt x="104959" y="0"/>
                  <a:pt x="105041" y="0"/>
                </a:cubicBezTo>
                <a:cubicBezTo>
                  <a:pt x="162957" y="0"/>
                  <a:pt x="209947" y="46882"/>
                  <a:pt x="210081" y="104800"/>
                </a:cubicBezTo>
                <a:close/>
              </a:path>
            </a:pathLst>
          </a:custGeom>
          <a:noFill/>
          <a:ln w="34925" cap="flat">
            <a:solidFill>
              <a:schemeClr val="accent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 rot="18900601">
            <a:off x="6128923" y="3299413"/>
            <a:ext cx="160345" cy="160345"/>
          </a:xfrm>
          <a:custGeom>
            <a:avLst/>
            <a:gdLst>
              <a:gd name="connsiteX0" fmla="*/ 0 w 160345"/>
              <a:gd name="connsiteY0" fmla="*/ 0 h 160345"/>
              <a:gd name="connsiteX1" fmla="*/ 160345 w 160345"/>
              <a:gd name="connsiteY1" fmla="*/ 0 h 160345"/>
              <a:gd name="connsiteX2" fmla="*/ 160345 w 160345"/>
              <a:gd name="connsiteY2" fmla="*/ 160345 h 160345"/>
              <a:gd name="connsiteX3" fmla="*/ 0 w 160345"/>
              <a:gd name="connsiteY3" fmla="*/ 160345 h 160345"/>
            </a:gdLst>
            <a:ahLst/>
            <a:cxnLst/>
            <a:rect l="l" t="t" r="r" b="b"/>
            <a:pathLst>
              <a:path w="160345" h="160345">
                <a:moveTo>
                  <a:pt x="0" y="0"/>
                </a:moveTo>
                <a:lnTo>
                  <a:pt x="160345" y="0"/>
                </a:lnTo>
                <a:lnTo>
                  <a:pt x="160345" y="160345"/>
                </a:lnTo>
                <a:lnTo>
                  <a:pt x="0" y="160345"/>
                </a:lnTo>
                <a:close/>
              </a:path>
            </a:pathLst>
          </a:custGeom>
          <a:noFill/>
          <a:ln w="25400" cap="flat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>
            <a:off x="11243996" y="4364204"/>
            <a:ext cx="118386" cy="4800"/>
          </a:xfrm>
          <a:custGeom>
            <a:avLst/>
            <a:gdLst>
              <a:gd name="connsiteX0" fmla="*/ 0 w 118386"/>
              <a:gd name="connsiteY0" fmla="*/ 0 h 4800"/>
              <a:gd name="connsiteX1" fmla="*/ 118386 w 118386"/>
              <a:gd name="connsiteY1" fmla="*/ 0 h 4800"/>
            </a:gdLst>
            <a:ahLst/>
            <a:cxnLst/>
            <a:rect l="l" t="t" r="r" b="b"/>
            <a:pathLst>
              <a:path w="118386" h="4800">
                <a:moveTo>
                  <a:pt x="0" y="0"/>
                </a:moveTo>
                <a:lnTo>
                  <a:pt x="118386" y="0"/>
                </a:lnTo>
              </a:path>
            </a:pathLst>
          </a:custGeom>
          <a:noFill/>
          <a:ln w="25400" cap="rnd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>
            <a:off x="11303189" y="4305010"/>
            <a:ext cx="4800" cy="118386"/>
          </a:xfrm>
          <a:custGeom>
            <a:avLst/>
            <a:gdLst>
              <a:gd name="connsiteX0" fmla="*/ 0 w 4800"/>
              <a:gd name="connsiteY0" fmla="*/ 0 h 118386"/>
              <a:gd name="connsiteX1" fmla="*/ 0 w 4800"/>
              <a:gd name="connsiteY1" fmla="*/ 118387 h 118386"/>
            </a:gdLst>
            <a:ahLst/>
            <a:cxnLst/>
            <a:rect l="l" t="t" r="r" b="b"/>
            <a:pathLst>
              <a:path w="4800" h="118386">
                <a:moveTo>
                  <a:pt x="0" y="0"/>
                </a:moveTo>
                <a:lnTo>
                  <a:pt x="0" y="118387"/>
                </a:lnTo>
              </a:path>
            </a:pathLst>
          </a:custGeom>
          <a:noFill/>
          <a:ln w="25400" cap="rnd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1" name="标题 1"/>
          <p:cNvSpPr txBox="1"/>
          <p:nvPr/>
        </p:nvSpPr>
        <p:spPr>
          <a:xfrm>
            <a:off x="6443749" y="5952138"/>
            <a:ext cx="225971" cy="195630"/>
          </a:xfrm>
          <a:custGeom>
            <a:avLst/>
            <a:gdLst>
              <a:gd name="connsiteX0" fmla="*/ 0 w 225971"/>
              <a:gd name="connsiteY0" fmla="*/ 195631 h 195630"/>
              <a:gd name="connsiteX1" fmla="*/ 112962 w 225971"/>
              <a:gd name="connsiteY1" fmla="*/ 0 h 195630"/>
              <a:gd name="connsiteX2" fmla="*/ 225971 w 225971"/>
              <a:gd name="connsiteY2" fmla="*/ 195631 h 195630"/>
              <a:gd name="connsiteX3" fmla="*/ 0 w 225971"/>
              <a:gd name="connsiteY3" fmla="*/ 195631 h 195630"/>
            </a:gdLst>
            <a:ahLst/>
            <a:cxnLst/>
            <a:rect l="l" t="t" r="r" b="b"/>
            <a:pathLst>
              <a:path w="225971" h="195630">
                <a:moveTo>
                  <a:pt x="0" y="195631"/>
                </a:moveTo>
                <a:lnTo>
                  <a:pt x="112962" y="0"/>
                </a:lnTo>
                <a:lnTo>
                  <a:pt x="225971" y="195631"/>
                </a:lnTo>
                <a:lnTo>
                  <a:pt x="0" y="195631"/>
                </a:lnTo>
                <a:close/>
              </a:path>
            </a:pathLst>
          </a:custGeom>
          <a:noFill/>
          <a:ln w="25400" cap="rnd">
            <a:solidFill>
              <a:schemeClr val="accent6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2" name="标题 1"/>
          <p:cNvSpPr txBox="1"/>
          <p:nvPr/>
        </p:nvSpPr>
        <p:spPr>
          <a:xfrm>
            <a:off x="11439748" y="628215"/>
            <a:ext cx="167738" cy="145222"/>
          </a:xfrm>
          <a:custGeom>
            <a:avLst/>
            <a:gdLst>
              <a:gd name="connsiteX0" fmla="*/ 167738 w 167738"/>
              <a:gd name="connsiteY0" fmla="*/ 0 h 145222"/>
              <a:gd name="connsiteX1" fmla="*/ 83869 w 167738"/>
              <a:gd name="connsiteY1" fmla="*/ 145223 h 145222"/>
              <a:gd name="connsiteX2" fmla="*/ 0 w 167738"/>
              <a:gd name="connsiteY2" fmla="*/ 0 h 145222"/>
              <a:gd name="connsiteX3" fmla="*/ 167738 w 167738"/>
              <a:gd name="connsiteY3" fmla="*/ 0 h 145222"/>
            </a:gdLst>
            <a:ahLst/>
            <a:cxnLst/>
            <a:rect l="l" t="t" r="r" b="b"/>
            <a:pathLst>
              <a:path w="167738" h="145222">
                <a:moveTo>
                  <a:pt x="167738" y="0"/>
                </a:moveTo>
                <a:lnTo>
                  <a:pt x="83869" y="145223"/>
                </a:lnTo>
                <a:lnTo>
                  <a:pt x="0" y="0"/>
                </a:lnTo>
                <a:lnTo>
                  <a:pt x="167738" y="0"/>
                </a:lnTo>
                <a:close/>
              </a:path>
            </a:pathLst>
          </a:custGeom>
          <a:noFill/>
          <a:ln w="25400" cap="rnd">
            <a:solidFill>
              <a:schemeClr val="bg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4" name="标题 1"/>
          <p:cNvSpPr txBox="1"/>
          <p:nvPr/>
        </p:nvSpPr>
        <p:spPr>
          <a:xfrm>
            <a:off x="639247" y="2438400"/>
            <a:ext cx="5038804" cy="2806700"/>
          </a:xfrm>
          <a:prstGeom prst="rect">
            <a:avLst/>
          </a:prstGeom>
          <a:noFill/>
          <a:ln>
            <a:noFill/>
            <a:prstDash val="solid"/>
          </a:ln>
          <a:effectLst/>
        </p:spPr>
        <p:txBody>
          <a:bodyPr vert="horz" wrap="square" lIns="82296" tIns="41148" rIns="82296" bIns="41148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gradFill>
                  <a:gsLst>
                    <a:gs pos="0">
                      <a:srgbClr val="FF6374">
                        <a:alpha val="100000"/>
                      </a:srgbClr>
                    </a:gs>
                    <a:gs pos="100000">
                      <a:srgbClr val="CF182C">
                        <a:alpha val="100000"/>
                      </a:srgbClr>
                    </a:gs>
                  </a:gsLst>
                  <a:lin ang="27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单元主要教学内容</a:t>
            </a:r>
            <a:endParaRPr kumimoji="1" lang="zh-CN" altLang="en-US"/>
          </a:p>
        </p:txBody>
      </p:sp>
      <p:sp>
        <p:nvSpPr>
          <p:cNvPr id="45" name="标题 1"/>
          <p:cNvSpPr txBox="1"/>
          <p:nvPr/>
        </p:nvSpPr>
        <p:spPr>
          <a:xfrm>
            <a:off x="639247" y="767988"/>
            <a:ext cx="5038804" cy="1418270"/>
          </a:xfrm>
          <a:prstGeom prst="rect">
            <a:avLst/>
          </a:prstGeom>
          <a:noFill/>
          <a:ln>
            <a:noFill/>
            <a:prstDash val="solid"/>
          </a:ln>
          <a:effectLst/>
        </p:spPr>
        <p:txBody>
          <a:bodyPr vert="horz" wrap="square" lIns="82296" tIns="41148" rIns="82296" bIns="41148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320">
                <a:ln w="12700">
                  <a:noFill/>
                </a:ln>
                <a:gradFill>
                  <a:gsLst>
                    <a:gs pos="0">
                      <a:srgbClr val="24C9FF">
                        <a:alpha val="100000"/>
                      </a:srgbClr>
                    </a:gs>
                    <a:gs pos="100000">
                      <a:srgbClr val="247EFF">
                        <a:alpha val="100000"/>
                      </a:srgbClr>
                    </a:gs>
                  </a:gsLst>
                  <a:lin ang="27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05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0" y="648020"/>
          <a:ext cx="12192000" cy="6209980"/>
        </p:xfrm>
        <a:graphic>
          <a:graphicData uri="http://schemas.openxmlformats.org/drawingml/2006/table">
            <a:tbl>
              <a:tblPr firstRow="1" bandRow="1">
                <a:tableStyleId>{340A7DDC-A68B-486A-A266-850A5B90216F}</a:tableStyleId>
              </a:tblPr>
              <a:tblGrid>
                <a:gridCol w="2146300"/>
                <a:gridCol w="4978400"/>
                <a:gridCol w="2146300"/>
                <a:gridCol w="2921000"/>
              </a:tblGrid>
              <a:tr h="8871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200" dirty="0"/>
                        <a:t>内容与要求</a:t>
                      </a:r>
                      <a:endParaRPr lang="zh-CN" alt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200" dirty="0"/>
                        <a:t>主要核心内容</a:t>
                      </a:r>
                      <a:endParaRPr lang="zh-CN" alt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200" dirty="0"/>
                        <a:t>课时分布</a:t>
                      </a:r>
                      <a:endParaRPr lang="zh-CN" alt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200" dirty="0"/>
                        <a:t>课时结构化体现</a:t>
                      </a:r>
                      <a:endParaRPr lang="zh-CN" altLang="en-US" sz="2200" dirty="0"/>
                    </a:p>
                  </a:txBody>
                  <a:tcPr anchor="ctr"/>
                </a:tc>
              </a:tr>
              <a:tr h="88714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2000" kern="1200" dirty="0"/>
                        <a:t>基础知识与技能</a:t>
                      </a:r>
                      <a:endParaRPr lang="zh-CN" altLang="en-US" sz="2000" kern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足球文化（起源</a:t>
                      </a:r>
                      <a:r>
                        <a:rPr lang="en-US" altLang="zh-CN" sz="1600" dirty="0"/>
                        <a:t> / </a:t>
                      </a:r>
                      <a:r>
                        <a:rPr lang="zh-CN" altLang="en-US" sz="1600" dirty="0"/>
                        <a:t>发展</a:t>
                      </a:r>
                      <a:r>
                        <a:rPr lang="en-US" altLang="zh-CN" sz="1600" dirty="0"/>
                        <a:t> / </a:t>
                      </a:r>
                      <a:r>
                        <a:rPr lang="zh-CN" altLang="en-US" sz="1600" dirty="0"/>
                        <a:t>重大赛事）、核心规则（越位</a:t>
                      </a:r>
                      <a:r>
                        <a:rPr lang="en-US" altLang="zh-CN" sz="1600" dirty="0"/>
                        <a:t> / </a:t>
                      </a:r>
                      <a:r>
                        <a:rPr lang="zh-CN" altLang="en-US" sz="1600" dirty="0"/>
                        <a:t>手球</a:t>
                      </a:r>
                      <a:r>
                        <a:rPr lang="en-US" altLang="zh-CN" sz="1600" dirty="0"/>
                        <a:t> / </a:t>
                      </a:r>
                      <a:r>
                        <a:rPr lang="zh-CN" altLang="en-US" sz="1600" dirty="0"/>
                        <a:t>场地规格）、团队角色分工；脚内侧传球、脚背射门、头顶球、守门员基础技术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</a:rPr>
                        <a:t>课时 1、2、4、7、13</a:t>
                      </a:r>
                      <a:endParaRPr lang="zh-CN" altLang="en-US" sz="1600" dirty="0">
                        <a:solidFill>
                          <a:srgbClr val="000000"/>
                        </a:solidFill>
                        <a:cs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课时 1：</a:t>
                      </a:r>
                      <a:r>
                        <a:rPr lang="zh-CN" sz="1600">
                          <a:sym typeface="+mn-ea"/>
                        </a:rPr>
                        <a:t>足球运动基础知识</a:t>
                      </a:r>
                      <a:endParaRPr lang="zh-CN" altLang="en-US" sz="1600" dirty="0">
                        <a:solidFill>
                          <a:srgbClr val="000000"/>
                        </a:solidFill>
                        <a:cs typeface="+mn-ea"/>
                        <a:sym typeface="+mn-ea"/>
                      </a:endParaRPr>
                    </a:p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课时 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2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ea"/>
                          <a:sym typeface="+mn-ea"/>
                        </a:rPr>
                        <a:t>：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脚内侧传球技术</a:t>
                      </a:r>
                      <a:endParaRPr lang="zh-CN" altLang="en-US" sz="1600" dirty="0">
                        <a:solidFill>
                          <a:srgbClr val="000000"/>
                        </a:solidFill>
                        <a:cs typeface="+mn-ea"/>
                        <a:sym typeface="+mn-ea"/>
                      </a:endParaRPr>
                    </a:p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课时 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4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ea"/>
                          <a:sym typeface="+mn-ea"/>
                        </a:rPr>
                        <a:t>：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脚背正面射门技术</a:t>
                      </a:r>
                      <a:endParaRPr lang="zh-CN" altLang="en-US" sz="1600" dirty="0">
                        <a:solidFill>
                          <a:srgbClr val="000000"/>
                        </a:solidFill>
                        <a:cs typeface="+mn-ea"/>
                        <a:sym typeface="+mn-ea"/>
                      </a:endParaRPr>
                    </a:p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课时 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7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ea"/>
                          <a:sym typeface="+mn-ea"/>
                        </a:rPr>
                        <a:t>：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头顶球技术</a:t>
                      </a:r>
                      <a:endParaRPr lang="zh-CN" altLang="en-US" sz="1600" dirty="0">
                        <a:solidFill>
                          <a:srgbClr val="000000"/>
                        </a:solidFill>
                        <a:cs typeface="+mn-ea"/>
                        <a:sym typeface="+mn-ea"/>
                      </a:endParaRPr>
                    </a:p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课时 1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3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ea"/>
                          <a:sym typeface="+mn-ea"/>
                        </a:rPr>
                        <a:t>：守门员技术</a:t>
                      </a:r>
                      <a:endParaRPr lang="zh-CN" altLang="en-US" sz="1600" dirty="0">
                        <a:solidFill>
                          <a:srgbClr val="000000"/>
                        </a:solidFill>
                        <a:ea typeface="宋体" panose="02010600030101010101" pitchFamily="2" charset="-122"/>
                        <a:cs typeface="+mn-ea"/>
                        <a:sym typeface="+mn-ea"/>
                      </a:endParaRPr>
                    </a:p>
                  </a:txBody>
                  <a:tcPr/>
                </a:tc>
              </a:tr>
              <a:tr h="88714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2000" kern="1200" dirty="0"/>
                        <a:t>技战术运用</a:t>
                      </a:r>
                      <a:endParaRPr lang="zh-CN" altLang="en-US" sz="2000" kern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br>
                        <a:rPr lang="zh-CN" altLang="en-US" sz="1600" b="0" i="0" dirty="0">
                          <a:solidFill>
                            <a:srgbClr val="000000"/>
                          </a:solidFill>
                          <a:cs typeface="+mn-ea"/>
                        </a:rPr>
                      </a:br>
                      <a:r>
                        <a:rPr lang="zh-CN" altLang="en-US" sz="1600" b="0" i="0" dirty="0">
                          <a:solidFill>
                            <a:srgbClr val="000000"/>
                          </a:solidFill>
                          <a:cs typeface="+mn-ea"/>
                        </a:rPr>
                        <a:t>二过一、边路进攻、中场控制、定位球等进攻战术；</a:t>
                      </a:r>
                      <a:endParaRPr lang="zh-CN" altLang="en-US" sz="1600" b="0" i="0" dirty="0">
                        <a:solidFill>
                          <a:srgbClr val="000000"/>
                        </a:solidFill>
                        <a:cs typeface="+mn-ea"/>
                      </a:endParaRPr>
                    </a:p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0" i="0" dirty="0">
                          <a:solidFill>
                            <a:srgbClr val="000000"/>
                          </a:solidFill>
                          <a:cs typeface="+mn-ea"/>
                        </a:rPr>
                        <a:t>区域防守、人盯人等防守战术；全场攻防转换策略</a:t>
                      </a:r>
                      <a:endParaRPr lang="zh-CN" altLang="en-US" sz="1600" b="0" i="0" dirty="0">
                        <a:solidFill>
                          <a:srgbClr val="000000"/>
                        </a:solidFill>
                        <a:cs typeface="+mn-ea"/>
                      </a:endParaRPr>
                    </a:p>
                  </a:txBody>
                  <a:tcPr marL="114617" marR="114617" marT="76517" marB="76517" anchor="ctr" anchorCtr="0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</a:rPr>
                        <a:t>课时 3、5、8、9、12、14</a:t>
                      </a:r>
                      <a:endParaRPr lang="zh-CN" altLang="en-US" sz="1600" dirty="0">
                        <a:solidFill>
                          <a:srgbClr val="000000"/>
                        </a:solidFill>
                        <a:cs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课时 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3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ea"/>
                          <a:sym typeface="+mn-ea"/>
                        </a:rPr>
                        <a:t>：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二过一战术</a:t>
                      </a:r>
                      <a:endParaRPr lang="zh-CN" altLang="en-US" sz="1600" dirty="0">
                        <a:solidFill>
                          <a:srgbClr val="000000"/>
                        </a:solidFill>
                        <a:cs typeface="+mn-ea"/>
                        <a:sym typeface="+mn-ea"/>
                      </a:endParaRPr>
                    </a:p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课时 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5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ea"/>
                          <a:sym typeface="+mn-ea"/>
                        </a:rPr>
                        <a:t>：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边路进攻战术</a:t>
                      </a:r>
                      <a:endParaRPr lang="zh-CN" altLang="en-US" sz="1600" dirty="0">
                        <a:solidFill>
                          <a:srgbClr val="000000"/>
                        </a:solidFill>
                        <a:cs typeface="+mn-ea"/>
                        <a:sym typeface="+mn-ea"/>
                      </a:endParaRPr>
                    </a:p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课时 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8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ea"/>
                          <a:sym typeface="+mn-ea"/>
                        </a:rPr>
                        <a:t>：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中场控制战术</a:t>
                      </a:r>
                      <a:endParaRPr lang="zh-CN" altLang="en-US" sz="1600" dirty="0">
                        <a:solidFill>
                          <a:srgbClr val="000000"/>
                        </a:solidFill>
                        <a:cs typeface="+mn-ea"/>
                        <a:sym typeface="+mn-ea"/>
                      </a:endParaRPr>
                    </a:p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课时 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9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ea"/>
                          <a:sym typeface="+mn-ea"/>
                        </a:rPr>
                        <a:t>：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定位球战术</a:t>
                      </a:r>
                      <a:endParaRPr lang="zh-CN" altLang="en-US" sz="1600" dirty="0">
                        <a:solidFill>
                          <a:srgbClr val="000000"/>
                        </a:solidFill>
                        <a:cs typeface="+mn-ea"/>
                        <a:sym typeface="+mn-ea"/>
                      </a:endParaRPr>
                    </a:p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课时 1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2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ea"/>
                          <a:sym typeface="+mn-ea"/>
                        </a:rPr>
                        <a:t>：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防守战术</a:t>
                      </a:r>
                      <a:endParaRPr lang="zh-CN" altLang="en-US" sz="1600" dirty="0">
                        <a:solidFill>
                          <a:srgbClr val="000000"/>
                        </a:solidFill>
                        <a:cs typeface="+mn-ea"/>
                        <a:sym typeface="+mn-ea"/>
                      </a:endParaRPr>
                    </a:p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课时 1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4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ea"/>
                          <a:sym typeface="+mn-ea"/>
                        </a:rPr>
                        <a:t>：整体攻防战术</a:t>
                      </a:r>
                      <a:endParaRPr lang="zh-CN" altLang="en-US" sz="1600" dirty="0">
                        <a:solidFill>
                          <a:srgbClr val="000000"/>
                        </a:solidFill>
                        <a:ea typeface="宋体" panose="02010600030101010101" pitchFamily="2" charset="-122"/>
                        <a:cs typeface="+mn-ea"/>
                        <a:sym typeface="+mn-ea"/>
                      </a:endParaRPr>
                    </a:p>
                  </a:txBody>
                  <a:tcPr/>
                </a:tc>
              </a:tr>
              <a:tr h="88714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2000" kern="1200" dirty="0"/>
                        <a:t>体能</a:t>
                      </a:r>
                      <a:endParaRPr lang="zh-CN" altLang="en-US" sz="2000" kern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br>
                        <a:rPr lang="zh-CN" altLang="en-US" sz="1600" b="0" i="0" dirty="0">
                          <a:solidFill>
                            <a:srgbClr val="000000"/>
                          </a:solidFill>
                          <a:cs typeface="+mn-ea"/>
                        </a:rPr>
                      </a:br>
                      <a:r>
                        <a:rPr lang="zh-CN" altLang="en-US" sz="1600" b="0" i="0" dirty="0">
                          <a:solidFill>
                            <a:srgbClr val="000000"/>
                          </a:solidFill>
                          <a:cs typeface="+mn-ea"/>
                        </a:rPr>
                        <a:t>速度耐力（40 米冲刺 + 慢跑恢复）、下肢爆发力（折返跑 / 跳栏架）、灵敏协调（绳梯 / 反应球）、核心力量</a:t>
                      </a:r>
                      <a:endParaRPr lang="zh-CN" altLang="en-US" sz="1600" b="0" i="0" dirty="0">
                        <a:solidFill>
                          <a:srgbClr val="000000"/>
                        </a:solidFill>
                        <a:cs typeface="+mn-ea"/>
                      </a:endParaRPr>
                    </a:p>
                  </a:txBody>
                  <a:tcPr marL="114617" marR="114617" marT="76517" marB="76517" anchor="ctr" anchorCtr="0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br>
                        <a:rPr lang="zh-CN" altLang="en-US" sz="1600" b="0" i="0" dirty="0">
                          <a:solidFill>
                            <a:srgbClr val="000000"/>
                          </a:solidFill>
                          <a:cs typeface="+mn-ea"/>
                        </a:rPr>
                      </a:br>
                      <a:r>
                        <a:rPr lang="zh-CN" altLang="en-US" sz="1600" b="0" i="0" dirty="0">
                          <a:solidFill>
                            <a:srgbClr val="000000"/>
                          </a:solidFill>
                          <a:cs typeface="+mn-ea"/>
                        </a:rPr>
                        <a:t>课时 10、15</a:t>
                      </a:r>
                      <a:endParaRPr lang="zh-CN" altLang="en-US" sz="1600" b="0" i="0" dirty="0">
                        <a:solidFill>
                          <a:srgbClr val="000000"/>
                        </a:solidFill>
                        <a:cs typeface="+mn-ea"/>
                      </a:endParaRPr>
                    </a:p>
                  </a:txBody>
                  <a:tcPr marL="114617" marR="114617" marT="76517" marB="76517" anchor="ctr" anchorCtr="0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课时 1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0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ea"/>
                          <a:sym typeface="+mn-ea"/>
                        </a:rPr>
                        <a:t>：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专项体能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：速度耐力</a:t>
                      </a:r>
                      <a:endParaRPr lang="zh-CN" altLang="en-US" sz="1600" dirty="0">
                        <a:solidFill>
                          <a:srgbClr val="000000"/>
                        </a:solidFill>
                        <a:cs typeface="+mn-ea"/>
                        <a:sym typeface="+mn-ea"/>
                      </a:endParaRPr>
                    </a:p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课时 1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5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ea"/>
                          <a:sym typeface="+mn-ea"/>
                        </a:rPr>
                        <a:t>：专项体能：灵敏协调性</a:t>
                      </a:r>
                      <a:endParaRPr lang="zh-CN" altLang="en-US" sz="1600" dirty="0">
                        <a:solidFill>
                          <a:srgbClr val="000000"/>
                        </a:solidFill>
                        <a:ea typeface="宋体" panose="02010600030101010101" pitchFamily="2" charset="-122"/>
                        <a:cs typeface="+mn-ea"/>
                        <a:sym typeface="+mn-ea"/>
                      </a:endParaRPr>
                    </a:p>
                  </a:txBody>
                  <a:tcPr/>
                </a:tc>
              </a:tr>
              <a:tr h="88714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2000" kern="1200" dirty="0"/>
                        <a:t>展示或比赛</a:t>
                      </a:r>
                      <a:endParaRPr lang="zh-CN" altLang="en-US" sz="2000" kern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600" dirty="0">
                        <a:solidFill>
                          <a:srgbClr val="000000"/>
                        </a:solidFill>
                        <a:cs typeface="+mn-ea"/>
                      </a:endParaRPr>
                    </a:p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</a:rPr>
                        <a:t>5 对 5/7 对 7 教学比赛、小赛季循环赛 / 决赛</a:t>
                      </a:r>
                      <a:endParaRPr lang="zh-CN" altLang="en-US" sz="1600" dirty="0">
                        <a:solidFill>
                          <a:srgbClr val="000000"/>
                        </a:solidFill>
                        <a:cs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</a:rPr>
                        <a:t>课时 6、11、16-18</a:t>
                      </a:r>
                      <a:endParaRPr lang="zh-CN" altLang="en-US" sz="1600" dirty="0">
                        <a:solidFill>
                          <a:srgbClr val="000000"/>
                        </a:solidFill>
                        <a:cs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课时 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6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ea"/>
                          <a:sym typeface="+mn-ea"/>
                        </a:rPr>
                        <a:t>：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5 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对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 5 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教学比赛</a:t>
                      </a:r>
                      <a:endParaRPr lang="zh-CN" altLang="en-US" sz="1600" dirty="0">
                        <a:solidFill>
                          <a:srgbClr val="000000"/>
                        </a:solidFill>
                        <a:cs typeface="+mn-ea"/>
                        <a:sym typeface="+mn-ea"/>
                      </a:endParaRPr>
                    </a:p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课时 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11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ea"/>
                          <a:sym typeface="+mn-ea"/>
                        </a:rPr>
                        <a:t>：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7 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对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 7 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教学比赛</a:t>
                      </a:r>
                      <a:endParaRPr lang="zh-CN" altLang="en-US" sz="1600" dirty="0">
                        <a:solidFill>
                          <a:srgbClr val="000000"/>
                        </a:solidFill>
                        <a:cs typeface="+mn-ea"/>
                        <a:sym typeface="+mn-ea"/>
                      </a:endParaRPr>
                    </a:p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课时 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16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ea"/>
                          <a:sym typeface="+mn-ea"/>
                        </a:rPr>
                        <a:t>：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小赛季第一轮</a:t>
                      </a:r>
                      <a:endParaRPr lang="zh-CN" altLang="en-US" sz="1600" dirty="0">
                        <a:solidFill>
                          <a:srgbClr val="000000"/>
                        </a:solidFill>
                        <a:cs typeface="+mn-ea"/>
                        <a:sym typeface="+mn-ea"/>
                      </a:endParaRPr>
                    </a:p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课时 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17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ea"/>
                          <a:sym typeface="+mn-ea"/>
                        </a:rPr>
                        <a:t>：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小赛季第二轮</a:t>
                      </a:r>
                      <a:endParaRPr lang="zh-CN" altLang="en-US" sz="1600" dirty="0">
                        <a:solidFill>
                          <a:srgbClr val="000000"/>
                        </a:solidFill>
                        <a:cs typeface="+mn-ea"/>
                        <a:sym typeface="+mn-ea"/>
                      </a:endParaRPr>
                    </a:p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课时 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cs typeface="+mn-ea"/>
                          <a:sym typeface="+mn-ea"/>
                        </a:rPr>
                        <a:t>18: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ea"/>
                          <a:sym typeface="+mn-ea"/>
                        </a:rPr>
                        <a:t>小赛季决赛</a:t>
                      </a:r>
                      <a:endParaRPr lang="zh-CN" altLang="en-US" sz="1600" dirty="0">
                        <a:solidFill>
                          <a:srgbClr val="000000"/>
                        </a:solidFill>
                        <a:ea typeface="宋体" panose="02010600030101010101" pitchFamily="2" charset="-122"/>
                        <a:cs typeface="+mn-ea"/>
                        <a:sym typeface="+mn-ea"/>
                      </a:endParaRPr>
                    </a:p>
                  </a:txBody>
                  <a:tcPr/>
                </a:tc>
              </a:tr>
              <a:tr h="88714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2000" kern="1200" dirty="0"/>
                        <a:t>规则与裁判方法</a:t>
                      </a:r>
                      <a:endParaRPr lang="zh-CN" altLang="en-US" sz="2000" kern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</a:rPr>
                        <a:t>越位 / 犯规细节判定、定位球规则应用、裁判手势与判罚流程</a:t>
                      </a:r>
                      <a:endParaRPr lang="zh-CN" altLang="en-US" sz="1600" dirty="0">
                        <a:solidFill>
                          <a:srgbClr val="000000"/>
                        </a:solidFill>
                        <a:cs typeface="+mn-ea"/>
                      </a:endParaRPr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</a:rPr>
                        <a:t>渗透在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cs typeface="+mn-ea"/>
                        </a:rPr>
                        <a:t>“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</a:rPr>
                        <a:t>基础知识与基本技能、技战术应用、体能、展示或比赛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cs typeface="+mn-ea"/>
                        </a:rPr>
                        <a:t>”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</a:rPr>
                        <a:t>四个维度课时之中，不单独安排具体课时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</a:rPr>
                        <a:t>内容。</a:t>
                      </a:r>
                      <a:endParaRPr lang="zh-CN" altLang="en-US" sz="1600" dirty="0">
                        <a:solidFill>
                          <a:srgbClr val="000000"/>
                        </a:solidFill>
                        <a:cs typeface="+mn-ea"/>
                      </a:endParaRPr>
                    </a:p>
                  </a:txBody>
                  <a:tcPr/>
                </a:tc>
                <a:tc rowSpan="2" hMerge="1">
                  <a:tcPr/>
                </a:tc>
              </a:tr>
              <a:tr h="88714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2000" kern="1200" dirty="0"/>
                        <a:t>观赏与评价</a:t>
                      </a:r>
                      <a:endParaRPr lang="zh-CN" altLang="en-US" sz="2000" kern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cs typeface="+mn-ea"/>
                        </a:rPr>
                        <a:t>高水平比赛技战术分析（如欧冠经典战例）、比赛视频复盘、自我 / 团队表现评价</a:t>
                      </a:r>
                      <a:endParaRPr lang="zh-CN" altLang="en-US" sz="1600" dirty="0">
                        <a:solidFill>
                          <a:srgbClr val="000000"/>
                        </a:solidFill>
                        <a:cs typeface="+mn-ea"/>
                      </a:endParaRPr>
                    </a:p>
                  </a:txBody>
                  <a:tcPr/>
                </a:tc>
                <a:tc vMerge="1" gridSpan="2">
                  <a:tcPr/>
                </a:tc>
                <a:tc vMerge="1" hMerge="1">
                  <a:tcPr/>
                </a:tc>
              </a:tr>
            </a:tbl>
          </a:graphicData>
        </a:graphic>
      </p:graphicFrame>
      <p:grpSp>
        <p:nvGrpSpPr>
          <p:cNvPr id="9" name="组合 8"/>
          <p:cNvGrpSpPr/>
          <p:nvPr/>
        </p:nvGrpSpPr>
        <p:grpSpPr>
          <a:xfrm>
            <a:off x="100988" y="33152"/>
            <a:ext cx="11838265" cy="602613"/>
            <a:chOff x="100988" y="33152"/>
            <a:chExt cx="11838265" cy="602613"/>
          </a:xfrm>
        </p:grpSpPr>
        <p:sp>
          <p:nvSpPr>
            <p:cNvPr id="4" name="标题 1"/>
            <p:cNvSpPr txBox="1"/>
            <p:nvPr/>
          </p:nvSpPr>
          <p:spPr>
            <a:xfrm>
              <a:off x="177829" y="95165"/>
              <a:ext cx="11761424" cy="532941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2700" cap="sq">
              <a:solidFill>
                <a:schemeClr val="accent1">
                  <a:lumMod val="40000"/>
                  <a:lumOff val="60000"/>
                  <a:alpha val="88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100988" y="33152"/>
              <a:ext cx="11761424" cy="53294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rgbClr val="FFFFFF"/>
                </a:gs>
              </a:gsLst>
              <a:lin ang="0" scaled="0"/>
            </a:gradFill>
            <a:ln w="12700" cap="sq">
              <a:solidFill>
                <a:schemeClr val="accent1">
                  <a:lumMod val="50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941503" y="76735"/>
              <a:ext cx="7780158" cy="496692"/>
            </a:xfrm>
            <a:prstGeom prst="rect">
              <a:avLst/>
            </a:prstGeom>
            <a:noFill/>
            <a:ln cap="sq">
              <a:noFill/>
            </a:ln>
          </p:spPr>
          <p:txBody>
            <a:bodyPr vert="horz" wrap="square" lIns="0" tIns="0" rIns="0" bIns="0" rtlCol="0" anchor="ctr"/>
            <a:lstStyle/>
            <a:p>
              <a:pPr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1" lang="zh-CN" altLang="en-US" sz="2400" dirty="0">
                  <a:ln w="12700">
                    <a:noFill/>
                  </a:ln>
                  <a:solidFill>
                    <a:schemeClr val="accent1">
                      <a:lumMod val="50000"/>
                    </a:schemeClr>
                  </a:solidFill>
                  <a:latin typeface="Source Han Sans CN Bold" panose="020B0800000000000000" charset="-122"/>
                  <a:ea typeface="Source Han Sans CN Bold" panose="020B0800000000000000" charset="-122"/>
                  <a:cs typeface="Source Han Sans CN Bold" panose="020B0800000000000000" charset="-122"/>
                </a:rPr>
                <a:t>单元主要学习内容</a:t>
              </a:r>
              <a:endParaRPr kumimoji="1" lang="zh-CN" altLang="en-US" dirty="0">
                <a:solidFill>
                  <a:schemeClr val="accent1">
                    <a:lumMod val="50000"/>
                  </a:schemeClr>
                </a:solidFill>
                <a:latin typeface="等线" panose="02010600030101010101" charset="-122"/>
              </a:endParaRPr>
            </a:p>
          </p:txBody>
        </p:sp>
        <p:sp>
          <p:nvSpPr>
            <p:cNvPr id="7" name="标题 1"/>
            <p:cNvSpPr txBox="1"/>
            <p:nvPr/>
          </p:nvSpPr>
          <p:spPr>
            <a:xfrm>
              <a:off x="100988" y="102824"/>
              <a:ext cx="750334" cy="532941"/>
            </a:xfrm>
            <a:custGeom>
              <a:avLst/>
              <a:gdLst>
                <a:gd name="connsiteX0" fmla="*/ 266471 w 750334"/>
                <a:gd name="connsiteY0" fmla="*/ 0 h 532941"/>
                <a:gd name="connsiteX1" fmla="*/ 750334 w 750334"/>
                <a:gd name="connsiteY1" fmla="*/ 0 h 532941"/>
                <a:gd name="connsiteX2" fmla="*/ 607533 w 750334"/>
                <a:gd name="connsiteY2" fmla="*/ 532941 h 532941"/>
                <a:gd name="connsiteX3" fmla="*/ 266471 w 750334"/>
                <a:gd name="connsiteY3" fmla="*/ 532941 h 532941"/>
                <a:gd name="connsiteX4" fmla="*/ 5414 w 750334"/>
                <a:gd name="connsiteY4" fmla="*/ 320173 h 532941"/>
                <a:gd name="connsiteX5" fmla="*/ 0 w 750334"/>
                <a:gd name="connsiteY5" fmla="*/ 266471 h 532941"/>
                <a:gd name="connsiteX6" fmla="*/ 5414 w 750334"/>
                <a:gd name="connsiteY6" fmla="*/ 212768 h 532941"/>
                <a:gd name="connsiteX7" fmla="*/ 266471 w 750334"/>
                <a:gd name="connsiteY7" fmla="*/ 0 h 532941"/>
              </a:gdLst>
              <a:ahLst/>
              <a:cxnLst/>
              <a:rect l="l" t="t" r="r" b="b"/>
              <a:pathLst>
                <a:path w="750334" h="532941">
                  <a:moveTo>
                    <a:pt x="266471" y="0"/>
                  </a:moveTo>
                  <a:lnTo>
                    <a:pt x="750334" y="0"/>
                  </a:lnTo>
                  <a:lnTo>
                    <a:pt x="607533" y="532941"/>
                  </a:lnTo>
                  <a:lnTo>
                    <a:pt x="266471" y="532941"/>
                  </a:lnTo>
                  <a:cubicBezTo>
                    <a:pt x="137699" y="532941"/>
                    <a:pt x="30261" y="441600"/>
                    <a:pt x="5414" y="320173"/>
                  </a:cubicBezTo>
                  <a:lnTo>
                    <a:pt x="0" y="266471"/>
                  </a:lnTo>
                  <a:lnTo>
                    <a:pt x="5414" y="212768"/>
                  </a:lnTo>
                  <a:cubicBezTo>
                    <a:pt x="30261" y="91341"/>
                    <a:pt x="137699" y="0"/>
                    <a:pt x="266471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  <p:sp>
          <p:nvSpPr>
            <p:cNvPr id="8" name="标题 1"/>
            <p:cNvSpPr txBox="1"/>
            <p:nvPr/>
          </p:nvSpPr>
          <p:spPr>
            <a:xfrm>
              <a:off x="387418" y="280557"/>
              <a:ext cx="177474" cy="177474"/>
            </a:xfrm>
            <a:prstGeom prst="ellipse">
              <a:avLst/>
            </a:prstGeom>
            <a:solidFill>
              <a:srgbClr val="FFFFFF"/>
            </a:solidFill>
            <a:ln w="1905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0617200" y="-546100"/>
            <a:ext cx="1689100" cy="345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noFill/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BY YUSHEN</a:t>
            </a: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617200" y="-546100"/>
            <a:ext cx="1689100" cy="345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noFill/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BY YUSHEN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083145" y="2438682"/>
            <a:ext cx="5108855" cy="4419318"/>
          </a:xfrm>
          <a:custGeom>
            <a:avLst/>
            <a:gdLst>
              <a:gd name="connsiteX0" fmla="*/ 5108855 w 5108855"/>
              <a:gd name="connsiteY0" fmla="*/ 0 h 4419318"/>
              <a:gd name="connsiteX1" fmla="*/ 5108855 w 5108855"/>
              <a:gd name="connsiteY1" fmla="*/ 4419318 h 4419318"/>
              <a:gd name="connsiteX2" fmla="*/ 0 w 5108855"/>
              <a:gd name="connsiteY2" fmla="*/ 4419318 h 4419318"/>
              <a:gd name="connsiteX3" fmla="*/ 51263 w 5108855"/>
              <a:gd name="connsiteY3" fmla="*/ 4403826 h 4419318"/>
              <a:gd name="connsiteX4" fmla="*/ 670550 w 5108855"/>
              <a:gd name="connsiteY4" fmla="*/ 3870486 h 4419318"/>
              <a:gd name="connsiteX5" fmla="*/ 1274687 w 5108855"/>
              <a:gd name="connsiteY5" fmla="*/ 3702095 h 4419318"/>
              <a:gd name="connsiteX6" fmla="*/ 2097369 w 5108855"/>
              <a:gd name="connsiteY6" fmla="*/ 2703159 h 4419318"/>
              <a:gd name="connsiteX7" fmla="*/ 2761200 w 5108855"/>
              <a:gd name="connsiteY7" fmla="*/ 1623336 h 4419318"/>
              <a:gd name="connsiteX8" fmla="*/ 3764594 w 5108855"/>
              <a:gd name="connsiteY8" fmla="*/ 897749 h 4419318"/>
              <a:gd name="connsiteX9" fmla="*/ 5100263 w 5108855"/>
              <a:gd name="connsiteY9" fmla="*/ 592 h 4419318"/>
            </a:gdLst>
            <a:ahLst/>
            <a:cxnLst/>
            <a:rect l="l" t="t" r="r" b="b"/>
            <a:pathLst>
              <a:path w="5108855" h="4419318">
                <a:moveTo>
                  <a:pt x="5108855" y="0"/>
                </a:moveTo>
                <a:lnTo>
                  <a:pt x="5108855" y="4419318"/>
                </a:lnTo>
                <a:lnTo>
                  <a:pt x="0" y="4419318"/>
                </a:lnTo>
                <a:lnTo>
                  <a:pt x="51263" y="4403826"/>
                </a:lnTo>
                <a:cubicBezTo>
                  <a:pt x="400784" y="4273702"/>
                  <a:pt x="587086" y="4053957"/>
                  <a:pt x="670550" y="3870486"/>
                </a:cubicBezTo>
                <a:cubicBezTo>
                  <a:pt x="781836" y="3625859"/>
                  <a:pt x="1115694" y="3546889"/>
                  <a:pt x="1274687" y="3702095"/>
                </a:cubicBezTo>
                <a:cubicBezTo>
                  <a:pt x="1107735" y="3015345"/>
                  <a:pt x="1680083" y="2725407"/>
                  <a:pt x="2097369" y="2703159"/>
                </a:cubicBezTo>
                <a:cubicBezTo>
                  <a:pt x="2514654" y="2680912"/>
                  <a:pt x="2626084" y="2492766"/>
                  <a:pt x="2761200" y="1623336"/>
                </a:cubicBezTo>
                <a:cubicBezTo>
                  <a:pt x="2896316" y="753907"/>
                  <a:pt x="3675316" y="795046"/>
                  <a:pt x="3764594" y="897749"/>
                </a:cubicBezTo>
                <a:cubicBezTo>
                  <a:pt x="4030558" y="181559"/>
                  <a:pt x="4754777" y="31073"/>
                  <a:pt x="5100263" y="59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26495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87780" y="6295042"/>
            <a:ext cx="102516" cy="136678"/>
          </a:xfrm>
          <a:custGeom>
            <a:avLst/>
            <a:gdLst>
              <a:gd name="T0" fmla="*/ 648 w 7770"/>
              <a:gd name="T1" fmla="*/ 0 h 10360"/>
              <a:gd name="T2" fmla="*/ 7123 w 7770"/>
              <a:gd name="T3" fmla="*/ 0 h 10360"/>
              <a:gd name="T4" fmla="*/ 7770 w 7770"/>
              <a:gd name="T5" fmla="*/ 647 h 10360"/>
              <a:gd name="T6" fmla="*/ 7770 w 7770"/>
              <a:gd name="T7" fmla="*/ 9712 h 10360"/>
              <a:gd name="T8" fmla="*/ 7123 w 7770"/>
              <a:gd name="T9" fmla="*/ 10360 h 10360"/>
              <a:gd name="T10" fmla="*/ 648 w 7770"/>
              <a:gd name="T11" fmla="*/ 10360 h 10360"/>
              <a:gd name="T12" fmla="*/ 0 w 7770"/>
              <a:gd name="T13" fmla="*/ 9712 h 10360"/>
              <a:gd name="T14" fmla="*/ 0 w 7770"/>
              <a:gd name="T15" fmla="*/ 647 h 10360"/>
              <a:gd name="T16" fmla="*/ 648 w 7770"/>
              <a:gd name="T17" fmla="*/ 0 h 10360"/>
              <a:gd name="T18" fmla="*/ 1295 w 7770"/>
              <a:gd name="T19" fmla="*/ 1293 h 10360"/>
              <a:gd name="T20" fmla="*/ 1295 w 7770"/>
              <a:gd name="T21" fmla="*/ 8416 h 10360"/>
              <a:gd name="T22" fmla="*/ 6475 w 7770"/>
              <a:gd name="T23" fmla="*/ 8416 h 10360"/>
              <a:gd name="T24" fmla="*/ 6475 w 7770"/>
              <a:gd name="T25" fmla="*/ 1293 h 10360"/>
              <a:gd name="T26" fmla="*/ 1295 w 7770"/>
              <a:gd name="T27" fmla="*/ 1293 h 10360"/>
              <a:gd name="T28" fmla="*/ 3890 w 7770"/>
              <a:gd name="T29" fmla="*/ 8902 h 10360"/>
              <a:gd name="T30" fmla="*/ 3405 w 7770"/>
              <a:gd name="T31" fmla="*/ 9387 h 10360"/>
              <a:gd name="T32" fmla="*/ 3890 w 7770"/>
              <a:gd name="T33" fmla="*/ 9872 h 10360"/>
              <a:gd name="T34" fmla="*/ 4375 w 7770"/>
              <a:gd name="T35" fmla="*/ 9387 h 10360"/>
              <a:gd name="T36" fmla="*/ 3890 w 7770"/>
              <a:gd name="T37" fmla="*/ 8902 h 10360"/>
              <a:gd name="T38" fmla="*/ 3413 w 7770"/>
              <a:gd name="T39" fmla="*/ 5486 h 10360"/>
              <a:gd name="T40" fmla="*/ 5026 w 7770"/>
              <a:gd name="T41" fmla="*/ 3825 h 10360"/>
              <a:gd name="T42" fmla="*/ 5683 w 7770"/>
              <a:gd name="T43" fmla="*/ 3815 h 10360"/>
              <a:gd name="T44" fmla="*/ 5688 w 7770"/>
              <a:gd name="T45" fmla="*/ 3820 h 10360"/>
              <a:gd name="T46" fmla="*/ 5692 w 7770"/>
              <a:gd name="T47" fmla="*/ 4491 h 10360"/>
              <a:gd name="T48" fmla="*/ 3769 w 7770"/>
              <a:gd name="T49" fmla="*/ 6472 h 10360"/>
              <a:gd name="T50" fmla="*/ 3636 w 7770"/>
              <a:gd name="T51" fmla="*/ 6567 h 10360"/>
              <a:gd name="T52" fmla="*/ 3081 w 7770"/>
              <a:gd name="T53" fmla="*/ 6485 h 10360"/>
              <a:gd name="T54" fmla="*/ 2081 w 7770"/>
              <a:gd name="T55" fmla="*/ 5486 h 10360"/>
              <a:gd name="T56" fmla="*/ 2103 w 7770"/>
              <a:gd name="T57" fmla="*/ 4820 h 10360"/>
              <a:gd name="T58" fmla="*/ 2748 w 7770"/>
              <a:gd name="T59" fmla="*/ 4820 h 10360"/>
              <a:gd name="T60" fmla="*/ 3413 w 7770"/>
              <a:gd name="T61" fmla="*/ 5486 h 10360"/>
            </a:gdLst>
            <a:ahLst/>
            <a:cxnLst/>
            <a:rect l="0" t="0" r="r" b="b"/>
            <a:pathLst>
              <a:path w="7770" h="10360">
                <a:moveTo>
                  <a:pt x="648" y="0"/>
                </a:moveTo>
                <a:lnTo>
                  <a:pt x="7123" y="0"/>
                </a:lnTo>
                <a:cubicBezTo>
                  <a:pt x="7480" y="0"/>
                  <a:pt x="7770" y="290"/>
                  <a:pt x="7770" y="647"/>
                </a:cubicBezTo>
                <a:lnTo>
                  <a:pt x="7770" y="9712"/>
                </a:lnTo>
                <a:cubicBezTo>
                  <a:pt x="7770" y="10070"/>
                  <a:pt x="7480" y="10360"/>
                  <a:pt x="7123" y="10360"/>
                </a:cubicBezTo>
                <a:lnTo>
                  <a:pt x="648" y="10360"/>
                </a:lnTo>
                <a:cubicBezTo>
                  <a:pt x="290" y="10360"/>
                  <a:pt x="0" y="10070"/>
                  <a:pt x="0" y="9712"/>
                </a:cubicBezTo>
                <a:lnTo>
                  <a:pt x="0" y="647"/>
                </a:lnTo>
                <a:cubicBezTo>
                  <a:pt x="0" y="288"/>
                  <a:pt x="290" y="0"/>
                  <a:pt x="648" y="0"/>
                </a:cubicBezTo>
                <a:close/>
                <a:moveTo>
                  <a:pt x="1295" y="1293"/>
                </a:moveTo>
                <a:lnTo>
                  <a:pt x="1295" y="8416"/>
                </a:lnTo>
                <a:lnTo>
                  <a:pt x="6475" y="8416"/>
                </a:lnTo>
                <a:lnTo>
                  <a:pt x="6475" y="1293"/>
                </a:lnTo>
                <a:lnTo>
                  <a:pt x="1295" y="1293"/>
                </a:lnTo>
                <a:close/>
                <a:moveTo>
                  <a:pt x="3890" y="8902"/>
                </a:moveTo>
                <a:cubicBezTo>
                  <a:pt x="3621" y="8902"/>
                  <a:pt x="3405" y="9120"/>
                  <a:pt x="3405" y="9387"/>
                </a:cubicBezTo>
                <a:cubicBezTo>
                  <a:pt x="3405" y="9656"/>
                  <a:pt x="3622" y="9872"/>
                  <a:pt x="3890" y="9872"/>
                </a:cubicBezTo>
                <a:cubicBezTo>
                  <a:pt x="4157" y="9872"/>
                  <a:pt x="4375" y="9655"/>
                  <a:pt x="4375" y="9387"/>
                </a:cubicBezTo>
                <a:cubicBezTo>
                  <a:pt x="4376" y="9120"/>
                  <a:pt x="4159" y="8902"/>
                  <a:pt x="3890" y="8902"/>
                </a:cubicBezTo>
                <a:close/>
                <a:moveTo>
                  <a:pt x="3413" y="5486"/>
                </a:moveTo>
                <a:lnTo>
                  <a:pt x="5026" y="3825"/>
                </a:lnTo>
                <a:cubicBezTo>
                  <a:pt x="5205" y="3641"/>
                  <a:pt x="5499" y="3636"/>
                  <a:pt x="5683" y="3815"/>
                </a:cubicBezTo>
                <a:lnTo>
                  <a:pt x="5688" y="3820"/>
                </a:lnTo>
                <a:cubicBezTo>
                  <a:pt x="5872" y="4005"/>
                  <a:pt x="5874" y="4303"/>
                  <a:pt x="5692" y="4491"/>
                </a:cubicBezTo>
                <a:lnTo>
                  <a:pt x="3769" y="6472"/>
                </a:lnTo>
                <a:cubicBezTo>
                  <a:pt x="3730" y="6511"/>
                  <a:pt x="3685" y="6543"/>
                  <a:pt x="3636" y="6567"/>
                </a:cubicBezTo>
                <a:cubicBezTo>
                  <a:pt x="3453" y="6665"/>
                  <a:pt x="3228" y="6631"/>
                  <a:pt x="3081" y="6485"/>
                </a:cubicBezTo>
                <a:lnTo>
                  <a:pt x="2081" y="5486"/>
                </a:lnTo>
                <a:cubicBezTo>
                  <a:pt x="1904" y="5296"/>
                  <a:pt x="1913" y="4997"/>
                  <a:pt x="2103" y="4820"/>
                </a:cubicBezTo>
                <a:cubicBezTo>
                  <a:pt x="2284" y="4650"/>
                  <a:pt x="2566" y="4650"/>
                  <a:pt x="2748" y="4820"/>
                </a:cubicBezTo>
                <a:lnTo>
                  <a:pt x="3413" y="5486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58198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02394" y="6295120"/>
            <a:ext cx="136678" cy="136521"/>
          </a:xfrm>
          <a:custGeom>
            <a:avLst/>
            <a:gdLst>
              <a:gd name="T0" fmla="*/ 10906 w 12797"/>
              <a:gd name="T1" fmla="*/ 1875 h 12781"/>
              <a:gd name="T2" fmla="*/ 6391 w 12797"/>
              <a:gd name="T3" fmla="*/ 0 h 12781"/>
              <a:gd name="T4" fmla="*/ 1875 w 12797"/>
              <a:gd name="T5" fmla="*/ 1875 h 12781"/>
              <a:gd name="T6" fmla="*/ 1234 w 12797"/>
              <a:gd name="T7" fmla="*/ 2625 h 12781"/>
              <a:gd name="T8" fmla="*/ 0 w 12797"/>
              <a:gd name="T9" fmla="*/ 6391 h 12781"/>
              <a:gd name="T10" fmla="*/ 1875 w 12797"/>
              <a:gd name="T11" fmla="*/ 10906 h 12781"/>
              <a:gd name="T12" fmla="*/ 6391 w 12797"/>
              <a:gd name="T13" fmla="*/ 12781 h 12781"/>
              <a:gd name="T14" fmla="*/ 10906 w 12797"/>
              <a:gd name="T15" fmla="*/ 10906 h 12781"/>
              <a:gd name="T16" fmla="*/ 12781 w 12797"/>
              <a:gd name="T17" fmla="*/ 6391 h 12781"/>
              <a:gd name="T18" fmla="*/ 11219 w 12797"/>
              <a:gd name="T19" fmla="*/ 9484 h 12781"/>
              <a:gd name="T20" fmla="*/ 9906 w 12797"/>
              <a:gd name="T21" fmla="*/ 6719 h 12781"/>
              <a:gd name="T22" fmla="*/ 11219 w 12797"/>
              <a:gd name="T23" fmla="*/ 9484 h 12781"/>
              <a:gd name="T24" fmla="*/ 2891 w 12797"/>
              <a:gd name="T25" fmla="*/ 6734 h 12781"/>
              <a:gd name="T26" fmla="*/ 1578 w 12797"/>
              <a:gd name="T27" fmla="*/ 9500 h 12781"/>
              <a:gd name="T28" fmla="*/ 1609 w 12797"/>
              <a:gd name="T29" fmla="*/ 3250 h 12781"/>
              <a:gd name="T30" fmla="*/ 2891 w 12797"/>
              <a:gd name="T31" fmla="*/ 6063 h 12781"/>
              <a:gd name="T32" fmla="*/ 1609 w 12797"/>
              <a:gd name="T33" fmla="*/ 3250 h 12781"/>
              <a:gd name="T34" fmla="*/ 3563 w 12797"/>
              <a:gd name="T35" fmla="*/ 6063 h 12781"/>
              <a:gd name="T36" fmla="*/ 6063 w 12797"/>
              <a:gd name="T37" fmla="*/ 4203 h 12781"/>
              <a:gd name="T38" fmla="*/ 6063 w 12797"/>
              <a:gd name="T39" fmla="*/ 6734 h 12781"/>
              <a:gd name="T40" fmla="*/ 3813 w 12797"/>
              <a:gd name="T41" fmla="*/ 8750 h 12781"/>
              <a:gd name="T42" fmla="*/ 6063 w 12797"/>
              <a:gd name="T43" fmla="*/ 6734 h 12781"/>
              <a:gd name="T44" fmla="*/ 9234 w 12797"/>
              <a:gd name="T45" fmla="*/ 6734 h 12781"/>
              <a:gd name="T46" fmla="*/ 6734 w 12797"/>
              <a:gd name="T47" fmla="*/ 8516 h 12781"/>
              <a:gd name="T48" fmla="*/ 6734 w 12797"/>
              <a:gd name="T49" fmla="*/ 6063 h 12781"/>
              <a:gd name="T50" fmla="*/ 8969 w 12797"/>
              <a:gd name="T51" fmla="*/ 3969 h 12781"/>
              <a:gd name="T52" fmla="*/ 6734 w 12797"/>
              <a:gd name="T53" fmla="*/ 6063 h 12781"/>
              <a:gd name="T54" fmla="*/ 6734 w 12797"/>
              <a:gd name="T55" fmla="*/ 719 h 12781"/>
              <a:gd name="T56" fmla="*/ 8344 w 12797"/>
              <a:gd name="T57" fmla="*/ 2266 h 12781"/>
              <a:gd name="T58" fmla="*/ 6734 w 12797"/>
              <a:gd name="T59" fmla="*/ 3531 h 12781"/>
              <a:gd name="T60" fmla="*/ 6063 w 12797"/>
              <a:gd name="T61" fmla="*/ 719 h 12781"/>
              <a:gd name="T62" fmla="*/ 4016 w 12797"/>
              <a:gd name="T63" fmla="*/ 3313 h 12781"/>
              <a:gd name="T64" fmla="*/ 5375 w 12797"/>
              <a:gd name="T65" fmla="*/ 1078 h 12781"/>
              <a:gd name="T66" fmla="*/ 6063 w 12797"/>
              <a:gd name="T67" fmla="*/ 12078 h 12781"/>
              <a:gd name="T68" fmla="*/ 4453 w 12797"/>
              <a:gd name="T69" fmla="*/ 10531 h 12781"/>
              <a:gd name="T70" fmla="*/ 6063 w 12797"/>
              <a:gd name="T71" fmla="*/ 9188 h 12781"/>
              <a:gd name="T72" fmla="*/ 6734 w 12797"/>
              <a:gd name="T73" fmla="*/ 12078 h 12781"/>
              <a:gd name="T74" fmla="*/ 8797 w 12797"/>
              <a:gd name="T75" fmla="*/ 9406 h 12781"/>
              <a:gd name="T76" fmla="*/ 7422 w 12797"/>
              <a:gd name="T77" fmla="*/ 11719 h 12781"/>
              <a:gd name="T78" fmla="*/ 9625 w 12797"/>
              <a:gd name="T79" fmla="*/ 3828 h 12781"/>
              <a:gd name="T80" fmla="*/ 12125 w 12797"/>
              <a:gd name="T81" fmla="*/ 6063 h 12781"/>
              <a:gd name="T82" fmla="*/ 10438 w 12797"/>
              <a:gd name="T83" fmla="*/ 2344 h 12781"/>
              <a:gd name="T84" fmla="*/ 9438 w 12797"/>
              <a:gd name="T85" fmla="*/ 3172 h 12781"/>
              <a:gd name="T86" fmla="*/ 8297 w 12797"/>
              <a:gd name="T87" fmla="*/ 1000 h 12781"/>
              <a:gd name="T88" fmla="*/ 4484 w 12797"/>
              <a:gd name="T89" fmla="*/ 1000 h 12781"/>
              <a:gd name="T90" fmla="*/ 3344 w 12797"/>
              <a:gd name="T91" fmla="*/ 3172 h 12781"/>
              <a:gd name="T92" fmla="*/ 2344 w 12797"/>
              <a:gd name="T93" fmla="*/ 2344 h 12781"/>
              <a:gd name="T94" fmla="*/ 2344 w 12797"/>
              <a:gd name="T95" fmla="*/ 10438 h 12781"/>
              <a:gd name="T96" fmla="*/ 3328 w 12797"/>
              <a:gd name="T97" fmla="*/ 9547 h 12781"/>
              <a:gd name="T98" fmla="*/ 4484 w 12797"/>
              <a:gd name="T99" fmla="*/ 11781 h 12781"/>
              <a:gd name="T100" fmla="*/ 8297 w 12797"/>
              <a:gd name="T101" fmla="*/ 11797 h 12781"/>
              <a:gd name="T102" fmla="*/ 9453 w 12797"/>
              <a:gd name="T103" fmla="*/ 9563 h 12781"/>
              <a:gd name="T104" fmla="*/ 10438 w 12797"/>
              <a:gd name="T105" fmla="*/ 10453 h 12781"/>
            </a:gdLst>
            <a:ahLst/>
            <a:cxnLst/>
            <a:rect l="0" t="0" r="r" b="b"/>
            <a:pathLst>
              <a:path w="12797" h="12781">
                <a:moveTo>
                  <a:pt x="12281" y="3906"/>
                </a:moveTo>
                <a:cubicBezTo>
                  <a:pt x="11953" y="3141"/>
                  <a:pt x="11500" y="2453"/>
                  <a:pt x="10906" y="1875"/>
                </a:cubicBezTo>
                <a:cubicBezTo>
                  <a:pt x="10313" y="1281"/>
                  <a:pt x="9641" y="828"/>
                  <a:pt x="8875" y="500"/>
                </a:cubicBezTo>
                <a:cubicBezTo>
                  <a:pt x="8094" y="172"/>
                  <a:pt x="7266" y="0"/>
                  <a:pt x="6391" y="0"/>
                </a:cubicBezTo>
                <a:cubicBezTo>
                  <a:pt x="5531" y="0"/>
                  <a:pt x="4688" y="172"/>
                  <a:pt x="3906" y="500"/>
                </a:cubicBezTo>
                <a:cubicBezTo>
                  <a:pt x="3141" y="828"/>
                  <a:pt x="2453" y="1281"/>
                  <a:pt x="1875" y="1875"/>
                </a:cubicBezTo>
                <a:cubicBezTo>
                  <a:pt x="1641" y="2109"/>
                  <a:pt x="1438" y="2344"/>
                  <a:pt x="1250" y="2594"/>
                </a:cubicBezTo>
                <a:cubicBezTo>
                  <a:pt x="1250" y="2594"/>
                  <a:pt x="1234" y="2609"/>
                  <a:pt x="1234" y="2625"/>
                </a:cubicBezTo>
                <a:cubicBezTo>
                  <a:pt x="938" y="3016"/>
                  <a:pt x="703" y="3453"/>
                  <a:pt x="500" y="3906"/>
                </a:cubicBezTo>
                <a:cubicBezTo>
                  <a:pt x="172" y="4688"/>
                  <a:pt x="0" y="5531"/>
                  <a:pt x="0" y="6391"/>
                </a:cubicBezTo>
                <a:cubicBezTo>
                  <a:pt x="0" y="7250"/>
                  <a:pt x="172" y="8094"/>
                  <a:pt x="500" y="8875"/>
                </a:cubicBezTo>
                <a:cubicBezTo>
                  <a:pt x="828" y="9641"/>
                  <a:pt x="1281" y="10328"/>
                  <a:pt x="1875" y="10906"/>
                </a:cubicBezTo>
                <a:cubicBezTo>
                  <a:pt x="2469" y="11484"/>
                  <a:pt x="3141" y="11953"/>
                  <a:pt x="3906" y="12281"/>
                </a:cubicBezTo>
                <a:cubicBezTo>
                  <a:pt x="4688" y="12609"/>
                  <a:pt x="5531" y="12781"/>
                  <a:pt x="6391" y="12781"/>
                </a:cubicBezTo>
                <a:cubicBezTo>
                  <a:pt x="7250" y="12781"/>
                  <a:pt x="8094" y="12609"/>
                  <a:pt x="8875" y="12281"/>
                </a:cubicBezTo>
                <a:cubicBezTo>
                  <a:pt x="9641" y="11953"/>
                  <a:pt x="10328" y="11500"/>
                  <a:pt x="10906" y="10906"/>
                </a:cubicBezTo>
                <a:cubicBezTo>
                  <a:pt x="11500" y="10313"/>
                  <a:pt x="11953" y="9641"/>
                  <a:pt x="12281" y="8875"/>
                </a:cubicBezTo>
                <a:cubicBezTo>
                  <a:pt x="12609" y="8094"/>
                  <a:pt x="12781" y="7250"/>
                  <a:pt x="12781" y="6391"/>
                </a:cubicBezTo>
                <a:cubicBezTo>
                  <a:pt x="12797" y="5531"/>
                  <a:pt x="12625" y="4688"/>
                  <a:pt x="12281" y="3906"/>
                </a:cubicBezTo>
                <a:close/>
                <a:moveTo>
                  <a:pt x="11219" y="9484"/>
                </a:moveTo>
                <a:cubicBezTo>
                  <a:pt x="10766" y="9250"/>
                  <a:pt x="10234" y="9047"/>
                  <a:pt x="9641" y="8891"/>
                </a:cubicBezTo>
                <a:cubicBezTo>
                  <a:pt x="9797" y="8203"/>
                  <a:pt x="9891" y="7469"/>
                  <a:pt x="9906" y="6719"/>
                </a:cubicBezTo>
                <a:lnTo>
                  <a:pt x="12109" y="6719"/>
                </a:lnTo>
                <a:cubicBezTo>
                  <a:pt x="12047" y="7719"/>
                  <a:pt x="11734" y="8672"/>
                  <a:pt x="11219" y="9484"/>
                </a:cubicBezTo>
                <a:close/>
                <a:moveTo>
                  <a:pt x="688" y="6734"/>
                </a:moveTo>
                <a:lnTo>
                  <a:pt x="2891" y="6734"/>
                </a:lnTo>
                <a:cubicBezTo>
                  <a:pt x="2906" y="7484"/>
                  <a:pt x="3000" y="8219"/>
                  <a:pt x="3156" y="8906"/>
                </a:cubicBezTo>
                <a:cubicBezTo>
                  <a:pt x="2563" y="9063"/>
                  <a:pt x="2031" y="9266"/>
                  <a:pt x="1578" y="9500"/>
                </a:cubicBezTo>
                <a:cubicBezTo>
                  <a:pt x="1047" y="8672"/>
                  <a:pt x="734" y="7719"/>
                  <a:pt x="688" y="6734"/>
                </a:cubicBezTo>
                <a:close/>
                <a:moveTo>
                  <a:pt x="1609" y="3250"/>
                </a:moveTo>
                <a:cubicBezTo>
                  <a:pt x="2063" y="3484"/>
                  <a:pt x="2578" y="3672"/>
                  <a:pt x="3172" y="3828"/>
                </a:cubicBezTo>
                <a:cubicBezTo>
                  <a:pt x="3000" y="4531"/>
                  <a:pt x="2906" y="5281"/>
                  <a:pt x="2891" y="6063"/>
                </a:cubicBezTo>
                <a:lnTo>
                  <a:pt x="688" y="6063"/>
                </a:lnTo>
                <a:cubicBezTo>
                  <a:pt x="734" y="5047"/>
                  <a:pt x="1063" y="4078"/>
                  <a:pt x="1609" y="3250"/>
                </a:cubicBezTo>
                <a:close/>
                <a:moveTo>
                  <a:pt x="6063" y="6063"/>
                </a:moveTo>
                <a:lnTo>
                  <a:pt x="3563" y="6063"/>
                </a:lnTo>
                <a:cubicBezTo>
                  <a:pt x="3578" y="5328"/>
                  <a:pt x="3672" y="4625"/>
                  <a:pt x="3828" y="3969"/>
                </a:cubicBezTo>
                <a:cubicBezTo>
                  <a:pt x="4531" y="4109"/>
                  <a:pt x="5281" y="4188"/>
                  <a:pt x="6063" y="4203"/>
                </a:cubicBezTo>
                <a:lnTo>
                  <a:pt x="6063" y="6063"/>
                </a:lnTo>
                <a:close/>
                <a:moveTo>
                  <a:pt x="6063" y="6734"/>
                </a:moveTo>
                <a:lnTo>
                  <a:pt x="6063" y="8516"/>
                </a:lnTo>
                <a:cubicBezTo>
                  <a:pt x="5281" y="8531"/>
                  <a:pt x="4531" y="8609"/>
                  <a:pt x="3813" y="8750"/>
                </a:cubicBezTo>
                <a:cubicBezTo>
                  <a:pt x="3672" y="8125"/>
                  <a:pt x="3578" y="7438"/>
                  <a:pt x="3563" y="6734"/>
                </a:cubicBezTo>
                <a:lnTo>
                  <a:pt x="6063" y="6734"/>
                </a:lnTo>
                <a:close/>
                <a:moveTo>
                  <a:pt x="6734" y="6734"/>
                </a:moveTo>
                <a:lnTo>
                  <a:pt x="9234" y="6734"/>
                </a:lnTo>
                <a:cubicBezTo>
                  <a:pt x="9219" y="7438"/>
                  <a:pt x="9125" y="8125"/>
                  <a:pt x="8984" y="8750"/>
                </a:cubicBezTo>
                <a:cubicBezTo>
                  <a:pt x="8281" y="8609"/>
                  <a:pt x="7516" y="8531"/>
                  <a:pt x="6734" y="8516"/>
                </a:cubicBezTo>
                <a:lnTo>
                  <a:pt x="6734" y="6734"/>
                </a:lnTo>
                <a:close/>
                <a:moveTo>
                  <a:pt x="6734" y="6063"/>
                </a:moveTo>
                <a:lnTo>
                  <a:pt x="6734" y="4203"/>
                </a:lnTo>
                <a:cubicBezTo>
                  <a:pt x="7516" y="4188"/>
                  <a:pt x="8266" y="4109"/>
                  <a:pt x="8969" y="3969"/>
                </a:cubicBezTo>
                <a:cubicBezTo>
                  <a:pt x="9125" y="4625"/>
                  <a:pt x="9219" y="5328"/>
                  <a:pt x="9234" y="6063"/>
                </a:cubicBezTo>
                <a:lnTo>
                  <a:pt x="6734" y="6063"/>
                </a:lnTo>
                <a:close/>
                <a:moveTo>
                  <a:pt x="6734" y="3531"/>
                </a:moveTo>
                <a:lnTo>
                  <a:pt x="6734" y="719"/>
                </a:lnTo>
                <a:cubicBezTo>
                  <a:pt x="6969" y="781"/>
                  <a:pt x="7203" y="891"/>
                  <a:pt x="7422" y="1078"/>
                </a:cubicBezTo>
                <a:cubicBezTo>
                  <a:pt x="7766" y="1359"/>
                  <a:pt x="8078" y="1750"/>
                  <a:pt x="8344" y="2266"/>
                </a:cubicBezTo>
                <a:cubicBezTo>
                  <a:pt x="8516" y="2594"/>
                  <a:pt x="8656" y="2938"/>
                  <a:pt x="8781" y="3313"/>
                </a:cubicBezTo>
                <a:cubicBezTo>
                  <a:pt x="8141" y="3438"/>
                  <a:pt x="7453" y="3516"/>
                  <a:pt x="6734" y="3531"/>
                </a:cubicBezTo>
                <a:close/>
                <a:moveTo>
                  <a:pt x="5375" y="1078"/>
                </a:moveTo>
                <a:cubicBezTo>
                  <a:pt x="5594" y="891"/>
                  <a:pt x="5828" y="781"/>
                  <a:pt x="6063" y="719"/>
                </a:cubicBezTo>
                <a:lnTo>
                  <a:pt x="6063" y="3531"/>
                </a:lnTo>
                <a:cubicBezTo>
                  <a:pt x="5344" y="3516"/>
                  <a:pt x="4656" y="3438"/>
                  <a:pt x="4016" y="3313"/>
                </a:cubicBezTo>
                <a:cubicBezTo>
                  <a:pt x="4141" y="2938"/>
                  <a:pt x="4281" y="2578"/>
                  <a:pt x="4453" y="2266"/>
                </a:cubicBezTo>
                <a:cubicBezTo>
                  <a:pt x="4719" y="1750"/>
                  <a:pt x="5031" y="1344"/>
                  <a:pt x="5375" y="1078"/>
                </a:cubicBezTo>
                <a:close/>
                <a:moveTo>
                  <a:pt x="6063" y="9188"/>
                </a:moveTo>
                <a:lnTo>
                  <a:pt x="6063" y="12078"/>
                </a:lnTo>
                <a:cubicBezTo>
                  <a:pt x="5828" y="12016"/>
                  <a:pt x="5594" y="11906"/>
                  <a:pt x="5375" y="11719"/>
                </a:cubicBezTo>
                <a:cubicBezTo>
                  <a:pt x="5031" y="11438"/>
                  <a:pt x="4719" y="11047"/>
                  <a:pt x="4453" y="10531"/>
                </a:cubicBezTo>
                <a:cubicBezTo>
                  <a:pt x="4281" y="10188"/>
                  <a:pt x="4125" y="9813"/>
                  <a:pt x="4000" y="9406"/>
                </a:cubicBezTo>
                <a:cubicBezTo>
                  <a:pt x="4641" y="9281"/>
                  <a:pt x="5344" y="9203"/>
                  <a:pt x="6063" y="9188"/>
                </a:cubicBezTo>
                <a:close/>
                <a:moveTo>
                  <a:pt x="7422" y="11719"/>
                </a:moveTo>
                <a:cubicBezTo>
                  <a:pt x="7203" y="11906"/>
                  <a:pt x="6969" y="12016"/>
                  <a:pt x="6734" y="12078"/>
                </a:cubicBezTo>
                <a:lnTo>
                  <a:pt x="6734" y="9188"/>
                </a:lnTo>
                <a:cubicBezTo>
                  <a:pt x="7453" y="9203"/>
                  <a:pt x="8156" y="9281"/>
                  <a:pt x="8797" y="9406"/>
                </a:cubicBezTo>
                <a:cubicBezTo>
                  <a:pt x="8672" y="9813"/>
                  <a:pt x="8516" y="10188"/>
                  <a:pt x="8344" y="10531"/>
                </a:cubicBezTo>
                <a:cubicBezTo>
                  <a:pt x="8078" y="11047"/>
                  <a:pt x="7766" y="11438"/>
                  <a:pt x="7422" y="11719"/>
                </a:cubicBezTo>
                <a:close/>
                <a:moveTo>
                  <a:pt x="9906" y="6063"/>
                </a:moveTo>
                <a:cubicBezTo>
                  <a:pt x="9891" y="5281"/>
                  <a:pt x="9781" y="4531"/>
                  <a:pt x="9625" y="3828"/>
                </a:cubicBezTo>
                <a:cubicBezTo>
                  <a:pt x="10203" y="3672"/>
                  <a:pt x="10734" y="3484"/>
                  <a:pt x="11188" y="3250"/>
                </a:cubicBezTo>
                <a:cubicBezTo>
                  <a:pt x="11734" y="4078"/>
                  <a:pt x="12063" y="5047"/>
                  <a:pt x="12125" y="6063"/>
                </a:cubicBezTo>
                <a:lnTo>
                  <a:pt x="9906" y="6063"/>
                </a:lnTo>
                <a:close/>
                <a:moveTo>
                  <a:pt x="10438" y="2344"/>
                </a:moveTo>
                <a:cubicBezTo>
                  <a:pt x="10547" y="2453"/>
                  <a:pt x="10656" y="2578"/>
                  <a:pt x="10766" y="2703"/>
                </a:cubicBezTo>
                <a:cubicBezTo>
                  <a:pt x="10375" y="2891"/>
                  <a:pt x="9938" y="3047"/>
                  <a:pt x="9438" y="3172"/>
                </a:cubicBezTo>
                <a:cubicBezTo>
                  <a:pt x="9297" y="2734"/>
                  <a:pt x="9125" y="2328"/>
                  <a:pt x="8938" y="1953"/>
                </a:cubicBezTo>
                <a:cubicBezTo>
                  <a:pt x="8750" y="1578"/>
                  <a:pt x="8531" y="1266"/>
                  <a:pt x="8297" y="1000"/>
                </a:cubicBezTo>
                <a:cubicBezTo>
                  <a:pt x="9094" y="1281"/>
                  <a:pt x="9828" y="1734"/>
                  <a:pt x="10438" y="2344"/>
                </a:cubicBezTo>
                <a:close/>
                <a:moveTo>
                  <a:pt x="4484" y="1000"/>
                </a:moveTo>
                <a:cubicBezTo>
                  <a:pt x="4250" y="1266"/>
                  <a:pt x="4031" y="1594"/>
                  <a:pt x="3844" y="1953"/>
                </a:cubicBezTo>
                <a:cubicBezTo>
                  <a:pt x="3656" y="2328"/>
                  <a:pt x="3484" y="2734"/>
                  <a:pt x="3344" y="3172"/>
                </a:cubicBezTo>
                <a:cubicBezTo>
                  <a:pt x="2844" y="3047"/>
                  <a:pt x="2406" y="2891"/>
                  <a:pt x="2016" y="2703"/>
                </a:cubicBezTo>
                <a:cubicBezTo>
                  <a:pt x="2125" y="2578"/>
                  <a:pt x="2219" y="2469"/>
                  <a:pt x="2344" y="2344"/>
                </a:cubicBezTo>
                <a:cubicBezTo>
                  <a:pt x="2969" y="1734"/>
                  <a:pt x="3688" y="1281"/>
                  <a:pt x="4484" y="1000"/>
                </a:cubicBezTo>
                <a:close/>
                <a:moveTo>
                  <a:pt x="2344" y="10438"/>
                </a:moveTo>
                <a:cubicBezTo>
                  <a:pt x="2219" y="10313"/>
                  <a:pt x="2094" y="10172"/>
                  <a:pt x="1984" y="10031"/>
                </a:cubicBezTo>
                <a:cubicBezTo>
                  <a:pt x="2375" y="9844"/>
                  <a:pt x="2828" y="9672"/>
                  <a:pt x="3328" y="9547"/>
                </a:cubicBezTo>
                <a:cubicBezTo>
                  <a:pt x="3469" y="10016"/>
                  <a:pt x="3641" y="10438"/>
                  <a:pt x="3844" y="10828"/>
                </a:cubicBezTo>
                <a:cubicBezTo>
                  <a:pt x="4031" y="11203"/>
                  <a:pt x="4250" y="11516"/>
                  <a:pt x="4484" y="11781"/>
                </a:cubicBezTo>
                <a:cubicBezTo>
                  <a:pt x="3688" y="11516"/>
                  <a:pt x="2969" y="11063"/>
                  <a:pt x="2344" y="10438"/>
                </a:cubicBezTo>
                <a:close/>
                <a:moveTo>
                  <a:pt x="8297" y="11797"/>
                </a:moveTo>
                <a:cubicBezTo>
                  <a:pt x="8531" y="11531"/>
                  <a:pt x="8750" y="11203"/>
                  <a:pt x="8938" y="10844"/>
                </a:cubicBezTo>
                <a:cubicBezTo>
                  <a:pt x="9141" y="10453"/>
                  <a:pt x="9313" y="10016"/>
                  <a:pt x="9453" y="9563"/>
                </a:cubicBezTo>
                <a:cubicBezTo>
                  <a:pt x="9953" y="9688"/>
                  <a:pt x="10406" y="9859"/>
                  <a:pt x="10797" y="10047"/>
                </a:cubicBezTo>
                <a:cubicBezTo>
                  <a:pt x="10688" y="10188"/>
                  <a:pt x="10563" y="10313"/>
                  <a:pt x="10438" y="10453"/>
                </a:cubicBezTo>
                <a:cubicBezTo>
                  <a:pt x="9828" y="11063"/>
                  <a:pt x="9094" y="11516"/>
                  <a:pt x="8297" y="11797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89902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34106" y="6307030"/>
            <a:ext cx="136678" cy="112700"/>
          </a:xfrm>
          <a:custGeom>
            <a:avLst/>
            <a:gdLst>
              <a:gd name="connsiteX0" fmla="*/ 435416 w 609586"/>
              <a:gd name="connsiteY0" fmla="*/ 80352 h 502648"/>
              <a:gd name="connsiteX1" fmla="*/ 551577 w 609586"/>
              <a:gd name="connsiteY1" fmla="*/ 190215 h 502648"/>
              <a:gd name="connsiteX2" fmla="*/ 551577 w 609586"/>
              <a:gd name="connsiteY2" fmla="*/ 217693 h 502648"/>
              <a:gd name="connsiteX3" fmla="*/ 496140 w 609586"/>
              <a:gd name="connsiteY3" fmla="*/ 310936 h 502648"/>
              <a:gd name="connsiteX4" fmla="*/ 609586 w 609586"/>
              <a:gd name="connsiteY4" fmla="*/ 437323 h 502648"/>
              <a:gd name="connsiteX5" fmla="*/ 580534 w 609586"/>
              <a:gd name="connsiteY5" fmla="*/ 464753 h 502648"/>
              <a:gd name="connsiteX6" fmla="*/ 504951 w 609586"/>
              <a:gd name="connsiteY6" fmla="*/ 464753 h 502648"/>
              <a:gd name="connsiteX7" fmla="*/ 373787 w 609586"/>
              <a:gd name="connsiteY7" fmla="*/ 301459 h 502648"/>
              <a:gd name="connsiteX8" fmla="*/ 426510 w 609586"/>
              <a:gd name="connsiteY8" fmla="*/ 179500 h 502648"/>
              <a:gd name="connsiteX9" fmla="*/ 426510 w 609586"/>
              <a:gd name="connsiteY9" fmla="*/ 143641 h 502648"/>
              <a:gd name="connsiteX10" fmla="*/ 412126 w 609586"/>
              <a:gd name="connsiteY10" fmla="*/ 82543 h 502648"/>
              <a:gd name="connsiteX11" fmla="*/ 435416 w 609586"/>
              <a:gd name="connsiteY11" fmla="*/ 80352 h 502648"/>
              <a:gd name="connsiteX12" fmla="*/ 227788 w 609586"/>
              <a:gd name="connsiteY12" fmla="*/ 0 h 502648"/>
              <a:gd name="connsiteX13" fmla="*/ 379662 w 609586"/>
              <a:gd name="connsiteY13" fmla="*/ 143662 h 502648"/>
              <a:gd name="connsiteX14" fmla="*/ 379662 w 609586"/>
              <a:gd name="connsiteY14" fmla="*/ 179565 h 502648"/>
              <a:gd name="connsiteX15" fmla="*/ 307225 w 609586"/>
              <a:gd name="connsiteY15" fmla="*/ 301465 h 502648"/>
              <a:gd name="connsiteX16" fmla="*/ 455528 w 609586"/>
              <a:gd name="connsiteY16" fmla="*/ 466745 h 502648"/>
              <a:gd name="connsiteX17" fmla="*/ 417524 w 609586"/>
              <a:gd name="connsiteY17" fmla="*/ 502648 h 502648"/>
              <a:gd name="connsiteX18" fmla="*/ 38004 w 609586"/>
              <a:gd name="connsiteY18" fmla="*/ 502648 h 502648"/>
              <a:gd name="connsiteX19" fmla="*/ 0 w 609586"/>
              <a:gd name="connsiteY19" fmla="*/ 466745 h 502648"/>
              <a:gd name="connsiteX20" fmla="*/ 148350 w 609586"/>
              <a:gd name="connsiteY20" fmla="*/ 301465 h 502648"/>
              <a:gd name="connsiteX21" fmla="*/ 75913 w 609586"/>
              <a:gd name="connsiteY21" fmla="*/ 179565 h 502648"/>
              <a:gd name="connsiteX22" fmla="*/ 75913 w 609586"/>
              <a:gd name="connsiteY22" fmla="*/ 143662 h 502648"/>
              <a:gd name="connsiteX23" fmla="*/ 227788 w 609586"/>
              <a:gd name="connsiteY23" fmla="*/ 0 h 502648"/>
            </a:gdLst>
            <a:ahLst/>
            <a:cxnLst/>
            <a:rect l="l" t="t" r="r" b="b"/>
            <a:pathLst>
              <a:path w="609586" h="502648">
                <a:moveTo>
                  <a:pt x="435416" y="80352"/>
                </a:moveTo>
                <a:cubicBezTo>
                  <a:pt x="499521" y="80352"/>
                  <a:pt x="551577" y="129545"/>
                  <a:pt x="551577" y="190215"/>
                </a:cubicBezTo>
                <a:lnTo>
                  <a:pt x="551577" y="217693"/>
                </a:lnTo>
                <a:cubicBezTo>
                  <a:pt x="551577" y="257219"/>
                  <a:pt x="529288" y="291601"/>
                  <a:pt x="496140" y="310936"/>
                </a:cubicBezTo>
                <a:cubicBezTo>
                  <a:pt x="553434" y="331175"/>
                  <a:pt x="609586" y="382416"/>
                  <a:pt x="609586" y="437323"/>
                </a:cubicBezTo>
                <a:cubicBezTo>
                  <a:pt x="609586" y="452467"/>
                  <a:pt x="596584" y="464753"/>
                  <a:pt x="580534" y="464753"/>
                </a:cubicBezTo>
                <a:lnTo>
                  <a:pt x="504951" y="464753"/>
                </a:lnTo>
                <a:cubicBezTo>
                  <a:pt x="503855" y="393607"/>
                  <a:pt x="444465" y="318793"/>
                  <a:pt x="373787" y="301459"/>
                </a:cubicBezTo>
                <a:cubicBezTo>
                  <a:pt x="411936" y="270457"/>
                  <a:pt x="426510" y="231217"/>
                  <a:pt x="426510" y="179500"/>
                </a:cubicBezTo>
                <a:lnTo>
                  <a:pt x="426510" y="143641"/>
                </a:lnTo>
                <a:cubicBezTo>
                  <a:pt x="426510" y="121783"/>
                  <a:pt x="421318" y="101068"/>
                  <a:pt x="412126" y="82543"/>
                </a:cubicBezTo>
                <a:cubicBezTo>
                  <a:pt x="419651" y="81114"/>
                  <a:pt x="427415" y="80352"/>
                  <a:pt x="435416" y="80352"/>
                </a:cubicBezTo>
                <a:close/>
                <a:moveTo>
                  <a:pt x="227788" y="0"/>
                </a:moveTo>
                <a:cubicBezTo>
                  <a:pt x="311607" y="0"/>
                  <a:pt x="379662" y="64378"/>
                  <a:pt x="379662" y="143662"/>
                </a:cubicBezTo>
                <a:lnTo>
                  <a:pt x="379662" y="179565"/>
                </a:lnTo>
                <a:cubicBezTo>
                  <a:pt x="379662" y="231230"/>
                  <a:pt x="350516" y="276180"/>
                  <a:pt x="307225" y="301465"/>
                </a:cubicBezTo>
                <a:cubicBezTo>
                  <a:pt x="382186" y="327940"/>
                  <a:pt x="455528" y="394986"/>
                  <a:pt x="455528" y="466745"/>
                </a:cubicBezTo>
                <a:cubicBezTo>
                  <a:pt x="455528" y="486554"/>
                  <a:pt x="438574" y="502648"/>
                  <a:pt x="417524" y="502648"/>
                </a:cubicBezTo>
                <a:lnTo>
                  <a:pt x="38004" y="502648"/>
                </a:lnTo>
                <a:cubicBezTo>
                  <a:pt x="16954" y="502648"/>
                  <a:pt x="0" y="486554"/>
                  <a:pt x="0" y="466745"/>
                </a:cubicBezTo>
                <a:cubicBezTo>
                  <a:pt x="0" y="394986"/>
                  <a:pt x="73389" y="327940"/>
                  <a:pt x="148350" y="301465"/>
                </a:cubicBezTo>
                <a:cubicBezTo>
                  <a:pt x="105012" y="276180"/>
                  <a:pt x="75913" y="231230"/>
                  <a:pt x="75913" y="179565"/>
                </a:cubicBezTo>
                <a:lnTo>
                  <a:pt x="75913" y="143662"/>
                </a:lnTo>
                <a:cubicBezTo>
                  <a:pt x="75913" y="64378"/>
                  <a:pt x="143969" y="0"/>
                  <a:pt x="227788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421605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480284" y="6295042"/>
            <a:ext cx="107726" cy="136678"/>
          </a:xfrm>
          <a:custGeom>
            <a:avLst/>
            <a:gdLst>
              <a:gd name="T0" fmla="*/ 3166 w 6332"/>
              <a:gd name="T1" fmla="*/ 0 h 8034"/>
              <a:gd name="T2" fmla="*/ 0 w 6332"/>
              <a:gd name="T3" fmla="*/ 3166 h 8034"/>
              <a:gd name="T4" fmla="*/ 2481 w 6332"/>
              <a:gd name="T5" fmla="*/ 7590 h 8034"/>
              <a:gd name="T6" fmla="*/ 3853 w 6332"/>
              <a:gd name="T7" fmla="*/ 7588 h 8034"/>
              <a:gd name="T8" fmla="*/ 6332 w 6332"/>
              <a:gd name="T9" fmla="*/ 3166 h 8034"/>
              <a:gd name="T10" fmla="*/ 3166 w 6332"/>
              <a:gd name="T11" fmla="*/ 0 h 8034"/>
              <a:gd name="T12" fmla="*/ 3166 w 6332"/>
              <a:gd name="T13" fmla="*/ 0 h 8034"/>
              <a:gd name="T14" fmla="*/ 3166 w 6332"/>
              <a:gd name="T15" fmla="*/ 0 h 8034"/>
              <a:gd name="T16" fmla="*/ 3166 w 6332"/>
              <a:gd name="T17" fmla="*/ 0 h 8034"/>
              <a:gd name="T18" fmla="*/ 3166 w 6332"/>
              <a:gd name="T19" fmla="*/ 4529 h 8034"/>
              <a:gd name="T20" fmla="*/ 1702 w 6332"/>
              <a:gd name="T21" fmla="*/ 3065 h 8034"/>
              <a:gd name="T22" fmla="*/ 3166 w 6332"/>
              <a:gd name="T23" fmla="*/ 1600 h 8034"/>
              <a:gd name="T24" fmla="*/ 4630 w 6332"/>
              <a:gd name="T25" fmla="*/ 3065 h 8034"/>
              <a:gd name="T26" fmla="*/ 3166 w 6332"/>
              <a:gd name="T27" fmla="*/ 4529 h 8034"/>
              <a:gd name="T28" fmla="*/ 3166 w 6332"/>
              <a:gd name="T29" fmla="*/ 4529 h 8034"/>
              <a:gd name="T30" fmla="*/ 3166 w 6332"/>
              <a:gd name="T31" fmla="*/ 4529 h 8034"/>
            </a:gdLst>
            <a:ahLst/>
            <a:cxnLst/>
            <a:rect l="0" t="0" r="r" b="b"/>
            <a:pathLst>
              <a:path w="6332" h="8034">
                <a:moveTo>
                  <a:pt x="3166" y="0"/>
                </a:moveTo>
                <a:cubicBezTo>
                  <a:pt x="1418" y="0"/>
                  <a:pt x="0" y="1418"/>
                  <a:pt x="0" y="3166"/>
                </a:cubicBezTo>
                <a:cubicBezTo>
                  <a:pt x="0" y="4914"/>
                  <a:pt x="2481" y="7590"/>
                  <a:pt x="2481" y="7590"/>
                </a:cubicBezTo>
                <a:cubicBezTo>
                  <a:pt x="2859" y="8031"/>
                  <a:pt x="3478" y="8034"/>
                  <a:pt x="3853" y="7588"/>
                </a:cubicBezTo>
                <a:cubicBezTo>
                  <a:pt x="3853" y="7588"/>
                  <a:pt x="6332" y="4914"/>
                  <a:pt x="6332" y="3166"/>
                </a:cubicBezTo>
                <a:cubicBezTo>
                  <a:pt x="6332" y="1418"/>
                  <a:pt x="4914" y="0"/>
                  <a:pt x="3166" y="0"/>
                </a:cubicBezTo>
                <a:lnTo>
                  <a:pt x="3166" y="0"/>
                </a:lnTo>
                <a:lnTo>
                  <a:pt x="3166" y="0"/>
                </a:lnTo>
                <a:lnTo>
                  <a:pt x="3166" y="0"/>
                </a:lnTo>
                <a:close/>
                <a:moveTo>
                  <a:pt x="3166" y="4529"/>
                </a:moveTo>
                <a:cubicBezTo>
                  <a:pt x="2357" y="4529"/>
                  <a:pt x="1702" y="3874"/>
                  <a:pt x="1702" y="3065"/>
                </a:cubicBezTo>
                <a:cubicBezTo>
                  <a:pt x="1702" y="2256"/>
                  <a:pt x="2357" y="1600"/>
                  <a:pt x="3166" y="1600"/>
                </a:cubicBezTo>
                <a:cubicBezTo>
                  <a:pt x="3975" y="1600"/>
                  <a:pt x="4630" y="2256"/>
                  <a:pt x="4630" y="3065"/>
                </a:cubicBezTo>
                <a:cubicBezTo>
                  <a:pt x="4630" y="3874"/>
                  <a:pt x="3975" y="4529"/>
                  <a:pt x="3166" y="4529"/>
                </a:cubicBezTo>
                <a:lnTo>
                  <a:pt x="3166" y="4529"/>
                </a:lnTo>
                <a:close/>
                <a:moveTo>
                  <a:pt x="3166" y="4529"/>
                </a:move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439860" y="3010406"/>
            <a:ext cx="2752140" cy="3426927"/>
          </a:xfrm>
          <a:custGeom>
            <a:avLst/>
            <a:gdLst>
              <a:gd name="connsiteX0" fmla="*/ 2752140 w 2752140"/>
              <a:gd name="connsiteY0" fmla="*/ 0 h 3426927"/>
              <a:gd name="connsiteX1" fmla="*/ 2752140 w 2752140"/>
              <a:gd name="connsiteY1" fmla="*/ 3426927 h 3426927"/>
              <a:gd name="connsiteX2" fmla="*/ 0 w 2752140"/>
              <a:gd name="connsiteY2" fmla="*/ 3426927 h 3426927"/>
              <a:gd name="connsiteX3" fmla="*/ 809879 w 2752140"/>
              <a:gd name="connsiteY3" fmla="*/ 2446403 h 3426927"/>
              <a:gd name="connsiteX4" fmla="*/ 1533213 w 2752140"/>
              <a:gd name="connsiteY4" fmla="*/ 1736158 h 3426927"/>
              <a:gd name="connsiteX5" fmla="*/ 1918758 w 2752140"/>
              <a:gd name="connsiteY5" fmla="*/ 1503422 h 3426927"/>
              <a:gd name="connsiteX6" fmla="*/ 2593305 w 2752140"/>
              <a:gd name="connsiteY6" fmla="*/ 37354 h 3426927"/>
            </a:gdLst>
            <a:ahLst/>
            <a:cxnLst/>
            <a:rect l="l" t="t" r="r" b="b"/>
            <a:pathLst>
              <a:path w="2752140" h="3426927">
                <a:moveTo>
                  <a:pt x="2752140" y="0"/>
                </a:moveTo>
                <a:lnTo>
                  <a:pt x="2752140" y="3426927"/>
                </a:lnTo>
                <a:lnTo>
                  <a:pt x="0" y="3426927"/>
                </a:lnTo>
                <a:cubicBezTo>
                  <a:pt x="0" y="3426927"/>
                  <a:pt x="14960" y="2478959"/>
                  <a:pt x="809879" y="2446403"/>
                </a:cubicBezTo>
                <a:cubicBezTo>
                  <a:pt x="841668" y="2146876"/>
                  <a:pt x="1096029" y="1722397"/>
                  <a:pt x="1533213" y="1736158"/>
                </a:cubicBezTo>
                <a:cubicBezTo>
                  <a:pt x="1536234" y="1592796"/>
                  <a:pt x="1763696" y="1434905"/>
                  <a:pt x="1918758" y="1503422"/>
                </a:cubicBezTo>
                <a:cubicBezTo>
                  <a:pt x="1818068" y="1090091"/>
                  <a:pt x="1895568" y="257537"/>
                  <a:pt x="2593305" y="3735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101600" dist="114300" dir="14400000" algn="r" rotWithShape="0">
              <a:schemeClr val="accent2">
                <a:alpha val="7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966895" y="0"/>
            <a:ext cx="3225105" cy="4078434"/>
          </a:xfrm>
          <a:custGeom>
            <a:avLst/>
            <a:gdLst>
              <a:gd name="connsiteX0" fmla="*/ 2360684 w 3225105"/>
              <a:gd name="connsiteY0" fmla="*/ 0 h 4078434"/>
              <a:gd name="connsiteX1" fmla="*/ 3225105 w 3225105"/>
              <a:gd name="connsiteY1" fmla="*/ 0 h 4078434"/>
              <a:gd name="connsiteX2" fmla="*/ 3225105 w 3225105"/>
              <a:gd name="connsiteY2" fmla="*/ 1016891 h 4078434"/>
              <a:gd name="connsiteX3" fmla="*/ 3167754 w 3225105"/>
              <a:gd name="connsiteY3" fmla="*/ 1052321 h 4078434"/>
              <a:gd name="connsiteX4" fmla="*/ 2921265 w 3225105"/>
              <a:gd name="connsiteY4" fmla="*/ 1165253 h 4078434"/>
              <a:gd name="connsiteX5" fmla="*/ 2684067 w 3225105"/>
              <a:gd name="connsiteY5" fmla="*/ 1548179 h 4078434"/>
              <a:gd name="connsiteX6" fmla="*/ 2254638 w 3225105"/>
              <a:gd name="connsiteY6" fmla="*/ 1981231 h 4078434"/>
              <a:gd name="connsiteX7" fmla="*/ 2327526 w 3225105"/>
              <a:gd name="connsiteY7" fmla="*/ 2313894 h 4078434"/>
              <a:gd name="connsiteX8" fmla="*/ 973693 w 3225105"/>
              <a:gd name="connsiteY8" fmla="*/ 2968907 h 4078434"/>
              <a:gd name="connsiteX9" fmla="*/ 78973 w 3225105"/>
              <a:gd name="connsiteY9" fmla="*/ 4078434 h 4078434"/>
              <a:gd name="connsiteX10" fmla="*/ 0 w 3225105"/>
              <a:gd name="connsiteY10" fmla="*/ 3907201 h 4078434"/>
              <a:gd name="connsiteX11" fmla="*/ 1073617 w 3225105"/>
              <a:gd name="connsiteY11" fmla="*/ 2507239 h 4078434"/>
              <a:gd name="connsiteX12" fmla="*/ 1159512 w 3225105"/>
              <a:gd name="connsiteY12" fmla="*/ 1845165 h 4078434"/>
              <a:gd name="connsiteX13" fmla="*/ 1728537 w 3225105"/>
              <a:gd name="connsiteY13" fmla="*/ 1233216 h 4078434"/>
              <a:gd name="connsiteX14" fmla="*/ 1732161 w 3225105"/>
              <a:gd name="connsiteY14" fmla="*/ 678499 h 4078434"/>
              <a:gd name="connsiteX15" fmla="*/ 2314245 w 3225105"/>
              <a:gd name="connsiteY15" fmla="*/ 25101 h 4078434"/>
            </a:gdLst>
            <a:ahLst/>
            <a:cxnLst/>
            <a:rect l="l" t="t" r="r" b="b"/>
            <a:pathLst>
              <a:path w="3225105" h="4078434">
                <a:moveTo>
                  <a:pt x="2360684" y="0"/>
                </a:moveTo>
                <a:lnTo>
                  <a:pt x="3225105" y="0"/>
                </a:lnTo>
                <a:lnTo>
                  <a:pt x="3225105" y="1016891"/>
                </a:lnTo>
                <a:lnTo>
                  <a:pt x="3167754" y="1052321"/>
                </a:lnTo>
                <a:cubicBezTo>
                  <a:pt x="3090523" y="1095350"/>
                  <a:pt x="3007206" y="1133083"/>
                  <a:pt x="2921265" y="1165253"/>
                </a:cubicBezTo>
                <a:cubicBezTo>
                  <a:pt x="2653825" y="1265456"/>
                  <a:pt x="2705529" y="1315580"/>
                  <a:pt x="2684067" y="1548179"/>
                </a:cubicBezTo>
                <a:cubicBezTo>
                  <a:pt x="2662604" y="1780779"/>
                  <a:pt x="2383457" y="1827373"/>
                  <a:pt x="2254638" y="1981231"/>
                </a:cubicBezTo>
                <a:cubicBezTo>
                  <a:pt x="2125819" y="2135090"/>
                  <a:pt x="2437438" y="2066847"/>
                  <a:pt x="2327526" y="2313894"/>
                </a:cubicBezTo>
                <a:cubicBezTo>
                  <a:pt x="2217614" y="2560941"/>
                  <a:pt x="1800403" y="2686276"/>
                  <a:pt x="973693" y="2968907"/>
                </a:cubicBezTo>
                <a:cubicBezTo>
                  <a:pt x="146983" y="3251538"/>
                  <a:pt x="78973" y="4078434"/>
                  <a:pt x="78973" y="4078434"/>
                </a:cubicBezTo>
                <a:lnTo>
                  <a:pt x="0" y="3907201"/>
                </a:lnTo>
                <a:cubicBezTo>
                  <a:pt x="50078" y="2862897"/>
                  <a:pt x="740769" y="2718376"/>
                  <a:pt x="1073617" y="2507239"/>
                </a:cubicBezTo>
                <a:cubicBezTo>
                  <a:pt x="1406466" y="2296102"/>
                  <a:pt x="1238253" y="2188698"/>
                  <a:pt x="1159512" y="1845165"/>
                </a:cubicBezTo>
                <a:cubicBezTo>
                  <a:pt x="1080771" y="1501632"/>
                  <a:pt x="1499515" y="1365658"/>
                  <a:pt x="1728537" y="1233216"/>
                </a:cubicBezTo>
                <a:cubicBezTo>
                  <a:pt x="1957560" y="1100773"/>
                  <a:pt x="1717806" y="943291"/>
                  <a:pt x="1732161" y="678499"/>
                </a:cubicBezTo>
                <a:cubicBezTo>
                  <a:pt x="1742689" y="483552"/>
                  <a:pt x="2001439" y="211103"/>
                  <a:pt x="2314245" y="25101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18900000" scaled="0"/>
          </a:gradFill>
          <a:ln w="4514" cap="flat">
            <a:noFill/>
            <a:miter/>
          </a:ln>
          <a:effectLst>
            <a:outerShdw blurRad="1397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704969" y="1"/>
            <a:ext cx="2487031" cy="3074499"/>
          </a:xfrm>
          <a:custGeom>
            <a:avLst/>
            <a:gdLst>
              <a:gd name="connsiteX0" fmla="*/ 2312245 w 2487031"/>
              <a:gd name="connsiteY0" fmla="*/ 0 h 3074499"/>
              <a:gd name="connsiteX1" fmla="*/ 2487031 w 2487031"/>
              <a:gd name="connsiteY1" fmla="*/ 0 h 3074499"/>
              <a:gd name="connsiteX2" fmla="*/ 2487031 w 2487031"/>
              <a:gd name="connsiteY2" fmla="*/ 1016891 h 3074499"/>
              <a:gd name="connsiteX3" fmla="*/ 2429680 w 2487031"/>
              <a:gd name="connsiteY3" fmla="*/ 1052321 h 3074499"/>
              <a:gd name="connsiteX4" fmla="*/ 2183191 w 2487031"/>
              <a:gd name="connsiteY4" fmla="*/ 1165253 h 3074499"/>
              <a:gd name="connsiteX5" fmla="*/ 1945992 w 2487031"/>
              <a:gd name="connsiteY5" fmla="*/ 1548179 h 3074499"/>
              <a:gd name="connsiteX6" fmla="*/ 1516564 w 2487031"/>
              <a:gd name="connsiteY6" fmla="*/ 1981231 h 3074499"/>
              <a:gd name="connsiteX7" fmla="*/ 1589219 w 2487031"/>
              <a:gd name="connsiteY7" fmla="*/ 2313894 h 3074499"/>
              <a:gd name="connsiteX8" fmla="*/ 235387 w 2487031"/>
              <a:gd name="connsiteY8" fmla="*/ 2968907 h 3074499"/>
              <a:gd name="connsiteX9" fmla="*/ 0 w 2487031"/>
              <a:gd name="connsiteY9" fmla="*/ 3074499 h 3074499"/>
              <a:gd name="connsiteX10" fmla="*/ 400859 w 2487031"/>
              <a:gd name="connsiteY10" fmla="*/ 2770173 h 3074499"/>
              <a:gd name="connsiteX11" fmla="*/ 1045048 w 2487031"/>
              <a:gd name="connsiteY11" fmla="*/ 2297774 h 3074499"/>
              <a:gd name="connsiteX12" fmla="*/ 1012854 w 2487031"/>
              <a:gd name="connsiteY12" fmla="*/ 1728749 h 3074499"/>
              <a:gd name="connsiteX13" fmla="*/ 1602134 w 2487031"/>
              <a:gd name="connsiteY13" fmla="*/ 1165067 h 3074499"/>
              <a:gd name="connsiteX14" fmla="*/ 1622109 w 2487031"/>
              <a:gd name="connsiteY14" fmla="*/ 590699 h 3074499"/>
              <a:gd name="connsiteX15" fmla="*/ 2281022 w 2487031"/>
              <a:gd name="connsiteY15" fmla="*/ 20279 h 3074499"/>
            </a:gdLst>
            <a:ahLst/>
            <a:cxnLst/>
            <a:rect l="l" t="t" r="r" b="b"/>
            <a:pathLst>
              <a:path w="2487031" h="3074499">
                <a:moveTo>
                  <a:pt x="2312245" y="0"/>
                </a:moveTo>
                <a:lnTo>
                  <a:pt x="2487031" y="0"/>
                </a:lnTo>
                <a:lnTo>
                  <a:pt x="2487031" y="1016891"/>
                </a:lnTo>
                <a:lnTo>
                  <a:pt x="2429680" y="1052321"/>
                </a:lnTo>
                <a:cubicBezTo>
                  <a:pt x="2352449" y="1095350"/>
                  <a:pt x="2269132" y="1133083"/>
                  <a:pt x="2183191" y="1165253"/>
                </a:cubicBezTo>
                <a:cubicBezTo>
                  <a:pt x="1915750" y="1265456"/>
                  <a:pt x="1967455" y="1315580"/>
                  <a:pt x="1945992" y="1548179"/>
                </a:cubicBezTo>
                <a:cubicBezTo>
                  <a:pt x="1924530" y="1780779"/>
                  <a:pt x="1645383" y="1827373"/>
                  <a:pt x="1516564" y="1981231"/>
                </a:cubicBezTo>
                <a:cubicBezTo>
                  <a:pt x="1387745" y="2135090"/>
                  <a:pt x="1699132" y="2066847"/>
                  <a:pt x="1589219" y="2313894"/>
                </a:cubicBezTo>
                <a:cubicBezTo>
                  <a:pt x="1479307" y="2560941"/>
                  <a:pt x="1062282" y="2686183"/>
                  <a:pt x="235387" y="2968907"/>
                </a:cubicBezTo>
                <a:cubicBezTo>
                  <a:pt x="153826" y="2996743"/>
                  <a:pt x="75025" y="3032090"/>
                  <a:pt x="0" y="3074499"/>
                </a:cubicBezTo>
                <a:cubicBezTo>
                  <a:pt x="46176" y="3005328"/>
                  <a:pt x="161152" y="2870051"/>
                  <a:pt x="400859" y="2770173"/>
                </a:cubicBezTo>
                <a:cubicBezTo>
                  <a:pt x="736355" y="2630577"/>
                  <a:pt x="959153" y="2571579"/>
                  <a:pt x="1045048" y="2297774"/>
                </a:cubicBezTo>
                <a:cubicBezTo>
                  <a:pt x="1130943" y="2023970"/>
                  <a:pt x="798140" y="2002554"/>
                  <a:pt x="1012854" y="1728749"/>
                </a:cubicBezTo>
                <a:cubicBezTo>
                  <a:pt x="1227569" y="1454945"/>
                  <a:pt x="1654628" y="1361013"/>
                  <a:pt x="1602134" y="1165067"/>
                </a:cubicBezTo>
                <a:cubicBezTo>
                  <a:pt x="1549640" y="969120"/>
                  <a:pt x="1361962" y="872494"/>
                  <a:pt x="1622109" y="590699"/>
                </a:cubicBezTo>
                <a:cubicBezTo>
                  <a:pt x="1774011" y="426279"/>
                  <a:pt x="2030942" y="191542"/>
                  <a:pt x="2281022" y="20279"/>
                </a:cubicBezTo>
                <a:close/>
              </a:path>
            </a:pathLst>
          </a:custGeom>
          <a:gradFill>
            <a:gsLst>
              <a:gs pos="4000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50800" dist="50800" dir="10800000" algn="r" rotWithShape="0">
              <a:schemeClr val="accent4">
                <a:lumMod val="75000"/>
                <a:alpha val="5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775563" y="0"/>
            <a:ext cx="2585687" cy="1996001"/>
          </a:xfrm>
          <a:custGeom>
            <a:avLst/>
            <a:gdLst>
              <a:gd name="connsiteX0" fmla="*/ 1225776 w 2585687"/>
              <a:gd name="connsiteY0" fmla="*/ 0 h 1996001"/>
              <a:gd name="connsiteX1" fmla="*/ 2585687 w 2585687"/>
              <a:gd name="connsiteY1" fmla="*/ 0 h 1996001"/>
              <a:gd name="connsiteX2" fmla="*/ 2585666 w 2585687"/>
              <a:gd name="connsiteY2" fmla="*/ 10990 h 1996001"/>
              <a:gd name="connsiteX3" fmla="*/ 2138691 w 2585687"/>
              <a:gd name="connsiteY3" fmla="*/ 664713 h 1996001"/>
              <a:gd name="connsiteX4" fmla="*/ 1190885 w 2585687"/>
              <a:gd name="connsiteY4" fmla="*/ 1093474 h 1996001"/>
              <a:gd name="connsiteX5" fmla="*/ 1361322 w 2585687"/>
              <a:gd name="connsiteY5" fmla="*/ 1354828 h 1996001"/>
              <a:gd name="connsiteX6" fmla="*/ 169894 w 2585687"/>
              <a:gd name="connsiteY6" fmla="*/ 1996001 h 1996001"/>
              <a:gd name="connsiteX7" fmla="*/ 0 w 2585687"/>
              <a:gd name="connsiteY7" fmla="*/ 1809552 h 1996001"/>
              <a:gd name="connsiteX8" fmla="*/ 57491 w 2585687"/>
              <a:gd name="connsiteY8" fmla="*/ 1510564 h 1996001"/>
              <a:gd name="connsiteX9" fmla="*/ 242945 w 2585687"/>
              <a:gd name="connsiteY9" fmla="*/ 1080220 h 1996001"/>
              <a:gd name="connsiteX10" fmla="*/ 363128 w 2585687"/>
              <a:gd name="connsiteY10" fmla="*/ 711710 h 1996001"/>
              <a:gd name="connsiteX11" fmla="*/ 1128917 w 2585687"/>
              <a:gd name="connsiteY11" fmla="*/ 455603 h 1996001"/>
              <a:gd name="connsiteX12" fmla="*/ 1215023 w 2585687"/>
              <a:gd name="connsiteY12" fmla="*/ 36576 h 1996001"/>
            </a:gdLst>
            <a:ahLst/>
            <a:cxnLst/>
            <a:rect l="l" t="t" r="r" b="b"/>
            <a:pathLst>
              <a:path w="2585687" h="1996001">
                <a:moveTo>
                  <a:pt x="1225776" y="0"/>
                </a:moveTo>
                <a:lnTo>
                  <a:pt x="2585687" y="0"/>
                </a:lnTo>
                <a:lnTo>
                  <a:pt x="2585666" y="10990"/>
                </a:lnTo>
                <a:cubicBezTo>
                  <a:pt x="2582831" y="140297"/>
                  <a:pt x="2537849" y="500508"/>
                  <a:pt x="2138691" y="664713"/>
                </a:cubicBezTo>
                <a:cubicBezTo>
                  <a:pt x="1647419" y="866813"/>
                  <a:pt x="1121227" y="912272"/>
                  <a:pt x="1190885" y="1093474"/>
                </a:cubicBezTo>
                <a:cubicBezTo>
                  <a:pt x="1260544" y="1274676"/>
                  <a:pt x="1462281" y="1173626"/>
                  <a:pt x="1361322" y="1354828"/>
                </a:cubicBezTo>
                <a:cubicBezTo>
                  <a:pt x="1260363" y="1536030"/>
                  <a:pt x="441697" y="1588274"/>
                  <a:pt x="169894" y="1996001"/>
                </a:cubicBezTo>
                <a:lnTo>
                  <a:pt x="0" y="1809552"/>
                </a:lnTo>
                <a:cubicBezTo>
                  <a:pt x="0" y="1809552"/>
                  <a:pt x="114981" y="1664038"/>
                  <a:pt x="57491" y="1510564"/>
                </a:cubicBezTo>
                <a:cubicBezTo>
                  <a:pt x="0" y="1357090"/>
                  <a:pt x="23521" y="1095871"/>
                  <a:pt x="242945" y="1080220"/>
                </a:cubicBezTo>
                <a:cubicBezTo>
                  <a:pt x="112267" y="978266"/>
                  <a:pt x="75584" y="761375"/>
                  <a:pt x="363128" y="711710"/>
                </a:cubicBezTo>
                <a:cubicBezTo>
                  <a:pt x="650672" y="662045"/>
                  <a:pt x="1058308" y="661954"/>
                  <a:pt x="1128917" y="455603"/>
                </a:cubicBezTo>
                <a:cubicBezTo>
                  <a:pt x="1181873" y="300839"/>
                  <a:pt x="1192211" y="134957"/>
                  <a:pt x="1215023" y="36576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51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830521" y="0"/>
            <a:ext cx="2530732" cy="1996001"/>
          </a:xfrm>
          <a:custGeom>
            <a:avLst/>
            <a:gdLst>
              <a:gd name="connsiteX0" fmla="*/ 1857739 w 2530732"/>
              <a:gd name="connsiteY0" fmla="*/ 0 h 1996001"/>
              <a:gd name="connsiteX1" fmla="*/ 2530732 w 2530732"/>
              <a:gd name="connsiteY1" fmla="*/ 0 h 1996001"/>
              <a:gd name="connsiteX2" fmla="*/ 2530712 w 2530732"/>
              <a:gd name="connsiteY2" fmla="*/ 10979 h 1996001"/>
              <a:gd name="connsiteX3" fmla="*/ 2083733 w 2530732"/>
              <a:gd name="connsiteY3" fmla="*/ 664713 h 1996001"/>
              <a:gd name="connsiteX4" fmla="*/ 1135928 w 2530732"/>
              <a:gd name="connsiteY4" fmla="*/ 1093474 h 1996001"/>
              <a:gd name="connsiteX5" fmla="*/ 1306364 w 2530732"/>
              <a:gd name="connsiteY5" fmla="*/ 1354828 h 1996001"/>
              <a:gd name="connsiteX6" fmla="*/ 114936 w 2530732"/>
              <a:gd name="connsiteY6" fmla="*/ 1996001 h 1996001"/>
              <a:gd name="connsiteX7" fmla="*/ 0 w 2530732"/>
              <a:gd name="connsiteY7" fmla="*/ 1869847 h 1996001"/>
              <a:gd name="connsiteX8" fmla="*/ 268411 w 2530732"/>
              <a:gd name="connsiteY8" fmla="*/ 1540372 h 1996001"/>
              <a:gd name="connsiteX9" fmla="*/ 329248 w 2530732"/>
              <a:gd name="connsiteY9" fmla="*/ 1077823 h 1996001"/>
              <a:gd name="connsiteX10" fmla="*/ 491272 w 2530732"/>
              <a:gd name="connsiteY10" fmla="*/ 1211124 h 1996001"/>
              <a:gd name="connsiteX11" fmla="*/ 721235 w 2530732"/>
              <a:gd name="connsiteY11" fmla="*/ 881830 h 1996001"/>
              <a:gd name="connsiteX12" fmla="*/ 1609830 w 2530732"/>
              <a:gd name="connsiteY12" fmla="*/ 573253 h 1996001"/>
              <a:gd name="connsiteX13" fmla="*/ 1489602 w 2530732"/>
              <a:gd name="connsiteY13" fmla="*/ 340621 h 1996001"/>
              <a:gd name="connsiteX14" fmla="*/ 1839142 w 2530732"/>
              <a:gd name="connsiteY14" fmla="*/ 32023 h 1996001"/>
            </a:gdLst>
            <a:ahLst/>
            <a:cxnLst/>
            <a:rect l="l" t="t" r="r" b="b"/>
            <a:pathLst>
              <a:path w="2530732" h="1996001">
                <a:moveTo>
                  <a:pt x="1857739" y="0"/>
                </a:moveTo>
                <a:lnTo>
                  <a:pt x="2530732" y="0"/>
                </a:lnTo>
                <a:lnTo>
                  <a:pt x="2530712" y="10979"/>
                </a:lnTo>
                <a:cubicBezTo>
                  <a:pt x="2527887" y="140255"/>
                  <a:pt x="2482928" y="500397"/>
                  <a:pt x="2083733" y="664713"/>
                </a:cubicBezTo>
                <a:cubicBezTo>
                  <a:pt x="1592416" y="866948"/>
                  <a:pt x="1066224" y="912272"/>
                  <a:pt x="1135928" y="1093474"/>
                </a:cubicBezTo>
                <a:cubicBezTo>
                  <a:pt x="1205631" y="1274676"/>
                  <a:pt x="1407098" y="1173626"/>
                  <a:pt x="1306364" y="1354828"/>
                </a:cubicBezTo>
                <a:cubicBezTo>
                  <a:pt x="1205631" y="1536030"/>
                  <a:pt x="386739" y="1588274"/>
                  <a:pt x="114936" y="1996001"/>
                </a:cubicBezTo>
                <a:lnTo>
                  <a:pt x="0" y="1869847"/>
                </a:lnTo>
                <a:cubicBezTo>
                  <a:pt x="79157" y="1739396"/>
                  <a:pt x="190294" y="1575428"/>
                  <a:pt x="268411" y="1540372"/>
                </a:cubicBezTo>
                <a:cubicBezTo>
                  <a:pt x="219469" y="1427969"/>
                  <a:pt x="216981" y="1114416"/>
                  <a:pt x="329248" y="1077823"/>
                </a:cubicBezTo>
                <a:cubicBezTo>
                  <a:pt x="441516" y="1041230"/>
                  <a:pt x="491272" y="1211124"/>
                  <a:pt x="491272" y="1211124"/>
                </a:cubicBezTo>
                <a:cubicBezTo>
                  <a:pt x="491272" y="1211124"/>
                  <a:pt x="486025" y="970757"/>
                  <a:pt x="721235" y="881830"/>
                </a:cubicBezTo>
                <a:cubicBezTo>
                  <a:pt x="956445" y="792903"/>
                  <a:pt x="1494849" y="717093"/>
                  <a:pt x="1609830" y="573253"/>
                </a:cubicBezTo>
                <a:cubicBezTo>
                  <a:pt x="1466081" y="575831"/>
                  <a:pt x="1358925" y="447777"/>
                  <a:pt x="1489602" y="340621"/>
                </a:cubicBezTo>
                <a:cubicBezTo>
                  <a:pt x="1583957" y="263245"/>
                  <a:pt x="1738086" y="181540"/>
                  <a:pt x="1839142" y="32023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76200" dir="108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8767549" y="5566202"/>
            <a:ext cx="3026064" cy="1291798"/>
          </a:xfrm>
          <a:custGeom>
            <a:avLst/>
            <a:gdLst/>
            <a:ahLst/>
            <a:cxnLst/>
            <a:rect l="l" t="t" r="r" b="b"/>
            <a:pathLst>
              <a:path w="3022600" h="1295400">
                <a:moveTo>
                  <a:pt x="0" y="0"/>
                </a:moveTo>
                <a:lnTo>
                  <a:pt x="3026064" y="0"/>
                </a:lnTo>
                <a:lnTo>
                  <a:pt x="3026064" y="1291798"/>
                </a:lnTo>
                <a:lnTo>
                  <a:pt x="0" y="129179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9" name="标题 1"/>
          <p:cNvSpPr txBox="1"/>
          <p:nvPr/>
        </p:nvSpPr>
        <p:spPr>
          <a:xfrm>
            <a:off x="7851503" y="5181223"/>
            <a:ext cx="4340497" cy="1676777"/>
          </a:xfrm>
          <a:custGeom>
            <a:avLst/>
            <a:gdLst>
              <a:gd name="connsiteX0" fmla="*/ 3911258 w 4340497"/>
              <a:gd name="connsiteY0" fmla="*/ 351 h 1676777"/>
              <a:gd name="connsiteX1" fmla="*/ 3970104 w 4340497"/>
              <a:gd name="connsiteY1" fmla="*/ 6646 h 1676777"/>
              <a:gd name="connsiteX2" fmla="*/ 4320987 w 4340497"/>
              <a:gd name="connsiteY2" fmla="*/ 110741 h 1676777"/>
              <a:gd name="connsiteX3" fmla="*/ 4340497 w 4340497"/>
              <a:gd name="connsiteY3" fmla="*/ 107720 h 1676777"/>
              <a:gd name="connsiteX4" fmla="*/ 4340497 w 4340497"/>
              <a:gd name="connsiteY4" fmla="*/ 1676777 h 1676777"/>
              <a:gd name="connsiteX5" fmla="*/ 0 w 4340497"/>
              <a:gd name="connsiteY5" fmla="*/ 1676777 h 1676777"/>
              <a:gd name="connsiteX6" fmla="*/ 2132 w 4340497"/>
              <a:gd name="connsiteY6" fmla="*/ 1676251 h 1676777"/>
              <a:gd name="connsiteX7" fmla="*/ 300379 w 4340497"/>
              <a:gd name="connsiteY7" fmla="*/ 1612450 h 1676777"/>
              <a:gd name="connsiteX8" fmla="*/ 556486 w 4340497"/>
              <a:gd name="connsiteY8" fmla="*/ 1595488 h 1676777"/>
              <a:gd name="connsiteX9" fmla="*/ 615288 w 4340497"/>
              <a:gd name="connsiteY9" fmla="*/ 1544511 h 1676777"/>
              <a:gd name="connsiteX10" fmla="*/ 824399 w 4340497"/>
              <a:gd name="connsiteY10" fmla="*/ 1369415 h 1676777"/>
              <a:gd name="connsiteX11" fmla="*/ 930243 w 4340497"/>
              <a:gd name="connsiteY11" fmla="*/ 1406008 h 1676777"/>
              <a:gd name="connsiteX12" fmla="*/ 958966 w 4340497"/>
              <a:gd name="connsiteY12" fmla="*/ 1396962 h 1676777"/>
              <a:gd name="connsiteX13" fmla="*/ 1428119 w 4340497"/>
              <a:gd name="connsiteY13" fmla="*/ 1007554 h 1676777"/>
              <a:gd name="connsiteX14" fmla="*/ 1813592 w 4340497"/>
              <a:gd name="connsiteY14" fmla="*/ 913470 h 1676777"/>
              <a:gd name="connsiteX15" fmla="*/ 2103669 w 4340497"/>
              <a:gd name="connsiteY15" fmla="*/ 921340 h 1676777"/>
              <a:gd name="connsiteX16" fmla="*/ 2226521 w 4340497"/>
              <a:gd name="connsiteY16" fmla="*/ 897322 h 1676777"/>
              <a:gd name="connsiteX17" fmla="*/ 2384202 w 4340497"/>
              <a:gd name="connsiteY17" fmla="*/ 703545 h 1676777"/>
              <a:gd name="connsiteX18" fmla="*/ 2502666 w 4340497"/>
              <a:gd name="connsiteY18" fmla="*/ 578115 h 1676777"/>
              <a:gd name="connsiteX19" fmla="*/ 2657769 w 4340497"/>
              <a:gd name="connsiteY19" fmla="*/ 504929 h 1676777"/>
              <a:gd name="connsiteX20" fmla="*/ 2760537 w 4340497"/>
              <a:gd name="connsiteY20" fmla="*/ 562419 h 1676777"/>
              <a:gd name="connsiteX21" fmla="*/ 2826758 w 4340497"/>
              <a:gd name="connsiteY21" fmla="*/ 558936 h 1676777"/>
              <a:gd name="connsiteX22" fmla="*/ 3075899 w 4340497"/>
              <a:gd name="connsiteY22" fmla="*/ 240091 h 1676777"/>
              <a:gd name="connsiteX23" fmla="*/ 3446807 w 4340497"/>
              <a:gd name="connsiteY23" fmla="*/ 278449 h 1676777"/>
              <a:gd name="connsiteX24" fmla="*/ 3502534 w 4340497"/>
              <a:gd name="connsiteY24" fmla="*/ 264472 h 1676777"/>
              <a:gd name="connsiteX25" fmla="*/ 3911258 w 4340497"/>
              <a:gd name="connsiteY25" fmla="*/ 351 h 1676777"/>
            </a:gdLst>
            <a:ahLst/>
            <a:cxnLst/>
            <a:rect l="l" t="t" r="r" b="b"/>
            <a:pathLst>
              <a:path w="4340497" h="1676777">
                <a:moveTo>
                  <a:pt x="3911258" y="351"/>
                </a:moveTo>
                <a:cubicBezTo>
                  <a:pt x="3930166" y="1118"/>
                  <a:pt x="3949778" y="3160"/>
                  <a:pt x="3970104" y="6646"/>
                </a:cubicBezTo>
                <a:cubicBezTo>
                  <a:pt x="4214021" y="48474"/>
                  <a:pt x="4241949" y="112795"/>
                  <a:pt x="4320987" y="110741"/>
                </a:cubicBezTo>
                <a:lnTo>
                  <a:pt x="4340497" y="107720"/>
                </a:lnTo>
                <a:lnTo>
                  <a:pt x="4340497" y="1676777"/>
                </a:lnTo>
                <a:lnTo>
                  <a:pt x="0" y="1676777"/>
                </a:lnTo>
                <a:lnTo>
                  <a:pt x="2132" y="1676251"/>
                </a:lnTo>
                <a:cubicBezTo>
                  <a:pt x="96538" y="1653341"/>
                  <a:pt x="212831" y="1626834"/>
                  <a:pt x="300379" y="1612450"/>
                </a:cubicBezTo>
                <a:cubicBezTo>
                  <a:pt x="475474" y="1583682"/>
                  <a:pt x="556486" y="1595488"/>
                  <a:pt x="556486" y="1595488"/>
                </a:cubicBezTo>
                <a:cubicBezTo>
                  <a:pt x="556486" y="1595488"/>
                  <a:pt x="552596" y="1535374"/>
                  <a:pt x="615288" y="1544511"/>
                </a:cubicBezTo>
                <a:cubicBezTo>
                  <a:pt x="611398" y="1433419"/>
                  <a:pt x="708196" y="1373260"/>
                  <a:pt x="824399" y="1369415"/>
                </a:cubicBezTo>
                <a:cubicBezTo>
                  <a:pt x="892248" y="1367154"/>
                  <a:pt x="930243" y="1406008"/>
                  <a:pt x="930243" y="1406008"/>
                </a:cubicBezTo>
                <a:cubicBezTo>
                  <a:pt x="938815" y="1400427"/>
                  <a:pt x="948748" y="1397301"/>
                  <a:pt x="958966" y="1396962"/>
                </a:cubicBezTo>
                <a:cubicBezTo>
                  <a:pt x="938069" y="1323821"/>
                  <a:pt x="1076571" y="984033"/>
                  <a:pt x="1428119" y="1007554"/>
                </a:cubicBezTo>
                <a:cubicBezTo>
                  <a:pt x="1455530" y="921340"/>
                  <a:pt x="1680291" y="869052"/>
                  <a:pt x="1813592" y="913470"/>
                </a:cubicBezTo>
                <a:cubicBezTo>
                  <a:pt x="1946892" y="957888"/>
                  <a:pt x="2074946" y="936991"/>
                  <a:pt x="2103669" y="921340"/>
                </a:cubicBezTo>
                <a:cubicBezTo>
                  <a:pt x="2132391" y="905690"/>
                  <a:pt x="2158581" y="943957"/>
                  <a:pt x="2226521" y="897322"/>
                </a:cubicBezTo>
                <a:cubicBezTo>
                  <a:pt x="2294460" y="850687"/>
                  <a:pt x="2366742" y="802876"/>
                  <a:pt x="2384202" y="703545"/>
                </a:cubicBezTo>
                <a:cubicBezTo>
                  <a:pt x="2401662" y="604214"/>
                  <a:pt x="2467837" y="578115"/>
                  <a:pt x="2502666" y="578115"/>
                </a:cubicBezTo>
                <a:cubicBezTo>
                  <a:pt x="2507913" y="520624"/>
                  <a:pt x="2595031" y="494480"/>
                  <a:pt x="2657769" y="504929"/>
                </a:cubicBezTo>
                <a:cubicBezTo>
                  <a:pt x="2718109" y="515015"/>
                  <a:pt x="2760537" y="562419"/>
                  <a:pt x="2760537" y="562419"/>
                </a:cubicBezTo>
                <a:cubicBezTo>
                  <a:pt x="2760537" y="562419"/>
                  <a:pt x="2793648" y="550207"/>
                  <a:pt x="2826758" y="558936"/>
                </a:cubicBezTo>
                <a:cubicBezTo>
                  <a:pt x="2821511" y="475301"/>
                  <a:pt x="2890988" y="302060"/>
                  <a:pt x="3075899" y="240091"/>
                </a:cubicBezTo>
                <a:cubicBezTo>
                  <a:pt x="3289036" y="168669"/>
                  <a:pt x="3446807" y="278449"/>
                  <a:pt x="3446807" y="278449"/>
                </a:cubicBezTo>
                <a:cubicBezTo>
                  <a:pt x="3457256" y="250540"/>
                  <a:pt x="3502534" y="264472"/>
                  <a:pt x="3502534" y="264472"/>
                </a:cubicBezTo>
                <a:cubicBezTo>
                  <a:pt x="3502534" y="264472"/>
                  <a:pt x="3627644" y="-11152"/>
                  <a:pt x="3911258" y="351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0" scaled="0"/>
          </a:gradFill>
          <a:ln w="4514" cap="flat">
            <a:noFill/>
            <a:miter/>
          </a:ln>
          <a:effectLst>
            <a:outerShdw blurRad="101600" dist="76200" dir="16200000" algn="r" rotWithShape="0">
              <a:schemeClr val="accent4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198140" y="5746512"/>
            <a:ext cx="2545165" cy="1111488"/>
          </a:xfrm>
          <a:custGeom>
            <a:avLst/>
            <a:gdLst>
              <a:gd name="connsiteX0" fmla="*/ 2291046 w 2545165"/>
              <a:gd name="connsiteY0" fmla="*/ 246 h 1111488"/>
              <a:gd name="connsiteX1" fmla="*/ 2545165 w 2545165"/>
              <a:gd name="connsiteY1" fmla="*/ 43531 h 1111488"/>
              <a:gd name="connsiteX2" fmla="*/ 2545165 w 2545165"/>
              <a:gd name="connsiteY2" fmla="*/ 1111488 h 1111488"/>
              <a:gd name="connsiteX3" fmla="*/ 0 w 2545165"/>
              <a:gd name="connsiteY3" fmla="*/ 1111488 h 1111488"/>
              <a:gd name="connsiteX4" fmla="*/ 59324 w 2545165"/>
              <a:gd name="connsiteY4" fmla="*/ 1097891 h 1111488"/>
              <a:gd name="connsiteX5" fmla="*/ 465051 w 2545165"/>
              <a:gd name="connsiteY5" fmla="*/ 885763 h 1111488"/>
              <a:gd name="connsiteX6" fmla="*/ 977310 w 2545165"/>
              <a:gd name="connsiteY6" fmla="*/ 610749 h 1111488"/>
              <a:gd name="connsiteX7" fmla="*/ 1345821 w 2545165"/>
              <a:gd name="connsiteY7" fmla="*/ 346816 h 1111488"/>
              <a:gd name="connsiteX8" fmla="*/ 1578407 w 2545165"/>
              <a:gd name="connsiteY8" fmla="*/ 448725 h 1111488"/>
              <a:gd name="connsiteX9" fmla="*/ 1703837 w 2545165"/>
              <a:gd name="connsiteY9" fmla="*/ 446102 h 1111488"/>
              <a:gd name="connsiteX10" fmla="*/ 2291046 w 2545165"/>
              <a:gd name="connsiteY10" fmla="*/ 246 h 1111488"/>
            </a:gdLst>
            <a:ahLst/>
            <a:cxnLst/>
            <a:rect l="l" t="t" r="r" b="b"/>
            <a:pathLst>
              <a:path w="2545165" h="1111488">
                <a:moveTo>
                  <a:pt x="2291046" y="246"/>
                </a:moveTo>
                <a:cubicBezTo>
                  <a:pt x="2368764" y="-1977"/>
                  <a:pt x="2453569" y="10718"/>
                  <a:pt x="2545165" y="43531"/>
                </a:cubicBezTo>
                <a:lnTo>
                  <a:pt x="2545165" y="1111488"/>
                </a:lnTo>
                <a:lnTo>
                  <a:pt x="0" y="1111488"/>
                </a:lnTo>
                <a:lnTo>
                  <a:pt x="59324" y="1097891"/>
                </a:lnTo>
                <a:cubicBezTo>
                  <a:pt x="279840" y="1039076"/>
                  <a:pt x="406259" y="954799"/>
                  <a:pt x="465051" y="885763"/>
                </a:cubicBezTo>
                <a:cubicBezTo>
                  <a:pt x="543439" y="793715"/>
                  <a:pt x="715956" y="480071"/>
                  <a:pt x="977310" y="610749"/>
                </a:cubicBezTo>
                <a:cubicBezTo>
                  <a:pt x="1024352" y="495767"/>
                  <a:pt x="1095865" y="334829"/>
                  <a:pt x="1345821" y="346816"/>
                </a:cubicBezTo>
                <a:cubicBezTo>
                  <a:pt x="1507844" y="354641"/>
                  <a:pt x="1578407" y="448725"/>
                  <a:pt x="1578407" y="448725"/>
                </a:cubicBezTo>
                <a:cubicBezTo>
                  <a:pt x="1635898" y="401683"/>
                  <a:pt x="1698636" y="427828"/>
                  <a:pt x="1703837" y="446102"/>
                </a:cubicBezTo>
                <a:cubicBezTo>
                  <a:pt x="1750548" y="299610"/>
                  <a:pt x="1954267" y="9877"/>
                  <a:pt x="2291046" y="246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1397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1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10354111" y="5056603"/>
            <a:ext cx="1837889" cy="1801397"/>
          </a:xfrm>
          <a:custGeom>
            <a:avLst/>
            <a:gdLst/>
            <a:ahLst/>
            <a:cxnLst/>
            <a:rect l="l" t="t" r="r" b="b"/>
            <a:pathLst>
              <a:path w="1841500" h="1803400">
                <a:moveTo>
                  <a:pt x="0" y="0"/>
                </a:moveTo>
                <a:lnTo>
                  <a:pt x="1837889" y="0"/>
                </a:lnTo>
                <a:lnTo>
                  <a:pt x="1837889" y="1801397"/>
                </a:lnTo>
                <a:lnTo>
                  <a:pt x="0" y="180139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2" name="标题 1"/>
          <p:cNvSpPr txBox="1"/>
          <p:nvPr/>
        </p:nvSpPr>
        <p:spPr>
          <a:xfrm>
            <a:off x="10532764" y="5262402"/>
            <a:ext cx="1659236" cy="1595598"/>
          </a:xfrm>
          <a:custGeom>
            <a:avLst/>
            <a:gdLst>
              <a:gd name="connsiteX0" fmla="*/ 1659236 w 1659236"/>
              <a:gd name="connsiteY0" fmla="*/ 0 h 1595598"/>
              <a:gd name="connsiteX1" fmla="*/ 1659236 w 1659236"/>
              <a:gd name="connsiteY1" fmla="*/ 1170334 h 1595598"/>
              <a:gd name="connsiteX2" fmla="*/ 836268 w 1659236"/>
              <a:gd name="connsiteY2" fmla="*/ 1595598 h 1595598"/>
              <a:gd name="connsiteX3" fmla="*/ 20922 w 1659236"/>
              <a:gd name="connsiteY3" fmla="*/ 1595598 h 1595598"/>
              <a:gd name="connsiteX4" fmla="*/ 6182 w 1659236"/>
              <a:gd name="connsiteY4" fmla="*/ 1516278 h 1595598"/>
              <a:gd name="connsiteX5" fmla="*/ 91467 w 1659236"/>
              <a:gd name="connsiteY5" fmla="*/ 1148597 h 1595598"/>
              <a:gd name="connsiteX6" fmla="*/ 400189 w 1659236"/>
              <a:gd name="connsiteY6" fmla="*/ 1035576 h 1595598"/>
              <a:gd name="connsiteX7" fmla="*/ 434634 w 1659236"/>
              <a:gd name="connsiteY7" fmla="*/ 1008000 h 1595598"/>
              <a:gd name="connsiteX8" fmla="*/ 577760 w 1659236"/>
              <a:gd name="connsiteY8" fmla="*/ 697895 h 1595598"/>
              <a:gd name="connsiteX9" fmla="*/ 752802 w 1659236"/>
              <a:gd name="connsiteY9" fmla="*/ 757149 h 1595598"/>
              <a:gd name="connsiteX10" fmla="*/ 806522 w 1659236"/>
              <a:gd name="connsiteY10" fmla="*/ 748800 h 1595598"/>
              <a:gd name="connsiteX11" fmla="*/ 947119 w 1659236"/>
              <a:gd name="connsiteY11" fmla="*/ 667696 h 1595598"/>
              <a:gd name="connsiteX12" fmla="*/ 915441 w 1659236"/>
              <a:gd name="connsiteY12" fmla="*/ 480249 h 1595598"/>
              <a:gd name="connsiteX13" fmla="*/ 1167628 w 1659236"/>
              <a:gd name="connsiteY13" fmla="*/ 110889 h 1595598"/>
              <a:gd name="connsiteX14" fmla="*/ 1454308 w 1659236"/>
              <a:gd name="connsiteY14" fmla="*/ 88848 h 1595598"/>
              <a:gd name="connsiteX15" fmla="*/ 1647354 w 1659236"/>
              <a:gd name="connsiteY15" fmla="*/ 37867 h 1595598"/>
            </a:gdLst>
            <a:ahLst/>
            <a:cxnLst/>
            <a:rect l="l" t="t" r="r" b="b"/>
            <a:pathLst>
              <a:path w="1659236" h="1595598">
                <a:moveTo>
                  <a:pt x="1659236" y="0"/>
                </a:moveTo>
                <a:lnTo>
                  <a:pt x="1659236" y="1170334"/>
                </a:lnTo>
                <a:lnTo>
                  <a:pt x="836268" y="1595598"/>
                </a:lnTo>
                <a:lnTo>
                  <a:pt x="20922" y="1595598"/>
                </a:lnTo>
                <a:lnTo>
                  <a:pt x="6182" y="1516278"/>
                </a:lnTo>
                <a:cubicBezTo>
                  <a:pt x="-10367" y="1390229"/>
                  <a:pt x="2550" y="1279879"/>
                  <a:pt x="91467" y="1148597"/>
                </a:cubicBezTo>
                <a:cubicBezTo>
                  <a:pt x="210023" y="973555"/>
                  <a:pt x="400189" y="1035576"/>
                  <a:pt x="400189" y="1035576"/>
                </a:cubicBezTo>
                <a:cubicBezTo>
                  <a:pt x="400189" y="1035576"/>
                  <a:pt x="411209" y="1009384"/>
                  <a:pt x="434634" y="1008000"/>
                </a:cubicBezTo>
                <a:cubicBezTo>
                  <a:pt x="415551" y="926896"/>
                  <a:pt x="411734" y="772511"/>
                  <a:pt x="577760" y="697895"/>
                </a:cubicBezTo>
                <a:cubicBezTo>
                  <a:pt x="685247" y="649662"/>
                  <a:pt x="752802" y="757149"/>
                  <a:pt x="752802" y="757149"/>
                </a:cubicBezTo>
                <a:cubicBezTo>
                  <a:pt x="759672" y="702046"/>
                  <a:pt x="796885" y="740403"/>
                  <a:pt x="806522" y="748800"/>
                </a:cubicBezTo>
                <a:cubicBezTo>
                  <a:pt x="816159" y="757197"/>
                  <a:pt x="897455" y="800707"/>
                  <a:pt x="947119" y="667696"/>
                </a:cubicBezTo>
                <a:cubicBezTo>
                  <a:pt x="981565" y="575380"/>
                  <a:pt x="936099" y="494037"/>
                  <a:pt x="915441" y="480249"/>
                </a:cubicBezTo>
                <a:cubicBezTo>
                  <a:pt x="843878" y="385166"/>
                  <a:pt x="915441" y="99869"/>
                  <a:pt x="1167628" y="110889"/>
                </a:cubicBezTo>
                <a:cubicBezTo>
                  <a:pt x="1184183" y="55786"/>
                  <a:pt x="1324780" y="-13153"/>
                  <a:pt x="1454308" y="88848"/>
                </a:cubicBezTo>
                <a:cubicBezTo>
                  <a:pt x="1559756" y="111605"/>
                  <a:pt x="1620227" y="84716"/>
                  <a:pt x="1647354" y="378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0740056" y="6069085"/>
            <a:ext cx="1451944" cy="788915"/>
          </a:xfrm>
          <a:custGeom>
            <a:avLst/>
            <a:gdLst>
              <a:gd name="connsiteX0" fmla="*/ 1451944 w 1451944"/>
              <a:gd name="connsiteY0" fmla="*/ 0 h 788915"/>
              <a:gd name="connsiteX1" fmla="*/ 1451944 w 1451944"/>
              <a:gd name="connsiteY1" fmla="*/ 788915 h 788915"/>
              <a:gd name="connsiteX2" fmla="*/ 0 w 1451944"/>
              <a:gd name="connsiteY2" fmla="*/ 788915 h 788915"/>
              <a:gd name="connsiteX3" fmla="*/ 52 w 1451944"/>
              <a:gd name="connsiteY3" fmla="*/ 788784 h 788915"/>
              <a:gd name="connsiteX4" fmla="*/ 81737 w 1451944"/>
              <a:gd name="connsiteY4" fmla="*/ 687849 h 788915"/>
              <a:gd name="connsiteX5" fmla="*/ 331634 w 1451944"/>
              <a:gd name="connsiteY5" fmla="*/ 630074 h 788915"/>
              <a:gd name="connsiteX6" fmla="*/ 486019 w 1451944"/>
              <a:gd name="connsiteY6" fmla="*/ 603309 h 788915"/>
              <a:gd name="connsiteX7" fmla="*/ 486019 w 1451944"/>
              <a:gd name="connsiteY7" fmla="*/ 491242 h 788915"/>
              <a:gd name="connsiteX8" fmla="*/ 549853 w 1451944"/>
              <a:gd name="connsiteY8" fmla="*/ 387381 h 788915"/>
              <a:gd name="connsiteX9" fmla="*/ 671271 w 1451944"/>
              <a:gd name="connsiteY9" fmla="*/ 431511 h 788915"/>
              <a:gd name="connsiteX10" fmla="*/ 977130 w 1451944"/>
              <a:gd name="connsiteY10" fmla="*/ 126892 h 788915"/>
              <a:gd name="connsiteX11" fmla="*/ 1245681 w 1451944"/>
              <a:gd name="connsiteY11" fmla="*/ 115872 h 788915"/>
              <a:gd name="connsiteX12" fmla="*/ 1387662 w 1451944"/>
              <a:gd name="connsiteY12" fmla="*/ 88296 h 788915"/>
              <a:gd name="connsiteX13" fmla="*/ 1430240 w 1451944"/>
              <a:gd name="connsiteY13" fmla="*/ 22050 h 788915"/>
            </a:gdLst>
            <a:ahLst/>
            <a:cxnLst/>
            <a:rect l="l" t="t" r="r" b="b"/>
            <a:pathLst>
              <a:path w="1451944" h="788915">
                <a:moveTo>
                  <a:pt x="1451944" y="0"/>
                </a:moveTo>
                <a:lnTo>
                  <a:pt x="1451944" y="788915"/>
                </a:lnTo>
                <a:lnTo>
                  <a:pt x="0" y="788915"/>
                </a:lnTo>
                <a:lnTo>
                  <a:pt x="52" y="788784"/>
                </a:lnTo>
                <a:cubicBezTo>
                  <a:pt x="19036" y="755798"/>
                  <a:pt x="45299" y="722080"/>
                  <a:pt x="81737" y="687849"/>
                </a:cubicBezTo>
                <a:cubicBezTo>
                  <a:pt x="203012" y="573921"/>
                  <a:pt x="331634" y="630074"/>
                  <a:pt x="331634" y="630074"/>
                </a:cubicBezTo>
                <a:cubicBezTo>
                  <a:pt x="331634" y="630074"/>
                  <a:pt x="425524" y="671676"/>
                  <a:pt x="486019" y="603309"/>
                </a:cubicBezTo>
                <a:cubicBezTo>
                  <a:pt x="545750" y="535850"/>
                  <a:pt x="486019" y="491242"/>
                  <a:pt x="486019" y="491242"/>
                </a:cubicBezTo>
                <a:cubicBezTo>
                  <a:pt x="486019" y="491242"/>
                  <a:pt x="480961" y="409422"/>
                  <a:pt x="549853" y="387381"/>
                </a:cubicBezTo>
                <a:cubicBezTo>
                  <a:pt x="618744" y="365339"/>
                  <a:pt x="671271" y="431511"/>
                  <a:pt x="671271" y="431511"/>
                </a:cubicBezTo>
                <a:cubicBezTo>
                  <a:pt x="664258" y="308805"/>
                  <a:pt x="777279" y="115872"/>
                  <a:pt x="977130" y="126892"/>
                </a:cubicBezTo>
                <a:cubicBezTo>
                  <a:pt x="1176981" y="137913"/>
                  <a:pt x="1245681" y="115872"/>
                  <a:pt x="1245681" y="115872"/>
                </a:cubicBezTo>
                <a:cubicBezTo>
                  <a:pt x="1245681" y="115872"/>
                  <a:pt x="1332511" y="190297"/>
                  <a:pt x="1387662" y="88296"/>
                </a:cubicBezTo>
                <a:cubicBezTo>
                  <a:pt x="1401450" y="62796"/>
                  <a:pt x="1415613" y="40743"/>
                  <a:pt x="1430240" y="2205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1677756" y="6604948"/>
            <a:ext cx="514244" cy="253052"/>
          </a:xfrm>
          <a:custGeom>
            <a:avLst/>
            <a:gdLst>
              <a:gd name="connsiteX0" fmla="*/ 321817 w 514244"/>
              <a:gd name="connsiteY0" fmla="*/ 368 h 253052"/>
              <a:gd name="connsiteX1" fmla="*/ 305310 w 514244"/>
              <a:gd name="connsiteY1" fmla="*/ 207137 h 253052"/>
              <a:gd name="connsiteX2" fmla="*/ 474020 w 514244"/>
              <a:gd name="connsiteY2" fmla="*/ 95682 h 253052"/>
              <a:gd name="connsiteX3" fmla="*/ 514244 w 514244"/>
              <a:gd name="connsiteY3" fmla="*/ 83820 h 253052"/>
              <a:gd name="connsiteX4" fmla="*/ 514244 w 514244"/>
              <a:gd name="connsiteY4" fmla="*/ 253052 h 253052"/>
              <a:gd name="connsiteX5" fmla="*/ 0 w 514244"/>
              <a:gd name="connsiteY5" fmla="*/ 253052 h 253052"/>
              <a:gd name="connsiteX6" fmla="*/ 6368 w 514244"/>
              <a:gd name="connsiteY6" fmla="*/ 251220 h 253052"/>
              <a:gd name="connsiteX7" fmla="*/ 126259 w 514244"/>
              <a:gd name="connsiteY7" fmla="*/ 123218 h 253052"/>
              <a:gd name="connsiteX8" fmla="*/ 149684 w 514244"/>
              <a:gd name="connsiteY8" fmla="*/ 207328 h 253052"/>
              <a:gd name="connsiteX9" fmla="*/ 321817 w 514244"/>
              <a:gd name="connsiteY9" fmla="*/ 368 h 253052"/>
            </a:gdLst>
            <a:ahLst/>
            <a:cxnLst/>
            <a:rect l="l" t="t" r="r" b="b"/>
            <a:pathLst>
              <a:path w="514244" h="253052">
                <a:moveTo>
                  <a:pt x="321817" y="368"/>
                </a:moveTo>
                <a:cubicBezTo>
                  <a:pt x="372817" y="-7885"/>
                  <a:pt x="346625" y="124411"/>
                  <a:pt x="305310" y="207137"/>
                </a:cubicBezTo>
                <a:cubicBezTo>
                  <a:pt x="359107" y="149243"/>
                  <a:pt x="419519" y="115387"/>
                  <a:pt x="474020" y="95682"/>
                </a:cubicBezTo>
                <a:lnTo>
                  <a:pt x="514244" y="83820"/>
                </a:lnTo>
                <a:lnTo>
                  <a:pt x="514244" y="253052"/>
                </a:lnTo>
                <a:lnTo>
                  <a:pt x="0" y="253052"/>
                </a:lnTo>
                <a:lnTo>
                  <a:pt x="6368" y="251220"/>
                </a:lnTo>
                <a:cubicBezTo>
                  <a:pt x="13238" y="226411"/>
                  <a:pt x="83513" y="125937"/>
                  <a:pt x="126259" y="123218"/>
                </a:cubicBezTo>
                <a:cubicBezTo>
                  <a:pt x="169006" y="120498"/>
                  <a:pt x="149684" y="207328"/>
                  <a:pt x="149684" y="207328"/>
                </a:cubicBezTo>
                <a:cubicBezTo>
                  <a:pt x="149684" y="207328"/>
                  <a:pt x="270816" y="8622"/>
                  <a:pt x="321817" y="36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5" name="图片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>
            <a:off x="4781763" y="607162"/>
            <a:ext cx="6441568" cy="625083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>
            <a:off x="7318808" y="2069356"/>
            <a:ext cx="1571814" cy="1327326"/>
          </a:xfrm>
          <a:custGeom>
            <a:avLst/>
            <a:gdLst>
              <a:gd name="connsiteX0" fmla="*/ 1571815 w 1571814"/>
              <a:gd name="connsiteY0" fmla="*/ 790289 h 1327326"/>
              <a:gd name="connsiteX1" fmla="*/ 640288 w 1571814"/>
              <a:gd name="connsiteY1" fmla="*/ 1063863 h 1327326"/>
              <a:gd name="connsiteX2" fmla="*/ 377952 w 1571814"/>
              <a:gd name="connsiteY2" fmla="*/ 678630 h 1327326"/>
              <a:gd name="connsiteX3" fmla="*/ 232534 w 1571814"/>
              <a:gd name="connsiteY3" fmla="*/ 559150 h 1327326"/>
              <a:gd name="connsiteX4" fmla="*/ 389235 w 1571814"/>
              <a:gd name="connsiteY4" fmla="*/ 237927 h 1327326"/>
              <a:gd name="connsiteX5" fmla="*/ 228354 w 1571814"/>
              <a:gd name="connsiteY5" fmla="*/ 0 h 1327326"/>
              <a:gd name="connsiteX6" fmla="*/ 1395 w 1571814"/>
              <a:gd name="connsiteY6" fmla="*/ 468258 h 1327326"/>
              <a:gd name="connsiteX7" fmla="*/ 197023 w 1571814"/>
              <a:gd name="connsiteY7" fmla="*/ 788581 h 1327326"/>
              <a:gd name="connsiteX8" fmla="*/ 306120 w 1571814"/>
              <a:gd name="connsiteY8" fmla="*/ 1219709 h 1327326"/>
              <a:gd name="connsiteX9" fmla="*/ 659347 w 1571814"/>
              <a:gd name="connsiteY9" fmla="*/ 1219709 h 1327326"/>
              <a:gd name="connsiteX10" fmla="*/ 951981 w 1571814"/>
              <a:gd name="connsiteY10" fmla="*/ 1325345 h 1327326"/>
              <a:gd name="connsiteX11" fmla="*/ 1199573 w 1571814"/>
              <a:gd name="connsiteY11" fmla="*/ 1223170 h 1327326"/>
              <a:gd name="connsiteX12" fmla="*/ 1255133 w 1571814"/>
              <a:gd name="connsiteY12" fmla="*/ 1308084 h 1327326"/>
              <a:gd name="connsiteX13" fmla="*/ 1571815 w 1571814"/>
              <a:gd name="connsiteY13" fmla="*/ 790289 h 1327326"/>
            </a:gdLst>
            <a:ahLst/>
            <a:cxnLst/>
            <a:rect l="l" t="t" r="r" b="b"/>
            <a:pathLst>
              <a:path w="1571814" h="1327326">
                <a:moveTo>
                  <a:pt x="1571815" y="790289"/>
                </a:moveTo>
                <a:cubicBezTo>
                  <a:pt x="1571815" y="790289"/>
                  <a:pt x="1177007" y="1334200"/>
                  <a:pt x="640288" y="1063863"/>
                </a:cubicBezTo>
                <a:cubicBezTo>
                  <a:pt x="484442" y="1039634"/>
                  <a:pt x="326033" y="862166"/>
                  <a:pt x="377952" y="678630"/>
                </a:cubicBezTo>
                <a:cubicBezTo>
                  <a:pt x="377952" y="678630"/>
                  <a:pt x="260224" y="692475"/>
                  <a:pt x="232534" y="559150"/>
                </a:cubicBezTo>
                <a:cubicBezTo>
                  <a:pt x="204844" y="425824"/>
                  <a:pt x="321673" y="262156"/>
                  <a:pt x="389235" y="237927"/>
                </a:cubicBezTo>
                <a:cubicBezTo>
                  <a:pt x="372783" y="173018"/>
                  <a:pt x="368782" y="67427"/>
                  <a:pt x="228354" y="0"/>
                </a:cubicBezTo>
                <a:cubicBezTo>
                  <a:pt x="78396" y="95117"/>
                  <a:pt x="-12495" y="198145"/>
                  <a:pt x="1395" y="468258"/>
                </a:cubicBezTo>
                <a:cubicBezTo>
                  <a:pt x="15285" y="738370"/>
                  <a:pt x="197023" y="788581"/>
                  <a:pt x="197023" y="788581"/>
                </a:cubicBezTo>
                <a:cubicBezTo>
                  <a:pt x="157196" y="991177"/>
                  <a:pt x="157196" y="1107151"/>
                  <a:pt x="306120" y="1219709"/>
                </a:cubicBezTo>
                <a:cubicBezTo>
                  <a:pt x="455044" y="1332267"/>
                  <a:pt x="659347" y="1219709"/>
                  <a:pt x="659347" y="1219709"/>
                </a:cubicBezTo>
                <a:cubicBezTo>
                  <a:pt x="659347" y="1219709"/>
                  <a:pt x="752846" y="1344404"/>
                  <a:pt x="951981" y="1325345"/>
                </a:cubicBezTo>
                <a:cubicBezTo>
                  <a:pt x="1151115" y="1306286"/>
                  <a:pt x="1199573" y="1223170"/>
                  <a:pt x="1199573" y="1223170"/>
                </a:cubicBezTo>
                <a:cubicBezTo>
                  <a:pt x="1199573" y="1223170"/>
                  <a:pt x="1170130" y="1327053"/>
                  <a:pt x="1255133" y="1308084"/>
                </a:cubicBezTo>
                <a:cubicBezTo>
                  <a:pt x="1340136" y="1289114"/>
                  <a:pt x="1507759" y="1140055"/>
                  <a:pt x="1571815" y="790289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48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7" name="图片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>
            <a:off x="7216410" y="1934503"/>
            <a:ext cx="642804" cy="979938"/>
          </a:xfrm>
          <a:custGeom>
            <a:avLst/>
            <a:gdLst/>
            <a:ahLst/>
            <a:cxnLst/>
            <a:rect l="l" t="t" r="r" b="b"/>
            <a:pathLst>
              <a:path w="647700" h="977900">
                <a:moveTo>
                  <a:pt x="0" y="0"/>
                </a:moveTo>
                <a:lnTo>
                  <a:pt x="642804" y="0"/>
                </a:lnTo>
                <a:lnTo>
                  <a:pt x="642804" y="979939"/>
                </a:lnTo>
                <a:lnTo>
                  <a:pt x="0" y="97993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8" name="标题 1"/>
          <p:cNvSpPr txBox="1"/>
          <p:nvPr/>
        </p:nvSpPr>
        <p:spPr>
          <a:xfrm>
            <a:off x="7396096" y="2092911"/>
            <a:ext cx="311946" cy="657341"/>
          </a:xfrm>
          <a:custGeom>
            <a:avLst/>
            <a:gdLst>
              <a:gd name="connsiteX0" fmla="*/ 213818 w 311946"/>
              <a:gd name="connsiteY0" fmla="*/ 15643 h 657341"/>
              <a:gd name="connsiteX1" fmla="*/ 208603 w 311946"/>
              <a:gd name="connsiteY1" fmla="*/ 11687 h 657341"/>
              <a:gd name="connsiteX2" fmla="*/ 194713 w 311946"/>
              <a:gd name="connsiteY2" fmla="*/ 1438 h 657341"/>
              <a:gd name="connsiteX3" fmla="*/ 192511 w 311946"/>
              <a:gd name="connsiteY3" fmla="*/ 0 h 657341"/>
              <a:gd name="connsiteX4" fmla="*/ 63455 w 311946"/>
              <a:gd name="connsiteY4" fmla="*/ 255953 h 657341"/>
              <a:gd name="connsiteX5" fmla="*/ 4614 w 311946"/>
              <a:gd name="connsiteY5" fmla="*/ 384109 h 657341"/>
              <a:gd name="connsiteX6" fmla="*/ 297921 w 311946"/>
              <a:gd name="connsiteY6" fmla="*/ 655255 h 657341"/>
              <a:gd name="connsiteX7" fmla="*/ 155246 w 311946"/>
              <a:gd name="connsiteY7" fmla="*/ 535595 h 657341"/>
              <a:gd name="connsiteX8" fmla="*/ 311946 w 311946"/>
              <a:gd name="connsiteY8" fmla="*/ 214373 h 657341"/>
              <a:gd name="connsiteX9" fmla="*/ 270321 w 311946"/>
              <a:gd name="connsiteY9" fmla="*/ 81811 h 657341"/>
              <a:gd name="connsiteX10" fmla="*/ 213818 w 311946"/>
              <a:gd name="connsiteY10" fmla="*/ 15643 h 657341"/>
            </a:gdLst>
            <a:ahLst/>
            <a:cxnLst/>
            <a:rect l="l" t="t" r="r" b="b"/>
            <a:pathLst>
              <a:path w="311946" h="657341">
                <a:moveTo>
                  <a:pt x="213818" y="15643"/>
                </a:moveTo>
                <a:cubicBezTo>
                  <a:pt x="212154" y="14295"/>
                  <a:pt x="210311" y="12991"/>
                  <a:pt x="208603" y="11687"/>
                </a:cubicBezTo>
                <a:cubicBezTo>
                  <a:pt x="204108" y="8136"/>
                  <a:pt x="199613" y="4720"/>
                  <a:pt x="194713" y="1438"/>
                </a:cubicBezTo>
                <a:cubicBezTo>
                  <a:pt x="194039" y="944"/>
                  <a:pt x="193230" y="494"/>
                  <a:pt x="192511" y="0"/>
                </a:cubicBezTo>
                <a:cubicBezTo>
                  <a:pt x="190937" y="1304"/>
                  <a:pt x="60039" y="107883"/>
                  <a:pt x="63455" y="255953"/>
                </a:cubicBezTo>
                <a:cubicBezTo>
                  <a:pt x="31585" y="230016"/>
                  <a:pt x="-14850" y="248985"/>
                  <a:pt x="4614" y="384109"/>
                </a:cubicBezTo>
                <a:cubicBezTo>
                  <a:pt x="21920" y="504444"/>
                  <a:pt x="108766" y="678360"/>
                  <a:pt x="297921" y="655255"/>
                </a:cubicBezTo>
                <a:cubicBezTo>
                  <a:pt x="280840" y="656379"/>
                  <a:pt x="180554" y="657458"/>
                  <a:pt x="155246" y="535595"/>
                </a:cubicBezTo>
                <a:cubicBezTo>
                  <a:pt x="127511" y="402269"/>
                  <a:pt x="244384" y="238602"/>
                  <a:pt x="311946" y="214373"/>
                </a:cubicBezTo>
                <a:cubicBezTo>
                  <a:pt x="302956" y="178412"/>
                  <a:pt x="297382" y="129550"/>
                  <a:pt x="270321" y="81811"/>
                </a:cubicBezTo>
                <a:cubicBezTo>
                  <a:pt x="255411" y="56685"/>
                  <a:pt x="236299" y="34304"/>
                  <a:pt x="213818" y="15643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50800" dir="108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8891472" y="5134795"/>
            <a:ext cx="937552" cy="1212063"/>
          </a:xfrm>
          <a:custGeom>
            <a:avLst/>
            <a:gdLst>
              <a:gd name="connsiteX0" fmla="*/ 465369 w 937552"/>
              <a:gd name="connsiteY0" fmla="*/ 1176094 h 1212063"/>
              <a:gd name="connsiteX1" fmla="*/ 280548 w 937552"/>
              <a:gd name="connsiteY1" fmla="*/ 813690 h 1212063"/>
              <a:gd name="connsiteX2" fmla="*/ 937553 w 937552"/>
              <a:gd name="connsiteY2" fmla="*/ 0 h 1212063"/>
              <a:gd name="connsiteX3" fmla="*/ 770192 w 937552"/>
              <a:gd name="connsiteY3" fmla="*/ 108061 h 1212063"/>
              <a:gd name="connsiteX4" fmla="*/ 522814 w 937552"/>
              <a:gd name="connsiteY4" fmla="*/ 54053 h 1212063"/>
              <a:gd name="connsiteX5" fmla="*/ 407878 w 937552"/>
              <a:gd name="connsiteY5" fmla="*/ 355438 h 1212063"/>
              <a:gd name="connsiteX6" fmla="*/ 364319 w 937552"/>
              <a:gd name="connsiteY6" fmla="*/ 214312 h 1212063"/>
              <a:gd name="connsiteX7" fmla="*/ 334828 w 937552"/>
              <a:gd name="connsiteY7" fmla="*/ 322373 h 1212063"/>
              <a:gd name="connsiteX8" fmla="*/ 106674 w 937552"/>
              <a:gd name="connsiteY8" fmla="*/ 400761 h 1212063"/>
              <a:gd name="connsiteX9" fmla="*/ 75011 w 937552"/>
              <a:gd name="connsiteY9" fmla="*/ 742268 h 1212063"/>
              <a:gd name="connsiteX10" fmla="*/ 115087 w 937552"/>
              <a:gd name="connsiteY10" fmla="*/ 1008009 h 1212063"/>
              <a:gd name="connsiteX11" fmla="*/ 106584 w 937552"/>
              <a:gd name="connsiteY11" fmla="*/ 1139501 h 1212063"/>
              <a:gd name="connsiteX12" fmla="*/ 465369 w 937552"/>
              <a:gd name="connsiteY12" fmla="*/ 1176094 h 1212063"/>
            </a:gdLst>
            <a:ahLst/>
            <a:cxnLst/>
            <a:rect l="l" t="t" r="r" b="b"/>
            <a:pathLst>
              <a:path w="937552" h="1212063">
                <a:moveTo>
                  <a:pt x="465369" y="1176094"/>
                </a:moveTo>
                <a:cubicBezTo>
                  <a:pt x="465369" y="1176094"/>
                  <a:pt x="64653" y="1193870"/>
                  <a:pt x="280548" y="813690"/>
                </a:cubicBezTo>
                <a:cubicBezTo>
                  <a:pt x="455644" y="505837"/>
                  <a:pt x="902678" y="376381"/>
                  <a:pt x="937553" y="0"/>
                </a:cubicBezTo>
                <a:cubicBezTo>
                  <a:pt x="937553" y="0"/>
                  <a:pt x="848716" y="125475"/>
                  <a:pt x="770192" y="108061"/>
                </a:cubicBezTo>
                <a:cubicBezTo>
                  <a:pt x="726633" y="1764"/>
                  <a:pt x="627347" y="-24380"/>
                  <a:pt x="522814" y="54053"/>
                </a:cubicBezTo>
                <a:cubicBezTo>
                  <a:pt x="418282" y="132486"/>
                  <a:pt x="407878" y="355438"/>
                  <a:pt x="407878" y="355438"/>
                </a:cubicBezTo>
                <a:cubicBezTo>
                  <a:pt x="407878" y="355438"/>
                  <a:pt x="414844" y="197124"/>
                  <a:pt x="364319" y="214312"/>
                </a:cubicBezTo>
                <a:cubicBezTo>
                  <a:pt x="313794" y="231501"/>
                  <a:pt x="334828" y="322373"/>
                  <a:pt x="334828" y="322373"/>
                </a:cubicBezTo>
                <a:cubicBezTo>
                  <a:pt x="334828" y="322373"/>
                  <a:pt x="234004" y="247468"/>
                  <a:pt x="106674" y="400761"/>
                </a:cubicBezTo>
                <a:cubicBezTo>
                  <a:pt x="-20656" y="554055"/>
                  <a:pt x="54204" y="710921"/>
                  <a:pt x="75011" y="742268"/>
                </a:cubicBezTo>
                <a:cubicBezTo>
                  <a:pt x="-5141" y="780580"/>
                  <a:pt x="-58063" y="920982"/>
                  <a:pt x="115087" y="1008009"/>
                </a:cubicBezTo>
                <a:cubicBezTo>
                  <a:pt x="68045" y="1028002"/>
                  <a:pt x="56285" y="1092459"/>
                  <a:pt x="106584" y="1139501"/>
                </a:cubicBezTo>
                <a:cubicBezTo>
                  <a:pt x="156882" y="1186543"/>
                  <a:pt x="303165" y="1254844"/>
                  <a:pt x="465369" y="1176094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139700" dist="76200" dir="16200000" algn="r" rotWithShape="0">
              <a:schemeClr val="accent4">
                <a:lumMod val="75000"/>
                <a:alpha val="2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9108387" y="5311755"/>
            <a:ext cx="659663" cy="816710"/>
          </a:xfrm>
          <a:custGeom>
            <a:avLst/>
            <a:gdLst>
              <a:gd name="connsiteX0" fmla="*/ 659664 w 659663"/>
              <a:gd name="connsiteY0" fmla="*/ 15595 h 816710"/>
              <a:gd name="connsiteX1" fmla="*/ 468827 w 659663"/>
              <a:gd name="connsiteY1" fmla="*/ 102170 h 816710"/>
              <a:gd name="connsiteX2" fmla="*/ 457519 w 659663"/>
              <a:gd name="connsiteY2" fmla="*/ 2659 h 816710"/>
              <a:gd name="connsiteX3" fmla="*/ 373884 w 659663"/>
              <a:gd name="connsiteY3" fmla="*/ 84620 h 816710"/>
              <a:gd name="connsiteX4" fmla="*/ 330505 w 659663"/>
              <a:gd name="connsiteY4" fmla="*/ 2885 h 816710"/>
              <a:gd name="connsiteX5" fmla="*/ 252072 w 659663"/>
              <a:gd name="connsiteY5" fmla="*/ 242889 h 816710"/>
              <a:gd name="connsiteX6" fmla="*/ 118410 w 659663"/>
              <a:gd name="connsiteY6" fmla="*/ 429067 h 816710"/>
              <a:gd name="connsiteX7" fmla="*/ 53048 w 659663"/>
              <a:gd name="connsiteY7" fmla="*/ 356695 h 816710"/>
              <a:gd name="connsiteX8" fmla="*/ 307 w 659663"/>
              <a:gd name="connsiteY8" fmla="*/ 816710 h 816710"/>
              <a:gd name="connsiteX9" fmla="*/ 307 w 659663"/>
              <a:gd name="connsiteY9" fmla="*/ 816710 h 816710"/>
              <a:gd name="connsiteX10" fmla="*/ 63633 w 659663"/>
              <a:gd name="connsiteY10" fmla="*/ 636775 h 816710"/>
              <a:gd name="connsiteX11" fmla="*/ 659664 w 659663"/>
              <a:gd name="connsiteY11" fmla="*/ 15595 h 816710"/>
            </a:gdLst>
            <a:ahLst/>
            <a:cxnLst/>
            <a:rect l="l" t="t" r="r" b="b"/>
            <a:pathLst>
              <a:path w="659663" h="816710">
                <a:moveTo>
                  <a:pt x="659664" y="15595"/>
                </a:moveTo>
                <a:cubicBezTo>
                  <a:pt x="553864" y="-13987"/>
                  <a:pt x="468827" y="102170"/>
                  <a:pt x="468827" y="102170"/>
                </a:cubicBezTo>
                <a:cubicBezTo>
                  <a:pt x="468827" y="102170"/>
                  <a:pt x="517633" y="22923"/>
                  <a:pt x="457519" y="2659"/>
                </a:cubicBezTo>
                <a:cubicBezTo>
                  <a:pt x="397405" y="-17606"/>
                  <a:pt x="373884" y="84620"/>
                  <a:pt x="373884" y="84620"/>
                </a:cubicBezTo>
                <a:cubicBezTo>
                  <a:pt x="373884" y="84620"/>
                  <a:pt x="373024" y="-598"/>
                  <a:pt x="330505" y="2885"/>
                </a:cubicBezTo>
                <a:cubicBezTo>
                  <a:pt x="287987" y="6368"/>
                  <a:pt x="275186" y="118771"/>
                  <a:pt x="252072" y="242889"/>
                </a:cubicBezTo>
                <a:cubicBezTo>
                  <a:pt x="228958" y="367008"/>
                  <a:pt x="164140" y="431057"/>
                  <a:pt x="118410" y="429067"/>
                </a:cubicBezTo>
                <a:cubicBezTo>
                  <a:pt x="118410" y="429067"/>
                  <a:pt x="102714" y="346110"/>
                  <a:pt x="53048" y="356695"/>
                </a:cubicBezTo>
                <a:cubicBezTo>
                  <a:pt x="-22716" y="372481"/>
                  <a:pt x="7137" y="719867"/>
                  <a:pt x="307" y="816710"/>
                </a:cubicBezTo>
                <a:lnTo>
                  <a:pt x="307" y="816710"/>
                </a:lnTo>
                <a:cubicBezTo>
                  <a:pt x="3066" y="769759"/>
                  <a:pt x="21521" y="710911"/>
                  <a:pt x="63633" y="636775"/>
                </a:cubicBezTo>
                <a:cubicBezTo>
                  <a:pt x="205121" y="388041"/>
                  <a:pt x="523966" y="255690"/>
                  <a:pt x="659664" y="15595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000" scaled="0"/>
          </a:gradFill>
          <a:ln w="4514" cap="flat">
            <a:noFill/>
            <a:miter/>
          </a:ln>
          <a:effectLst>
            <a:outerShdw blurRad="508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6182320" y="4776586"/>
            <a:ext cx="2104539" cy="948683"/>
          </a:xfrm>
          <a:custGeom>
            <a:avLst/>
            <a:gdLst>
              <a:gd name="connsiteX0" fmla="*/ 0 w 2104539"/>
              <a:gd name="connsiteY0" fmla="*/ 254196 h 948683"/>
              <a:gd name="connsiteX1" fmla="*/ 411210 w 2104539"/>
              <a:gd name="connsiteY1" fmla="*/ 128766 h 948683"/>
              <a:gd name="connsiteX2" fmla="*/ 902527 w 2104539"/>
              <a:gd name="connsiteY2" fmla="*/ 661923 h 948683"/>
              <a:gd name="connsiteX3" fmla="*/ 1041934 w 2104539"/>
              <a:gd name="connsiteY3" fmla="*/ 842853 h 948683"/>
              <a:gd name="connsiteX4" fmla="*/ 1369464 w 2104539"/>
              <a:gd name="connsiteY4" fmla="*/ 858911 h 948683"/>
              <a:gd name="connsiteX5" fmla="*/ 1756248 w 2104539"/>
              <a:gd name="connsiteY5" fmla="*/ 895097 h 948683"/>
              <a:gd name="connsiteX6" fmla="*/ 2104539 w 2104539"/>
              <a:gd name="connsiteY6" fmla="*/ 724389 h 948683"/>
              <a:gd name="connsiteX7" fmla="*/ 1379731 w 2104539"/>
              <a:gd name="connsiteY7" fmla="*/ 640754 h 948683"/>
              <a:gd name="connsiteX8" fmla="*/ 864079 w 2104539"/>
              <a:gd name="connsiteY8" fmla="*/ 187749 h 948683"/>
              <a:gd name="connsiteX9" fmla="*/ 189977 w 2104539"/>
              <a:gd name="connsiteY9" fmla="*/ 48613 h 948683"/>
              <a:gd name="connsiteX10" fmla="*/ 0 w 2104539"/>
              <a:gd name="connsiteY10" fmla="*/ 254196 h 948683"/>
            </a:gdLst>
            <a:ahLst/>
            <a:cxnLst/>
            <a:rect l="l" t="t" r="r" b="b"/>
            <a:pathLst>
              <a:path w="2104539" h="948683">
                <a:moveTo>
                  <a:pt x="0" y="254196"/>
                </a:moveTo>
                <a:cubicBezTo>
                  <a:pt x="0" y="254196"/>
                  <a:pt x="153339" y="45131"/>
                  <a:pt x="411210" y="128766"/>
                </a:cubicBezTo>
                <a:cubicBezTo>
                  <a:pt x="669081" y="212401"/>
                  <a:pt x="707393" y="871033"/>
                  <a:pt x="902527" y="661923"/>
                </a:cubicBezTo>
                <a:cubicBezTo>
                  <a:pt x="933873" y="836159"/>
                  <a:pt x="996611" y="881437"/>
                  <a:pt x="1041934" y="842853"/>
                </a:cubicBezTo>
                <a:cubicBezTo>
                  <a:pt x="1237068" y="1020572"/>
                  <a:pt x="1369464" y="937842"/>
                  <a:pt x="1369464" y="858911"/>
                </a:cubicBezTo>
                <a:cubicBezTo>
                  <a:pt x="1550666" y="985562"/>
                  <a:pt x="1756248" y="895097"/>
                  <a:pt x="1756248" y="895097"/>
                </a:cubicBezTo>
                <a:cubicBezTo>
                  <a:pt x="1756248" y="895097"/>
                  <a:pt x="2007153" y="909074"/>
                  <a:pt x="2104539" y="724389"/>
                </a:cubicBezTo>
                <a:cubicBezTo>
                  <a:pt x="2104539" y="724389"/>
                  <a:pt x="1721238" y="950869"/>
                  <a:pt x="1379731" y="640754"/>
                </a:cubicBezTo>
                <a:cubicBezTo>
                  <a:pt x="1125388" y="609362"/>
                  <a:pt x="1012126" y="355381"/>
                  <a:pt x="864079" y="187749"/>
                </a:cubicBezTo>
                <a:cubicBezTo>
                  <a:pt x="679485" y="-21090"/>
                  <a:pt x="369370" y="-36741"/>
                  <a:pt x="189977" y="48613"/>
                </a:cubicBezTo>
                <a:cubicBezTo>
                  <a:pt x="32115" y="123700"/>
                  <a:pt x="0" y="254196"/>
                  <a:pt x="0" y="25419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79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6635641" y="4925118"/>
            <a:ext cx="1302926" cy="800151"/>
          </a:xfrm>
          <a:custGeom>
            <a:avLst/>
            <a:gdLst>
              <a:gd name="connsiteX0" fmla="*/ 839473 w 1302926"/>
              <a:gd name="connsiteY0" fmla="*/ 565679 h 800151"/>
              <a:gd name="connsiteX1" fmla="*/ 632126 w 1302926"/>
              <a:gd name="connsiteY1" fmla="*/ 469831 h 800151"/>
              <a:gd name="connsiteX2" fmla="*/ 365570 w 1302926"/>
              <a:gd name="connsiteY2" fmla="*/ 274291 h 800151"/>
              <a:gd name="connsiteX3" fmla="*/ 0 w 1302926"/>
              <a:gd name="connsiteY3" fmla="*/ 0 h 800151"/>
              <a:gd name="connsiteX4" fmla="*/ 0 w 1302926"/>
              <a:gd name="connsiteY4" fmla="*/ 0 h 800151"/>
              <a:gd name="connsiteX5" fmla="*/ 449205 w 1302926"/>
              <a:gd name="connsiteY5" fmla="*/ 513390 h 800151"/>
              <a:gd name="connsiteX6" fmla="*/ 588612 w 1302926"/>
              <a:gd name="connsiteY6" fmla="*/ 694321 h 800151"/>
              <a:gd name="connsiteX7" fmla="*/ 916142 w 1302926"/>
              <a:gd name="connsiteY7" fmla="*/ 710379 h 800151"/>
              <a:gd name="connsiteX8" fmla="*/ 1302926 w 1302926"/>
              <a:gd name="connsiteY8" fmla="*/ 746565 h 800151"/>
              <a:gd name="connsiteX9" fmla="*/ 839473 w 1302926"/>
              <a:gd name="connsiteY9" fmla="*/ 565679 h 800151"/>
            </a:gdLst>
            <a:ahLst/>
            <a:cxnLst/>
            <a:rect l="l" t="t" r="r" b="b"/>
            <a:pathLst>
              <a:path w="1302926" h="800151">
                <a:moveTo>
                  <a:pt x="839473" y="565679"/>
                </a:moveTo>
                <a:cubicBezTo>
                  <a:pt x="755838" y="617923"/>
                  <a:pt x="656552" y="544782"/>
                  <a:pt x="632126" y="469831"/>
                </a:cubicBezTo>
                <a:cubicBezTo>
                  <a:pt x="550119" y="540168"/>
                  <a:pt x="428308" y="363580"/>
                  <a:pt x="365570" y="274291"/>
                </a:cubicBezTo>
                <a:cubicBezTo>
                  <a:pt x="302833" y="185001"/>
                  <a:pt x="175593" y="67351"/>
                  <a:pt x="0" y="0"/>
                </a:cubicBezTo>
                <a:lnTo>
                  <a:pt x="0" y="0"/>
                </a:lnTo>
                <a:cubicBezTo>
                  <a:pt x="220645" y="136422"/>
                  <a:pt x="265244" y="710514"/>
                  <a:pt x="449205" y="513390"/>
                </a:cubicBezTo>
                <a:cubicBezTo>
                  <a:pt x="480552" y="687626"/>
                  <a:pt x="543289" y="732904"/>
                  <a:pt x="588612" y="694321"/>
                </a:cubicBezTo>
                <a:cubicBezTo>
                  <a:pt x="783746" y="872040"/>
                  <a:pt x="916142" y="789310"/>
                  <a:pt x="916142" y="710379"/>
                </a:cubicBezTo>
                <a:cubicBezTo>
                  <a:pt x="1097344" y="837030"/>
                  <a:pt x="1302926" y="746565"/>
                  <a:pt x="1302926" y="746565"/>
                </a:cubicBezTo>
                <a:cubicBezTo>
                  <a:pt x="1049443" y="813419"/>
                  <a:pt x="839473" y="565679"/>
                  <a:pt x="839473" y="565679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5537152" y="3022624"/>
            <a:ext cx="6654848" cy="2344680"/>
          </a:xfrm>
          <a:custGeom>
            <a:avLst/>
            <a:gdLst>
              <a:gd name="connsiteX0" fmla="*/ 6650242 w 6654848"/>
              <a:gd name="connsiteY0" fmla="*/ 0 h 2344680"/>
              <a:gd name="connsiteX1" fmla="*/ 6654848 w 6654848"/>
              <a:gd name="connsiteY1" fmla="*/ 308 h 2344680"/>
              <a:gd name="connsiteX2" fmla="*/ 6654848 w 6654848"/>
              <a:gd name="connsiteY2" fmla="*/ 1887458 h 2344680"/>
              <a:gd name="connsiteX3" fmla="*/ 6629808 w 6654848"/>
              <a:gd name="connsiteY3" fmla="*/ 1884976 h 2344680"/>
              <a:gd name="connsiteX4" fmla="*/ 6239548 w 6654848"/>
              <a:gd name="connsiteY4" fmla="*/ 1634520 h 2344680"/>
              <a:gd name="connsiteX5" fmla="*/ 5749449 w 6654848"/>
              <a:gd name="connsiteY5" fmla="*/ 1795910 h 2344680"/>
              <a:gd name="connsiteX6" fmla="*/ 5185835 w 6654848"/>
              <a:gd name="connsiteY6" fmla="*/ 1798752 h 2344680"/>
              <a:gd name="connsiteX7" fmla="*/ 4896971 w 6654848"/>
              <a:gd name="connsiteY7" fmla="*/ 2042282 h 2344680"/>
              <a:gd name="connsiteX8" fmla="*/ 4483572 w 6654848"/>
              <a:gd name="connsiteY8" fmla="*/ 1985627 h 2344680"/>
              <a:gd name="connsiteX9" fmla="*/ 4370310 w 6654848"/>
              <a:gd name="connsiteY9" fmla="*/ 1592028 h 2344680"/>
              <a:gd name="connsiteX10" fmla="*/ 3550963 w 6654848"/>
              <a:gd name="connsiteY10" fmla="*/ 1993223 h 2344680"/>
              <a:gd name="connsiteX11" fmla="*/ 3205492 w 6654848"/>
              <a:gd name="connsiteY11" fmla="*/ 2076295 h 2344680"/>
              <a:gd name="connsiteX12" fmla="*/ 2956326 w 6654848"/>
              <a:gd name="connsiteY12" fmla="*/ 2285813 h 2344680"/>
              <a:gd name="connsiteX13" fmla="*/ 2356004 w 6654848"/>
              <a:gd name="connsiteY13" fmla="*/ 2249937 h 2344680"/>
              <a:gd name="connsiteX14" fmla="*/ 1938782 w 6654848"/>
              <a:gd name="connsiteY14" fmla="*/ 2057769 h 2344680"/>
              <a:gd name="connsiteX15" fmla="*/ 864633 w 6654848"/>
              <a:gd name="connsiteY15" fmla="*/ 1495087 h 2344680"/>
              <a:gd name="connsiteX16" fmla="*/ 94393 w 6654848"/>
              <a:gd name="connsiteY16" fmla="*/ 2142557 h 2344680"/>
              <a:gd name="connsiteX17" fmla="*/ 0 w 6654848"/>
              <a:gd name="connsiteY17" fmla="*/ 2155789 h 2344680"/>
              <a:gd name="connsiteX18" fmla="*/ 235983 w 6654848"/>
              <a:gd name="connsiteY18" fmla="*/ 1478718 h 2344680"/>
              <a:gd name="connsiteX19" fmla="*/ 536168 w 6654848"/>
              <a:gd name="connsiteY19" fmla="*/ 1419219 h 2344680"/>
              <a:gd name="connsiteX20" fmla="*/ 1402663 w 6654848"/>
              <a:gd name="connsiteY20" fmla="*/ 1320121 h 2344680"/>
              <a:gd name="connsiteX21" fmla="*/ 1413985 w 6654848"/>
              <a:gd name="connsiteY21" fmla="*/ 1405105 h 2344680"/>
              <a:gd name="connsiteX22" fmla="*/ 2110562 w 6654848"/>
              <a:gd name="connsiteY22" fmla="*/ 1566494 h 2344680"/>
              <a:gd name="connsiteX23" fmla="*/ 2756219 w 6654848"/>
              <a:gd name="connsiteY23" fmla="*/ 1317279 h 2344680"/>
              <a:gd name="connsiteX24" fmla="*/ 2770382 w 6654848"/>
              <a:gd name="connsiteY24" fmla="*/ 1356928 h 2344680"/>
              <a:gd name="connsiteX25" fmla="*/ 3130017 w 6654848"/>
              <a:gd name="connsiteY25" fmla="*/ 1790322 h 2344680"/>
              <a:gd name="connsiteX26" fmla="*/ 4007882 w 6654848"/>
              <a:gd name="connsiteY26" fmla="*/ 980483 h 2344680"/>
              <a:gd name="connsiteX27" fmla="*/ 4596883 w 6654848"/>
              <a:gd name="connsiteY27" fmla="*/ 1065417 h 2344680"/>
              <a:gd name="connsiteX28" fmla="*/ 5041452 w 6654848"/>
              <a:gd name="connsiteY28" fmla="*/ 1000283 h 2344680"/>
              <a:gd name="connsiteX29" fmla="*/ 5341638 w 6654848"/>
              <a:gd name="connsiteY29" fmla="*/ 513223 h 2344680"/>
              <a:gd name="connsiteX30" fmla="*/ 5950439 w 6654848"/>
              <a:gd name="connsiteY30" fmla="*/ 397118 h 2344680"/>
              <a:gd name="connsiteX31" fmla="*/ 6145841 w 6654848"/>
              <a:gd name="connsiteY31" fmla="*/ 264056 h 2344680"/>
              <a:gd name="connsiteX32" fmla="*/ 6145841 w 6654848"/>
              <a:gd name="connsiteY32" fmla="*/ 425446 h 2344680"/>
              <a:gd name="connsiteX33" fmla="*/ 6366974 w 6654848"/>
              <a:gd name="connsiteY33" fmla="*/ 235630 h 2344680"/>
              <a:gd name="connsiteX34" fmla="*/ 6650242 w 6654848"/>
              <a:gd name="connsiteY34" fmla="*/ 0 h 2344680"/>
            </a:gdLst>
            <a:ahLst/>
            <a:cxnLst/>
            <a:rect l="l" t="t" r="r" b="b"/>
            <a:pathLst>
              <a:path w="6654848" h="2344680">
                <a:moveTo>
                  <a:pt x="6650242" y="0"/>
                </a:moveTo>
                <a:lnTo>
                  <a:pt x="6654848" y="308"/>
                </a:lnTo>
                <a:lnTo>
                  <a:pt x="6654848" y="1887458"/>
                </a:lnTo>
                <a:lnTo>
                  <a:pt x="6629808" y="1884976"/>
                </a:lnTo>
                <a:cubicBezTo>
                  <a:pt x="6465634" y="1848494"/>
                  <a:pt x="6382020" y="1708881"/>
                  <a:pt x="6239548" y="1634520"/>
                </a:cubicBezTo>
                <a:cubicBezTo>
                  <a:pt x="6049585" y="1535373"/>
                  <a:pt x="5911182" y="1609035"/>
                  <a:pt x="5749449" y="1795910"/>
                </a:cubicBezTo>
                <a:cubicBezTo>
                  <a:pt x="5587716" y="1982784"/>
                  <a:pt x="5287776" y="1965827"/>
                  <a:pt x="5185835" y="1798752"/>
                </a:cubicBezTo>
                <a:cubicBezTo>
                  <a:pt x="5137708" y="2025276"/>
                  <a:pt x="4993275" y="2079089"/>
                  <a:pt x="4896971" y="2042282"/>
                </a:cubicBezTo>
                <a:cubicBezTo>
                  <a:pt x="4585513" y="2200829"/>
                  <a:pt x="4483572" y="1985627"/>
                  <a:pt x="4483572" y="1985627"/>
                </a:cubicBezTo>
                <a:cubicBezTo>
                  <a:pt x="4483572" y="1985627"/>
                  <a:pt x="4664811" y="1671130"/>
                  <a:pt x="4370310" y="1592028"/>
                </a:cubicBezTo>
                <a:cubicBezTo>
                  <a:pt x="4075810" y="1512926"/>
                  <a:pt x="3705736" y="1768611"/>
                  <a:pt x="3550963" y="1993223"/>
                </a:cubicBezTo>
                <a:cubicBezTo>
                  <a:pt x="3396190" y="2217836"/>
                  <a:pt x="3205492" y="2076295"/>
                  <a:pt x="3205492" y="2076295"/>
                </a:cubicBezTo>
                <a:cubicBezTo>
                  <a:pt x="3205492" y="2076295"/>
                  <a:pt x="3182899" y="2185734"/>
                  <a:pt x="2956326" y="2285813"/>
                </a:cubicBezTo>
                <a:cubicBezTo>
                  <a:pt x="2729753" y="2385891"/>
                  <a:pt x="2507003" y="2347957"/>
                  <a:pt x="2356004" y="2249937"/>
                </a:cubicBezTo>
                <a:cubicBezTo>
                  <a:pt x="2221962" y="2302819"/>
                  <a:pt x="2029402" y="2183823"/>
                  <a:pt x="1938782" y="2057769"/>
                </a:cubicBezTo>
                <a:cubicBezTo>
                  <a:pt x="1848163" y="1931716"/>
                  <a:pt x="1570669" y="1487588"/>
                  <a:pt x="864633" y="1495087"/>
                </a:cubicBezTo>
                <a:cubicBezTo>
                  <a:pt x="158596" y="1502585"/>
                  <a:pt x="94393" y="2142557"/>
                  <a:pt x="94393" y="2142557"/>
                </a:cubicBezTo>
                <a:lnTo>
                  <a:pt x="0" y="2155789"/>
                </a:lnTo>
                <a:cubicBezTo>
                  <a:pt x="0" y="2155789"/>
                  <a:pt x="15095" y="1750722"/>
                  <a:pt x="235983" y="1478718"/>
                </a:cubicBezTo>
                <a:cubicBezTo>
                  <a:pt x="418545" y="1253860"/>
                  <a:pt x="527641" y="1356928"/>
                  <a:pt x="536168" y="1419219"/>
                </a:cubicBezTo>
                <a:cubicBezTo>
                  <a:pt x="890118" y="1232345"/>
                  <a:pt x="1289401" y="1283315"/>
                  <a:pt x="1402663" y="1320121"/>
                </a:cubicBezTo>
                <a:cubicBezTo>
                  <a:pt x="1515925" y="1356928"/>
                  <a:pt x="1413985" y="1405105"/>
                  <a:pt x="1413985" y="1405105"/>
                </a:cubicBezTo>
                <a:cubicBezTo>
                  <a:pt x="1646193" y="1543852"/>
                  <a:pt x="1954858" y="1574973"/>
                  <a:pt x="2110562" y="1566494"/>
                </a:cubicBezTo>
                <a:cubicBezTo>
                  <a:pt x="2328607" y="1736412"/>
                  <a:pt x="2580665" y="1416426"/>
                  <a:pt x="2756219" y="1317279"/>
                </a:cubicBezTo>
                <a:cubicBezTo>
                  <a:pt x="2769187" y="1325914"/>
                  <a:pt x="2774945" y="1342034"/>
                  <a:pt x="2770382" y="1356928"/>
                </a:cubicBezTo>
                <a:cubicBezTo>
                  <a:pt x="2642957" y="1592175"/>
                  <a:pt x="2739261" y="1827129"/>
                  <a:pt x="3130017" y="1790322"/>
                </a:cubicBezTo>
                <a:cubicBezTo>
                  <a:pt x="3520773" y="1753516"/>
                  <a:pt x="3682261" y="1263662"/>
                  <a:pt x="4007882" y="980483"/>
                </a:cubicBezTo>
                <a:cubicBezTo>
                  <a:pt x="4333504" y="697304"/>
                  <a:pt x="4588404" y="926670"/>
                  <a:pt x="4596883" y="1065417"/>
                </a:cubicBezTo>
                <a:cubicBezTo>
                  <a:pt x="4795079" y="818946"/>
                  <a:pt x="4984846" y="830415"/>
                  <a:pt x="5041452" y="1000283"/>
                </a:cubicBezTo>
                <a:cubicBezTo>
                  <a:pt x="5041452" y="1000283"/>
                  <a:pt x="5112271" y="802038"/>
                  <a:pt x="5341638" y="513223"/>
                </a:cubicBezTo>
                <a:cubicBezTo>
                  <a:pt x="5571004" y="224407"/>
                  <a:pt x="5905153" y="312184"/>
                  <a:pt x="5950439" y="397118"/>
                </a:cubicBezTo>
                <a:cubicBezTo>
                  <a:pt x="5950439" y="397118"/>
                  <a:pt x="6097714" y="258420"/>
                  <a:pt x="6145841" y="264056"/>
                </a:cubicBezTo>
                <a:cubicBezTo>
                  <a:pt x="6193968" y="269692"/>
                  <a:pt x="6202448" y="354676"/>
                  <a:pt x="6145841" y="425446"/>
                </a:cubicBezTo>
                <a:cubicBezTo>
                  <a:pt x="6145841" y="425446"/>
                  <a:pt x="6298997" y="365801"/>
                  <a:pt x="6366974" y="235630"/>
                </a:cubicBezTo>
                <a:cubicBezTo>
                  <a:pt x="6417956" y="138003"/>
                  <a:pt x="6499208" y="10078"/>
                  <a:pt x="6650242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</a:gradFill>
          <a:ln w="490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8939370" y="3927653"/>
            <a:ext cx="3252630" cy="1207143"/>
          </a:xfrm>
          <a:custGeom>
            <a:avLst/>
            <a:gdLst>
              <a:gd name="connsiteX0" fmla="*/ 3252630 w 3252630"/>
              <a:gd name="connsiteY0" fmla="*/ 0 h 1207143"/>
              <a:gd name="connsiteX1" fmla="*/ 3252630 w 3252630"/>
              <a:gd name="connsiteY1" fmla="*/ 982578 h 1207143"/>
              <a:gd name="connsiteX2" fmla="*/ 3227590 w 3252630"/>
              <a:gd name="connsiteY2" fmla="*/ 980096 h 1207143"/>
              <a:gd name="connsiteX3" fmla="*/ 2837330 w 3252630"/>
              <a:gd name="connsiteY3" fmla="*/ 729639 h 1207143"/>
              <a:gd name="connsiteX4" fmla="*/ 2347231 w 3252630"/>
              <a:gd name="connsiteY4" fmla="*/ 891029 h 1207143"/>
              <a:gd name="connsiteX5" fmla="*/ 1783617 w 3252630"/>
              <a:gd name="connsiteY5" fmla="*/ 893871 h 1207143"/>
              <a:gd name="connsiteX6" fmla="*/ 1494753 w 3252630"/>
              <a:gd name="connsiteY6" fmla="*/ 1137402 h 1207143"/>
              <a:gd name="connsiteX7" fmla="*/ 1081354 w 3252630"/>
              <a:gd name="connsiteY7" fmla="*/ 1080746 h 1207143"/>
              <a:gd name="connsiteX8" fmla="*/ 968092 w 3252630"/>
              <a:gd name="connsiteY8" fmla="*/ 687148 h 1207143"/>
              <a:gd name="connsiteX9" fmla="*/ 148500 w 3252630"/>
              <a:gd name="connsiteY9" fmla="*/ 1088441 h 1207143"/>
              <a:gd name="connsiteX10" fmla="*/ 0 w 3252630"/>
              <a:gd name="connsiteY10" fmla="*/ 1207143 h 1207143"/>
              <a:gd name="connsiteX11" fmla="*/ 191923 w 3252630"/>
              <a:gd name="connsiteY11" fmla="*/ 868484 h 1207143"/>
              <a:gd name="connsiteX12" fmla="*/ 833952 w 3252630"/>
              <a:gd name="connsiteY12" fmla="*/ 259732 h 1207143"/>
              <a:gd name="connsiteX13" fmla="*/ 833952 w 3252630"/>
              <a:gd name="connsiteY13" fmla="*/ 375739 h 1207143"/>
              <a:gd name="connsiteX14" fmla="*/ 1277541 w 3252630"/>
              <a:gd name="connsiteY14" fmla="*/ 344617 h 1207143"/>
              <a:gd name="connsiteX15" fmla="*/ 1463484 w 3252630"/>
              <a:gd name="connsiteY15" fmla="*/ 562662 h 1207143"/>
              <a:gd name="connsiteX16" fmla="*/ 1587921 w 3252630"/>
              <a:gd name="connsiteY16" fmla="*/ 568299 h 1207143"/>
              <a:gd name="connsiteX17" fmla="*/ 1983087 w 3252630"/>
              <a:gd name="connsiteY17" fmla="*/ 170436 h 1207143"/>
              <a:gd name="connsiteX18" fmla="*/ 2097770 w 3252630"/>
              <a:gd name="connsiteY18" fmla="*/ 439452 h 1207143"/>
              <a:gd name="connsiteX19" fmla="*/ 2422020 w 3252630"/>
              <a:gd name="connsiteY19" fmla="*/ 118045 h 1207143"/>
              <a:gd name="connsiteX20" fmla="*/ 2508375 w 3252630"/>
              <a:gd name="connsiteY20" fmla="*/ 231356 h 1207143"/>
              <a:gd name="connsiteX21" fmla="*/ 3185643 w 3252630"/>
              <a:gd name="connsiteY21" fmla="*/ 86776 h 1207143"/>
              <a:gd name="connsiteX22" fmla="*/ 3224837 w 3252630"/>
              <a:gd name="connsiteY22" fmla="*/ 26109 h 1207143"/>
            </a:gdLst>
            <a:ahLst/>
            <a:cxnLst/>
            <a:rect l="l" t="t" r="r" b="b"/>
            <a:pathLst>
              <a:path w="3252630" h="1207143">
                <a:moveTo>
                  <a:pt x="3252630" y="0"/>
                </a:moveTo>
                <a:lnTo>
                  <a:pt x="3252630" y="982578"/>
                </a:lnTo>
                <a:lnTo>
                  <a:pt x="3227590" y="980096"/>
                </a:lnTo>
                <a:cubicBezTo>
                  <a:pt x="3063416" y="943614"/>
                  <a:pt x="2979801" y="803999"/>
                  <a:pt x="2837330" y="729639"/>
                </a:cubicBezTo>
                <a:cubicBezTo>
                  <a:pt x="2647367" y="630492"/>
                  <a:pt x="2508964" y="704154"/>
                  <a:pt x="2347231" y="891029"/>
                </a:cubicBezTo>
                <a:cubicBezTo>
                  <a:pt x="2185498" y="1077904"/>
                  <a:pt x="1885558" y="1060946"/>
                  <a:pt x="1783617" y="893871"/>
                </a:cubicBezTo>
                <a:cubicBezTo>
                  <a:pt x="1735490" y="1120395"/>
                  <a:pt x="1591057" y="1174208"/>
                  <a:pt x="1494753" y="1137402"/>
                </a:cubicBezTo>
                <a:cubicBezTo>
                  <a:pt x="1183295" y="1295949"/>
                  <a:pt x="1081354" y="1080746"/>
                  <a:pt x="1081354" y="1080746"/>
                </a:cubicBezTo>
                <a:cubicBezTo>
                  <a:pt x="1081354" y="1080746"/>
                  <a:pt x="1262593" y="766446"/>
                  <a:pt x="968092" y="687148"/>
                </a:cubicBezTo>
                <a:cubicBezTo>
                  <a:pt x="673592" y="607801"/>
                  <a:pt x="303567" y="863583"/>
                  <a:pt x="148500" y="1088441"/>
                </a:cubicBezTo>
                <a:cubicBezTo>
                  <a:pt x="100176" y="1158525"/>
                  <a:pt x="48422" y="1192930"/>
                  <a:pt x="0" y="1207143"/>
                </a:cubicBezTo>
                <a:cubicBezTo>
                  <a:pt x="101303" y="1097850"/>
                  <a:pt x="89247" y="1015514"/>
                  <a:pt x="191923" y="868484"/>
                </a:cubicBezTo>
                <a:cubicBezTo>
                  <a:pt x="461036" y="483365"/>
                  <a:pt x="695745" y="248019"/>
                  <a:pt x="833952" y="259732"/>
                </a:cubicBezTo>
                <a:cubicBezTo>
                  <a:pt x="922611" y="267231"/>
                  <a:pt x="833952" y="375739"/>
                  <a:pt x="833952" y="375739"/>
                </a:cubicBezTo>
                <a:cubicBezTo>
                  <a:pt x="833952" y="375739"/>
                  <a:pt x="1050037" y="268897"/>
                  <a:pt x="1277541" y="344617"/>
                </a:cubicBezTo>
                <a:cubicBezTo>
                  <a:pt x="1464710" y="406909"/>
                  <a:pt x="1463484" y="562662"/>
                  <a:pt x="1463484" y="562662"/>
                </a:cubicBezTo>
                <a:cubicBezTo>
                  <a:pt x="1463484" y="562662"/>
                  <a:pt x="1565082" y="500371"/>
                  <a:pt x="1587921" y="568299"/>
                </a:cubicBezTo>
                <a:cubicBezTo>
                  <a:pt x="1740979" y="409752"/>
                  <a:pt x="1864141" y="159115"/>
                  <a:pt x="1983087" y="170436"/>
                </a:cubicBezTo>
                <a:cubicBezTo>
                  <a:pt x="2102034" y="181758"/>
                  <a:pt x="2109092" y="361575"/>
                  <a:pt x="2097770" y="439452"/>
                </a:cubicBezTo>
                <a:cubicBezTo>
                  <a:pt x="2179911" y="272377"/>
                  <a:pt x="2322922" y="103881"/>
                  <a:pt x="2422020" y="118045"/>
                </a:cubicBezTo>
                <a:cubicBezTo>
                  <a:pt x="2521118" y="132209"/>
                  <a:pt x="2508375" y="231356"/>
                  <a:pt x="2508375" y="231356"/>
                </a:cubicBezTo>
                <a:cubicBezTo>
                  <a:pt x="2508375" y="231356"/>
                  <a:pt x="2805865" y="-156754"/>
                  <a:pt x="3185643" y="86776"/>
                </a:cubicBezTo>
                <a:cubicBezTo>
                  <a:pt x="3195494" y="65212"/>
                  <a:pt x="3208797" y="44959"/>
                  <a:pt x="3224837" y="26109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127000" dir="162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8946154" y="0"/>
            <a:ext cx="2909340" cy="2273442"/>
          </a:xfrm>
          <a:custGeom>
            <a:avLst/>
            <a:gdLst>
              <a:gd name="connsiteX0" fmla="*/ 1311096 w 2909340"/>
              <a:gd name="connsiteY0" fmla="*/ 0 h 2273442"/>
              <a:gd name="connsiteX1" fmla="*/ 2909340 w 2909340"/>
              <a:gd name="connsiteY1" fmla="*/ 0 h 2273442"/>
              <a:gd name="connsiteX2" fmla="*/ 2875203 w 2909340"/>
              <a:gd name="connsiteY2" fmla="*/ 27422 h 2273442"/>
              <a:gd name="connsiteX3" fmla="*/ 1992200 w 2909340"/>
              <a:gd name="connsiteY3" fmla="*/ 309395 h 2273442"/>
              <a:gd name="connsiteX4" fmla="*/ 1745727 w 2909340"/>
              <a:gd name="connsiteY4" fmla="*/ 920714 h 2273442"/>
              <a:gd name="connsiteX5" fmla="*/ 1359757 w 2909340"/>
              <a:gd name="connsiteY5" fmla="*/ 1169087 h 2273442"/>
              <a:gd name="connsiteX6" fmla="*/ 1157251 w 2909340"/>
              <a:gd name="connsiteY6" fmla="*/ 1446136 h 2273442"/>
              <a:gd name="connsiteX7" fmla="*/ 973832 w 2909340"/>
              <a:gd name="connsiteY7" fmla="*/ 1308584 h 2273442"/>
              <a:gd name="connsiteX8" fmla="*/ 826690 w 2909340"/>
              <a:gd name="connsiteY8" fmla="*/ 1534023 h 2273442"/>
              <a:gd name="connsiteX9" fmla="*/ 721615 w 2909340"/>
              <a:gd name="connsiteY9" fmla="*/ 1547367 h 2273442"/>
              <a:gd name="connsiteX10" fmla="*/ 308912 w 2909340"/>
              <a:gd name="connsiteY10" fmla="*/ 1788141 h 2273442"/>
              <a:gd name="connsiteX11" fmla="*/ 93017 w 2909340"/>
              <a:gd name="connsiteY11" fmla="*/ 2273442 h 2273442"/>
              <a:gd name="connsiteX12" fmla="*/ 3230 w 2909340"/>
              <a:gd name="connsiteY12" fmla="*/ 1822563 h 2273442"/>
              <a:gd name="connsiteX13" fmla="*/ 68229 w 2909340"/>
              <a:gd name="connsiteY13" fmla="*/ 1818718 h 2273442"/>
              <a:gd name="connsiteX14" fmla="*/ 379656 w 2909340"/>
              <a:gd name="connsiteY14" fmla="*/ 1581789 h 2273442"/>
              <a:gd name="connsiteX15" fmla="*/ 333790 w 2909340"/>
              <a:gd name="connsiteY15" fmla="*/ 1423203 h 2273442"/>
              <a:gd name="connsiteX16" fmla="*/ 799867 w 2909340"/>
              <a:gd name="connsiteY16" fmla="*/ 1146425 h 2273442"/>
              <a:gd name="connsiteX17" fmla="*/ 975641 w 2909340"/>
              <a:gd name="connsiteY17" fmla="*/ 603633 h 2273442"/>
              <a:gd name="connsiteX18" fmla="*/ 1247037 w 2909340"/>
              <a:gd name="connsiteY18" fmla="*/ 278818 h 2273442"/>
              <a:gd name="connsiteX19" fmla="*/ 1305910 w 2909340"/>
              <a:gd name="connsiteY19" fmla="*/ 15474 h 2273442"/>
            </a:gdLst>
            <a:ahLst/>
            <a:cxnLst/>
            <a:rect l="l" t="t" r="r" b="b"/>
            <a:pathLst>
              <a:path w="2909340" h="2273442">
                <a:moveTo>
                  <a:pt x="1311096" y="0"/>
                </a:moveTo>
                <a:lnTo>
                  <a:pt x="2909340" y="0"/>
                </a:lnTo>
                <a:lnTo>
                  <a:pt x="2875203" y="27422"/>
                </a:lnTo>
                <a:cubicBezTo>
                  <a:pt x="2632057" y="171879"/>
                  <a:pt x="2199473" y="145540"/>
                  <a:pt x="1992200" y="309395"/>
                </a:cubicBezTo>
                <a:cubicBezTo>
                  <a:pt x="1855417" y="417365"/>
                  <a:pt x="1804982" y="670442"/>
                  <a:pt x="1745727" y="920714"/>
                </a:cubicBezTo>
                <a:cubicBezTo>
                  <a:pt x="1686473" y="1170986"/>
                  <a:pt x="1487766" y="1220652"/>
                  <a:pt x="1359757" y="1169087"/>
                </a:cubicBezTo>
                <a:cubicBezTo>
                  <a:pt x="1352113" y="1276107"/>
                  <a:pt x="1290913" y="1411805"/>
                  <a:pt x="1157251" y="1446136"/>
                </a:cubicBezTo>
                <a:cubicBezTo>
                  <a:pt x="1023588" y="1480468"/>
                  <a:pt x="1065564" y="1314329"/>
                  <a:pt x="973832" y="1308584"/>
                </a:cubicBezTo>
                <a:cubicBezTo>
                  <a:pt x="882100" y="1302839"/>
                  <a:pt x="855323" y="1480513"/>
                  <a:pt x="826690" y="1534023"/>
                </a:cubicBezTo>
                <a:cubicBezTo>
                  <a:pt x="798058" y="1587534"/>
                  <a:pt x="750292" y="1602822"/>
                  <a:pt x="721615" y="1547367"/>
                </a:cubicBezTo>
                <a:cubicBezTo>
                  <a:pt x="706326" y="1666012"/>
                  <a:pt x="627983" y="1679220"/>
                  <a:pt x="308912" y="1788141"/>
                </a:cubicBezTo>
                <a:cubicBezTo>
                  <a:pt x="-10159" y="1897061"/>
                  <a:pt x="93017" y="2273442"/>
                  <a:pt x="93017" y="2273442"/>
                </a:cubicBezTo>
                <a:cubicBezTo>
                  <a:pt x="-12059" y="2107212"/>
                  <a:pt x="-2650" y="1891361"/>
                  <a:pt x="3230" y="1822563"/>
                </a:cubicBezTo>
                <a:cubicBezTo>
                  <a:pt x="9110" y="1753764"/>
                  <a:pt x="50996" y="1791985"/>
                  <a:pt x="68229" y="1818718"/>
                </a:cubicBezTo>
                <a:cubicBezTo>
                  <a:pt x="119794" y="1646789"/>
                  <a:pt x="379656" y="1581789"/>
                  <a:pt x="379656" y="1581789"/>
                </a:cubicBezTo>
                <a:cubicBezTo>
                  <a:pt x="379656" y="1581789"/>
                  <a:pt x="326146" y="1553112"/>
                  <a:pt x="333790" y="1423203"/>
                </a:cubicBezTo>
                <a:cubicBezTo>
                  <a:pt x="341434" y="1293295"/>
                  <a:pt x="463608" y="1238292"/>
                  <a:pt x="799867" y="1146425"/>
                </a:cubicBezTo>
                <a:cubicBezTo>
                  <a:pt x="1136127" y="1054557"/>
                  <a:pt x="983195" y="878693"/>
                  <a:pt x="975641" y="603633"/>
                </a:cubicBezTo>
                <a:cubicBezTo>
                  <a:pt x="968088" y="328574"/>
                  <a:pt x="1067464" y="255885"/>
                  <a:pt x="1247037" y="278818"/>
                </a:cubicBezTo>
                <a:cubicBezTo>
                  <a:pt x="1256565" y="180917"/>
                  <a:pt x="1285528" y="78511"/>
                  <a:pt x="1305910" y="154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451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10351596" y="0"/>
            <a:ext cx="1503898" cy="1187459"/>
          </a:xfrm>
          <a:custGeom>
            <a:avLst/>
            <a:gdLst>
              <a:gd name="connsiteX0" fmla="*/ 380436 w 1503898"/>
              <a:gd name="connsiteY0" fmla="*/ 0 h 1187459"/>
              <a:gd name="connsiteX1" fmla="*/ 1503898 w 1503898"/>
              <a:gd name="connsiteY1" fmla="*/ 0 h 1187459"/>
              <a:gd name="connsiteX2" fmla="*/ 1469761 w 1503898"/>
              <a:gd name="connsiteY2" fmla="*/ 27422 h 1187459"/>
              <a:gd name="connsiteX3" fmla="*/ 586758 w 1503898"/>
              <a:gd name="connsiteY3" fmla="*/ 309395 h 1187459"/>
              <a:gd name="connsiteX4" fmla="*/ 340285 w 1503898"/>
              <a:gd name="connsiteY4" fmla="*/ 920714 h 1187459"/>
              <a:gd name="connsiteX5" fmla="*/ 33472 w 1503898"/>
              <a:gd name="connsiteY5" fmla="*/ 1186908 h 1187459"/>
              <a:gd name="connsiteX6" fmla="*/ 1131 w 1503898"/>
              <a:gd name="connsiteY6" fmla="*/ 1182656 h 1187459"/>
              <a:gd name="connsiteX7" fmla="*/ 0 w 1503898"/>
              <a:gd name="connsiteY7" fmla="*/ 1182385 h 1187459"/>
              <a:gd name="connsiteX8" fmla="*/ 202009 w 1503898"/>
              <a:gd name="connsiteY8" fmla="*/ 901671 h 1187459"/>
              <a:gd name="connsiteX9" fmla="*/ 214177 w 1503898"/>
              <a:gd name="connsiteY9" fmla="*/ 141265 h 1187459"/>
              <a:gd name="connsiteX10" fmla="*/ 342185 w 1503898"/>
              <a:gd name="connsiteY10" fmla="*/ 200475 h 1187459"/>
              <a:gd name="connsiteX11" fmla="*/ 372317 w 1503898"/>
              <a:gd name="connsiteY11" fmla="*/ 17480 h 1187459"/>
            </a:gdLst>
            <a:ahLst/>
            <a:cxnLst/>
            <a:rect l="l" t="t" r="r" b="b"/>
            <a:pathLst>
              <a:path w="1503898" h="1187459">
                <a:moveTo>
                  <a:pt x="380436" y="0"/>
                </a:moveTo>
                <a:lnTo>
                  <a:pt x="1503898" y="0"/>
                </a:lnTo>
                <a:lnTo>
                  <a:pt x="1469761" y="27422"/>
                </a:lnTo>
                <a:cubicBezTo>
                  <a:pt x="1226614" y="171879"/>
                  <a:pt x="794031" y="145540"/>
                  <a:pt x="586758" y="309395"/>
                </a:cubicBezTo>
                <a:cubicBezTo>
                  <a:pt x="449974" y="417365"/>
                  <a:pt x="399404" y="670397"/>
                  <a:pt x="340285" y="920714"/>
                </a:cubicBezTo>
                <a:cubicBezTo>
                  <a:pt x="292248" y="1123582"/>
                  <a:pt x="152751" y="1194553"/>
                  <a:pt x="33472" y="1186908"/>
                </a:cubicBezTo>
                <a:lnTo>
                  <a:pt x="1131" y="1182656"/>
                </a:lnTo>
                <a:lnTo>
                  <a:pt x="0" y="1182385"/>
                </a:lnTo>
                <a:cubicBezTo>
                  <a:pt x="10539" y="1181435"/>
                  <a:pt x="188439" y="1161216"/>
                  <a:pt x="202009" y="901671"/>
                </a:cubicBezTo>
                <a:cubicBezTo>
                  <a:pt x="216076" y="634301"/>
                  <a:pt x="126244" y="241772"/>
                  <a:pt x="214177" y="141265"/>
                </a:cubicBezTo>
                <a:cubicBezTo>
                  <a:pt x="254298" y="95399"/>
                  <a:pt x="342185" y="200475"/>
                  <a:pt x="342185" y="200475"/>
                </a:cubicBezTo>
                <a:cubicBezTo>
                  <a:pt x="343915" y="149215"/>
                  <a:pt x="349258" y="82308"/>
                  <a:pt x="372317" y="1748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4514" cap="flat">
            <a:noFill/>
            <a:miter/>
          </a:ln>
          <a:effectLst>
            <a:outerShdw blurRad="127000" dist="38100" dir="108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>
            <a:off x="6609518" y="407413"/>
            <a:ext cx="210081" cy="210081"/>
          </a:xfrm>
          <a:custGeom>
            <a:avLst/>
            <a:gdLst>
              <a:gd name="connsiteX0" fmla="*/ 210081 w 210081"/>
              <a:gd name="connsiteY0" fmla="*/ 104800 h 210081"/>
              <a:gd name="connsiteX1" fmla="*/ 105281 w 210081"/>
              <a:gd name="connsiteY1" fmla="*/ 210081 h 210081"/>
              <a:gd name="connsiteX2" fmla="*/ 0 w 210081"/>
              <a:gd name="connsiteY2" fmla="*/ 105281 h 210081"/>
              <a:gd name="connsiteX3" fmla="*/ 104801 w 210081"/>
              <a:gd name="connsiteY3" fmla="*/ 0 h 210081"/>
              <a:gd name="connsiteX4" fmla="*/ 105041 w 210081"/>
              <a:gd name="connsiteY4" fmla="*/ 0 h 210081"/>
              <a:gd name="connsiteX5" fmla="*/ 210081 w 210081"/>
              <a:gd name="connsiteY5" fmla="*/ 104800 h 210081"/>
            </a:gdLst>
            <a:ahLst/>
            <a:cxnLst/>
            <a:rect l="l" t="t" r="r" b="b"/>
            <a:pathLst>
              <a:path w="210081" h="210081">
                <a:moveTo>
                  <a:pt x="210081" y="104800"/>
                </a:moveTo>
                <a:cubicBezTo>
                  <a:pt x="210216" y="162813"/>
                  <a:pt x="163293" y="209947"/>
                  <a:pt x="105281" y="210081"/>
                </a:cubicBezTo>
                <a:cubicBezTo>
                  <a:pt x="47268" y="210215"/>
                  <a:pt x="135" y="163293"/>
                  <a:pt x="0" y="105281"/>
                </a:cubicBezTo>
                <a:cubicBezTo>
                  <a:pt x="-129" y="47268"/>
                  <a:pt x="46788" y="133"/>
                  <a:pt x="104801" y="0"/>
                </a:cubicBezTo>
                <a:cubicBezTo>
                  <a:pt x="104882" y="0"/>
                  <a:pt x="104959" y="0"/>
                  <a:pt x="105041" y="0"/>
                </a:cubicBezTo>
                <a:cubicBezTo>
                  <a:pt x="162957" y="0"/>
                  <a:pt x="209947" y="46882"/>
                  <a:pt x="210081" y="104800"/>
                </a:cubicBezTo>
                <a:close/>
              </a:path>
            </a:pathLst>
          </a:custGeom>
          <a:noFill/>
          <a:ln w="34925" cap="flat">
            <a:solidFill>
              <a:schemeClr val="accent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 rot="18900601">
            <a:off x="6128923" y="3299413"/>
            <a:ext cx="160345" cy="160345"/>
          </a:xfrm>
          <a:custGeom>
            <a:avLst/>
            <a:gdLst>
              <a:gd name="connsiteX0" fmla="*/ 0 w 160345"/>
              <a:gd name="connsiteY0" fmla="*/ 0 h 160345"/>
              <a:gd name="connsiteX1" fmla="*/ 160345 w 160345"/>
              <a:gd name="connsiteY1" fmla="*/ 0 h 160345"/>
              <a:gd name="connsiteX2" fmla="*/ 160345 w 160345"/>
              <a:gd name="connsiteY2" fmla="*/ 160345 h 160345"/>
              <a:gd name="connsiteX3" fmla="*/ 0 w 160345"/>
              <a:gd name="connsiteY3" fmla="*/ 160345 h 160345"/>
            </a:gdLst>
            <a:ahLst/>
            <a:cxnLst/>
            <a:rect l="l" t="t" r="r" b="b"/>
            <a:pathLst>
              <a:path w="160345" h="160345">
                <a:moveTo>
                  <a:pt x="0" y="0"/>
                </a:moveTo>
                <a:lnTo>
                  <a:pt x="160345" y="0"/>
                </a:lnTo>
                <a:lnTo>
                  <a:pt x="160345" y="160345"/>
                </a:lnTo>
                <a:lnTo>
                  <a:pt x="0" y="160345"/>
                </a:lnTo>
                <a:close/>
              </a:path>
            </a:pathLst>
          </a:custGeom>
          <a:noFill/>
          <a:ln w="25400" cap="flat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>
            <a:off x="11243996" y="4364204"/>
            <a:ext cx="118386" cy="4800"/>
          </a:xfrm>
          <a:custGeom>
            <a:avLst/>
            <a:gdLst>
              <a:gd name="connsiteX0" fmla="*/ 0 w 118386"/>
              <a:gd name="connsiteY0" fmla="*/ 0 h 4800"/>
              <a:gd name="connsiteX1" fmla="*/ 118386 w 118386"/>
              <a:gd name="connsiteY1" fmla="*/ 0 h 4800"/>
            </a:gdLst>
            <a:ahLst/>
            <a:cxnLst/>
            <a:rect l="l" t="t" r="r" b="b"/>
            <a:pathLst>
              <a:path w="118386" h="4800">
                <a:moveTo>
                  <a:pt x="0" y="0"/>
                </a:moveTo>
                <a:lnTo>
                  <a:pt x="118386" y="0"/>
                </a:lnTo>
              </a:path>
            </a:pathLst>
          </a:custGeom>
          <a:noFill/>
          <a:ln w="25400" cap="rnd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>
            <a:off x="11303189" y="4305010"/>
            <a:ext cx="4800" cy="118386"/>
          </a:xfrm>
          <a:custGeom>
            <a:avLst/>
            <a:gdLst>
              <a:gd name="connsiteX0" fmla="*/ 0 w 4800"/>
              <a:gd name="connsiteY0" fmla="*/ 0 h 118386"/>
              <a:gd name="connsiteX1" fmla="*/ 0 w 4800"/>
              <a:gd name="connsiteY1" fmla="*/ 118387 h 118386"/>
            </a:gdLst>
            <a:ahLst/>
            <a:cxnLst/>
            <a:rect l="l" t="t" r="r" b="b"/>
            <a:pathLst>
              <a:path w="4800" h="118386">
                <a:moveTo>
                  <a:pt x="0" y="0"/>
                </a:moveTo>
                <a:lnTo>
                  <a:pt x="0" y="118387"/>
                </a:lnTo>
              </a:path>
            </a:pathLst>
          </a:custGeom>
          <a:noFill/>
          <a:ln w="25400" cap="rnd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1" name="标题 1"/>
          <p:cNvSpPr txBox="1"/>
          <p:nvPr/>
        </p:nvSpPr>
        <p:spPr>
          <a:xfrm>
            <a:off x="6443749" y="5952138"/>
            <a:ext cx="225971" cy="195630"/>
          </a:xfrm>
          <a:custGeom>
            <a:avLst/>
            <a:gdLst>
              <a:gd name="connsiteX0" fmla="*/ 0 w 225971"/>
              <a:gd name="connsiteY0" fmla="*/ 195631 h 195630"/>
              <a:gd name="connsiteX1" fmla="*/ 112962 w 225971"/>
              <a:gd name="connsiteY1" fmla="*/ 0 h 195630"/>
              <a:gd name="connsiteX2" fmla="*/ 225971 w 225971"/>
              <a:gd name="connsiteY2" fmla="*/ 195631 h 195630"/>
              <a:gd name="connsiteX3" fmla="*/ 0 w 225971"/>
              <a:gd name="connsiteY3" fmla="*/ 195631 h 195630"/>
            </a:gdLst>
            <a:ahLst/>
            <a:cxnLst/>
            <a:rect l="l" t="t" r="r" b="b"/>
            <a:pathLst>
              <a:path w="225971" h="195630">
                <a:moveTo>
                  <a:pt x="0" y="195631"/>
                </a:moveTo>
                <a:lnTo>
                  <a:pt x="112962" y="0"/>
                </a:lnTo>
                <a:lnTo>
                  <a:pt x="225971" y="195631"/>
                </a:lnTo>
                <a:lnTo>
                  <a:pt x="0" y="195631"/>
                </a:lnTo>
                <a:close/>
              </a:path>
            </a:pathLst>
          </a:custGeom>
          <a:noFill/>
          <a:ln w="25400" cap="rnd">
            <a:solidFill>
              <a:schemeClr val="accent6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2" name="标题 1"/>
          <p:cNvSpPr txBox="1"/>
          <p:nvPr/>
        </p:nvSpPr>
        <p:spPr>
          <a:xfrm>
            <a:off x="11439748" y="628215"/>
            <a:ext cx="167738" cy="145222"/>
          </a:xfrm>
          <a:custGeom>
            <a:avLst/>
            <a:gdLst>
              <a:gd name="connsiteX0" fmla="*/ 167738 w 167738"/>
              <a:gd name="connsiteY0" fmla="*/ 0 h 145222"/>
              <a:gd name="connsiteX1" fmla="*/ 83869 w 167738"/>
              <a:gd name="connsiteY1" fmla="*/ 145223 h 145222"/>
              <a:gd name="connsiteX2" fmla="*/ 0 w 167738"/>
              <a:gd name="connsiteY2" fmla="*/ 0 h 145222"/>
              <a:gd name="connsiteX3" fmla="*/ 167738 w 167738"/>
              <a:gd name="connsiteY3" fmla="*/ 0 h 145222"/>
            </a:gdLst>
            <a:ahLst/>
            <a:cxnLst/>
            <a:rect l="l" t="t" r="r" b="b"/>
            <a:pathLst>
              <a:path w="167738" h="145222">
                <a:moveTo>
                  <a:pt x="167738" y="0"/>
                </a:moveTo>
                <a:lnTo>
                  <a:pt x="83869" y="145223"/>
                </a:lnTo>
                <a:lnTo>
                  <a:pt x="0" y="0"/>
                </a:lnTo>
                <a:lnTo>
                  <a:pt x="167738" y="0"/>
                </a:lnTo>
                <a:close/>
              </a:path>
            </a:pathLst>
          </a:custGeom>
          <a:noFill/>
          <a:ln w="25400" cap="rnd">
            <a:solidFill>
              <a:schemeClr val="bg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4" name="标题 1"/>
          <p:cNvSpPr txBox="1"/>
          <p:nvPr/>
        </p:nvSpPr>
        <p:spPr>
          <a:xfrm>
            <a:off x="639247" y="2438400"/>
            <a:ext cx="5038804" cy="2806700"/>
          </a:xfrm>
          <a:prstGeom prst="rect">
            <a:avLst/>
          </a:prstGeom>
          <a:noFill/>
          <a:ln>
            <a:noFill/>
            <a:prstDash val="solid"/>
          </a:ln>
          <a:effectLst/>
        </p:spPr>
        <p:txBody>
          <a:bodyPr vert="horz" wrap="square" lIns="82296" tIns="41148" rIns="82296" bIns="41148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gradFill>
                  <a:gsLst>
                    <a:gs pos="0">
                      <a:srgbClr val="FF6374">
                        <a:alpha val="100000"/>
                      </a:srgbClr>
                    </a:gs>
                    <a:gs pos="100000">
                      <a:srgbClr val="CF182C">
                        <a:alpha val="100000"/>
                      </a:srgbClr>
                    </a:gs>
                  </a:gsLst>
                  <a:lin ang="27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单元教学重难点</a:t>
            </a:r>
            <a:endParaRPr kumimoji="1" lang="zh-CN" altLang="en-US"/>
          </a:p>
        </p:txBody>
      </p:sp>
      <p:sp>
        <p:nvSpPr>
          <p:cNvPr id="45" name="标题 1"/>
          <p:cNvSpPr txBox="1"/>
          <p:nvPr/>
        </p:nvSpPr>
        <p:spPr>
          <a:xfrm>
            <a:off x="639247" y="767988"/>
            <a:ext cx="5038804" cy="1418270"/>
          </a:xfrm>
          <a:prstGeom prst="rect">
            <a:avLst/>
          </a:prstGeom>
          <a:noFill/>
          <a:ln>
            <a:noFill/>
            <a:prstDash val="solid"/>
          </a:ln>
          <a:effectLst/>
        </p:spPr>
        <p:txBody>
          <a:bodyPr vert="horz" wrap="square" lIns="82296" tIns="41148" rIns="82296" bIns="41148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320">
                <a:ln w="12700">
                  <a:noFill/>
                </a:ln>
                <a:gradFill>
                  <a:gsLst>
                    <a:gs pos="0">
                      <a:srgbClr val="24C9FF">
                        <a:alpha val="100000"/>
                      </a:srgbClr>
                    </a:gs>
                    <a:gs pos="100000">
                      <a:srgbClr val="247EFF">
                        <a:alpha val="100000"/>
                      </a:srgbClr>
                    </a:gs>
                  </a:gsLst>
                  <a:lin ang="27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06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4848501" flipH="1">
            <a:off x="219113" y="4060069"/>
            <a:ext cx="2602017" cy="2529902"/>
          </a:xfrm>
          <a:custGeom>
            <a:avLst/>
            <a:gdLst/>
            <a:ahLst/>
            <a:cxnLst/>
            <a:rect l="0" t="0" r="0" b="0"/>
            <a:pathLst>
              <a:path w="5649796" h="5493213">
                <a:moveTo>
                  <a:pt x="2893873" y="2727"/>
                </a:moveTo>
                <a:cubicBezTo>
                  <a:pt x="2014456" y="111853"/>
                  <a:pt x="1103179" y="540557"/>
                  <a:pt x="501243" y="1128323"/>
                </a:cubicBezTo>
                <a:cubicBezTo>
                  <a:pt x="348365" y="1277603"/>
                  <a:pt x="231618" y="1420873"/>
                  <a:pt x="170957" y="1533644"/>
                </a:cubicBezTo>
                <a:cubicBezTo>
                  <a:pt x="141964" y="1587544"/>
                  <a:pt x="99347" y="1664696"/>
                  <a:pt x="76254" y="1705094"/>
                </a:cubicBezTo>
                <a:cubicBezTo>
                  <a:pt x="26585" y="1791980"/>
                  <a:pt x="1821" y="1912468"/>
                  <a:pt x="714" y="2072641"/>
                </a:cubicBezTo>
                <a:cubicBezTo>
                  <a:pt x="0" y="2175895"/>
                  <a:pt x="3341" y="2191488"/>
                  <a:pt x="42180" y="2266173"/>
                </a:cubicBezTo>
                <a:cubicBezTo>
                  <a:pt x="104394" y="2385806"/>
                  <a:pt x="208976" y="2482428"/>
                  <a:pt x="344125" y="2545138"/>
                </a:cubicBezTo>
                <a:cubicBezTo>
                  <a:pt x="503622" y="2619145"/>
                  <a:pt x="690123" y="2670490"/>
                  <a:pt x="858052" y="2686624"/>
                </a:cubicBezTo>
                <a:cubicBezTo>
                  <a:pt x="1163919" y="2716011"/>
                  <a:pt x="1392354" y="2847686"/>
                  <a:pt x="1581085" y="3103396"/>
                </a:cubicBezTo>
                <a:cubicBezTo>
                  <a:pt x="1759179" y="3344694"/>
                  <a:pt x="1819176" y="3467915"/>
                  <a:pt x="2083079" y="4134393"/>
                </a:cubicBezTo>
                <a:cubicBezTo>
                  <a:pt x="2170203" y="4354421"/>
                  <a:pt x="2280480" y="4614453"/>
                  <a:pt x="2328141" y="4712243"/>
                </a:cubicBezTo>
                <a:cubicBezTo>
                  <a:pt x="2529878" y="5126170"/>
                  <a:pt x="2744221" y="5354875"/>
                  <a:pt x="3024704" y="5455477"/>
                </a:cubicBezTo>
                <a:cubicBezTo>
                  <a:pt x="3128826" y="5492824"/>
                  <a:pt x="3132608" y="5493212"/>
                  <a:pt x="3329504" y="5486744"/>
                </a:cubicBezTo>
                <a:cubicBezTo>
                  <a:pt x="3629021" y="5476905"/>
                  <a:pt x="3833895" y="5426395"/>
                  <a:pt x="4100373" y="5296691"/>
                </a:cubicBezTo>
                <a:cubicBezTo>
                  <a:pt x="4531529" y="5086833"/>
                  <a:pt x="4999455" y="4649642"/>
                  <a:pt x="5196837" y="4272247"/>
                </a:cubicBezTo>
                <a:cubicBezTo>
                  <a:pt x="5231012" y="4206905"/>
                  <a:pt x="5288222" y="4106244"/>
                  <a:pt x="5323970" y="4048555"/>
                </a:cubicBezTo>
                <a:cubicBezTo>
                  <a:pt x="5359719" y="3990867"/>
                  <a:pt x="5408443" y="3887997"/>
                  <a:pt x="5432245" y="3819955"/>
                </a:cubicBezTo>
                <a:cubicBezTo>
                  <a:pt x="5456048" y="3751913"/>
                  <a:pt x="5501698" y="3627008"/>
                  <a:pt x="5533689" y="3542389"/>
                </a:cubicBezTo>
                <a:cubicBezTo>
                  <a:pt x="5626372" y="3297235"/>
                  <a:pt x="5648576" y="3132784"/>
                  <a:pt x="5649237" y="2686593"/>
                </a:cubicBezTo>
                <a:cubicBezTo>
                  <a:pt x="5649795" y="2310090"/>
                  <a:pt x="5648387" y="2296090"/>
                  <a:pt x="5584746" y="2045243"/>
                </a:cubicBezTo>
                <a:cubicBezTo>
                  <a:pt x="5459694" y="1552338"/>
                  <a:pt x="5192801" y="1084804"/>
                  <a:pt x="4825019" y="714380"/>
                </a:cubicBezTo>
                <a:cubicBezTo>
                  <a:pt x="4598482" y="486217"/>
                  <a:pt x="4398324" y="341501"/>
                  <a:pt x="4111035" y="198165"/>
                </a:cubicBezTo>
                <a:cubicBezTo>
                  <a:pt x="3833688" y="59789"/>
                  <a:pt x="3597551" y="8993"/>
                  <a:pt x="3201203" y="2446"/>
                </a:cubicBezTo>
                <a:cubicBezTo>
                  <a:pt x="3053127" y="0"/>
                  <a:pt x="2914828" y="126"/>
                  <a:pt x="2893873" y="2727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3516666" y="1430853"/>
            <a:ext cx="224704" cy="343305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6200000" flipH="1">
            <a:off x="830049" y="2147187"/>
            <a:ext cx="348716" cy="228246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5400000">
            <a:off x="598544" y="2023587"/>
            <a:ext cx="3874190" cy="3082533"/>
          </a:xfrm>
          <a:prstGeom prst="round2SameRect">
            <a:avLst>
              <a:gd name="adj1" fmla="val 7846"/>
              <a:gd name="adj2" fmla="val 0"/>
            </a:avLst>
          </a:prstGeom>
          <a:solidFill>
            <a:srgbClr val="FFFFFF">
              <a:alpha val="100000"/>
            </a:srgbClr>
          </a:solidFill>
          <a:ln w="12700" cap="sq">
            <a:noFill/>
            <a:miter/>
          </a:ln>
          <a:effectLst>
            <a:outerShdw blurRad="63500" sx="102000" sy="102000" algn="ctr" rotWithShape="0">
              <a:schemeClr val="bg1">
                <a:lumMod val="5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V="1">
            <a:off x="890284" y="1430849"/>
            <a:ext cx="2627419" cy="656102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224783" y="2361460"/>
            <a:ext cx="2627419" cy="27866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600"/>
              <a:t>全面掌握足球基本技术动作并能在比赛中准确运用，理解并能灵活执行各种进攻和防守战术，通过持续的体能训练提升身体素质以适应足球运动的高强度要求。</a:t>
            </a:r>
            <a:endParaRPr kumimoji="1" lang="zh-CN" altLang="en-US" sz="1600"/>
          </a:p>
        </p:txBody>
      </p:sp>
      <p:sp>
        <p:nvSpPr>
          <p:cNvPr id="8" name="标题 1"/>
          <p:cNvSpPr txBox="1"/>
          <p:nvPr/>
        </p:nvSpPr>
        <p:spPr>
          <a:xfrm>
            <a:off x="1202753" y="1430849"/>
            <a:ext cx="2090246" cy="6561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9525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重点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070676" y="1430853"/>
            <a:ext cx="224704" cy="343305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6200000" flipH="1">
            <a:off x="4384060" y="2147187"/>
            <a:ext cx="348716" cy="228246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5400000">
            <a:off x="4152555" y="2023587"/>
            <a:ext cx="3874190" cy="3082533"/>
          </a:xfrm>
          <a:prstGeom prst="round2SameRect">
            <a:avLst>
              <a:gd name="adj1" fmla="val 7846"/>
              <a:gd name="adj2" fmla="val 0"/>
            </a:avLst>
          </a:prstGeom>
          <a:solidFill>
            <a:srgbClr val="FFFFFF">
              <a:alpha val="100000"/>
            </a:srgbClr>
          </a:solidFill>
          <a:ln w="12700" cap="sq">
            <a:noFill/>
            <a:miter/>
          </a:ln>
          <a:effectLst>
            <a:outerShdw blurRad="63500" sx="102000" sy="102000" algn="ctr" rotWithShape="0">
              <a:schemeClr val="bg1">
                <a:lumMod val="5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V="1">
            <a:off x="4444294" y="1430849"/>
            <a:ext cx="2627419" cy="656102"/>
          </a:xfrm>
          <a:prstGeom prst="round1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778793" y="2361460"/>
            <a:ext cx="2627419" cy="27866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600"/>
              <a:t>克服个体差异，提升基础薄弱学生的技术水平；培养学生在复杂多变的比赛情境中快速做出正确决策的能力；在比赛压力下保持稳定的心理状态，避免因紧张、焦虑等情绪影响技术发挥和战术执行。</a:t>
            </a:r>
            <a:endParaRPr kumimoji="1" lang="zh-CN" altLang="en-US" sz="1600"/>
          </a:p>
        </p:txBody>
      </p:sp>
      <p:sp>
        <p:nvSpPr>
          <p:cNvPr id="14" name="标题 1"/>
          <p:cNvSpPr txBox="1"/>
          <p:nvPr/>
        </p:nvSpPr>
        <p:spPr>
          <a:xfrm>
            <a:off x="4756763" y="1430849"/>
            <a:ext cx="2090246" cy="6561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9525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难点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0624688" y="1430853"/>
            <a:ext cx="224704" cy="343305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16200000" flipH="1">
            <a:off x="7938071" y="2147187"/>
            <a:ext cx="348716" cy="228246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5400000">
            <a:off x="7706566" y="2023587"/>
            <a:ext cx="3874190" cy="3082533"/>
          </a:xfrm>
          <a:prstGeom prst="round2SameRect">
            <a:avLst>
              <a:gd name="adj1" fmla="val 7846"/>
              <a:gd name="adj2" fmla="val 0"/>
            </a:avLst>
          </a:prstGeom>
          <a:solidFill>
            <a:srgbClr val="FFFFFF">
              <a:alpha val="100000"/>
            </a:srgbClr>
          </a:solidFill>
          <a:ln w="12700" cap="sq">
            <a:noFill/>
            <a:miter/>
          </a:ln>
          <a:effectLst>
            <a:outerShdw blurRad="63500" sx="102000" sy="102000" algn="ctr" rotWithShape="0">
              <a:schemeClr val="bg1">
                <a:lumMod val="5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flipV="1">
            <a:off x="7998306" y="1430849"/>
            <a:ext cx="2627419" cy="656102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256270" y="2361565"/>
            <a:ext cx="3018155" cy="27863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400"/>
              <a:t>针对学生个体差异，采用分层教学法，将学生按技能水平分组，为不同层次学生设定个性化学习目标和任务，运用情境教学法，模拟比赛场景，通过多球训练、小组对抗等方式，让学生在实战化环境中锻炼决策能力；通过心理辅导、赛前心理训练、成功案例分享等，帮助学生建立自信，缓解比赛压力。</a:t>
            </a:r>
            <a:endParaRPr kumimoji="1" lang="zh-CN" altLang="en-US" sz="1400"/>
          </a:p>
        </p:txBody>
      </p:sp>
      <p:sp>
        <p:nvSpPr>
          <p:cNvPr id="20" name="标题 1"/>
          <p:cNvSpPr txBox="1"/>
          <p:nvPr/>
        </p:nvSpPr>
        <p:spPr>
          <a:xfrm>
            <a:off x="8310775" y="1430849"/>
            <a:ext cx="2090246" cy="6561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9525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解决策略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21048501" flipH="1">
            <a:off x="10948861" y="4732264"/>
            <a:ext cx="1042331" cy="1013442"/>
          </a:xfrm>
          <a:custGeom>
            <a:avLst/>
            <a:gdLst/>
            <a:ahLst/>
            <a:cxnLst/>
            <a:rect l="0" t="0" r="0" b="0"/>
            <a:pathLst>
              <a:path w="5649796" h="5493213">
                <a:moveTo>
                  <a:pt x="2893873" y="2727"/>
                </a:moveTo>
                <a:cubicBezTo>
                  <a:pt x="2014456" y="111853"/>
                  <a:pt x="1103179" y="540557"/>
                  <a:pt x="501243" y="1128323"/>
                </a:cubicBezTo>
                <a:cubicBezTo>
                  <a:pt x="348365" y="1277603"/>
                  <a:pt x="231618" y="1420873"/>
                  <a:pt x="170957" y="1533644"/>
                </a:cubicBezTo>
                <a:cubicBezTo>
                  <a:pt x="141964" y="1587544"/>
                  <a:pt x="99347" y="1664696"/>
                  <a:pt x="76254" y="1705094"/>
                </a:cubicBezTo>
                <a:cubicBezTo>
                  <a:pt x="26585" y="1791980"/>
                  <a:pt x="1821" y="1912468"/>
                  <a:pt x="714" y="2072641"/>
                </a:cubicBezTo>
                <a:cubicBezTo>
                  <a:pt x="0" y="2175895"/>
                  <a:pt x="3341" y="2191488"/>
                  <a:pt x="42180" y="2266173"/>
                </a:cubicBezTo>
                <a:cubicBezTo>
                  <a:pt x="104394" y="2385806"/>
                  <a:pt x="208976" y="2482428"/>
                  <a:pt x="344125" y="2545138"/>
                </a:cubicBezTo>
                <a:cubicBezTo>
                  <a:pt x="503622" y="2619145"/>
                  <a:pt x="690123" y="2670490"/>
                  <a:pt x="858052" y="2686624"/>
                </a:cubicBezTo>
                <a:cubicBezTo>
                  <a:pt x="1163919" y="2716011"/>
                  <a:pt x="1392354" y="2847686"/>
                  <a:pt x="1581085" y="3103396"/>
                </a:cubicBezTo>
                <a:cubicBezTo>
                  <a:pt x="1759179" y="3344694"/>
                  <a:pt x="1819176" y="3467915"/>
                  <a:pt x="2083079" y="4134393"/>
                </a:cubicBezTo>
                <a:cubicBezTo>
                  <a:pt x="2170203" y="4354421"/>
                  <a:pt x="2280480" y="4614453"/>
                  <a:pt x="2328141" y="4712243"/>
                </a:cubicBezTo>
                <a:cubicBezTo>
                  <a:pt x="2529878" y="5126170"/>
                  <a:pt x="2744221" y="5354875"/>
                  <a:pt x="3024704" y="5455477"/>
                </a:cubicBezTo>
                <a:cubicBezTo>
                  <a:pt x="3128826" y="5492824"/>
                  <a:pt x="3132608" y="5493212"/>
                  <a:pt x="3329504" y="5486744"/>
                </a:cubicBezTo>
                <a:cubicBezTo>
                  <a:pt x="3629021" y="5476905"/>
                  <a:pt x="3833895" y="5426395"/>
                  <a:pt x="4100373" y="5296691"/>
                </a:cubicBezTo>
                <a:cubicBezTo>
                  <a:pt x="4531529" y="5086833"/>
                  <a:pt x="4999455" y="4649642"/>
                  <a:pt x="5196837" y="4272247"/>
                </a:cubicBezTo>
                <a:cubicBezTo>
                  <a:pt x="5231012" y="4206905"/>
                  <a:pt x="5288222" y="4106244"/>
                  <a:pt x="5323970" y="4048555"/>
                </a:cubicBezTo>
                <a:cubicBezTo>
                  <a:pt x="5359719" y="3990867"/>
                  <a:pt x="5408443" y="3887997"/>
                  <a:pt x="5432245" y="3819955"/>
                </a:cubicBezTo>
                <a:cubicBezTo>
                  <a:pt x="5456048" y="3751913"/>
                  <a:pt x="5501698" y="3627008"/>
                  <a:pt x="5533689" y="3542389"/>
                </a:cubicBezTo>
                <a:cubicBezTo>
                  <a:pt x="5626372" y="3297235"/>
                  <a:pt x="5648576" y="3132784"/>
                  <a:pt x="5649237" y="2686593"/>
                </a:cubicBezTo>
                <a:cubicBezTo>
                  <a:pt x="5649795" y="2310090"/>
                  <a:pt x="5648387" y="2296090"/>
                  <a:pt x="5584746" y="2045243"/>
                </a:cubicBezTo>
                <a:cubicBezTo>
                  <a:pt x="5459694" y="1552338"/>
                  <a:pt x="5192801" y="1084804"/>
                  <a:pt x="4825019" y="714380"/>
                </a:cubicBezTo>
                <a:cubicBezTo>
                  <a:pt x="4598482" y="486217"/>
                  <a:pt x="4398324" y="341501"/>
                  <a:pt x="4111035" y="198165"/>
                </a:cubicBezTo>
                <a:cubicBezTo>
                  <a:pt x="3833688" y="59789"/>
                  <a:pt x="3597551" y="8993"/>
                  <a:pt x="3201203" y="2446"/>
                </a:cubicBezTo>
                <a:cubicBezTo>
                  <a:pt x="3053127" y="0"/>
                  <a:pt x="2914828" y="126"/>
                  <a:pt x="2893873" y="2727"/>
                </a:cubicBezTo>
                <a:close/>
              </a:path>
            </a:pathLst>
          </a:custGeom>
          <a:solidFill>
            <a:schemeClr val="accent2">
              <a:alpha val="2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519839" y="236465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学生学习的重难点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79909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flipH="1" flipV="1">
            <a:off x="0" y="0"/>
            <a:ext cx="7199453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6000"/>
                </a:schemeClr>
              </a:gs>
              <a:gs pos="82000">
                <a:schemeClr val="accent1">
                  <a:lumMod val="20000"/>
                  <a:lumOff val="8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4992547" y="0"/>
            <a:ext cx="7199453" cy="6858000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  <a:alpha val="65000"/>
                </a:schemeClr>
              </a:gs>
              <a:gs pos="82000">
                <a:schemeClr val="accent1">
                  <a:lumMod val="40000"/>
                  <a:lumOff val="6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0" y="0"/>
            <a:ext cx="2649415" cy="6858000"/>
          </a:xfrm>
          <a:custGeom>
            <a:avLst/>
            <a:gdLst>
              <a:gd name="connsiteX0" fmla="*/ 0 w 2128019"/>
              <a:gd name="connsiteY0" fmla="*/ 0 h 6858000"/>
              <a:gd name="connsiteX1" fmla="*/ 2121279 w 2128019"/>
              <a:gd name="connsiteY1" fmla="*/ 0 h 6858000"/>
              <a:gd name="connsiteX2" fmla="*/ 2100083 w 2128019"/>
              <a:gd name="connsiteY2" fmla="*/ 36863 h 6858000"/>
              <a:gd name="connsiteX3" fmla="*/ 1242646 w 2128019"/>
              <a:gd name="connsiteY3" fmla="*/ 3423139 h 6858000"/>
              <a:gd name="connsiteX4" fmla="*/ 2100083 w 2128019"/>
              <a:gd name="connsiteY4" fmla="*/ 6809415 h 6858000"/>
              <a:gd name="connsiteX5" fmla="*/ 2128019 w 2128019"/>
              <a:gd name="connsiteY5" fmla="*/ 6858000 h 6858000"/>
              <a:gd name="connsiteX6" fmla="*/ 0 w 2128019"/>
              <a:gd name="connsiteY6" fmla="*/ 6858000 h 6858000"/>
              <a:gd name="connsiteX7" fmla="*/ 0 w 2128019"/>
              <a:gd name="connsiteY7" fmla="*/ 0 h 6858000"/>
            </a:gdLst>
            <a:ahLst/>
            <a:cxnLst/>
            <a:rect l="l" t="t" r="r" b="b"/>
            <a:pathLst>
              <a:path w="2128019" h="6858000">
                <a:moveTo>
                  <a:pt x="0" y="0"/>
                </a:moveTo>
                <a:lnTo>
                  <a:pt x="2121279" y="0"/>
                </a:lnTo>
                <a:lnTo>
                  <a:pt x="2100083" y="36863"/>
                </a:lnTo>
                <a:cubicBezTo>
                  <a:pt x="1553257" y="1043478"/>
                  <a:pt x="1242646" y="2197035"/>
                  <a:pt x="1242646" y="3423139"/>
                </a:cubicBezTo>
                <a:cubicBezTo>
                  <a:pt x="1242646" y="4649243"/>
                  <a:pt x="1553257" y="5802800"/>
                  <a:pt x="2100083" y="6809415"/>
                </a:cubicBezTo>
                <a:lnTo>
                  <a:pt x="2128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3994257" y="1905228"/>
            <a:ext cx="488206" cy="48820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878360" y="1789331"/>
            <a:ext cx="720000" cy="72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589615" y="1705372"/>
            <a:ext cx="1773567" cy="88791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单元信息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994257" y="3882386"/>
            <a:ext cx="488206" cy="48820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878360" y="3766489"/>
            <a:ext cx="720000" cy="72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07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589615" y="3682531"/>
            <a:ext cx="1773567" cy="88791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单元开放式学习环境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994257" y="2893807"/>
            <a:ext cx="488206" cy="4882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3878360" y="2777910"/>
            <a:ext cx="720000" cy="72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589615" y="2693952"/>
            <a:ext cx="1773567" cy="88791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单元学情分析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994257" y="4870966"/>
            <a:ext cx="488206" cy="4882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3878360" y="4755069"/>
            <a:ext cx="720000" cy="72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10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589615" y="4671111"/>
            <a:ext cx="1773567" cy="88791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单元教学反思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579259" y="1905228"/>
            <a:ext cx="488206" cy="48820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463362" y="1789331"/>
            <a:ext cx="720000" cy="72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174618" y="1705372"/>
            <a:ext cx="1773567" cy="88791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单元目标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579259" y="3882386"/>
            <a:ext cx="488206" cy="48820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6463362" y="3766489"/>
            <a:ext cx="720000" cy="72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08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7174618" y="3682531"/>
            <a:ext cx="1773567" cy="88791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单元过程结构图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6579259" y="2893807"/>
            <a:ext cx="488206" cy="4882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6463362" y="2777910"/>
            <a:ext cx="720000" cy="72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05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7174618" y="2693952"/>
            <a:ext cx="1773567" cy="88791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单元主要教学内容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6579259" y="4870966"/>
            <a:ext cx="488206" cy="4882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6463362" y="4755069"/>
            <a:ext cx="720000" cy="72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11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7174618" y="4671111"/>
            <a:ext cx="1773567" cy="88791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单元作业设计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9155494" y="1905228"/>
            <a:ext cx="488206" cy="48820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9039597" y="1789331"/>
            <a:ext cx="720000" cy="72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9759621" y="1705372"/>
            <a:ext cx="1773567" cy="88791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单元教材分析</a:t>
            </a: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9155494" y="3882386"/>
            <a:ext cx="488206" cy="48820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9039597" y="3766489"/>
            <a:ext cx="720000" cy="72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09</a:t>
            </a: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9759621" y="3682531"/>
            <a:ext cx="1773567" cy="88791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单元检测内容及评价</a:t>
            </a: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9155494" y="2893807"/>
            <a:ext cx="488206" cy="4882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>
            <a:off x="9039597" y="2777910"/>
            <a:ext cx="720000" cy="72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06</a:t>
            </a: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>
            <a:off x="9759621" y="2693952"/>
            <a:ext cx="1773567" cy="88791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单元教学重难点</a:t>
            </a: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>
            <a:off x="9155494" y="4870966"/>
            <a:ext cx="488206" cy="4882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>
            <a:off x="9039597" y="4755069"/>
            <a:ext cx="720000" cy="72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12</a:t>
            </a:r>
            <a:endParaRPr kumimoji="1" lang="zh-CN" altLang="en-US"/>
          </a:p>
        </p:txBody>
      </p:sp>
      <p:sp>
        <p:nvSpPr>
          <p:cNvPr id="41" name="标题 1"/>
          <p:cNvSpPr txBox="1"/>
          <p:nvPr/>
        </p:nvSpPr>
        <p:spPr>
          <a:xfrm>
            <a:off x="9759621" y="4671111"/>
            <a:ext cx="1773567" cy="88791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课时教学设计</a:t>
            </a:r>
            <a:endParaRPr kumimoji="1" lang="zh-CN" altLang="en-US"/>
          </a:p>
        </p:txBody>
      </p:sp>
      <p:sp>
        <p:nvSpPr>
          <p:cNvPr id="42" name="标题 1"/>
          <p:cNvSpPr txBox="1"/>
          <p:nvPr/>
        </p:nvSpPr>
        <p:spPr>
          <a:xfrm rot="19800000">
            <a:off x="131913" y="2115079"/>
            <a:ext cx="3034243" cy="3034242"/>
          </a:xfrm>
          <a:prstGeom prst="arc">
            <a:avLst>
              <a:gd name="adj1" fmla="val 8978666"/>
              <a:gd name="adj2" fmla="val 1402520"/>
            </a:avLst>
          </a:prstGeom>
          <a:noFill/>
          <a:ln w="63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3" name="标题 1"/>
          <p:cNvSpPr txBox="1"/>
          <p:nvPr/>
        </p:nvSpPr>
        <p:spPr>
          <a:xfrm>
            <a:off x="356972" y="2340138"/>
            <a:ext cx="2584126" cy="258412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4" name="标题 1"/>
          <p:cNvSpPr txBox="1"/>
          <p:nvPr/>
        </p:nvSpPr>
        <p:spPr>
          <a:xfrm>
            <a:off x="549676" y="3324360"/>
            <a:ext cx="2198716" cy="615680"/>
          </a:xfrm>
          <a:custGeom>
            <a:avLst/>
            <a:gdLst>
              <a:gd name="connsiteX0" fmla="*/ 0 w 4821150"/>
              <a:gd name="connsiteY0" fmla="*/ 0 h 1350009"/>
              <a:gd name="connsiteX1" fmla="*/ 4821150 w 4821150"/>
              <a:gd name="connsiteY1" fmla="*/ 0 h 1350009"/>
              <a:gd name="connsiteX2" fmla="*/ 4759844 w 4821150"/>
              <a:gd name="connsiteY2" fmla="*/ 100913 h 1350009"/>
              <a:gd name="connsiteX3" fmla="*/ 2410575 w 4821150"/>
              <a:gd name="connsiteY3" fmla="*/ 1350009 h 1350009"/>
              <a:gd name="connsiteX4" fmla="*/ 61306 w 4821150"/>
              <a:gd name="connsiteY4" fmla="*/ 100913 h 1350009"/>
              <a:gd name="connsiteX5" fmla="*/ 0 w 4821150"/>
              <a:gd name="connsiteY5" fmla="*/ 0 h 1350009"/>
            </a:gdLst>
            <a:ahLst/>
            <a:cxnLst/>
            <a:rect l="l" t="t" r="r" b="b"/>
            <a:pathLst>
              <a:path w="4821150" h="1350009">
                <a:moveTo>
                  <a:pt x="0" y="0"/>
                </a:moveTo>
                <a:lnTo>
                  <a:pt x="4821150" y="0"/>
                </a:lnTo>
                <a:lnTo>
                  <a:pt x="4759844" y="100913"/>
                </a:lnTo>
                <a:cubicBezTo>
                  <a:pt x="4250711" y="854528"/>
                  <a:pt x="3388506" y="1350009"/>
                  <a:pt x="2410575" y="1350009"/>
                </a:cubicBezTo>
                <a:cubicBezTo>
                  <a:pt x="1432644" y="1350009"/>
                  <a:pt x="570439" y="854528"/>
                  <a:pt x="61306" y="100913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9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  <a:alpha val="0"/>
                </a:schemeClr>
              </a:gs>
            </a:gsLst>
            <a:lin ang="16200000" scaled="0"/>
          </a:gra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5" name="标题 1"/>
          <p:cNvSpPr txBox="1"/>
          <p:nvPr/>
        </p:nvSpPr>
        <p:spPr>
          <a:xfrm>
            <a:off x="510606" y="2493772"/>
            <a:ext cx="2276857" cy="2276856"/>
          </a:xfrm>
          <a:prstGeom prst="ellipse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3175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6" name="标题 1"/>
          <p:cNvSpPr txBox="1"/>
          <p:nvPr/>
        </p:nvSpPr>
        <p:spPr>
          <a:xfrm>
            <a:off x="2892725" y="3370043"/>
            <a:ext cx="480138" cy="48013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solidFill>
              <a:schemeClr val="bg1"/>
            </a:solidFill>
            <a:miter/>
          </a:ln>
          <a:effectLst>
            <a:outerShdw blurRad="215900" dist="38100" dir="5400000" algn="t" rotWithShape="0">
              <a:schemeClr val="accent1">
                <a:lumMod val="50000"/>
                <a:alpha val="1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47" name="组合 46"/>
          <p:cNvGrpSpPr/>
          <p:nvPr/>
        </p:nvGrpSpPr>
        <p:grpSpPr>
          <a:xfrm>
            <a:off x="2990036" y="3492879"/>
            <a:ext cx="281741" cy="234531"/>
            <a:chOff x="2990036" y="3492879"/>
            <a:chExt cx="281741" cy="234531"/>
          </a:xfrm>
        </p:grpSpPr>
        <p:cxnSp>
          <p:nvCxnSpPr>
            <p:cNvPr id="48" name="线条 1"/>
            <p:cNvCxnSpPr/>
            <p:nvPr/>
          </p:nvCxnSpPr>
          <p:spPr>
            <a:xfrm>
              <a:off x="2990036" y="3612321"/>
              <a:ext cx="279664" cy="0"/>
            </a:xfrm>
            <a:prstGeom prst="line">
              <a:avLst/>
            </a:prstGeom>
            <a:noFill/>
            <a:ln w="25400" cap="rnd">
              <a:solidFill>
                <a:schemeClr val="bg1"/>
              </a:solidFill>
              <a:prstDash val="solid"/>
              <a:miter/>
            </a:ln>
          </p:spPr>
        </p:cxnSp>
        <p:cxnSp>
          <p:nvCxnSpPr>
            <p:cNvPr id="49" name="线条 1"/>
            <p:cNvCxnSpPr/>
            <p:nvPr/>
          </p:nvCxnSpPr>
          <p:spPr>
            <a:xfrm flipH="1">
              <a:off x="3154604" y="3610238"/>
              <a:ext cx="117173" cy="117172"/>
            </a:xfrm>
            <a:prstGeom prst="line">
              <a:avLst/>
            </a:prstGeom>
            <a:noFill/>
            <a:ln w="25400" cap="rnd">
              <a:solidFill>
                <a:schemeClr val="bg1"/>
              </a:solidFill>
              <a:prstDash val="solid"/>
              <a:miter/>
            </a:ln>
          </p:spPr>
        </p:cxnSp>
        <p:cxnSp>
          <p:nvCxnSpPr>
            <p:cNvPr id="50" name="线条 1"/>
            <p:cNvCxnSpPr/>
            <p:nvPr/>
          </p:nvCxnSpPr>
          <p:spPr>
            <a:xfrm>
              <a:off x="3154604" y="3492879"/>
              <a:ext cx="117173" cy="117172"/>
            </a:xfrm>
            <a:prstGeom prst="line">
              <a:avLst/>
            </a:prstGeom>
            <a:noFill/>
            <a:ln w="25400" cap="rnd">
              <a:solidFill>
                <a:schemeClr val="bg1"/>
              </a:solidFill>
              <a:prstDash val="solid"/>
              <a:miter/>
            </a:ln>
          </p:spPr>
        </p:cxnSp>
      </p:grpSp>
      <p:sp>
        <p:nvSpPr>
          <p:cNvPr id="51" name="标题 1"/>
          <p:cNvSpPr txBox="1"/>
          <p:nvPr/>
        </p:nvSpPr>
        <p:spPr>
          <a:xfrm>
            <a:off x="665414" y="2976383"/>
            <a:ext cx="1944377" cy="9384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目录</a:t>
            </a:r>
            <a:endParaRPr kumimoji="1" lang="zh-CN" altLang="en-US"/>
          </a:p>
        </p:txBody>
      </p:sp>
      <p:sp>
        <p:nvSpPr>
          <p:cNvPr id="52" name="标题 1"/>
          <p:cNvSpPr txBox="1"/>
          <p:nvPr/>
        </p:nvSpPr>
        <p:spPr>
          <a:xfrm>
            <a:off x="665414" y="3941860"/>
            <a:ext cx="1944377" cy="3429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A1AC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CONTENTS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110580" y="1692828"/>
            <a:ext cx="2568356" cy="1889860"/>
          </a:xfrm>
          <a:prstGeom prst="roundRect">
            <a:avLst>
              <a:gd name="adj" fmla="val 5152"/>
            </a:avLst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005586" y="1292457"/>
            <a:ext cx="778344" cy="77834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221170" y="1521048"/>
            <a:ext cx="347176" cy="321161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60054" y="2135194"/>
            <a:ext cx="3469410" cy="3479747"/>
          </a:xfrm>
          <a:prstGeom prst="roundRect">
            <a:avLst>
              <a:gd name="adj" fmla="val 5152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719490" y="2195473"/>
            <a:ext cx="3350538" cy="3359189"/>
          </a:xfrm>
          <a:prstGeom prst="roundRect">
            <a:avLst>
              <a:gd name="adj" fmla="val 5152"/>
            </a:avLst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953770" y="2566670"/>
            <a:ext cx="2882265" cy="272923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 sz="1600"/>
              <a:t>构建系统的足球知识和技能体系，包括扎实的基本技术、丰富的战术策略、全面的规则知识以及良好的体能基础。</a:t>
            </a:r>
            <a:endParaRPr kumimoji="1" lang="zh-CN" altLang="en-US" sz="1600"/>
          </a:p>
        </p:txBody>
      </p:sp>
      <p:sp>
        <p:nvSpPr>
          <p:cNvPr id="9" name="标题 1"/>
          <p:cNvSpPr txBox="1"/>
          <p:nvPr/>
        </p:nvSpPr>
        <p:spPr>
          <a:xfrm>
            <a:off x="4796818" y="1692828"/>
            <a:ext cx="2568356" cy="1889860"/>
          </a:xfrm>
          <a:prstGeom prst="roundRect">
            <a:avLst>
              <a:gd name="adj" fmla="val 5152"/>
            </a:avLst>
          </a:prstGeom>
          <a:noFill/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691825" y="1292457"/>
            <a:ext cx="778344" cy="778343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928997" y="1508040"/>
            <a:ext cx="303997" cy="347176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346292" y="2135194"/>
            <a:ext cx="3469410" cy="3479747"/>
          </a:xfrm>
          <a:prstGeom prst="roundRect">
            <a:avLst>
              <a:gd name="adj" fmla="val 5152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405728" y="2195473"/>
            <a:ext cx="3350538" cy="3359189"/>
          </a:xfrm>
          <a:prstGeom prst="roundRect">
            <a:avLst>
              <a:gd name="adj" fmla="val 5152"/>
            </a:avLst>
          </a:prstGeom>
          <a:solidFill>
            <a:schemeClr val="accent2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583983" y="2619431"/>
            <a:ext cx="2882257" cy="201035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 sz="1600"/>
              <a:t>使学生将各个孤立的技术动作和战术环节有机整合，形成流畅、高效的比赛表现；在规则允许的范围内，合理运用身体和技术优势争取比赛胜利。</a:t>
            </a:r>
            <a:endParaRPr kumimoji="1" lang="zh-CN" altLang="en-US" sz="1600"/>
          </a:p>
        </p:txBody>
      </p:sp>
      <p:sp>
        <p:nvSpPr>
          <p:cNvPr id="16" name="标题 1"/>
          <p:cNvSpPr txBox="1"/>
          <p:nvPr/>
        </p:nvSpPr>
        <p:spPr>
          <a:xfrm>
            <a:off x="8500363" y="1692828"/>
            <a:ext cx="2568356" cy="1889860"/>
          </a:xfrm>
          <a:prstGeom prst="roundRect">
            <a:avLst>
              <a:gd name="adj" fmla="val 5152"/>
            </a:avLst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9395368" y="1292457"/>
            <a:ext cx="778344" cy="77834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9610953" y="1513641"/>
            <a:ext cx="347176" cy="335975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049837" y="2135194"/>
            <a:ext cx="3469410" cy="3479747"/>
          </a:xfrm>
          <a:prstGeom prst="roundRect">
            <a:avLst>
              <a:gd name="adj" fmla="val 5152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8400558" y="2276531"/>
            <a:ext cx="2882257" cy="201035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 sz="1400"/>
              <a:t>运用大单元教学设计，将分散的知识技能串联，例如在每节技战术课融入相关基础技术复习；采用</a:t>
            </a:r>
            <a:r>
              <a:rPr kumimoji="1" lang="en-US" altLang="zh-CN" sz="1400"/>
              <a:t> “</a:t>
            </a:r>
            <a:r>
              <a:rPr kumimoji="1" lang="zh-CN" altLang="en-US" sz="1400"/>
              <a:t>学</a:t>
            </a:r>
            <a:r>
              <a:rPr kumimoji="1" lang="en-US" altLang="zh-CN" sz="1400"/>
              <a:t> - </a:t>
            </a:r>
            <a:r>
              <a:rPr kumimoji="1" lang="zh-CN" altLang="en-US" sz="1400"/>
              <a:t>练</a:t>
            </a:r>
            <a:r>
              <a:rPr kumimoji="1" lang="en-US" altLang="zh-CN" sz="1400"/>
              <a:t> - </a:t>
            </a:r>
            <a:r>
              <a:rPr kumimoji="1" lang="zh-CN" altLang="en-US" sz="1400"/>
              <a:t>赛</a:t>
            </a:r>
            <a:r>
              <a:rPr kumimoji="1" lang="en-US" altLang="zh-CN" sz="1400"/>
              <a:t>” </a:t>
            </a:r>
            <a:r>
              <a:rPr kumimoji="1" lang="zh-CN" altLang="en-US" sz="1400"/>
              <a:t>一体化教学模式，以比赛为驱动，让学生在实践中体会技术与战术的融合，如开展主题式小比赛，要求必须运用特定技术和战术；通过规则讲解与实战判罚结合，组织规则案例分析课，让学生参与模拟裁判，加深对规则运用的理解。</a:t>
            </a:r>
            <a:endParaRPr kumimoji="1" lang="zh-CN" altLang="en-US" sz="1400"/>
          </a:p>
        </p:txBody>
      </p:sp>
      <p:sp>
        <p:nvSpPr>
          <p:cNvPr id="22" name="标题 1"/>
          <p:cNvSpPr txBox="1"/>
          <p:nvPr/>
        </p:nvSpPr>
        <p:spPr>
          <a:xfrm>
            <a:off x="519839" y="236465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学习内容的重难点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977487" y="3919697"/>
            <a:ext cx="3133947" cy="2142214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41575" y="3259941"/>
            <a:ext cx="3605771" cy="749190"/>
          </a:xfrm>
          <a:prstGeom prst="notchedRightArrow">
            <a:avLst>
              <a:gd name="adj1" fmla="val 77204"/>
              <a:gd name="adj2" fmla="val 2279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365332" y="3465704"/>
            <a:ext cx="358256" cy="337664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205930" y="4644646"/>
            <a:ext cx="2677061" cy="13251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 sz="1400"/>
              <a:t>根据学生实际情况合理分组，确保教学活动和比赛的公平性与有效性；合理安排教学场地和器材，保证教学过程顺利进行。</a:t>
            </a:r>
            <a:endParaRPr kumimoji="1" lang="zh-CN" altLang="en-US" sz="1400"/>
          </a:p>
        </p:txBody>
      </p:sp>
      <p:sp>
        <p:nvSpPr>
          <p:cNvPr id="6" name="标题 1"/>
          <p:cNvSpPr txBox="1"/>
          <p:nvPr/>
        </p:nvSpPr>
        <p:spPr>
          <a:xfrm>
            <a:off x="1205930" y="3922094"/>
            <a:ext cx="2677061" cy="6149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6374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重点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293235" y="3260090"/>
            <a:ext cx="2823845" cy="749300"/>
          </a:xfrm>
          <a:prstGeom prst="notchedRightArrow">
            <a:avLst>
              <a:gd name="adj1" fmla="val 77204"/>
              <a:gd name="adj2" fmla="val 22796"/>
            </a:avLst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922765" y="3461278"/>
            <a:ext cx="346468" cy="346516"/>
          </a:xfrm>
          <a:custGeom>
            <a:avLst/>
            <a:gdLst>
              <a:gd name="connsiteX0" fmla="*/ 579031 w 719895"/>
              <a:gd name="connsiteY0" fmla="*/ 554022 h 720000"/>
              <a:gd name="connsiteX1" fmla="*/ 596778 w 719895"/>
              <a:gd name="connsiteY1" fmla="*/ 561368 h 720000"/>
              <a:gd name="connsiteX2" fmla="*/ 712550 w 719895"/>
              <a:gd name="connsiteY2" fmla="*/ 677140 h 720000"/>
              <a:gd name="connsiteX3" fmla="*/ 712550 w 719895"/>
              <a:gd name="connsiteY3" fmla="*/ 712634 h 720000"/>
              <a:gd name="connsiteX4" fmla="*/ 694887 w 719895"/>
              <a:gd name="connsiteY4" fmla="*/ 720000 h 720000"/>
              <a:gd name="connsiteX5" fmla="*/ 677140 w 719895"/>
              <a:gd name="connsiteY5" fmla="*/ 712634 h 720000"/>
              <a:gd name="connsiteX6" fmla="*/ 561284 w 719895"/>
              <a:gd name="connsiteY6" fmla="*/ 596861 h 720000"/>
              <a:gd name="connsiteX7" fmla="*/ 561284 w 719895"/>
              <a:gd name="connsiteY7" fmla="*/ 561368 h 720000"/>
              <a:gd name="connsiteX8" fmla="*/ 579031 w 719895"/>
              <a:gd name="connsiteY8" fmla="*/ 554022 h 720000"/>
              <a:gd name="connsiteX9" fmla="*/ 301109 w 719895"/>
              <a:gd name="connsiteY9" fmla="*/ 0 h 720000"/>
              <a:gd name="connsiteX10" fmla="*/ 602219 w 719895"/>
              <a:gd name="connsiteY10" fmla="*/ 301109 h 720000"/>
              <a:gd name="connsiteX11" fmla="*/ 301109 w 719895"/>
              <a:gd name="connsiteY11" fmla="*/ 602219 h 720000"/>
              <a:gd name="connsiteX12" fmla="*/ 0 w 719895"/>
              <a:gd name="connsiteY12" fmla="*/ 301109 h 720000"/>
              <a:gd name="connsiteX13" fmla="*/ 301109 w 719895"/>
              <a:gd name="connsiteY13" fmla="*/ 0 h 720000"/>
            </a:gdLst>
            <a:ahLst/>
            <a:cxnLst/>
            <a:rect l="l" t="t" r="r" b="b"/>
            <a:pathLst>
              <a:path w="719895" h="720000">
                <a:moveTo>
                  <a:pt x="579031" y="554022"/>
                </a:moveTo>
                <a:cubicBezTo>
                  <a:pt x="585456" y="554022"/>
                  <a:pt x="591880" y="556471"/>
                  <a:pt x="596778" y="561368"/>
                </a:cubicBezTo>
                <a:lnTo>
                  <a:pt x="712550" y="677140"/>
                </a:lnTo>
                <a:cubicBezTo>
                  <a:pt x="722344" y="686935"/>
                  <a:pt x="722344" y="702840"/>
                  <a:pt x="712550" y="712634"/>
                </a:cubicBezTo>
                <a:cubicBezTo>
                  <a:pt x="707778" y="717573"/>
                  <a:pt x="701333" y="720000"/>
                  <a:pt x="694887" y="720000"/>
                </a:cubicBezTo>
                <a:cubicBezTo>
                  <a:pt x="688441" y="720000"/>
                  <a:pt x="681995" y="717573"/>
                  <a:pt x="677140" y="712634"/>
                </a:cubicBezTo>
                <a:lnTo>
                  <a:pt x="561284" y="596861"/>
                </a:lnTo>
                <a:cubicBezTo>
                  <a:pt x="551490" y="587067"/>
                  <a:pt x="551490" y="571162"/>
                  <a:pt x="561284" y="561368"/>
                </a:cubicBezTo>
                <a:cubicBezTo>
                  <a:pt x="566181" y="556471"/>
                  <a:pt x="572606" y="554022"/>
                  <a:pt x="579031" y="554022"/>
                </a:cubicBezTo>
                <a:close/>
                <a:moveTo>
                  <a:pt x="301109" y="0"/>
                </a:moveTo>
                <a:cubicBezTo>
                  <a:pt x="467443" y="0"/>
                  <a:pt x="602219" y="134859"/>
                  <a:pt x="602219" y="301109"/>
                </a:cubicBezTo>
                <a:cubicBezTo>
                  <a:pt x="602219" y="467443"/>
                  <a:pt x="467443" y="602219"/>
                  <a:pt x="301109" y="602219"/>
                </a:cubicBezTo>
                <a:cubicBezTo>
                  <a:pt x="134775" y="602219"/>
                  <a:pt x="0" y="467443"/>
                  <a:pt x="0" y="301109"/>
                </a:cubicBezTo>
                <a:cubicBezTo>
                  <a:pt x="0" y="134775"/>
                  <a:pt x="134775" y="0"/>
                  <a:pt x="301109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079875" y="1462405"/>
            <a:ext cx="3691255" cy="17297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 sz="1400"/>
              <a:t>在有限教学时间内满足不同技能水平学生的学习需求；组织大规模比赛活动，保证赛程安排、裁判组织、安全保障等有序开展；协调学生课堂学习与课外足球活动，形成课内外一体化教学模式。</a:t>
            </a:r>
            <a:endParaRPr kumimoji="1" lang="zh-CN" altLang="en-US" sz="1400"/>
          </a:p>
        </p:txBody>
      </p:sp>
      <p:sp>
        <p:nvSpPr>
          <p:cNvPr id="10" name="标题 1"/>
          <p:cNvSpPr txBox="1"/>
          <p:nvPr/>
        </p:nvSpPr>
        <p:spPr>
          <a:xfrm>
            <a:off x="4368214" y="847630"/>
            <a:ext cx="2677061" cy="6149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0B25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难点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952490" y="3933190"/>
            <a:ext cx="5816600" cy="214249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108190" y="3252470"/>
            <a:ext cx="4342130" cy="749300"/>
          </a:xfrm>
          <a:prstGeom prst="notchedRightArrow">
            <a:avLst>
              <a:gd name="adj1" fmla="val 77204"/>
              <a:gd name="adj2" fmla="val 2279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466592" y="3463320"/>
            <a:ext cx="361894" cy="328098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957570" y="4437380"/>
            <a:ext cx="5811520" cy="13252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 sz="1400"/>
              <a:t>通过技能测试和学习态度评估进行动态分组，定期调整组别；采用轮换教学法，将学生分成小组，轮流进行技术训练、战术演练和体能练习，提高时间利用率；赛前制定详细赛程表，培训学生裁判，设置医疗急救点；建立足球课后服务社团，布置课外练习任务并利用线上平台打卡，定期组织校际友谊赛，促进课内外衔接。</a:t>
            </a:r>
            <a:endParaRPr kumimoji="1" lang="zh-CN" altLang="en-US" sz="1400"/>
          </a:p>
        </p:txBody>
      </p:sp>
      <p:sp>
        <p:nvSpPr>
          <p:cNvPr id="15" name="标题 1"/>
          <p:cNvSpPr txBox="1"/>
          <p:nvPr/>
        </p:nvSpPr>
        <p:spPr>
          <a:xfrm>
            <a:off x="7680359" y="3807612"/>
            <a:ext cx="2677061" cy="6149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6374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解决策略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519839" y="236465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教学组织的重难点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706314" y="2169320"/>
            <a:ext cx="542475" cy="542475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38100" tIns="38100" rIns="38100" bIns="3810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04726" y="2774135"/>
            <a:ext cx="3288012" cy="649111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重点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04850" y="3506470"/>
            <a:ext cx="2301875" cy="26111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400"/>
              <a:t>采用多样化教学方法激发学生学习兴趣，如示范法让学生直观感受正确动作，游戏法增加学习趣味性，比赛法提高学生实践能力。</a:t>
            </a:r>
            <a:endParaRPr kumimoji="1" lang="zh-CN" altLang="en-US" sz="1400"/>
          </a:p>
        </p:txBody>
      </p:sp>
      <p:sp>
        <p:nvSpPr>
          <p:cNvPr id="5" name="标题 1"/>
          <p:cNvSpPr txBox="1"/>
          <p:nvPr/>
        </p:nvSpPr>
        <p:spPr>
          <a:xfrm>
            <a:off x="4508123" y="2164754"/>
            <a:ext cx="521692" cy="542475"/>
          </a:xfrm>
          <a:custGeom>
            <a:avLst/>
            <a:gdLst>
              <a:gd name="connsiteX0" fmla="*/ 198153 w 692417"/>
              <a:gd name="connsiteY0" fmla="*/ 663680 h 720001"/>
              <a:gd name="connsiteX1" fmla="*/ 239787 w 692417"/>
              <a:gd name="connsiteY1" fmla="*/ 663680 h 720001"/>
              <a:gd name="connsiteX2" fmla="*/ 295235 w 692417"/>
              <a:gd name="connsiteY2" fmla="*/ 663680 h 720001"/>
              <a:gd name="connsiteX3" fmla="*/ 397182 w 692417"/>
              <a:gd name="connsiteY3" fmla="*/ 663680 h 720001"/>
              <a:gd name="connsiteX4" fmla="*/ 452630 w 692417"/>
              <a:gd name="connsiteY4" fmla="*/ 663680 h 720001"/>
              <a:gd name="connsiteX5" fmla="*/ 494264 w 692417"/>
              <a:gd name="connsiteY5" fmla="*/ 663680 h 720001"/>
              <a:gd name="connsiteX6" fmla="*/ 522425 w 692417"/>
              <a:gd name="connsiteY6" fmla="*/ 691841 h 720001"/>
              <a:gd name="connsiteX7" fmla="*/ 494264 w 692417"/>
              <a:gd name="connsiteY7" fmla="*/ 720001 h 720001"/>
              <a:gd name="connsiteX8" fmla="*/ 452630 w 692417"/>
              <a:gd name="connsiteY8" fmla="*/ 720001 h 720001"/>
              <a:gd name="connsiteX9" fmla="*/ 397182 w 692417"/>
              <a:gd name="connsiteY9" fmla="*/ 720001 h 720001"/>
              <a:gd name="connsiteX10" fmla="*/ 295235 w 692417"/>
              <a:gd name="connsiteY10" fmla="*/ 720001 h 720001"/>
              <a:gd name="connsiteX11" fmla="*/ 239787 w 692417"/>
              <a:gd name="connsiteY11" fmla="*/ 720001 h 720001"/>
              <a:gd name="connsiteX12" fmla="*/ 198153 w 692417"/>
              <a:gd name="connsiteY12" fmla="*/ 720001 h 720001"/>
              <a:gd name="connsiteX13" fmla="*/ 169992 w 692417"/>
              <a:gd name="connsiteY13" fmla="*/ 691841 h 720001"/>
              <a:gd name="connsiteX14" fmla="*/ 198153 w 692417"/>
              <a:gd name="connsiteY14" fmla="*/ 663680 h 720001"/>
              <a:gd name="connsiteX15" fmla="*/ 154400 w 692417"/>
              <a:gd name="connsiteY15" fmla="*/ 572143 h 720001"/>
              <a:gd name="connsiteX16" fmla="*/ 154241 w 692417"/>
              <a:gd name="connsiteY16" fmla="*/ 572597 h 720001"/>
              <a:gd name="connsiteX17" fmla="*/ 160423 w 692417"/>
              <a:gd name="connsiteY17" fmla="*/ 572597 h 720001"/>
              <a:gd name="connsiteX18" fmla="*/ 346215 w 692417"/>
              <a:gd name="connsiteY18" fmla="*/ 0 h 720001"/>
              <a:gd name="connsiteX19" fmla="*/ 456041 w 692417"/>
              <a:gd name="connsiteY19" fmla="*/ 22341 h 720001"/>
              <a:gd name="connsiteX20" fmla="*/ 545873 w 692417"/>
              <a:gd name="connsiteY20" fmla="*/ 82980 h 720001"/>
              <a:gd name="connsiteX21" fmla="*/ 606513 w 692417"/>
              <a:gd name="connsiteY21" fmla="*/ 172812 h 720001"/>
              <a:gd name="connsiteX22" fmla="*/ 628853 w 692417"/>
              <a:gd name="connsiteY22" fmla="*/ 282638 h 720001"/>
              <a:gd name="connsiteX23" fmla="*/ 628853 w 692417"/>
              <a:gd name="connsiteY23" fmla="*/ 493091 h 720001"/>
              <a:gd name="connsiteX24" fmla="*/ 687990 w 692417"/>
              <a:gd name="connsiteY24" fmla="*/ 585551 h 720001"/>
              <a:gd name="connsiteX25" fmla="*/ 688929 w 692417"/>
              <a:gd name="connsiteY25" fmla="*/ 614275 h 720001"/>
              <a:gd name="connsiteX26" fmla="*/ 664336 w 692417"/>
              <a:gd name="connsiteY26" fmla="*/ 628918 h 720001"/>
              <a:gd name="connsiteX27" fmla="*/ 28189 w 692417"/>
              <a:gd name="connsiteY27" fmla="*/ 628918 h 720001"/>
              <a:gd name="connsiteX28" fmla="*/ 3596 w 692417"/>
              <a:gd name="connsiteY28" fmla="*/ 614462 h 720001"/>
              <a:gd name="connsiteX29" fmla="*/ 4159 w 692417"/>
              <a:gd name="connsiteY29" fmla="*/ 585927 h 720001"/>
              <a:gd name="connsiteX30" fmla="*/ 63578 w 692417"/>
              <a:gd name="connsiteY30" fmla="*/ 489336 h 720001"/>
              <a:gd name="connsiteX31" fmla="*/ 63578 w 692417"/>
              <a:gd name="connsiteY31" fmla="*/ 282638 h 720001"/>
              <a:gd name="connsiteX32" fmla="*/ 85919 w 692417"/>
              <a:gd name="connsiteY32" fmla="*/ 172812 h 720001"/>
              <a:gd name="connsiteX33" fmla="*/ 146558 w 692417"/>
              <a:gd name="connsiteY33" fmla="*/ 82980 h 720001"/>
              <a:gd name="connsiteX34" fmla="*/ 236389 w 692417"/>
              <a:gd name="connsiteY34" fmla="*/ 22341 h 720001"/>
              <a:gd name="connsiteX35" fmla="*/ 346215 w 692417"/>
              <a:gd name="connsiteY35" fmla="*/ 0 h 720001"/>
            </a:gdLst>
            <a:ahLst/>
            <a:cxnLst/>
            <a:rect l="l" t="t" r="r" b="b"/>
            <a:pathLst>
              <a:path w="692417" h="720001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accent2"/>
          </a:solidFill>
          <a:ln cap="sq">
            <a:noFill/>
            <a:prstDash val="solid"/>
            <a:miter/>
          </a:ln>
        </p:spPr>
        <p:txBody>
          <a:bodyPr vert="horz" wrap="square" lIns="38100" tIns="38100" rIns="38100" bIns="3810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445644" y="2774135"/>
            <a:ext cx="3288012" cy="649111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难点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445635" y="3506470"/>
            <a:ext cx="2381885" cy="19754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400"/>
              <a:t>根据教学内容和学生学习状态灵活选择和组合教学方法，实现最佳教学效果；利用信息化教学手段辅助课堂教学，提升教学效率和质量。</a:t>
            </a:r>
            <a:endParaRPr kumimoji="1" lang="zh-CN" altLang="en-US" sz="1400"/>
          </a:p>
        </p:txBody>
      </p:sp>
      <p:sp>
        <p:nvSpPr>
          <p:cNvPr id="8" name="标题 1"/>
          <p:cNvSpPr txBox="1"/>
          <p:nvPr/>
        </p:nvSpPr>
        <p:spPr>
          <a:xfrm>
            <a:off x="8292617" y="2219470"/>
            <a:ext cx="542475" cy="448703"/>
          </a:xfrm>
          <a:custGeom>
            <a:avLst/>
            <a:gdLst>
              <a:gd name="connsiteX0" fmla="*/ 114387 w 870468"/>
              <a:gd name="connsiteY0" fmla="*/ 394297 h 720000"/>
              <a:gd name="connsiteX1" fmla="*/ 125598 w 870468"/>
              <a:gd name="connsiteY1" fmla="*/ 421319 h 720000"/>
              <a:gd name="connsiteX2" fmla="*/ 153878 w 870468"/>
              <a:gd name="connsiteY2" fmla="*/ 433051 h 720000"/>
              <a:gd name="connsiteX3" fmla="*/ 449972 w 870468"/>
              <a:gd name="connsiteY3" fmla="*/ 433051 h 720000"/>
              <a:gd name="connsiteX4" fmla="*/ 478295 w 870468"/>
              <a:gd name="connsiteY4" fmla="*/ 421319 h 720000"/>
              <a:gd name="connsiteX5" fmla="*/ 489465 w 870468"/>
              <a:gd name="connsiteY5" fmla="*/ 394297 h 720000"/>
              <a:gd name="connsiteX6" fmla="*/ 116266 w 870468"/>
              <a:gd name="connsiteY6" fmla="*/ 68594 h 720000"/>
              <a:gd name="connsiteX7" fmla="*/ 68708 w 870468"/>
              <a:gd name="connsiteY7" fmla="*/ 116152 h 720000"/>
              <a:gd name="connsiteX8" fmla="*/ 68708 w 870468"/>
              <a:gd name="connsiteY8" fmla="*/ 241561 h 720000"/>
              <a:gd name="connsiteX9" fmla="*/ 801875 w 870468"/>
              <a:gd name="connsiteY9" fmla="*/ 241561 h 720000"/>
              <a:gd name="connsiteX10" fmla="*/ 801875 w 870468"/>
              <a:gd name="connsiteY10" fmla="*/ 116152 h 720000"/>
              <a:gd name="connsiteX11" fmla="*/ 754317 w 870468"/>
              <a:gd name="connsiteY11" fmla="*/ 68594 h 720000"/>
              <a:gd name="connsiteX12" fmla="*/ 598821 w 870468"/>
              <a:gd name="connsiteY12" fmla="*/ 68594 h 720000"/>
              <a:gd name="connsiteX13" fmla="*/ 116266 w 870468"/>
              <a:gd name="connsiteY13" fmla="*/ 0 h 720000"/>
              <a:gd name="connsiteX14" fmla="*/ 598821 w 870468"/>
              <a:gd name="connsiteY14" fmla="*/ 0 h 720000"/>
              <a:gd name="connsiteX15" fmla="*/ 754317 w 870468"/>
              <a:gd name="connsiteY15" fmla="*/ 0 h 720000"/>
              <a:gd name="connsiteX16" fmla="*/ 870468 w 870468"/>
              <a:gd name="connsiteY16" fmla="*/ 116152 h 720000"/>
              <a:gd name="connsiteX17" fmla="*/ 870468 w 870468"/>
              <a:gd name="connsiteY17" fmla="*/ 360001 h 720000"/>
              <a:gd name="connsiteX18" fmla="*/ 870468 w 870468"/>
              <a:gd name="connsiteY18" fmla="*/ 603736 h 720000"/>
              <a:gd name="connsiteX19" fmla="*/ 754317 w 870468"/>
              <a:gd name="connsiteY19" fmla="*/ 720000 h 720000"/>
              <a:gd name="connsiteX20" fmla="*/ 598821 w 870468"/>
              <a:gd name="connsiteY20" fmla="*/ 720000 h 720000"/>
              <a:gd name="connsiteX21" fmla="*/ 116266 w 870468"/>
              <a:gd name="connsiteY21" fmla="*/ 720000 h 720000"/>
              <a:gd name="connsiteX22" fmla="*/ 115 w 870468"/>
              <a:gd name="connsiteY22" fmla="*/ 603850 h 720000"/>
              <a:gd name="connsiteX23" fmla="*/ 115 w 870468"/>
              <a:gd name="connsiteY23" fmla="*/ 360279 h 720000"/>
              <a:gd name="connsiteX24" fmla="*/ 0 w 870468"/>
              <a:gd name="connsiteY24" fmla="*/ 360001 h 720000"/>
              <a:gd name="connsiteX25" fmla="*/ 115 w 870468"/>
              <a:gd name="connsiteY25" fmla="*/ 359723 h 720000"/>
              <a:gd name="connsiteX26" fmla="*/ 115 w 870468"/>
              <a:gd name="connsiteY26" fmla="*/ 116152 h 720000"/>
              <a:gd name="connsiteX27" fmla="*/ 116266 w 870468"/>
              <a:gd name="connsiteY27" fmla="*/ 0 h 720000"/>
            </a:gdLst>
            <a:ahLst/>
            <a:cxnLst/>
            <a:rect l="l" t="t" r="r" b="b"/>
            <a:pathLst>
              <a:path w="870468" h="720000">
                <a:moveTo>
                  <a:pt x="114387" y="394297"/>
                </a:moveTo>
                <a:lnTo>
                  <a:pt x="125598" y="421319"/>
                </a:lnTo>
                <a:cubicBezTo>
                  <a:pt x="132843" y="428564"/>
                  <a:pt x="142846" y="433051"/>
                  <a:pt x="153878" y="433051"/>
                </a:cubicBezTo>
                <a:lnTo>
                  <a:pt x="449972" y="433051"/>
                </a:lnTo>
                <a:cubicBezTo>
                  <a:pt x="461061" y="433051"/>
                  <a:pt x="471064" y="428564"/>
                  <a:pt x="478295" y="421319"/>
                </a:cubicBezTo>
                <a:lnTo>
                  <a:pt x="489465" y="394297"/>
                </a:lnTo>
                <a:close/>
                <a:moveTo>
                  <a:pt x="116266" y="68594"/>
                </a:moveTo>
                <a:cubicBezTo>
                  <a:pt x="89972" y="68594"/>
                  <a:pt x="68708" y="89972"/>
                  <a:pt x="68708" y="116152"/>
                </a:cubicBezTo>
                <a:lnTo>
                  <a:pt x="68708" y="241561"/>
                </a:lnTo>
                <a:lnTo>
                  <a:pt x="801875" y="241561"/>
                </a:lnTo>
                <a:lnTo>
                  <a:pt x="801875" y="116152"/>
                </a:lnTo>
                <a:cubicBezTo>
                  <a:pt x="801875" y="89858"/>
                  <a:pt x="780497" y="68594"/>
                  <a:pt x="754317" y="68594"/>
                </a:cubicBezTo>
                <a:lnTo>
                  <a:pt x="598821" y="68594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2"/>
                </a:cubicBezTo>
                <a:lnTo>
                  <a:pt x="870468" y="360001"/>
                </a:lnTo>
                <a:lnTo>
                  <a:pt x="870468" y="603736"/>
                </a:lnTo>
                <a:cubicBezTo>
                  <a:pt x="870468" y="667870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70"/>
                  <a:pt x="115" y="603850"/>
                </a:cubicBezTo>
                <a:lnTo>
                  <a:pt x="115" y="360279"/>
                </a:lnTo>
                <a:lnTo>
                  <a:pt x="0" y="360001"/>
                </a:lnTo>
                <a:lnTo>
                  <a:pt x="115" y="359723"/>
                </a:lnTo>
                <a:lnTo>
                  <a:pt x="115" y="116152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38100" tIns="38100" rIns="38100" bIns="3810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186560" y="2770508"/>
            <a:ext cx="3288012" cy="649111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解决策略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699375" y="3502660"/>
            <a:ext cx="3775075" cy="1574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400"/>
              <a:t>课前进行学情分析，结合教学目标预设多种教学方法组合方案，如新授技术时采用</a:t>
            </a:r>
            <a:r>
              <a:rPr kumimoji="1" lang="en-US" altLang="zh-CN" sz="1400"/>
              <a:t> “</a:t>
            </a:r>
            <a:r>
              <a:rPr kumimoji="1" lang="zh-CN" altLang="en-US" sz="1400"/>
              <a:t>讲解示范</a:t>
            </a:r>
            <a:r>
              <a:rPr kumimoji="1" lang="en-US" altLang="zh-CN" sz="1400"/>
              <a:t> - </a:t>
            </a:r>
            <a:r>
              <a:rPr kumimoji="1" lang="zh-CN" altLang="en-US" sz="1400"/>
              <a:t>分解练习</a:t>
            </a:r>
            <a:r>
              <a:rPr kumimoji="1" lang="en-US" altLang="zh-CN" sz="1400"/>
              <a:t> - </a:t>
            </a:r>
            <a:r>
              <a:rPr kumimoji="1" lang="zh-CN" altLang="en-US" sz="1400"/>
              <a:t>游戏巩固</a:t>
            </a:r>
            <a:r>
              <a:rPr kumimoji="1" lang="en-US" altLang="zh-CN" sz="1400"/>
              <a:t>” </a:t>
            </a:r>
            <a:r>
              <a:rPr kumimoji="1" lang="zh-CN" altLang="en-US" sz="1400"/>
              <a:t>模式；引入足球教学视频、虚拟仿真训练软件，如使用</a:t>
            </a:r>
            <a:r>
              <a:rPr kumimoji="1" lang="en-US" altLang="zh-CN" sz="1400"/>
              <a:t> VR </a:t>
            </a:r>
            <a:r>
              <a:rPr kumimoji="1" lang="zh-CN" altLang="en-US" sz="1400"/>
              <a:t>设备模拟赛场环境进行战术演练；建立教学反馈机制，通过课堂观察、学生问卷及时调整教学方法，例如根据学生对游戏的参与度优化游戏规则和难度。</a:t>
            </a:r>
            <a:endParaRPr kumimoji="1" lang="zh-CN" altLang="en-US" sz="1400"/>
          </a:p>
        </p:txBody>
      </p:sp>
      <p:sp>
        <p:nvSpPr>
          <p:cNvPr id="11" name="标题 1"/>
          <p:cNvSpPr txBox="1"/>
          <p:nvPr/>
        </p:nvSpPr>
        <p:spPr>
          <a:xfrm>
            <a:off x="519839" y="236465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教学方法的重难点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0617200" y="-546100"/>
            <a:ext cx="1689100" cy="345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noFill/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BY YUSHEN</a:t>
            </a: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617200" y="-546100"/>
            <a:ext cx="1689100" cy="345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noFill/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BY YUSHEN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083145" y="2438682"/>
            <a:ext cx="5108855" cy="4419318"/>
          </a:xfrm>
          <a:custGeom>
            <a:avLst/>
            <a:gdLst>
              <a:gd name="connsiteX0" fmla="*/ 5108855 w 5108855"/>
              <a:gd name="connsiteY0" fmla="*/ 0 h 4419318"/>
              <a:gd name="connsiteX1" fmla="*/ 5108855 w 5108855"/>
              <a:gd name="connsiteY1" fmla="*/ 4419318 h 4419318"/>
              <a:gd name="connsiteX2" fmla="*/ 0 w 5108855"/>
              <a:gd name="connsiteY2" fmla="*/ 4419318 h 4419318"/>
              <a:gd name="connsiteX3" fmla="*/ 51263 w 5108855"/>
              <a:gd name="connsiteY3" fmla="*/ 4403826 h 4419318"/>
              <a:gd name="connsiteX4" fmla="*/ 670550 w 5108855"/>
              <a:gd name="connsiteY4" fmla="*/ 3870486 h 4419318"/>
              <a:gd name="connsiteX5" fmla="*/ 1274687 w 5108855"/>
              <a:gd name="connsiteY5" fmla="*/ 3702095 h 4419318"/>
              <a:gd name="connsiteX6" fmla="*/ 2097369 w 5108855"/>
              <a:gd name="connsiteY6" fmla="*/ 2703159 h 4419318"/>
              <a:gd name="connsiteX7" fmla="*/ 2761200 w 5108855"/>
              <a:gd name="connsiteY7" fmla="*/ 1623336 h 4419318"/>
              <a:gd name="connsiteX8" fmla="*/ 3764594 w 5108855"/>
              <a:gd name="connsiteY8" fmla="*/ 897749 h 4419318"/>
              <a:gd name="connsiteX9" fmla="*/ 5100263 w 5108855"/>
              <a:gd name="connsiteY9" fmla="*/ 592 h 4419318"/>
            </a:gdLst>
            <a:ahLst/>
            <a:cxnLst/>
            <a:rect l="l" t="t" r="r" b="b"/>
            <a:pathLst>
              <a:path w="5108855" h="4419318">
                <a:moveTo>
                  <a:pt x="5108855" y="0"/>
                </a:moveTo>
                <a:lnTo>
                  <a:pt x="5108855" y="4419318"/>
                </a:lnTo>
                <a:lnTo>
                  <a:pt x="0" y="4419318"/>
                </a:lnTo>
                <a:lnTo>
                  <a:pt x="51263" y="4403826"/>
                </a:lnTo>
                <a:cubicBezTo>
                  <a:pt x="400784" y="4273702"/>
                  <a:pt x="587086" y="4053957"/>
                  <a:pt x="670550" y="3870486"/>
                </a:cubicBezTo>
                <a:cubicBezTo>
                  <a:pt x="781836" y="3625859"/>
                  <a:pt x="1115694" y="3546889"/>
                  <a:pt x="1274687" y="3702095"/>
                </a:cubicBezTo>
                <a:cubicBezTo>
                  <a:pt x="1107735" y="3015345"/>
                  <a:pt x="1680083" y="2725407"/>
                  <a:pt x="2097369" y="2703159"/>
                </a:cubicBezTo>
                <a:cubicBezTo>
                  <a:pt x="2514654" y="2680912"/>
                  <a:pt x="2626084" y="2492766"/>
                  <a:pt x="2761200" y="1623336"/>
                </a:cubicBezTo>
                <a:cubicBezTo>
                  <a:pt x="2896316" y="753907"/>
                  <a:pt x="3675316" y="795046"/>
                  <a:pt x="3764594" y="897749"/>
                </a:cubicBezTo>
                <a:cubicBezTo>
                  <a:pt x="4030558" y="181559"/>
                  <a:pt x="4754777" y="31073"/>
                  <a:pt x="5100263" y="59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26495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87780" y="6295042"/>
            <a:ext cx="102516" cy="136678"/>
          </a:xfrm>
          <a:custGeom>
            <a:avLst/>
            <a:gdLst>
              <a:gd name="T0" fmla="*/ 648 w 7770"/>
              <a:gd name="T1" fmla="*/ 0 h 10360"/>
              <a:gd name="T2" fmla="*/ 7123 w 7770"/>
              <a:gd name="T3" fmla="*/ 0 h 10360"/>
              <a:gd name="T4" fmla="*/ 7770 w 7770"/>
              <a:gd name="T5" fmla="*/ 647 h 10360"/>
              <a:gd name="T6" fmla="*/ 7770 w 7770"/>
              <a:gd name="T7" fmla="*/ 9712 h 10360"/>
              <a:gd name="T8" fmla="*/ 7123 w 7770"/>
              <a:gd name="T9" fmla="*/ 10360 h 10360"/>
              <a:gd name="T10" fmla="*/ 648 w 7770"/>
              <a:gd name="T11" fmla="*/ 10360 h 10360"/>
              <a:gd name="T12" fmla="*/ 0 w 7770"/>
              <a:gd name="T13" fmla="*/ 9712 h 10360"/>
              <a:gd name="T14" fmla="*/ 0 w 7770"/>
              <a:gd name="T15" fmla="*/ 647 h 10360"/>
              <a:gd name="T16" fmla="*/ 648 w 7770"/>
              <a:gd name="T17" fmla="*/ 0 h 10360"/>
              <a:gd name="T18" fmla="*/ 1295 w 7770"/>
              <a:gd name="T19" fmla="*/ 1293 h 10360"/>
              <a:gd name="T20" fmla="*/ 1295 w 7770"/>
              <a:gd name="T21" fmla="*/ 8416 h 10360"/>
              <a:gd name="T22" fmla="*/ 6475 w 7770"/>
              <a:gd name="T23" fmla="*/ 8416 h 10360"/>
              <a:gd name="T24" fmla="*/ 6475 w 7770"/>
              <a:gd name="T25" fmla="*/ 1293 h 10360"/>
              <a:gd name="T26" fmla="*/ 1295 w 7770"/>
              <a:gd name="T27" fmla="*/ 1293 h 10360"/>
              <a:gd name="T28" fmla="*/ 3890 w 7770"/>
              <a:gd name="T29" fmla="*/ 8902 h 10360"/>
              <a:gd name="T30" fmla="*/ 3405 w 7770"/>
              <a:gd name="T31" fmla="*/ 9387 h 10360"/>
              <a:gd name="T32" fmla="*/ 3890 w 7770"/>
              <a:gd name="T33" fmla="*/ 9872 h 10360"/>
              <a:gd name="T34" fmla="*/ 4375 w 7770"/>
              <a:gd name="T35" fmla="*/ 9387 h 10360"/>
              <a:gd name="T36" fmla="*/ 3890 w 7770"/>
              <a:gd name="T37" fmla="*/ 8902 h 10360"/>
              <a:gd name="T38" fmla="*/ 3413 w 7770"/>
              <a:gd name="T39" fmla="*/ 5486 h 10360"/>
              <a:gd name="T40" fmla="*/ 5026 w 7770"/>
              <a:gd name="T41" fmla="*/ 3825 h 10360"/>
              <a:gd name="T42" fmla="*/ 5683 w 7770"/>
              <a:gd name="T43" fmla="*/ 3815 h 10360"/>
              <a:gd name="T44" fmla="*/ 5688 w 7770"/>
              <a:gd name="T45" fmla="*/ 3820 h 10360"/>
              <a:gd name="T46" fmla="*/ 5692 w 7770"/>
              <a:gd name="T47" fmla="*/ 4491 h 10360"/>
              <a:gd name="T48" fmla="*/ 3769 w 7770"/>
              <a:gd name="T49" fmla="*/ 6472 h 10360"/>
              <a:gd name="T50" fmla="*/ 3636 w 7770"/>
              <a:gd name="T51" fmla="*/ 6567 h 10360"/>
              <a:gd name="T52" fmla="*/ 3081 w 7770"/>
              <a:gd name="T53" fmla="*/ 6485 h 10360"/>
              <a:gd name="T54" fmla="*/ 2081 w 7770"/>
              <a:gd name="T55" fmla="*/ 5486 h 10360"/>
              <a:gd name="T56" fmla="*/ 2103 w 7770"/>
              <a:gd name="T57" fmla="*/ 4820 h 10360"/>
              <a:gd name="T58" fmla="*/ 2748 w 7770"/>
              <a:gd name="T59" fmla="*/ 4820 h 10360"/>
              <a:gd name="T60" fmla="*/ 3413 w 7770"/>
              <a:gd name="T61" fmla="*/ 5486 h 10360"/>
            </a:gdLst>
            <a:ahLst/>
            <a:cxnLst/>
            <a:rect l="0" t="0" r="r" b="b"/>
            <a:pathLst>
              <a:path w="7770" h="10360">
                <a:moveTo>
                  <a:pt x="648" y="0"/>
                </a:moveTo>
                <a:lnTo>
                  <a:pt x="7123" y="0"/>
                </a:lnTo>
                <a:cubicBezTo>
                  <a:pt x="7480" y="0"/>
                  <a:pt x="7770" y="290"/>
                  <a:pt x="7770" y="647"/>
                </a:cubicBezTo>
                <a:lnTo>
                  <a:pt x="7770" y="9712"/>
                </a:lnTo>
                <a:cubicBezTo>
                  <a:pt x="7770" y="10070"/>
                  <a:pt x="7480" y="10360"/>
                  <a:pt x="7123" y="10360"/>
                </a:cubicBezTo>
                <a:lnTo>
                  <a:pt x="648" y="10360"/>
                </a:lnTo>
                <a:cubicBezTo>
                  <a:pt x="290" y="10360"/>
                  <a:pt x="0" y="10070"/>
                  <a:pt x="0" y="9712"/>
                </a:cubicBezTo>
                <a:lnTo>
                  <a:pt x="0" y="647"/>
                </a:lnTo>
                <a:cubicBezTo>
                  <a:pt x="0" y="288"/>
                  <a:pt x="290" y="0"/>
                  <a:pt x="648" y="0"/>
                </a:cubicBezTo>
                <a:close/>
                <a:moveTo>
                  <a:pt x="1295" y="1293"/>
                </a:moveTo>
                <a:lnTo>
                  <a:pt x="1295" y="8416"/>
                </a:lnTo>
                <a:lnTo>
                  <a:pt x="6475" y="8416"/>
                </a:lnTo>
                <a:lnTo>
                  <a:pt x="6475" y="1293"/>
                </a:lnTo>
                <a:lnTo>
                  <a:pt x="1295" y="1293"/>
                </a:lnTo>
                <a:close/>
                <a:moveTo>
                  <a:pt x="3890" y="8902"/>
                </a:moveTo>
                <a:cubicBezTo>
                  <a:pt x="3621" y="8902"/>
                  <a:pt x="3405" y="9120"/>
                  <a:pt x="3405" y="9387"/>
                </a:cubicBezTo>
                <a:cubicBezTo>
                  <a:pt x="3405" y="9656"/>
                  <a:pt x="3622" y="9872"/>
                  <a:pt x="3890" y="9872"/>
                </a:cubicBezTo>
                <a:cubicBezTo>
                  <a:pt x="4157" y="9872"/>
                  <a:pt x="4375" y="9655"/>
                  <a:pt x="4375" y="9387"/>
                </a:cubicBezTo>
                <a:cubicBezTo>
                  <a:pt x="4376" y="9120"/>
                  <a:pt x="4159" y="8902"/>
                  <a:pt x="3890" y="8902"/>
                </a:cubicBezTo>
                <a:close/>
                <a:moveTo>
                  <a:pt x="3413" y="5486"/>
                </a:moveTo>
                <a:lnTo>
                  <a:pt x="5026" y="3825"/>
                </a:lnTo>
                <a:cubicBezTo>
                  <a:pt x="5205" y="3641"/>
                  <a:pt x="5499" y="3636"/>
                  <a:pt x="5683" y="3815"/>
                </a:cubicBezTo>
                <a:lnTo>
                  <a:pt x="5688" y="3820"/>
                </a:lnTo>
                <a:cubicBezTo>
                  <a:pt x="5872" y="4005"/>
                  <a:pt x="5874" y="4303"/>
                  <a:pt x="5692" y="4491"/>
                </a:cubicBezTo>
                <a:lnTo>
                  <a:pt x="3769" y="6472"/>
                </a:lnTo>
                <a:cubicBezTo>
                  <a:pt x="3730" y="6511"/>
                  <a:pt x="3685" y="6543"/>
                  <a:pt x="3636" y="6567"/>
                </a:cubicBezTo>
                <a:cubicBezTo>
                  <a:pt x="3453" y="6665"/>
                  <a:pt x="3228" y="6631"/>
                  <a:pt x="3081" y="6485"/>
                </a:cubicBezTo>
                <a:lnTo>
                  <a:pt x="2081" y="5486"/>
                </a:lnTo>
                <a:cubicBezTo>
                  <a:pt x="1904" y="5296"/>
                  <a:pt x="1913" y="4997"/>
                  <a:pt x="2103" y="4820"/>
                </a:cubicBezTo>
                <a:cubicBezTo>
                  <a:pt x="2284" y="4650"/>
                  <a:pt x="2566" y="4650"/>
                  <a:pt x="2748" y="4820"/>
                </a:cubicBezTo>
                <a:lnTo>
                  <a:pt x="3413" y="5486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58198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02394" y="6295120"/>
            <a:ext cx="136678" cy="136521"/>
          </a:xfrm>
          <a:custGeom>
            <a:avLst/>
            <a:gdLst>
              <a:gd name="T0" fmla="*/ 10906 w 12797"/>
              <a:gd name="T1" fmla="*/ 1875 h 12781"/>
              <a:gd name="T2" fmla="*/ 6391 w 12797"/>
              <a:gd name="T3" fmla="*/ 0 h 12781"/>
              <a:gd name="T4" fmla="*/ 1875 w 12797"/>
              <a:gd name="T5" fmla="*/ 1875 h 12781"/>
              <a:gd name="T6" fmla="*/ 1234 w 12797"/>
              <a:gd name="T7" fmla="*/ 2625 h 12781"/>
              <a:gd name="T8" fmla="*/ 0 w 12797"/>
              <a:gd name="T9" fmla="*/ 6391 h 12781"/>
              <a:gd name="T10" fmla="*/ 1875 w 12797"/>
              <a:gd name="T11" fmla="*/ 10906 h 12781"/>
              <a:gd name="T12" fmla="*/ 6391 w 12797"/>
              <a:gd name="T13" fmla="*/ 12781 h 12781"/>
              <a:gd name="T14" fmla="*/ 10906 w 12797"/>
              <a:gd name="T15" fmla="*/ 10906 h 12781"/>
              <a:gd name="T16" fmla="*/ 12781 w 12797"/>
              <a:gd name="T17" fmla="*/ 6391 h 12781"/>
              <a:gd name="T18" fmla="*/ 11219 w 12797"/>
              <a:gd name="T19" fmla="*/ 9484 h 12781"/>
              <a:gd name="T20" fmla="*/ 9906 w 12797"/>
              <a:gd name="T21" fmla="*/ 6719 h 12781"/>
              <a:gd name="T22" fmla="*/ 11219 w 12797"/>
              <a:gd name="T23" fmla="*/ 9484 h 12781"/>
              <a:gd name="T24" fmla="*/ 2891 w 12797"/>
              <a:gd name="T25" fmla="*/ 6734 h 12781"/>
              <a:gd name="T26" fmla="*/ 1578 w 12797"/>
              <a:gd name="T27" fmla="*/ 9500 h 12781"/>
              <a:gd name="T28" fmla="*/ 1609 w 12797"/>
              <a:gd name="T29" fmla="*/ 3250 h 12781"/>
              <a:gd name="T30" fmla="*/ 2891 w 12797"/>
              <a:gd name="T31" fmla="*/ 6063 h 12781"/>
              <a:gd name="T32" fmla="*/ 1609 w 12797"/>
              <a:gd name="T33" fmla="*/ 3250 h 12781"/>
              <a:gd name="T34" fmla="*/ 3563 w 12797"/>
              <a:gd name="T35" fmla="*/ 6063 h 12781"/>
              <a:gd name="T36" fmla="*/ 6063 w 12797"/>
              <a:gd name="T37" fmla="*/ 4203 h 12781"/>
              <a:gd name="T38" fmla="*/ 6063 w 12797"/>
              <a:gd name="T39" fmla="*/ 6734 h 12781"/>
              <a:gd name="T40" fmla="*/ 3813 w 12797"/>
              <a:gd name="T41" fmla="*/ 8750 h 12781"/>
              <a:gd name="T42" fmla="*/ 6063 w 12797"/>
              <a:gd name="T43" fmla="*/ 6734 h 12781"/>
              <a:gd name="T44" fmla="*/ 9234 w 12797"/>
              <a:gd name="T45" fmla="*/ 6734 h 12781"/>
              <a:gd name="T46" fmla="*/ 6734 w 12797"/>
              <a:gd name="T47" fmla="*/ 8516 h 12781"/>
              <a:gd name="T48" fmla="*/ 6734 w 12797"/>
              <a:gd name="T49" fmla="*/ 6063 h 12781"/>
              <a:gd name="T50" fmla="*/ 8969 w 12797"/>
              <a:gd name="T51" fmla="*/ 3969 h 12781"/>
              <a:gd name="T52" fmla="*/ 6734 w 12797"/>
              <a:gd name="T53" fmla="*/ 6063 h 12781"/>
              <a:gd name="T54" fmla="*/ 6734 w 12797"/>
              <a:gd name="T55" fmla="*/ 719 h 12781"/>
              <a:gd name="T56" fmla="*/ 8344 w 12797"/>
              <a:gd name="T57" fmla="*/ 2266 h 12781"/>
              <a:gd name="T58" fmla="*/ 6734 w 12797"/>
              <a:gd name="T59" fmla="*/ 3531 h 12781"/>
              <a:gd name="T60" fmla="*/ 6063 w 12797"/>
              <a:gd name="T61" fmla="*/ 719 h 12781"/>
              <a:gd name="T62" fmla="*/ 4016 w 12797"/>
              <a:gd name="T63" fmla="*/ 3313 h 12781"/>
              <a:gd name="T64" fmla="*/ 5375 w 12797"/>
              <a:gd name="T65" fmla="*/ 1078 h 12781"/>
              <a:gd name="T66" fmla="*/ 6063 w 12797"/>
              <a:gd name="T67" fmla="*/ 12078 h 12781"/>
              <a:gd name="T68" fmla="*/ 4453 w 12797"/>
              <a:gd name="T69" fmla="*/ 10531 h 12781"/>
              <a:gd name="T70" fmla="*/ 6063 w 12797"/>
              <a:gd name="T71" fmla="*/ 9188 h 12781"/>
              <a:gd name="T72" fmla="*/ 6734 w 12797"/>
              <a:gd name="T73" fmla="*/ 12078 h 12781"/>
              <a:gd name="T74" fmla="*/ 8797 w 12797"/>
              <a:gd name="T75" fmla="*/ 9406 h 12781"/>
              <a:gd name="T76" fmla="*/ 7422 w 12797"/>
              <a:gd name="T77" fmla="*/ 11719 h 12781"/>
              <a:gd name="T78" fmla="*/ 9625 w 12797"/>
              <a:gd name="T79" fmla="*/ 3828 h 12781"/>
              <a:gd name="T80" fmla="*/ 12125 w 12797"/>
              <a:gd name="T81" fmla="*/ 6063 h 12781"/>
              <a:gd name="T82" fmla="*/ 10438 w 12797"/>
              <a:gd name="T83" fmla="*/ 2344 h 12781"/>
              <a:gd name="T84" fmla="*/ 9438 w 12797"/>
              <a:gd name="T85" fmla="*/ 3172 h 12781"/>
              <a:gd name="T86" fmla="*/ 8297 w 12797"/>
              <a:gd name="T87" fmla="*/ 1000 h 12781"/>
              <a:gd name="T88" fmla="*/ 4484 w 12797"/>
              <a:gd name="T89" fmla="*/ 1000 h 12781"/>
              <a:gd name="T90" fmla="*/ 3344 w 12797"/>
              <a:gd name="T91" fmla="*/ 3172 h 12781"/>
              <a:gd name="T92" fmla="*/ 2344 w 12797"/>
              <a:gd name="T93" fmla="*/ 2344 h 12781"/>
              <a:gd name="T94" fmla="*/ 2344 w 12797"/>
              <a:gd name="T95" fmla="*/ 10438 h 12781"/>
              <a:gd name="T96" fmla="*/ 3328 w 12797"/>
              <a:gd name="T97" fmla="*/ 9547 h 12781"/>
              <a:gd name="T98" fmla="*/ 4484 w 12797"/>
              <a:gd name="T99" fmla="*/ 11781 h 12781"/>
              <a:gd name="T100" fmla="*/ 8297 w 12797"/>
              <a:gd name="T101" fmla="*/ 11797 h 12781"/>
              <a:gd name="T102" fmla="*/ 9453 w 12797"/>
              <a:gd name="T103" fmla="*/ 9563 h 12781"/>
              <a:gd name="T104" fmla="*/ 10438 w 12797"/>
              <a:gd name="T105" fmla="*/ 10453 h 12781"/>
            </a:gdLst>
            <a:ahLst/>
            <a:cxnLst/>
            <a:rect l="0" t="0" r="r" b="b"/>
            <a:pathLst>
              <a:path w="12797" h="12781">
                <a:moveTo>
                  <a:pt x="12281" y="3906"/>
                </a:moveTo>
                <a:cubicBezTo>
                  <a:pt x="11953" y="3141"/>
                  <a:pt x="11500" y="2453"/>
                  <a:pt x="10906" y="1875"/>
                </a:cubicBezTo>
                <a:cubicBezTo>
                  <a:pt x="10313" y="1281"/>
                  <a:pt x="9641" y="828"/>
                  <a:pt x="8875" y="500"/>
                </a:cubicBezTo>
                <a:cubicBezTo>
                  <a:pt x="8094" y="172"/>
                  <a:pt x="7266" y="0"/>
                  <a:pt x="6391" y="0"/>
                </a:cubicBezTo>
                <a:cubicBezTo>
                  <a:pt x="5531" y="0"/>
                  <a:pt x="4688" y="172"/>
                  <a:pt x="3906" y="500"/>
                </a:cubicBezTo>
                <a:cubicBezTo>
                  <a:pt x="3141" y="828"/>
                  <a:pt x="2453" y="1281"/>
                  <a:pt x="1875" y="1875"/>
                </a:cubicBezTo>
                <a:cubicBezTo>
                  <a:pt x="1641" y="2109"/>
                  <a:pt x="1438" y="2344"/>
                  <a:pt x="1250" y="2594"/>
                </a:cubicBezTo>
                <a:cubicBezTo>
                  <a:pt x="1250" y="2594"/>
                  <a:pt x="1234" y="2609"/>
                  <a:pt x="1234" y="2625"/>
                </a:cubicBezTo>
                <a:cubicBezTo>
                  <a:pt x="938" y="3016"/>
                  <a:pt x="703" y="3453"/>
                  <a:pt x="500" y="3906"/>
                </a:cubicBezTo>
                <a:cubicBezTo>
                  <a:pt x="172" y="4688"/>
                  <a:pt x="0" y="5531"/>
                  <a:pt x="0" y="6391"/>
                </a:cubicBezTo>
                <a:cubicBezTo>
                  <a:pt x="0" y="7250"/>
                  <a:pt x="172" y="8094"/>
                  <a:pt x="500" y="8875"/>
                </a:cubicBezTo>
                <a:cubicBezTo>
                  <a:pt x="828" y="9641"/>
                  <a:pt x="1281" y="10328"/>
                  <a:pt x="1875" y="10906"/>
                </a:cubicBezTo>
                <a:cubicBezTo>
                  <a:pt x="2469" y="11484"/>
                  <a:pt x="3141" y="11953"/>
                  <a:pt x="3906" y="12281"/>
                </a:cubicBezTo>
                <a:cubicBezTo>
                  <a:pt x="4688" y="12609"/>
                  <a:pt x="5531" y="12781"/>
                  <a:pt x="6391" y="12781"/>
                </a:cubicBezTo>
                <a:cubicBezTo>
                  <a:pt x="7250" y="12781"/>
                  <a:pt x="8094" y="12609"/>
                  <a:pt x="8875" y="12281"/>
                </a:cubicBezTo>
                <a:cubicBezTo>
                  <a:pt x="9641" y="11953"/>
                  <a:pt x="10328" y="11500"/>
                  <a:pt x="10906" y="10906"/>
                </a:cubicBezTo>
                <a:cubicBezTo>
                  <a:pt x="11500" y="10313"/>
                  <a:pt x="11953" y="9641"/>
                  <a:pt x="12281" y="8875"/>
                </a:cubicBezTo>
                <a:cubicBezTo>
                  <a:pt x="12609" y="8094"/>
                  <a:pt x="12781" y="7250"/>
                  <a:pt x="12781" y="6391"/>
                </a:cubicBezTo>
                <a:cubicBezTo>
                  <a:pt x="12797" y="5531"/>
                  <a:pt x="12625" y="4688"/>
                  <a:pt x="12281" y="3906"/>
                </a:cubicBezTo>
                <a:close/>
                <a:moveTo>
                  <a:pt x="11219" y="9484"/>
                </a:moveTo>
                <a:cubicBezTo>
                  <a:pt x="10766" y="9250"/>
                  <a:pt x="10234" y="9047"/>
                  <a:pt x="9641" y="8891"/>
                </a:cubicBezTo>
                <a:cubicBezTo>
                  <a:pt x="9797" y="8203"/>
                  <a:pt x="9891" y="7469"/>
                  <a:pt x="9906" y="6719"/>
                </a:cubicBezTo>
                <a:lnTo>
                  <a:pt x="12109" y="6719"/>
                </a:lnTo>
                <a:cubicBezTo>
                  <a:pt x="12047" y="7719"/>
                  <a:pt x="11734" y="8672"/>
                  <a:pt x="11219" y="9484"/>
                </a:cubicBezTo>
                <a:close/>
                <a:moveTo>
                  <a:pt x="688" y="6734"/>
                </a:moveTo>
                <a:lnTo>
                  <a:pt x="2891" y="6734"/>
                </a:lnTo>
                <a:cubicBezTo>
                  <a:pt x="2906" y="7484"/>
                  <a:pt x="3000" y="8219"/>
                  <a:pt x="3156" y="8906"/>
                </a:cubicBezTo>
                <a:cubicBezTo>
                  <a:pt x="2563" y="9063"/>
                  <a:pt x="2031" y="9266"/>
                  <a:pt x="1578" y="9500"/>
                </a:cubicBezTo>
                <a:cubicBezTo>
                  <a:pt x="1047" y="8672"/>
                  <a:pt x="734" y="7719"/>
                  <a:pt x="688" y="6734"/>
                </a:cubicBezTo>
                <a:close/>
                <a:moveTo>
                  <a:pt x="1609" y="3250"/>
                </a:moveTo>
                <a:cubicBezTo>
                  <a:pt x="2063" y="3484"/>
                  <a:pt x="2578" y="3672"/>
                  <a:pt x="3172" y="3828"/>
                </a:cubicBezTo>
                <a:cubicBezTo>
                  <a:pt x="3000" y="4531"/>
                  <a:pt x="2906" y="5281"/>
                  <a:pt x="2891" y="6063"/>
                </a:cubicBezTo>
                <a:lnTo>
                  <a:pt x="688" y="6063"/>
                </a:lnTo>
                <a:cubicBezTo>
                  <a:pt x="734" y="5047"/>
                  <a:pt x="1063" y="4078"/>
                  <a:pt x="1609" y="3250"/>
                </a:cubicBezTo>
                <a:close/>
                <a:moveTo>
                  <a:pt x="6063" y="6063"/>
                </a:moveTo>
                <a:lnTo>
                  <a:pt x="3563" y="6063"/>
                </a:lnTo>
                <a:cubicBezTo>
                  <a:pt x="3578" y="5328"/>
                  <a:pt x="3672" y="4625"/>
                  <a:pt x="3828" y="3969"/>
                </a:cubicBezTo>
                <a:cubicBezTo>
                  <a:pt x="4531" y="4109"/>
                  <a:pt x="5281" y="4188"/>
                  <a:pt x="6063" y="4203"/>
                </a:cubicBezTo>
                <a:lnTo>
                  <a:pt x="6063" y="6063"/>
                </a:lnTo>
                <a:close/>
                <a:moveTo>
                  <a:pt x="6063" y="6734"/>
                </a:moveTo>
                <a:lnTo>
                  <a:pt x="6063" y="8516"/>
                </a:lnTo>
                <a:cubicBezTo>
                  <a:pt x="5281" y="8531"/>
                  <a:pt x="4531" y="8609"/>
                  <a:pt x="3813" y="8750"/>
                </a:cubicBezTo>
                <a:cubicBezTo>
                  <a:pt x="3672" y="8125"/>
                  <a:pt x="3578" y="7438"/>
                  <a:pt x="3563" y="6734"/>
                </a:cubicBezTo>
                <a:lnTo>
                  <a:pt x="6063" y="6734"/>
                </a:lnTo>
                <a:close/>
                <a:moveTo>
                  <a:pt x="6734" y="6734"/>
                </a:moveTo>
                <a:lnTo>
                  <a:pt x="9234" y="6734"/>
                </a:lnTo>
                <a:cubicBezTo>
                  <a:pt x="9219" y="7438"/>
                  <a:pt x="9125" y="8125"/>
                  <a:pt x="8984" y="8750"/>
                </a:cubicBezTo>
                <a:cubicBezTo>
                  <a:pt x="8281" y="8609"/>
                  <a:pt x="7516" y="8531"/>
                  <a:pt x="6734" y="8516"/>
                </a:cubicBezTo>
                <a:lnTo>
                  <a:pt x="6734" y="6734"/>
                </a:lnTo>
                <a:close/>
                <a:moveTo>
                  <a:pt x="6734" y="6063"/>
                </a:moveTo>
                <a:lnTo>
                  <a:pt x="6734" y="4203"/>
                </a:lnTo>
                <a:cubicBezTo>
                  <a:pt x="7516" y="4188"/>
                  <a:pt x="8266" y="4109"/>
                  <a:pt x="8969" y="3969"/>
                </a:cubicBezTo>
                <a:cubicBezTo>
                  <a:pt x="9125" y="4625"/>
                  <a:pt x="9219" y="5328"/>
                  <a:pt x="9234" y="6063"/>
                </a:cubicBezTo>
                <a:lnTo>
                  <a:pt x="6734" y="6063"/>
                </a:lnTo>
                <a:close/>
                <a:moveTo>
                  <a:pt x="6734" y="3531"/>
                </a:moveTo>
                <a:lnTo>
                  <a:pt x="6734" y="719"/>
                </a:lnTo>
                <a:cubicBezTo>
                  <a:pt x="6969" y="781"/>
                  <a:pt x="7203" y="891"/>
                  <a:pt x="7422" y="1078"/>
                </a:cubicBezTo>
                <a:cubicBezTo>
                  <a:pt x="7766" y="1359"/>
                  <a:pt x="8078" y="1750"/>
                  <a:pt x="8344" y="2266"/>
                </a:cubicBezTo>
                <a:cubicBezTo>
                  <a:pt x="8516" y="2594"/>
                  <a:pt x="8656" y="2938"/>
                  <a:pt x="8781" y="3313"/>
                </a:cubicBezTo>
                <a:cubicBezTo>
                  <a:pt x="8141" y="3438"/>
                  <a:pt x="7453" y="3516"/>
                  <a:pt x="6734" y="3531"/>
                </a:cubicBezTo>
                <a:close/>
                <a:moveTo>
                  <a:pt x="5375" y="1078"/>
                </a:moveTo>
                <a:cubicBezTo>
                  <a:pt x="5594" y="891"/>
                  <a:pt x="5828" y="781"/>
                  <a:pt x="6063" y="719"/>
                </a:cubicBezTo>
                <a:lnTo>
                  <a:pt x="6063" y="3531"/>
                </a:lnTo>
                <a:cubicBezTo>
                  <a:pt x="5344" y="3516"/>
                  <a:pt x="4656" y="3438"/>
                  <a:pt x="4016" y="3313"/>
                </a:cubicBezTo>
                <a:cubicBezTo>
                  <a:pt x="4141" y="2938"/>
                  <a:pt x="4281" y="2578"/>
                  <a:pt x="4453" y="2266"/>
                </a:cubicBezTo>
                <a:cubicBezTo>
                  <a:pt x="4719" y="1750"/>
                  <a:pt x="5031" y="1344"/>
                  <a:pt x="5375" y="1078"/>
                </a:cubicBezTo>
                <a:close/>
                <a:moveTo>
                  <a:pt x="6063" y="9188"/>
                </a:moveTo>
                <a:lnTo>
                  <a:pt x="6063" y="12078"/>
                </a:lnTo>
                <a:cubicBezTo>
                  <a:pt x="5828" y="12016"/>
                  <a:pt x="5594" y="11906"/>
                  <a:pt x="5375" y="11719"/>
                </a:cubicBezTo>
                <a:cubicBezTo>
                  <a:pt x="5031" y="11438"/>
                  <a:pt x="4719" y="11047"/>
                  <a:pt x="4453" y="10531"/>
                </a:cubicBezTo>
                <a:cubicBezTo>
                  <a:pt x="4281" y="10188"/>
                  <a:pt x="4125" y="9813"/>
                  <a:pt x="4000" y="9406"/>
                </a:cubicBezTo>
                <a:cubicBezTo>
                  <a:pt x="4641" y="9281"/>
                  <a:pt x="5344" y="9203"/>
                  <a:pt x="6063" y="9188"/>
                </a:cubicBezTo>
                <a:close/>
                <a:moveTo>
                  <a:pt x="7422" y="11719"/>
                </a:moveTo>
                <a:cubicBezTo>
                  <a:pt x="7203" y="11906"/>
                  <a:pt x="6969" y="12016"/>
                  <a:pt x="6734" y="12078"/>
                </a:cubicBezTo>
                <a:lnTo>
                  <a:pt x="6734" y="9188"/>
                </a:lnTo>
                <a:cubicBezTo>
                  <a:pt x="7453" y="9203"/>
                  <a:pt x="8156" y="9281"/>
                  <a:pt x="8797" y="9406"/>
                </a:cubicBezTo>
                <a:cubicBezTo>
                  <a:pt x="8672" y="9813"/>
                  <a:pt x="8516" y="10188"/>
                  <a:pt x="8344" y="10531"/>
                </a:cubicBezTo>
                <a:cubicBezTo>
                  <a:pt x="8078" y="11047"/>
                  <a:pt x="7766" y="11438"/>
                  <a:pt x="7422" y="11719"/>
                </a:cubicBezTo>
                <a:close/>
                <a:moveTo>
                  <a:pt x="9906" y="6063"/>
                </a:moveTo>
                <a:cubicBezTo>
                  <a:pt x="9891" y="5281"/>
                  <a:pt x="9781" y="4531"/>
                  <a:pt x="9625" y="3828"/>
                </a:cubicBezTo>
                <a:cubicBezTo>
                  <a:pt x="10203" y="3672"/>
                  <a:pt x="10734" y="3484"/>
                  <a:pt x="11188" y="3250"/>
                </a:cubicBezTo>
                <a:cubicBezTo>
                  <a:pt x="11734" y="4078"/>
                  <a:pt x="12063" y="5047"/>
                  <a:pt x="12125" y="6063"/>
                </a:cubicBezTo>
                <a:lnTo>
                  <a:pt x="9906" y="6063"/>
                </a:lnTo>
                <a:close/>
                <a:moveTo>
                  <a:pt x="10438" y="2344"/>
                </a:moveTo>
                <a:cubicBezTo>
                  <a:pt x="10547" y="2453"/>
                  <a:pt x="10656" y="2578"/>
                  <a:pt x="10766" y="2703"/>
                </a:cubicBezTo>
                <a:cubicBezTo>
                  <a:pt x="10375" y="2891"/>
                  <a:pt x="9938" y="3047"/>
                  <a:pt x="9438" y="3172"/>
                </a:cubicBezTo>
                <a:cubicBezTo>
                  <a:pt x="9297" y="2734"/>
                  <a:pt x="9125" y="2328"/>
                  <a:pt x="8938" y="1953"/>
                </a:cubicBezTo>
                <a:cubicBezTo>
                  <a:pt x="8750" y="1578"/>
                  <a:pt x="8531" y="1266"/>
                  <a:pt x="8297" y="1000"/>
                </a:cubicBezTo>
                <a:cubicBezTo>
                  <a:pt x="9094" y="1281"/>
                  <a:pt x="9828" y="1734"/>
                  <a:pt x="10438" y="2344"/>
                </a:cubicBezTo>
                <a:close/>
                <a:moveTo>
                  <a:pt x="4484" y="1000"/>
                </a:moveTo>
                <a:cubicBezTo>
                  <a:pt x="4250" y="1266"/>
                  <a:pt x="4031" y="1594"/>
                  <a:pt x="3844" y="1953"/>
                </a:cubicBezTo>
                <a:cubicBezTo>
                  <a:pt x="3656" y="2328"/>
                  <a:pt x="3484" y="2734"/>
                  <a:pt x="3344" y="3172"/>
                </a:cubicBezTo>
                <a:cubicBezTo>
                  <a:pt x="2844" y="3047"/>
                  <a:pt x="2406" y="2891"/>
                  <a:pt x="2016" y="2703"/>
                </a:cubicBezTo>
                <a:cubicBezTo>
                  <a:pt x="2125" y="2578"/>
                  <a:pt x="2219" y="2469"/>
                  <a:pt x="2344" y="2344"/>
                </a:cubicBezTo>
                <a:cubicBezTo>
                  <a:pt x="2969" y="1734"/>
                  <a:pt x="3688" y="1281"/>
                  <a:pt x="4484" y="1000"/>
                </a:cubicBezTo>
                <a:close/>
                <a:moveTo>
                  <a:pt x="2344" y="10438"/>
                </a:moveTo>
                <a:cubicBezTo>
                  <a:pt x="2219" y="10313"/>
                  <a:pt x="2094" y="10172"/>
                  <a:pt x="1984" y="10031"/>
                </a:cubicBezTo>
                <a:cubicBezTo>
                  <a:pt x="2375" y="9844"/>
                  <a:pt x="2828" y="9672"/>
                  <a:pt x="3328" y="9547"/>
                </a:cubicBezTo>
                <a:cubicBezTo>
                  <a:pt x="3469" y="10016"/>
                  <a:pt x="3641" y="10438"/>
                  <a:pt x="3844" y="10828"/>
                </a:cubicBezTo>
                <a:cubicBezTo>
                  <a:pt x="4031" y="11203"/>
                  <a:pt x="4250" y="11516"/>
                  <a:pt x="4484" y="11781"/>
                </a:cubicBezTo>
                <a:cubicBezTo>
                  <a:pt x="3688" y="11516"/>
                  <a:pt x="2969" y="11063"/>
                  <a:pt x="2344" y="10438"/>
                </a:cubicBezTo>
                <a:close/>
                <a:moveTo>
                  <a:pt x="8297" y="11797"/>
                </a:moveTo>
                <a:cubicBezTo>
                  <a:pt x="8531" y="11531"/>
                  <a:pt x="8750" y="11203"/>
                  <a:pt x="8938" y="10844"/>
                </a:cubicBezTo>
                <a:cubicBezTo>
                  <a:pt x="9141" y="10453"/>
                  <a:pt x="9313" y="10016"/>
                  <a:pt x="9453" y="9563"/>
                </a:cubicBezTo>
                <a:cubicBezTo>
                  <a:pt x="9953" y="9688"/>
                  <a:pt x="10406" y="9859"/>
                  <a:pt x="10797" y="10047"/>
                </a:cubicBezTo>
                <a:cubicBezTo>
                  <a:pt x="10688" y="10188"/>
                  <a:pt x="10563" y="10313"/>
                  <a:pt x="10438" y="10453"/>
                </a:cubicBezTo>
                <a:cubicBezTo>
                  <a:pt x="9828" y="11063"/>
                  <a:pt x="9094" y="11516"/>
                  <a:pt x="8297" y="11797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89902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34106" y="6307030"/>
            <a:ext cx="136678" cy="112700"/>
          </a:xfrm>
          <a:custGeom>
            <a:avLst/>
            <a:gdLst>
              <a:gd name="connsiteX0" fmla="*/ 435416 w 609586"/>
              <a:gd name="connsiteY0" fmla="*/ 80352 h 502648"/>
              <a:gd name="connsiteX1" fmla="*/ 551577 w 609586"/>
              <a:gd name="connsiteY1" fmla="*/ 190215 h 502648"/>
              <a:gd name="connsiteX2" fmla="*/ 551577 w 609586"/>
              <a:gd name="connsiteY2" fmla="*/ 217693 h 502648"/>
              <a:gd name="connsiteX3" fmla="*/ 496140 w 609586"/>
              <a:gd name="connsiteY3" fmla="*/ 310936 h 502648"/>
              <a:gd name="connsiteX4" fmla="*/ 609586 w 609586"/>
              <a:gd name="connsiteY4" fmla="*/ 437323 h 502648"/>
              <a:gd name="connsiteX5" fmla="*/ 580534 w 609586"/>
              <a:gd name="connsiteY5" fmla="*/ 464753 h 502648"/>
              <a:gd name="connsiteX6" fmla="*/ 504951 w 609586"/>
              <a:gd name="connsiteY6" fmla="*/ 464753 h 502648"/>
              <a:gd name="connsiteX7" fmla="*/ 373787 w 609586"/>
              <a:gd name="connsiteY7" fmla="*/ 301459 h 502648"/>
              <a:gd name="connsiteX8" fmla="*/ 426510 w 609586"/>
              <a:gd name="connsiteY8" fmla="*/ 179500 h 502648"/>
              <a:gd name="connsiteX9" fmla="*/ 426510 w 609586"/>
              <a:gd name="connsiteY9" fmla="*/ 143641 h 502648"/>
              <a:gd name="connsiteX10" fmla="*/ 412126 w 609586"/>
              <a:gd name="connsiteY10" fmla="*/ 82543 h 502648"/>
              <a:gd name="connsiteX11" fmla="*/ 435416 w 609586"/>
              <a:gd name="connsiteY11" fmla="*/ 80352 h 502648"/>
              <a:gd name="connsiteX12" fmla="*/ 227788 w 609586"/>
              <a:gd name="connsiteY12" fmla="*/ 0 h 502648"/>
              <a:gd name="connsiteX13" fmla="*/ 379662 w 609586"/>
              <a:gd name="connsiteY13" fmla="*/ 143662 h 502648"/>
              <a:gd name="connsiteX14" fmla="*/ 379662 w 609586"/>
              <a:gd name="connsiteY14" fmla="*/ 179565 h 502648"/>
              <a:gd name="connsiteX15" fmla="*/ 307225 w 609586"/>
              <a:gd name="connsiteY15" fmla="*/ 301465 h 502648"/>
              <a:gd name="connsiteX16" fmla="*/ 455528 w 609586"/>
              <a:gd name="connsiteY16" fmla="*/ 466745 h 502648"/>
              <a:gd name="connsiteX17" fmla="*/ 417524 w 609586"/>
              <a:gd name="connsiteY17" fmla="*/ 502648 h 502648"/>
              <a:gd name="connsiteX18" fmla="*/ 38004 w 609586"/>
              <a:gd name="connsiteY18" fmla="*/ 502648 h 502648"/>
              <a:gd name="connsiteX19" fmla="*/ 0 w 609586"/>
              <a:gd name="connsiteY19" fmla="*/ 466745 h 502648"/>
              <a:gd name="connsiteX20" fmla="*/ 148350 w 609586"/>
              <a:gd name="connsiteY20" fmla="*/ 301465 h 502648"/>
              <a:gd name="connsiteX21" fmla="*/ 75913 w 609586"/>
              <a:gd name="connsiteY21" fmla="*/ 179565 h 502648"/>
              <a:gd name="connsiteX22" fmla="*/ 75913 w 609586"/>
              <a:gd name="connsiteY22" fmla="*/ 143662 h 502648"/>
              <a:gd name="connsiteX23" fmla="*/ 227788 w 609586"/>
              <a:gd name="connsiteY23" fmla="*/ 0 h 502648"/>
            </a:gdLst>
            <a:ahLst/>
            <a:cxnLst/>
            <a:rect l="l" t="t" r="r" b="b"/>
            <a:pathLst>
              <a:path w="609586" h="502648">
                <a:moveTo>
                  <a:pt x="435416" y="80352"/>
                </a:moveTo>
                <a:cubicBezTo>
                  <a:pt x="499521" y="80352"/>
                  <a:pt x="551577" y="129545"/>
                  <a:pt x="551577" y="190215"/>
                </a:cubicBezTo>
                <a:lnTo>
                  <a:pt x="551577" y="217693"/>
                </a:lnTo>
                <a:cubicBezTo>
                  <a:pt x="551577" y="257219"/>
                  <a:pt x="529288" y="291601"/>
                  <a:pt x="496140" y="310936"/>
                </a:cubicBezTo>
                <a:cubicBezTo>
                  <a:pt x="553434" y="331175"/>
                  <a:pt x="609586" y="382416"/>
                  <a:pt x="609586" y="437323"/>
                </a:cubicBezTo>
                <a:cubicBezTo>
                  <a:pt x="609586" y="452467"/>
                  <a:pt x="596584" y="464753"/>
                  <a:pt x="580534" y="464753"/>
                </a:cubicBezTo>
                <a:lnTo>
                  <a:pt x="504951" y="464753"/>
                </a:lnTo>
                <a:cubicBezTo>
                  <a:pt x="503855" y="393607"/>
                  <a:pt x="444465" y="318793"/>
                  <a:pt x="373787" y="301459"/>
                </a:cubicBezTo>
                <a:cubicBezTo>
                  <a:pt x="411936" y="270457"/>
                  <a:pt x="426510" y="231217"/>
                  <a:pt x="426510" y="179500"/>
                </a:cubicBezTo>
                <a:lnTo>
                  <a:pt x="426510" y="143641"/>
                </a:lnTo>
                <a:cubicBezTo>
                  <a:pt x="426510" y="121783"/>
                  <a:pt x="421318" y="101068"/>
                  <a:pt x="412126" y="82543"/>
                </a:cubicBezTo>
                <a:cubicBezTo>
                  <a:pt x="419651" y="81114"/>
                  <a:pt x="427415" y="80352"/>
                  <a:pt x="435416" y="80352"/>
                </a:cubicBezTo>
                <a:close/>
                <a:moveTo>
                  <a:pt x="227788" y="0"/>
                </a:moveTo>
                <a:cubicBezTo>
                  <a:pt x="311607" y="0"/>
                  <a:pt x="379662" y="64378"/>
                  <a:pt x="379662" y="143662"/>
                </a:cubicBezTo>
                <a:lnTo>
                  <a:pt x="379662" y="179565"/>
                </a:lnTo>
                <a:cubicBezTo>
                  <a:pt x="379662" y="231230"/>
                  <a:pt x="350516" y="276180"/>
                  <a:pt x="307225" y="301465"/>
                </a:cubicBezTo>
                <a:cubicBezTo>
                  <a:pt x="382186" y="327940"/>
                  <a:pt x="455528" y="394986"/>
                  <a:pt x="455528" y="466745"/>
                </a:cubicBezTo>
                <a:cubicBezTo>
                  <a:pt x="455528" y="486554"/>
                  <a:pt x="438574" y="502648"/>
                  <a:pt x="417524" y="502648"/>
                </a:cubicBezTo>
                <a:lnTo>
                  <a:pt x="38004" y="502648"/>
                </a:lnTo>
                <a:cubicBezTo>
                  <a:pt x="16954" y="502648"/>
                  <a:pt x="0" y="486554"/>
                  <a:pt x="0" y="466745"/>
                </a:cubicBezTo>
                <a:cubicBezTo>
                  <a:pt x="0" y="394986"/>
                  <a:pt x="73389" y="327940"/>
                  <a:pt x="148350" y="301465"/>
                </a:cubicBezTo>
                <a:cubicBezTo>
                  <a:pt x="105012" y="276180"/>
                  <a:pt x="75913" y="231230"/>
                  <a:pt x="75913" y="179565"/>
                </a:cubicBezTo>
                <a:lnTo>
                  <a:pt x="75913" y="143662"/>
                </a:lnTo>
                <a:cubicBezTo>
                  <a:pt x="75913" y="64378"/>
                  <a:pt x="143969" y="0"/>
                  <a:pt x="227788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421605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480284" y="6295042"/>
            <a:ext cx="107726" cy="136678"/>
          </a:xfrm>
          <a:custGeom>
            <a:avLst/>
            <a:gdLst>
              <a:gd name="T0" fmla="*/ 3166 w 6332"/>
              <a:gd name="T1" fmla="*/ 0 h 8034"/>
              <a:gd name="T2" fmla="*/ 0 w 6332"/>
              <a:gd name="T3" fmla="*/ 3166 h 8034"/>
              <a:gd name="T4" fmla="*/ 2481 w 6332"/>
              <a:gd name="T5" fmla="*/ 7590 h 8034"/>
              <a:gd name="T6" fmla="*/ 3853 w 6332"/>
              <a:gd name="T7" fmla="*/ 7588 h 8034"/>
              <a:gd name="T8" fmla="*/ 6332 w 6332"/>
              <a:gd name="T9" fmla="*/ 3166 h 8034"/>
              <a:gd name="T10" fmla="*/ 3166 w 6332"/>
              <a:gd name="T11" fmla="*/ 0 h 8034"/>
              <a:gd name="T12" fmla="*/ 3166 w 6332"/>
              <a:gd name="T13" fmla="*/ 0 h 8034"/>
              <a:gd name="T14" fmla="*/ 3166 w 6332"/>
              <a:gd name="T15" fmla="*/ 0 h 8034"/>
              <a:gd name="T16" fmla="*/ 3166 w 6332"/>
              <a:gd name="T17" fmla="*/ 0 h 8034"/>
              <a:gd name="T18" fmla="*/ 3166 w 6332"/>
              <a:gd name="T19" fmla="*/ 4529 h 8034"/>
              <a:gd name="T20" fmla="*/ 1702 w 6332"/>
              <a:gd name="T21" fmla="*/ 3065 h 8034"/>
              <a:gd name="T22" fmla="*/ 3166 w 6332"/>
              <a:gd name="T23" fmla="*/ 1600 h 8034"/>
              <a:gd name="T24" fmla="*/ 4630 w 6332"/>
              <a:gd name="T25" fmla="*/ 3065 h 8034"/>
              <a:gd name="T26" fmla="*/ 3166 w 6332"/>
              <a:gd name="T27" fmla="*/ 4529 h 8034"/>
              <a:gd name="T28" fmla="*/ 3166 w 6332"/>
              <a:gd name="T29" fmla="*/ 4529 h 8034"/>
              <a:gd name="T30" fmla="*/ 3166 w 6332"/>
              <a:gd name="T31" fmla="*/ 4529 h 8034"/>
            </a:gdLst>
            <a:ahLst/>
            <a:cxnLst/>
            <a:rect l="0" t="0" r="r" b="b"/>
            <a:pathLst>
              <a:path w="6332" h="8034">
                <a:moveTo>
                  <a:pt x="3166" y="0"/>
                </a:moveTo>
                <a:cubicBezTo>
                  <a:pt x="1418" y="0"/>
                  <a:pt x="0" y="1418"/>
                  <a:pt x="0" y="3166"/>
                </a:cubicBezTo>
                <a:cubicBezTo>
                  <a:pt x="0" y="4914"/>
                  <a:pt x="2481" y="7590"/>
                  <a:pt x="2481" y="7590"/>
                </a:cubicBezTo>
                <a:cubicBezTo>
                  <a:pt x="2859" y="8031"/>
                  <a:pt x="3478" y="8034"/>
                  <a:pt x="3853" y="7588"/>
                </a:cubicBezTo>
                <a:cubicBezTo>
                  <a:pt x="3853" y="7588"/>
                  <a:pt x="6332" y="4914"/>
                  <a:pt x="6332" y="3166"/>
                </a:cubicBezTo>
                <a:cubicBezTo>
                  <a:pt x="6332" y="1418"/>
                  <a:pt x="4914" y="0"/>
                  <a:pt x="3166" y="0"/>
                </a:cubicBezTo>
                <a:lnTo>
                  <a:pt x="3166" y="0"/>
                </a:lnTo>
                <a:lnTo>
                  <a:pt x="3166" y="0"/>
                </a:lnTo>
                <a:lnTo>
                  <a:pt x="3166" y="0"/>
                </a:lnTo>
                <a:close/>
                <a:moveTo>
                  <a:pt x="3166" y="4529"/>
                </a:moveTo>
                <a:cubicBezTo>
                  <a:pt x="2357" y="4529"/>
                  <a:pt x="1702" y="3874"/>
                  <a:pt x="1702" y="3065"/>
                </a:cubicBezTo>
                <a:cubicBezTo>
                  <a:pt x="1702" y="2256"/>
                  <a:pt x="2357" y="1600"/>
                  <a:pt x="3166" y="1600"/>
                </a:cubicBezTo>
                <a:cubicBezTo>
                  <a:pt x="3975" y="1600"/>
                  <a:pt x="4630" y="2256"/>
                  <a:pt x="4630" y="3065"/>
                </a:cubicBezTo>
                <a:cubicBezTo>
                  <a:pt x="4630" y="3874"/>
                  <a:pt x="3975" y="4529"/>
                  <a:pt x="3166" y="4529"/>
                </a:cubicBezTo>
                <a:lnTo>
                  <a:pt x="3166" y="4529"/>
                </a:lnTo>
                <a:close/>
                <a:moveTo>
                  <a:pt x="3166" y="4529"/>
                </a:move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439860" y="3010406"/>
            <a:ext cx="2752140" cy="3426927"/>
          </a:xfrm>
          <a:custGeom>
            <a:avLst/>
            <a:gdLst>
              <a:gd name="connsiteX0" fmla="*/ 2752140 w 2752140"/>
              <a:gd name="connsiteY0" fmla="*/ 0 h 3426927"/>
              <a:gd name="connsiteX1" fmla="*/ 2752140 w 2752140"/>
              <a:gd name="connsiteY1" fmla="*/ 3426927 h 3426927"/>
              <a:gd name="connsiteX2" fmla="*/ 0 w 2752140"/>
              <a:gd name="connsiteY2" fmla="*/ 3426927 h 3426927"/>
              <a:gd name="connsiteX3" fmla="*/ 809879 w 2752140"/>
              <a:gd name="connsiteY3" fmla="*/ 2446403 h 3426927"/>
              <a:gd name="connsiteX4" fmla="*/ 1533213 w 2752140"/>
              <a:gd name="connsiteY4" fmla="*/ 1736158 h 3426927"/>
              <a:gd name="connsiteX5" fmla="*/ 1918758 w 2752140"/>
              <a:gd name="connsiteY5" fmla="*/ 1503422 h 3426927"/>
              <a:gd name="connsiteX6" fmla="*/ 2593305 w 2752140"/>
              <a:gd name="connsiteY6" fmla="*/ 37354 h 3426927"/>
            </a:gdLst>
            <a:ahLst/>
            <a:cxnLst/>
            <a:rect l="l" t="t" r="r" b="b"/>
            <a:pathLst>
              <a:path w="2752140" h="3426927">
                <a:moveTo>
                  <a:pt x="2752140" y="0"/>
                </a:moveTo>
                <a:lnTo>
                  <a:pt x="2752140" y="3426927"/>
                </a:lnTo>
                <a:lnTo>
                  <a:pt x="0" y="3426927"/>
                </a:lnTo>
                <a:cubicBezTo>
                  <a:pt x="0" y="3426927"/>
                  <a:pt x="14960" y="2478959"/>
                  <a:pt x="809879" y="2446403"/>
                </a:cubicBezTo>
                <a:cubicBezTo>
                  <a:pt x="841668" y="2146876"/>
                  <a:pt x="1096029" y="1722397"/>
                  <a:pt x="1533213" y="1736158"/>
                </a:cubicBezTo>
                <a:cubicBezTo>
                  <a:pt x="1536234" y="1592796"/>
                  <a:pt x="1763696" y="1434905"/>
                  <a:pt x="1918758" y="1503422"/>
                </a:cubicBezTo>
                <a:cubicBezTo>
                  <a:pt x="1818068" y="1090091"/>
                  <a:pt x="1895568" y="257537"/>
                  <a:pt x="2593305" y="3735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101600" dist="114300" dir="14400000" algn="r" rotWithShape="0">
              <a:schemeClr val="accent2">
                <a:alpha val="7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966895" y="0"/>
            <a:ext cx="3225105" cy="4078434"/>
          </a:xfrm>
          <a:custGeom>
            <a:avLst/>
            <a:gdLst>
              <a:gd name="connsiteX0" fmla="*/ 2360684 w 3225105"/>
              <a:gd name="connsiteY0" fmla="*/ 0 h 4078434"/>
              <a:gd name="connsiteX1" fmla="*/ 3225105 w 3225105"/>
              <a:gd name="connsiteY1" fmla="*/ 0 h 4078434"/>
              <a:gd name="connsiteX2" fmla="*/ 3225105 w 3225105"/>
              <a:gd name="connsiteY2" fmla="*/ 1016891 h 4078434"/>
              <a:gd name="connsiteX3" fmla="*/ 3167754 w 3225105"/>
              <a:gd name="connsiteY3" fmla="*/ 1052321 h 4078434"/>
              <a:gd name="connsiteX4" fmla="*/ 2921265 w 3225105"/>
              <a:gd name="connsiteY4" fmla="*/ 1165253 h 4078434"/>
              <a:gd name="connsiteX5" fmla="*/ 2684067 w 3225105"/>
              <a:gd name="connsiteY5" fmla="*/ 1548179 h 4078434"/>
              <a:gd name="connsiteX6" fmla="*/ 2254638 w 3225105"/>
              <a:gd name="connsiteY6" fmla="*/ 1981231 h 4078434"/>
              <a:gd name="connsiteX7" fmla="*/ 2327526 w 3225105"/>
              <a:gd name="connsiteY7" fmla="*/ 2313894 h 4078434"/>
              <a:gd name="connsiteX8" fmla="*/ 973693 w 3225105"/>
              <a:gd name="connsiteY8" fmla="*/ 2968907 h 4078434"/>
              <a:gd name="connsiteX9" fmla="*/ 78973 w 3225105"/>
              <a:gd name="connsiteY9" fmla="*/ 4078434 h 4078434"/>
              <a:gd name="connsiteX10" fmla="*/ 0 w 3225105"/>
              <a:gd name="connsiteY10" fmla="*/ 3907201 h 4078434"/>
              <a:gd name="connsiteX11" fmla="*/ 1073617 w 3225105"/>
              <a:gd name="connsiteY11" fmla="*/ 2507239 h 4078434"/>
              <a:gd name="connsiteX12" fmla="*/ 1159512 w 3225105"/>
              <a:gd name="connsiteY12" fmla="*/ 1845165 h 4078434"/>
              <a:gd name="connsiteX13" fmla="*/ 1728537 w 3225105"/>
              <a:gd name="connsiteY13" fmla="*/ 1233216 h 4078434"/>
              <a:gd name="connsiteX14" fmla="*/ 1732161 w 3225105"/>
              <a:gd name="connsiteY14" fmla="*/ 678499 h 4078434"/>
              <a:gd name="connsiteX15" fmla="*/ 2314245 w 3225105"/>
              <a:gd name="connsiteY15" fmla="*/ 25101 h 4078434"/>
            </a:gdLst>
            <a:ahLst/>
            <a:cxnLst/>
            <a:rect l="l" t="t" r="r" b="b"/>
            <a:pathLst>
              <a:path w="3225105" h="4078434">
                <a:moveTo>
                  <a:pt x="2360684" y="0"/>
                </a:moveTo>
                <a:lnTo>
                  <a:pt x="3225105" y="0"/>
                </a:lnTo>
                <a:lnTo>
                  <a:pt x="3225105" y="1016891"/>
                </a:lnTo>
                <a:lnTo>
                  <a:pt x="3167754" y="1052321"/>
                </a:lnTo>
                <a:cubicBezTo>
                  <a:pt x="3090523" y="1095350"/>
                  <a:pt x="3007206" y="1133083"/>
                  <a:pt x="2921265" y="1165253"/>
                </a:cubicBezTo>
                <a:cubicBezTo>
                  <a:pt x="2653825" y="1265456"/>
                  <a:pt x="2705529" y="1315580"/>
                  <a:pt x="2684067" y="1548179"/>
                </a:cubicBezTo>
                <a:cubicBezTo>
                  <a:pt x="2662604" y="1780779"/>
                  <a:pt x="2383457" y="1827373"/>
                  <a:pt x="2254638" y="1981231"/>
                </a:cubicBezTo>
                <a:cubicBezTo>
                  <a:pt x="2125819" y="2135090"/>
                  <a:pt x="2437438" y="2066847"/>
                  <a:pt x="2327526" y="2313894"/>
                </a:cubicBezTo>
                <a:cubicBezTo>
                  <a:pt x="2217614" y="2560941"/>
                  <a:pt x="1800403" y="2686276"/>
                  <a:pt x="973693" y="2968907"/>
                </a:cubicBezTo>
                <a:cubicBezTo>
                  <a:pt x="146983" y="3251538"/>
                  <a:pt x="78973" y="4078434"/>
                  <a:pt x="78973" y="4078434"/>
                </a:cubicBezTo>
                <a:lnTo>
                  <a:pt x="0" y="3907201"/>
                </a:lnTo>
                <a:cubicBezTo>
                  <a:pt x="50078" y="2862897"/>
                  <a:pt x="740769" y="2718376"/>
                  <a:pt x="1073617" y="2507239"/>
                </a:cubicBezTo>
                <a:cubicBezTo>
                  <a:pt x="1406466" y="2296102"/>
                  <a:pt x="1238253" y="2188698"/>
                  <a:pt x="1159512" y="1845165"/>
                </a:cubicBezTo>
                <a:cubicBezTo>
                  <a:pt x="1080771" y="1501632"/>
                  <a:pt x="1499515" y="1365658"/>
                  <a:pt x="1728537" y="1233216"/>
                </a:cubicBezTo>
                <a:cubicBezTo>
                  <a:pt x="1957560" y="1100773"/>
                  <a:pt x="1717806" y="943291"/>
                  <a:pt x="1732161" y="678499"/>
                </a:cubicBezTo>
                <a:cubicBezTo>
                  <a:pt x="1742689" y="483552"/>
                  <a:pt x="2001439" y="211103"/>
                  <a:pt x="2314245" y="25101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18900000" scaled="0"/>
          </a:gradFill>
          <a:ln w="4514" cap="flat">
            <a:noFill/>
            <a:miter/>
          </a:ln>
          <a:effectLst>
            <a:outerShdw blurRad="1397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704969" y="1"/>
            <a:ext cx="2487031" cy="3074499"/>
          </a:xfrm>
          <a:custGeom>
            <a:avLst/>
            <a:gdLst>
              <a:gd name="connsiteX0" fmla="*/ 2312245 w 2487031"/>
              <a:gd name="connsiteY0" fmla="*/ 0 h 3074499"/>
              <a:gd name="connsiteX1" fmla="*/ 2487031 w 2487031"/>
              <a:gd name="connsiteY1" fmla="*/ 0 h 3074499"/>
              <a:gd name="connsiteX2" fmla="*/ 2487031 w 2487031"/>
              <a:gd name="connsiteY2" fmla="*/ 1016891 h 3074499"/>
              <a:gd name="connsiteX3" fmla="*/ 2429680 w 2487031"/>
              <a:gd name="connsiteY3" fmla="*/ 1052321 h 3074499"/>
              <a:gd name="connsiteX4" fmla="*/ 2183191 w 2487031"/>
              <a:gd name="connsiteY4" fmla="*/ 1165253 h 3074499"/>
              <a:gd name="connsiteX5" fmla="*/ 1945992 w 2487031"/>
              <a:gd name="connsiteY5" fmla="*/ 1548179 h 3074499"/>
              <a:gd name="connsiteX6" fmla="*/ 1516564 w 2487031"/>
              <a:gd name="connsiteY6" fmla="*/ 1981231 h 3074499"/>
              <a:gd name="connsiteX7" fmla="*/ 1589219 w 2487031"/>
              <a:gd name="connsiteY7" fmla="*/ 2313894 h 3074499"/>
              <a:gd name="connsiteX8" fmla="*/ 235387 w 2487031"/>
              <a:gd name="connsiteY8" fmla="*/ 2968907 h 3074499"/>
              <a:gd name="connsiteX9" fmla="*/ 0 w 2487031"/>
              <a:gd name="connsiteY9" fmla="*/ 3074499 h 3074499"/>
              <a:gd name="connsiteX10" fmla="*/ 400859 w 2487031"/>
              <a:gd name="connsiteY10" fmla="*/ 2770173 h 3074499"/>
              <a:gd name="connsiteX11" fmla="*/ 1045048 w 2487031"/>
              <a:gd name="connsiteY11" fmla="*/ 2297774 h 3074499"/>
              <a:gd name="connsiteX12" fmla="*/ 1012854 w 2487031"/>
              <a:gd name="connsiteY12" fmla="*/ 1728749 h 3074499"/>
              <a:gd name="connsiteX13" fmla="*/ 1602134 w 2487031"/>
              <a:gd name="connsiteY13" fmla="*/ 1165067 h 3074499"/>
              <a:gd name="connsiteX14" fmla="*/ 1622109 w 2487031"/>
              <a:gd name="connsiteY14" fmla="*/ 590699 h 3074499"/>
              <a:gd name="connsiteX15" fmla="*/ 2281022 w 2487031"/>
              <a:gd name="connsiteY15" fmla="*/ 20279 h 3074499"/>
            </a:gdLst>
            <a:ahLst/>
            <a:cxnLst/>
            <a:rect l="l" t="t" r="r" b="b"/>
            <a:pathLst>
              <a:path w="2487031" h="3074499">
                <a:moveTo>
                  <a:pt x="2312245" y="0"/>
                </a:moveTo>
                <a:lnTo>
                  <a:pt x="2487031" y="0"/>
                </a:lnTo>
                <a:lnTo>
                  <a:pt x="2487031" y="1016891"/>
                </a:lnTo>
                <a:lnTo>
                  <a:pt x="2429680" y="1052321"/>
                </a:lnTo>
                <a:cubicBezTo>
                  <a:pt x="2352449" y="1095350"/>
                  <a:pt x="2269132" y="1133083"/>
                  <a:pt x="2183191" y="1165253"/>
                </a:cubicBezTo>
                <a:cubicBezTo>
                  <a:pt x="1915750" y="1265456"/>
                  <a:pt x="1967455" y="1315580"/>
                  <a:pt x="1945992" y="1548179"/>
                </a:cubicBezTo>
                <a:cubicBezTo>
                  <a:pt x="1924530" y="1780779"/>
                  <a:pt x="1645383" y="1827373"/>
                  <a:pt x="1516564" y="1981231"/>
                </a:cubicBezTo>
                <a:cubicBezTo>
                  <a:pt x="1387745" y="2135090"/>
                  <a:pt x="1699132" y="2066847"/>
                  <a:pt x="1589219" y="2313894"/>
                </a:cubicBezTo>
                <a:cubicBezTo>
                  <a:pt x="1479307" y="2560941"/>
                  <a:pt x="1062282" y="2686183"/>
                  <a:pt x="235387" y="2968907"/>
                </a:cubicBezTo>
                <a:cubicBezTo>
                  <a:pt x="153826" y="2996743"/>
                  <a:pt x="75025" y="3032090"/>
                  <a:pt x="0" y="3074499"/>
                </a:cubicBezTo>
                <a:cubicBezTo>
                  <a:pt x="46176" y="3005328"/>
                  <a:pt x="161152" y="2870051"/>
                  <a:pt x="400859" y="2770173"/>
                </a:cubicBezTo>
                <a:cubicBezTo>
                  <a:pt x="736355" y="2630577"/>
                  <a:pt x="959153" y="2571579"/>
                  <a:pt x="1045048" y="2297774"/>
                </a:cubicBezTo>
                <a:cubicBezTo>
                  <a:pt x="1130943" y="2023970"/>
                  <a:pt x="798140" y="2002554"/>
                  <a:pt x="1012854" y="1728749"/>
                </a:cubicBezTo>
                <a:cubicBezTo>
                  <a:pt x="1227569" y="1454945"/>
                  <a:pt x="1654628" y="1361013"/>
                  <a:pt x="1602134" y="1165067"/>
                </a:cubicBezTo>
                <a:cubicBezTo>
                  <a:pt x="1549640" y="969120"/>
                  <a:pt x="1361962" y="872494"/>
                  <a:pt x="1622109" y="590699"/>
                </a:cubicBezTo>
                <a:cubicBezTo>
                  <a:pt x="1774011" y="426279"/>
                  <a:pt x="2030942" y="191542"/>
                  <a:pt x="2281022" y="20279"/>
                </a:cubicBezTo>
                <a:close/>
              </a:path>
            </a:pathLst>
          </a:custGeom>
          <a:gradFill>
            <a:gsLst>
              <a:gs pos="4000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50800" dist="50800" dir="10800000" algn="r" rotWithShape="0">
              <a:schemeClr val="accent4">
                <a:lumMod val="75000"/>
                <a:alpha val="5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775563" y="0"/>
            <a:ext cx="2585687" cy="1996001"/>
          </a:xfrm>
          <a:custGeom>
            <a:avLst/>
            <a:gdLst>
              <a:gd name="connsiteX0" fmla="*/ 1225776 w 2585687"/>
              <a:gd name="connsiteY0" fmla="*/ 0 h 1996001"/>
              <a:gd name="connsiteX1" fmla="*/ 2585687 w 2585687"/>
              <a:gd name="connsiteY1" fmla="*/ 0 h 1996001"/>
              <a:gd name="connsiteX2" fmla="*/ 2585666 w 2585687"/>
              <a:gd name="connsiteY2" fmla="*/ 10990 h 1996001"/>
              <a:gd name="connsiteX3" fmla="*/ 2138691 w 2585687"/>
              <a:gd name="connsiteY3" fmla="*/ 664713 h 1996001"/>
              <a:gd name="connsiteX4" fmla="*/ 1190885 w 2585687"/>
              <a:gd name="connsiteY4" fmla="*/ 1093474 h 1996001"/>
              <a:gd name="connsiteX5" fmla="*/ 1361322 w 2585687"/>
              <a:gd name="connsiteY5" fmla="*/ 1354828 h 1996001"/>
              <a:gd name="connsiteX6" fmla="*/ 169894 w 2585687"/>
              <a:gd name="connsiteY6" fmla="*/ 1996001 h 1996001"/>
              <a:gd name="connsiteX7" fmla="*/ 0 w 2585687"/>
              <a:gd name="connsiteY7" fmla="*/ 1809552 h 1996001"/>
              <a:gd name="connsiteX8" fmla="*/ 57491 w 2585687"/>
              <a:gd name="connsiteY8" fmla="*/ 1510564 h 1996001"/>
              <a:gd name="connsiteX9" fmla="*/ 242945 w 2585687"/>
              <a:gd name="connsiteY9" fmla="*/ 1080220 h 1996001"/>
              <a:gd name="connsiteX10" fmla="*/ 363128 w 2585687"/>
              <a:gd name="connsiteY10" fmla="*/ 711710 h 1996001"/>
              <a:gd name="connsiteX11" fmla="*/ 1128917 w 2585687"/>
              <a:gd name="connsiteY11" fmla="*/ 455603 h 1996001"/>
              <a:gd name="connsiteX12" fmla="*/ 1215023 w 2585687"/>
              <a:gd name="connsiteY12" fmla="*/ 36576 h 1996001"/>
            </a:gdLst>
            <a:ahLst/>
            <a:cxnLst/>
            <a:rect l="l" t="t" r="r" b="b"/>
            <a:pathLst>
              <a:path w="2585687" h="1996001">
                <a:moveTo>
                  <a:pt x="1225776" y="0"/>
                </a:moveTo>
                <a:lnTo>
                  <a:pt x="2585687" y="0"/>
                </a:lnTo>
                <a:lnTo>
                  <a:pt x="2585666" y="10990"/>
                </a:lnTo>
                <a:cubicBezTo>
                  <a:pt x="2582831" y="140297"/>
                  <a:pt x="2537849" y="500508"/>
                  <a:pt x="2138691" y="664713"/>
                </a:cubicBezTo>
                <a:cubicBezTo>
                  <a:pt x="1647419" y="866813"/>
                  <a:pt x="1121227" y="912272"/>
                  <a:pt x="1190885" y="1093474"/>
                </a:cubicBezTo>
                <a:cubicBezTo>
                  <a:pt x="1260544" y="1274676"/>
                  <a:pt x="1462281" y="1173626"/>
                  <a:pt x="1361322" y="1354828"/>
                </a:cubicBezTo>
                <a:cubicBezTo>
                  <a:pt x="1260363" y="1536030"/>
                  <a:pt x="441697" y="1588274"/>
                  <a:pt x="169894" y="1996001"/>
                </a:cubicBezTo>
                <a:lnTo>
                  <a:pt x="0" y="1809552"/>
                </a:lnTo>
                <a:cubicBezTo>
                  <a:pt x="0" y="1809552"/>
                  <a:pt x="114981" y="1664038"/>
                  <a:pt x="57491" y="1510564"/>
                </a:cubicBezTo>
                <a:cubicBezTo>
                  <a:pt x="0" y="1357090"/>
                  <a:pt x="23521" y="1095871"/>
                  <a:pt x="242945" y="1080220"/>
                </a:cubicBezTo>
                <a:cubicBezTo>
                  <a:pt x="112267" y="978266"/>
                  <a:pt x="75584" y="761375"/>
                  <a:pt x="363128" y="711710"/>
                </a:cubicBezTo>
                <a:cubicBezTo>
                  <a:pt x="650672" y="662045"/>
                  <a:pt x="1058308" y="661954"/>
                  <a:pt x="1128917" y="455603"/>
                </a:cubicBezTo>
                <a:cubicBezTo>
                  <a:pt x="1181873" y="300839"/>
                  <a:pt x="1192211" y="134957"/>
                  <a:pt x="1215023" y="36576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51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830521" y="0"/>
            <a:ext cx="2530732" cy="1996001"/>
          </a:xfrm>
          <a:custGeom>
            <a:avLst/>
            <a:gdLst>
              <a:gd name="connsiteX0" fmla="*/ 1857739 w 2530732"/>
              <a:gd name="connsiteY0" fmla="*/ 0 h 1996001"/>
              <a:gd name="connsiteX1" fmla="*/ 2530732 w 2530732"/>
              <a:gd name="connsiteY1" fmla="*/ 0 h 1996001"/>
              <a:gd name="connsiteX2" fmla="*/ 2530712 w 2530732"/>
              <a:gd name="connsiteY2" fmla="*/ 10979 h 1996001"/>
              <a:gd name="connsiteX3" fmla="*/ 2083733 w 2530732"/>
              <a:gd name="connsiteY3" fmla="*/ 664713 h 1996001"/>
              <a:gd name="connsiteX4" fmla="*/ 1135928 w 2530732"/>
              <a:gd name="connsiteY4" fmla="*/ 1093474 h 1996001"/>
              <a:gd name="connsiteX5" fmla="*/ 1306364 w 2530732"/>
              <a:gd name="connsiteY5" fmla="*/ 1354828 h 1996001"/>
              <a:gd name="connsiteX6" fmla="*/ 114936 w 2530732"/>
              <a:gd name="connsiteY6" fmla="*/ 1996001 h 1996001"/>
              <a:gd name="connsiteX7" fmla="*/ 0 w 2530732"/>
              <a:gd name="connsiteY7" fmla="*/ 1869847 h 1996001"/>
              <a:gd name="connsiteX8" fmla="*/ 268411 w 2530732"/>
              <a:gd name="connsiteY8" fmla="*/ 1540372 h 1996001"/>
              <a:gd name="connsiteX9" fmla="*/ 329248 w 2530732"/>
              <a:gd name="connsiteY9" fmla="*/ 1077823 h 1996001"/>
              <a:gd name="connsiteX10" fmla="*/ 491272 w 2530732"/>
              <a:gd name="connsiteY10" fmla="*/ 1211124 h 1996001"/>
              <a:gd name="connsiteX11" fmla="*/ 721235 w 2530732"/>
              <a:gd name="connsiteY11" fmla="*/ 881830 h 1996001"/>
              <a:gd name="connsiteX12" fmla="*/ 1609830 w 2530732"/>
              <a:gd name="connsiteY12" fmla="*/ 573253 h 1996001"/>
              <a:gd name="connsiteX13" fmla="*/ 1489602 w 2530732"/>
              <a:gd name="connsiteY13" fmla="*/ 340621 h 1996001"/>
              <a:gd name="connsiteX14" fmla="*/ 1839142 w 2530732"/>
              <a:gd name="connsiteY14" fmla="*/ 32023 h 1996001"/>
            </a:gdLst>
            <a:ahLst/>
            <a:cxnLst/>
            <a:rect l="l" t="t" r="r" b="b"/>
            <a:pathLst>
              <a:path w="2530732" h="1996001">
                <a:moveTo>
                  <a:pt x="1857739" y="0"/>
                </a:moveTo>
                <a:lnTo>
                  <a:pt x="2530732" y="0"/>
                </a:lnTo>
                <a:lnTo>
                  <a:pt x="2530712" y="10979"/>
                </a:lnTo>
                <a:cubicBezTo>
                  <a:pt x="2527887" y="140255"/>
                  <a:pt x="2482928" y="500397"/>
                  <a:pt x="2083733" y="664713"/>
                </a:cubicBezTo>
                <a:cubicBezTo>
                  <a:pt x="1592416" y="866948"/>
                  <a:pt x="1066224" y="912272"/>
                  <a:pt x="1135928" y="1093474"/>
                </a:cubicBezTo>
                <a:cubicBezTo>
                  <a:pt x="1205631" y="1274676"/>
                  <a:pt x="1407098" y="1173626"/>
                  <a:pt x="1306364" y="1354828"/>
                </a:cubicBezTo>
                <a:cubicBezTo>
                  <a:pt x="1205631" y="1536030"/>
                  <a:pt x="386739" y="1588274"/>
                  <a:pt x="114936" y="1996001"/>
                </a:cubicBezTo>
                <a:lnTo>
                  <a:pt x="0" y="1869847"/>
                </a:lnTo>
                <a:cubicBezTo>
                  <a:pt x="79157" y="1739396"/>
                  <a:pt x="190294" y="1575428"/>
                  <a:pt x="268411" y="1540372"/>
                </a:cubicBezTo>
                <a:cubicBezTo>
                  <a:pt x="219469" y="1427969"/>
                  <a:pt x="216981" y="1114416"/>
                  <a:pt x="329248" y="1077823"/>
                </a:cubicBezTo>
                <a:cubicBezTo>
                  <a:pt x="441516" y="1041230"/>
                  <a:pt x="491272" y="1211124"/>
                  <a:pt x="491272" y="1211124"/>
                </a:cubicBezTo>
                <a:cubicBezTo>
                  <a:pt x="491272" y="1211124"/>
                  <a:pt x="486025" y="970757"/>
                  <a:pt x="721235" y="881830"/>
                </a:cubicBezTo>
                <a:cubicBezTo>
                  <a:pt x="956445" y="792903"/>
                  <a:pt x="1494849" y="717093"/>
                  <a:pt x="1609830" y="573253"/>
                </a:cubicBezTo>
                <a:cubicBezTo>
                  <a:pt x="1466081" y="575831"/>
                  <a:pt x="1358925" y="447777"/>
                  <a:pt x="1489602" y="340621"/>
                </a:cubicBezTo>
                <a:cubicBezTo>
                  <a:pt x="1583957" y="263245"/>
                  <a:pt x="1738086" y="181540"/>
                  <a:pt x="1839142" y="32023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76200" dir="108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8767549" y="5566202"/>
            <a:ext cx="3026064" cy="1291798"/>
          </a:xfrm>
          <a:custGeom>
            <a:avLst/>
            <a:gdLst/>
            <a:ahLst/>
            <a:cxnLst/>
            <a:rect l="l" t="t" r="r" b="b"/>
            <a:pathLst>
              <a:path w="3022600" h="1295400">
                <a:moveTo>
                  <a:pt x="0" y="0"/>
                </a:moveTo>
                <a:lnTo>
                  <a:pt x="3026064" y="0"/>
                </a:lnTo>
                <a:lnTo>
                  <a:pt x="3026064" y="1291798"/>
                </a:lnTo>
                <a:lnTo>
                  <a:pt x="0" y="129179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9" name="标题 1"/>
          <p:cNvSpPr txBox="1"/>
          <p:nvPr/>
        </p:nvSpPr>
        <p:spPr>
          <a:xfrm>
            <a:off x="7851503" y="5181223"/>
            <a:ext cx="4340497" cy="1676777"/>
          </a:xfrm>
          <a:custGeom>
            <a:avLst/>
            <a:gdLst>
              <a:gd name="connsiteX0" fmla="*/ 3911258 w 4340497"/>
              <a:gd name="connsiteY0" fmla="*/ 351 h 1676777"/>
              <a:gd name="connsiteX1" fmla="*/ 3970104 w 4340497"/>
              <a:gd name="connsiteY1" fmla="*/ 6646 h 1676777"/>
              <a:gd name="connsiteX2" fmla="*/ 4320987 w 4340497"/>
              <a:gd name="connsiteY2" fmla="*/ 110741 h 1676777"/>
              <a:gd name="connsiteX3" fmla="*/ 4340497 w 4340497"/>
              <a:gd name="connsiteY3" fmla="*/ 107720 h 1676777"/>
              <a:gd name="connsiteX4" fmla="*/ 4340497 w 4340497"/>
              <a:gd name="connsiteY4" fmla="*/ 1676777 h 1676777"/>
              <a:gd name="connsiteX5" fmla="*/ 0 w 4340497"/>
              <a:gd name="connsiteY5" fmla="*/ 1676777 h 1676777"/>
              <a:gd name="connsiteX6" fmla="*/ 2132 w 4340497"/>
              <a:gd name="connsiteY6" fmla="*/ 1676251 h 1676777"/>
              <a:gd name="connsiteX7" fmla="*/ 300379 w 4340497"/>
              <a:gd name="connsiteY7" fmla="*/ 1612450 h 1676777"/>
              <a:gd name="connsiteX8" fmla="*/ 556486 w 4340497"/>
              <a:gd name="connsiteY8" fmla="*/ 1595488 h 1676777"/>
              <a:gd name="connsiteX9" fmla="*/ 615288 w 4340497"/>
              <a:gd name="connsiteY9" fmla="*/ 1544511 h 1676777"/>
              <a:gd name="connsiteX10" fmla="*/ 824399 w 4340497"/>
              <a:gd name="connsiteY10" fmla="*/ 1369415 h 1676777"/>
              <a:gd name="connsiteX11" fmla="*/ 930243 w 4340497"/>
              <a:gd name="connsiteY11" fmla="*/ 1406008 h 1676777"/>
              <a:gd name="connsiteX12" fmla="*/ 958966 w 4340497"/>
              <a:gd name="connsiteY12" fmla="*/ 1396962 h 1676777"/>
              <a:gd name="connsiteX13" fmla="*/ 1428119 w 4340497"/>
              <a:gd name="connsiteY13" fmla="*/ 1007554 h 1676777"/>
              <a:gd name="connsiteX14" fmla="*/ 1813592 w 4340497"/>
              <a:gd name="connsiteY14" fmla="*/ 913470 h 1676777"/>
              <a:gd name="connsiteX15" fmla="*/ 2103669 w 4340497"/>
              <a:gd name="connsiteY15" fmla="*/ 921340 h 1676777"/>
              <a:gd name="connsiteX16" fmla="*/ 2226521 w 4340497"/>
              <a:gd name="connsiteY16" fmla="*/ 897322 h 1676777"/>
              <a:gd name="connsiteX17" fmla="*/ 2384202 w 4340497"/>
              <a:gd name="connsiteY17" fmla="*/ 703545 h 1676777"/>
              <a:gd name="connsiteX18" fmla="*/ 2502666 w 4340497"/>
              <a:gd name="connsiteY18" fmla="*/ 578115 h 1676777"/>
              <a:gd name="connsiteX19" fmla="*/ 2657769 w 4340497"/>
              <a:gd name="connsiteY19" fmla="*/ 504929 h 1676777"/>
              <a:gd name="connsiteX20" fmla="*/ 2760537 w 4340497"/>
              <a:gd name="connsiteY20" fmla="*/ 562419 h 1676777"/>
              <a:gd name="connsiteX21" fmla="*/ 2826758 w 4340497"/>
              <a:gd name="connsiteY21" fmla="*/ 558936 h 1676777"/>
              <a:gd name="connsiteX22" fmla="*/ 3075899 w 4340497"/>
              <a:gd name="connsiteY22" fmla="*/ 240091 h 1676777"/>
              <a:gd name="connsiteX23" fmla="*/ 3446807 w 4340497"/>
              <a:gd name="connsiteY23" fmla="*/ 278449 h 1676777"/>
              <a:gd name="connsiteX24" fmla="*/ 3502534 w 4340497"/>
              <a:gd name="connsiteY24" fmla="*/ 264472 h 1676777"/>
              <a:gd name="connsiteX25" fmla="*/ 3911258 w 4340497"/>
              <a:gd name="connsiteY25" fmla="*/ 351 h 1676777"/>
            </a:gdLst>
            <a:ahLst/>
            <a:cxnLst/>
            <a:rect l="l" t="t" r="r" b="b"/>
            <a:pathLst>
              <a:path w="4340497" h="1676777">
                <a:moveTo>
                  <a:pt x="3911258" y="351"/>
                </a:moveTo>
                <a:cubicBezTo>
                  <a:pt x="3930166" y="1118"/>
                  <a:pt x="3949778" y="3160"/>
                  <a:pt x="3970104" y="6646"/>
                </a:cubicBezTo>
                <a:cubicBezTo>
                  <a:pt x="4214021" y="48474"/>
                  <a:pt x="4241949" y="112795"/>
                  <a:pt x="4320987" y="110741"/>
                </a:cubicBezTo>
                <a:lnTo>
                  <a:pt x="4340497" y="107720"/>
                </a:lnTo>
                <a:lnTo>
                  <a:pt x="4340497" y="1676777"/>
                </a:lnTo>
                <a:lnTo>
                  <a:pt x="0" y="1676777"/>
                </a:lnTo>
                <a:lnTo>
                  <a:pt x="2132" y="1676251"/>
                </a:lnTo>
                <a:cubicBezTo>
                  <a:pt x="96538" y="1653341"/>
                  <a:pt x="212831" y="1626834"/>
                  <a:pt x="300379" y="1612450"/>
                </a:cubicBezTo>
                <a:cubicBezTo>
                  <a:pt x="475474" y="1583682"/>
                  <a:pt x="556486" y="1595488"/>
                  <a:pt x="556486" y="1595488"/>
                </a:cubicBezTo>
                <a:cubicBezTo>
                  <a:pt x="556486" y="1595488"/>
                  <a:pt x="552596" y="1535374"/>
                  <a:pt x="615288" y="1544511"/>
                </a:cubicBezTo>
                <a:cubicBezTo>
                  <a:pt x="611398" y="1433419"/>
                  <a:pt x="708196" y="1373260"/>
                  <a:pt x="824399" y="1369415"/>
                </a:cubicBezTo>
                <a:cubicBezTo>
                  <a:pt x="892248" y="1367154"/>
                  <a:pt x="930243" y="1406008"/>
                  <a:pt x="930243" y="1406008"/>
                </a:cubicBezTo>
                <a:cubicBezTo>
                  <a:pt x="938815" y="1400427"/>
                  <a:pt x="948748" y="1397301"/>
                  <a:pt x="958966" y="1396962"/>
                </a:cubicBezTo>
                <a:cubicBezTo>
                  <a:pt x="938069" y="1323821"/>
                  <a:pt x="1076571" y="984033"/>
                  <a:pt x="1428119" y="1007554"/>
                </a:cubicBezTo>
                <a:cubicBezTo>
                  <a:pt x="1455530" y="921340"/>
                  <a:pt x="1680291" y="869052"/>
                  <a:pt x="1813592" y="913470"/>
                </a:cubicBezTo>
                <a:cubicBezTo>
                  <a:pt x="1946892" y="957888"/>
                  <a:pt x="2074946" y="936991"/>
                  <a:pt x="2103669" y="921340"/>
                </a:cubicBezTo>
                <a:cubicBezTo>
                  <a:pt x="2132391" y="905690"/>
                  <a:pt x="2158581" y="943957"/>
                  <a:pt x="2226521" y="897322"/>
                </a:cubicBezTo>
                <a:cubicBezTo>
                  <a:pt x="2294460" y="850687"/>
                  <a:pt x="2366742" y="802876"/>
                  <a:pt x="2384202" y="703545"/>
                </a:cubicBezTo>
                <a:cubicBezTo>
                  <a:pt x="2401662" y="604214"/>
                  <a:pt x="2467837" y="578115"/>
                  <a:pt x="2502666" y="578115"/>
                </a:cubicBezTo>
                <a:cubicBezTo>
                  <a:pt x="2507913" y="520624"/>
                  <a:pt x="2595031" y="494480"/>
                  <a:pt x="2657769" y="504929"/>
                </a:cubicBezTo>
                <a:cubicBezTo>
                  <a:pt x="2718109" y="515015"/>
                  <a:pt x="2760537" y="562419"/>
                  <a:pt x="2760537" y="562419"/>
                </a:cubicBezTo>
                <a:cubicBezTo>
                  <a:pt x="2760537" y="562419"/>
                  <a:pt x="2793648" y="550207"/>
                  <a:pt x="2826758" y="558936"/>
                </a:cubicBezTo>
                <a:cubicBezTo>
                  <a:pt x="2821511" y="475301"/>
                  <a:pt x="2890988" y="302060"/>
                  <a:pt x="3075899" y="240091"/>
                </a:cubicBezTo>
                <a:cubicBezTo>
                  <a:pt x="3289036" y="168669"/>
                  <a:pt x="3446807" y="278449"/>
                  <a:pt x="3446807" y="278449"/>
                </a:cubicBezTo>
                <a:cubicBezTo>
                  <a:pt x="3457256" y="250540"/>
                  <a:pt x="3502534" y="264472"/>
                  <a:pt x="3502534" y="264472"/>
                </a:cubicBezTo>
                <a:cubicBezTo>
                  <a:pt x="3502534" y="264472"/>
                  <a:pt x="3627644" y="-11152"/>
                  <a:pt x="3911258" y="351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0" scaled="0"/>
          </a:gradFill>
          <a:ln w="4514" cap="flat">
            <a:noFill/>
            <a:miter/>
          </a:ln>
          <a:effectLst>
            <a:outerShdw blurRad="101600" dist="76200" dir="16200000" algn="r" rotWithShape="0">
              <a:schemeClr val="accent4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198140" y="5746512"/>
            <a:ext cx="2545165" cy="1111488"/>
          </a:xfrm>
          <a:custGeom>
            <a:avLst/>
            <a:gdLst>
              <a:gd name="connsiteX0" fmla="*/ 2291046 w 2545165"/>
              <a:gd name="connsiteY0" fmla="*/ 246 h 1111488"/>
              <a:gd name="connsiteX1" fmla="*/ 2545165 w 2545165"/>
              <a:gd name="connsiteY1" fmla="*/ 43531 h 1111488"/>
              <a:gd name="connsiteX2" fmla="*/ 2545165 w 2545165"/>
              <a:gd name="connsiteY2" fmla="*/ 1111488 h 1111488"/>
              <a:gd name="connsiteX3" fmla="*/ 0 w 2545165"/>
              <a:gd name="connsiteY3" fmla="*/ 1111488 h 1111488"/>
              <a:gd name="connsiteX4" fmla="*/ 59324 w 2545165"/>
              <a:gd name="connsiteY4" fmla="*/ 1097891 h 1111488"/>
              <a:gd name="connsiteX5" fmla="*/ 465051 w 2545165"/>
              <a:gd name="connsiteY5" fmla="*/ 885763 h 1111488"/>
              <a:gd name="connsiteX6" fmla="*/ 977310 w 2545165"/>
              <a:gd name="connsiteY6" fmla="*/ 610749 h 1111488"/>
              <a:gd name="connsiteX7" fmla="*/ 1345821 w 2545165"/>
              <a:gd name="connsiteY7" fmla="*/ 346816 h 1111488"/>
              <a:gd name="connsiteX8" fmla="*/ 1578407 w 2545165"/>
              <a:gd name="connsiteY8" fmla="*/ 448725 h 1111488"/>
              <a:gd name="connsiteX9" fmla="*/ 1703837 w 2545165"/>
              <a:gd name="connsiteY9" fmla="*/ 446102 h 1111488"/>
              <a:gd name="connsiteX10" fmla="*/ 2291046 w 2545165"/>
              <a:gd name="connsiteY10" fmla="*/ 246 h 1111488"/>
            </a:gdLst>
            <a:ahLst/>
            <a:cxnLst/>
            <a:rect l="l" t="t" r="r" b="b"/>
            <a:pathLst>
              <a:path w="2545165" h="1111488">
                <a:moveTo>
                  <a:pt x="2291046" y="246"/>
                </a:moveTo>
                <a:cubicBezTo>
                  <a:pt x="2368764" y="-1977"/>
                  <a:pt x="2453569" y="10718"/>
                  <a:pt x="2545165" y="43531"/>
                </a:cubicBezTo>
                <a:lnTo>
                  <a:pt x="2545165" y="1111488"/>
                </a:lnTo>
                <a:lnTo>
                  <a:pt x="0" y="1111488"/>
                </a:lnTo>
                <a:lnTo>
                  <a:pt x="59324" y="1097891"/>
                </a:lnTo>
                <a:cubicBezTo>
                  <a:pt x="279840" y="1039076"/>
                  <a:pt x="406259" y="954799"/>
                  <a:pt x="465051" y="885763"/>
                </a:cubicBezTo>
                <a:cubicBezTo>
                  <a:pt x="543439" y="793715"/>
                  <a:pt x="715956" y="480071"/>
                  <a:pt x="977310" y="610749"/>
                </a:cubicBezTo>
                <a:cubicBezTo>
                  <a:pt x="1024352" y="495767"/>
                  <a:pt x="1095865" y="334829"/>
                  <a:pt x="1345821" y="346816"/>
                </a:cubicBezTo>
                <a:cubicBezTo>
                  <a:pt x="1507844" y="354641"/>
                  <a:pt x="1578407" y="448725"/>
                  <a:pt x="1578407" y="448725"/>
                </a:cubicBezTo>
                <a:cubicBezTo>
                  <a:pt x="1635898" y="401683"/>
                  <a:pt x="1698636" y="427828"/>
                  <a:pt x="1703837" y="446102"/>
                </a:cubicBezTo>
                <a:cubicBezTo>
                  <a:pt x="1750548" y="299610"/>
                  <a:pt x="1954267" y="9877"/>
                  <a:pt x="2291046" y="246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1397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1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10354111" y="5056603"/>
            <a:ext cx="1837889" cy="1801397"/>
          </a:xfrm>
          <a:custGeom>
            <a:avLst/>
            <a:gdLst/>
            <a:ahLst/>
            <a:cxnLst/>
            <a:rect l="l" t="t" r="r" b="b"/>
            <a:pathLst>
              <a:path w="1841500" h="1803400">
                <a:moveTo>
                  <a:pt x="0" y="0"/>
                </a:moveTo>
                <a:lnTo>
                  <a:pt x="1837889" y="0"/>
                </a:lnTo>
                <a:lnTo>
                  <a:pt x="1837889" y="1801397"/>
                </a:lnTo>
                <a:lnTo>
                  <a:pt x="0" y="180139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2" name="标题 1"/>
          <p:cNvSpPr txBox="1"/>
          <p:nvPr/>
        </p:nvSpPr>
        <p:spPr>
          <a:xfrm>
            <a:off x="10532764" y="5262402"/>
            <a:ext cx="1659236" cy="1595598"/>
          </a:xfrm>
          <a:custGeom>
            <a:avLst/>
            <a:gdLst>
              <a:gd name="connsiteX0" fmla="*/ 1659236 w 1659236"/>
              <a:gd name="connsiteY0" fmla="*/ 0 h 1595598"/>
              <a:gd name="connsiteX1" fmla="*/ 1659236 w 1659236"/>
              <a:gd name="connsiteY1" fmla="*/ 1170334 h 1595598"/>
              <a:gd name="connsiteX2" fmla="*/ 836268 w 1659236"/>
              <a:gd name="connsiteY2" fmla="*/ 1595598 h 1595598"/>
              <a:gd name="connsiteX3" fmla="*/ 20922 w 1659236"/>
              <a:gd name="connsiteY3" fmla="*/ 1595598 h 1595598"/>
              <a:gd name="connsiteX4" fmla="*/ 6182 w 1659236"/>
              <a:gd name="connsiteY4" fmla="*/ 1516278 h 1595598"/>
              <a:gd name="connsiteX5" fmla="*/ 91467 w 1659236"/>
              <a:gd name="connsiteY5" fmla="*/ 1148597 h 1595598"/>
              <a:gd name="connsiteX6" fmla="*/ 400189 w 1659236"/>
              <a:gd name="connsiteY6" fmla="*/ 1035576 h 1595598"/>
              <a:gd name="connsiteX7" fmla="*/ 434634 w 1659236"/>
              <a:gd name="connsiteY7" fmla="*/ 1008000 h 1595598"/>
              <a:gd name="connsiteX8" fmla="*/ 577760 w 1659236"/>
              <a:gd name="connsiteY8" fmla="*/ 697895 h 1595598"/>
              <a:gd name="connsiteX9" fmla="*/ 752802 w 1659236"/>
              <a:gd name="connsiteY9" fmla="*/ 757149 h 1595598"/>
              <a:gd name="connsiteX10" fmla="*/ 806522 w 1659236"/>
              <a:gd name="connsiteY10" fmla="*/ 748800 h 1595598"/>
              <a:gd name="connsiteX11" fmla="*/ 947119 w 1659236"/>
              <a:gd name="connsiteY11" fmla="*/ 667696 h 1595598"/>
              <a:gd name="connsiteX12" fmla="*/ 915441 w 1659236"/>
              <a:gd name="connsiteY12" fmla="*/ 480249 h 1595598"/>
              <a:gd name="connsiteX13" fmla="*/ 1167628 w 1659236"/>
              <a:gd name="connsiteY13" fmla="*/ 110889 h 1595598"/>
              <a:gd name="connsiteX14" fmla="*/ 1454308 w 1659236"/>
              <a:gd name="connsiteY14" fmla="*/ 88848 h 1595598"/>
              <a:gd name="connsiteX15" fmla="*/ 1647354 w 1659236"/>
              <a:gd name="connsiteY15" fmla="*/ 37867 h 1595598"/>
            </a:gdLst>
            <a:ahLst/>
            <a:cxnLst/>
            <a:rect l="l" t="t" r="r" b="b"/>
            <a:pathLst>
              <a:path w="1659236" h="1595598">
                <a:moveTo>
                  <a:pt x="1659236" y="0"/>
                </a:moveTo>
                <a:lnTo>
                  <a:pt x="1659236" y="1170334"/>
                </a:lnTo>
                <a:lnTo>
                  <a:pt x="836268" y="1595598"/>
                </a:lnTo>
                <a:lnTo>
                  <a:pt x="20922" y="1595598"/>
                </a:lnTo>
                <a:lnTo>
                  <a:pt x="6182" y="1516278"/>
                </a:lnTo>
                <a:cubicBezTo>
                  <a:pt x="-10367" y="1390229"/>
                  <a:pt x="2550" y="1279879"/>
                  <a:pt x="91467" y="1148597"/>
                </a:cubicBezTo>
                <a:cubicBezTo>
                  <a:pt x="210023" y="973555"/>
                  <a:pt x="400189" y="1035576"/>
                  <a:pt x="400189" y="1035576"/>
                </a:cubicBezTo>
                <a:cubicBezTo>
                  <a:pt x="400189" y="1035576"/>
                  <a:pt x="411209" y="1009384"/>
                  <a:pt x="434634" y="1008000"/>
                </a:cubicBezTo>
                <a:cubicBezTo>
                  <a:pt x="415551" y="926896"/>
                  <a:pt x="411734" y="772511"/>
                  <a:pt x="577760" y="697895"/>
                </a:cubicBezTo>
                <a:cubicBezTo>
                  <a:pt x="685247" y="649662"/>
                  <a:pt x="752802" y="757149"/>
                  <a:pt x="752802" y="757149"/>
                </a:cubicBezTo>
                <a:cubicBezTo>
                  <a:pt x="759672" y="702046"/>
                  <a:pt x="796885" y="740403"/>
                  <a:pt x="806522" y="748800"/>
                </a:cubicBezTo>
                <a:cubicBezTo>
                  <a:pt x="816159" y="757197"/>
                  <a:pt x="897455" y="800707"/>
                  <a:pt x="947119" y="667696"/>
                </a:cubicBezTo>
                <a:cubicBezTo>
                  <a:pt x="981565" y="575380"/>
                  <a:pt x="936099" y="494037"/>
                  <a:pt x="915441" y="480249"/>
                </a:cubicBezTo>
                <a:cubicBezTo>
                  <a:pt x="843878" y="385166"/>
                  <a:pt x="915441" y="99869"/>
                  <a:pt x="1167628" y="110889"/>
                </a:cubicBezTo>
                <a:cubicBezTo>
                  <a:pt x="1184183" y="55786"/>
                  <a:pt x="1324780" y="-13153"/>
                  <a:pt x="1454308" y="88848"/>
                </a:cubicBezTo>
                <a:cubicBezTo>
                  <a:pt x="1559756" y="111605"/>
                  <a:pt x="1620227" y="84716"/>
                  <a:pt x="1647354" y="378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0740056" y="6069085"/>
            <a:ext cx="1451944" cy="788915"/>
          </a:xfrm>
          <a:custGeom>
            <a:avLst/>
            <a:gdLst>
              <a:gd name="connsiteX0" fmla="*/ 1451944 w 1451944"/>
              <a:gd name="connsiteY0" fmla="*/ 0 h 788915"/>
              <a:gd name="connsiteX1" fmla="*/ 1451944 w 1451944"/>
              <a:gd name="connsiteY1" fmla="*/ 788915 h 788915"/>
              <a:gd name="connsiteX2" fmla="*/ 0 w 1451944"/>
              <a:gd name="connsiteY2" fmla="*/ 788915 h 788915"/>
              <a:gd name="connsiteX3" fmla="*/ 52 w 1451944"/>
              <a:gd name="connsiteY3" fmla="*/ 788784 h 788915"/>
              <a:gd name="connsiteX4" fmla="*/ 81737 w 1451944"/>
              <a:gd name="connsiteY4" fmla="*/ 687849 h 788915"/>
              <a:gd name="connsiteX5" fmla="*/ 331634 w 1451944"/>
              <a:gd name="connsiteY5" fmla="*/ 630074 h 788915"/>
              <a:gd name="connsiteX6" fmla="*/ 486019 w 1451944"/>
              <a:gd name="connsiteY6" fmla="*/ 603309 h 788915"/>
              <a:gd name="connsiteX7" fmla="*/ 486019 w 1451944"/>
              <a:gd name="connsiteY7" fmla="*/ 491242 h 788915"/>
              <a:gd name="connsiteX8" fmla="*/ 549853 w 1451944"/>
              <a:gd name="connsiteY8" fmla="*/ 387381 h 788915"/>
              <a:gd name="connsiteX9" fmla="*/ 671271 w 1451944"/>
              <a:gd name="connsiteY9" fmla="*/ 431511 h 788915"/>
              <a:gd name="connsiteX10" fmla="*/ 977130 w 1451944"/>
              <a:gd name="connsiteY10" fmla="*/ 126892 h 788915"/>
              <a:gd name="connsiteX11" fmla="*/ 1245681 w 1451944"/>
              <a:gd name="connsiteY11" fmla="*/ 115872 h 788915"/>
              <a:gd name="connsiteX12" fmla="*/ 1387662 w 1451944"/>
              <a:gd name="connsiteY12" fmla="*/ 88296 h 788915"/>
              <a:gd name="connsiteX13" fmla="*/ 1430240 w 1451944"/>
              <a:gd name="connsiteY13" fmla="*/ 22050 h 788915"/>
            </a:gdLst>
            <a:ahLst/>
            <a:cxnLst/>
            <a:rect l="l" t="t" r="r" b="b"/>
            <a:pathLst>
              <a:path w="1451944" h="788915">
                <a:moveTo>
                  <a:pt x="1451944" y="0"/>
                </a:moveTo>
                <a:lnTo>
                  <a:pt x="1451944" y="788915"/>
                </a:lnTo>
                <a:lnTo>
                  <a:pt x="0" y="788915"/>
                </a:lnTo>
                <a:lnTo>
                  <a:pt x="52" y="788784"/>
                </a:lnTo>
                <a:cubicBezTo>
                  <a:pt x="19036" y="755798"/>
                  <a:pt x="45299" y="722080"/>
                  <a:pt x="81737" y="687849"/>
                </a:cubicBezTo>
                <a:cubicBezTo>
                  <a:pt x="203012" y="573921"/>
                  <a:pt x="331634" y="630074"/>
                  <a:pt x="331634" y="630074"/>
                </a:cubicBezTo>
                <a:cubicBezTo>
                  <a:pt x="331634" y="630074"/>
                  <a:pt x="425524" y="671676"/>
                  <a:pt x="486019" y="603309"/>
                </a:cubicBezTo>
                <a:cubicBezTo>
                  <a:pt x="545750" y="535850"/>
                  <a:pt x="486019" y="491242"/>
                  <a:pt x="486019" y="491242"/>
                </a:cubicBezTo>
                <a:cubicBezTo>
                  <a:pt x="486019" y="491242"/>
                  <a:pt x="480961" y="409422"/>
                  <a:pt x="549853" y="387381"/>
                </a:cubicBezTo>
                <a:cubicBezTo>
                  <a:pt x="618744" y="365339"/>
                  <a:pt x="671271" y="431511"/>
                  <a:pt x="671271" y="431511"/>
                </a:cubicBezTo>
                <a:cubicBezTo>
                  <a:pt x="664258" y="308805"/>
                  <a:pt x="777279" y="115872"/>
                  <a:pt x="977130" y="126892"/>
                </a:cubicBezTo>
                <a:cubicBezTo>
                  <a:pt x="1176981" y="137913"/>
                  <a:pt x="1245681" y="115872"/>
                  <a:pt x="1245681" y="115872"/>
                </a:cubicBezTo>
                <a:cubicBezTo>
                  <a:pt x="1245681" y="115872"/>
                  <a:pt x="1332511" y="190297"/>
                  <a:pt x="1387662" y="88296"/>
                </a:cubicBezTo>
                <a:cubicBezTo>
                  <a:pt x="1401450" y="62796"/>
                  <a:pt x="1415613" y="40743"/>
                  <a:pt x="1430240" y="2205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1677756" y="6604948"/>
            <a:ext cx="514244" cy="253052"/>
          </a:xfrm>
          <a:custGeom>
            <a:avLst/>
            <a:gdLst>
              <a:gd name="connsiteX0" fmla="*/ 321817 w 514244"/>
              <a:gd name="connsiteY0" fmla="*/ 368 h 253052"/>
              <a:gd name="connsiteX1" fmla="*/ 305310 w 514244"/>
              <a:gd name="connsiteY1" fmla="*/ 207137 h 253052"/>
              <a:gd name="connsiteX2" fmla="*/ 474020 w 514244"/>
              <a:gd name="connsiteY2" fmla="*/ 95682 h 253052"/>
              <a:gd name="connsiteX3" fmla="*/ 514244 w 514244"/>
              <a:gd name="connsiteY3" fmla="*/ 83820 h 253052"/>
              <a:gd name="connsiteX4" fmla="*/ 514244 w 514244"/>
              <a:gd name="connsiteY4" fmla="*/ 253052 h 253052"/>
              <a:gd name="connsiteX5" fmla="*/ 0 w 514244"/>
              <a:gd name="connsiteY5" fmla="*/ 253052 h 253052"/>
              <a:gd name="connsiteX6" fmla="*/ 6368 w 514244"/>
              <a:gd name="connsiteY6" fmla="*/ 251220 h 253052"/>
              <a:gd name="connsiteX7" fmla="*/ 126259 w 514244"/>
              <a:gd name="connsiteY7" fmla="*/ 123218 h 253052"/>
              <a:gd name="connsiteX8" fmla="*/ 149684 w 514244"/>
              <a:gd name="connsiteY8" fmla="*/ 207328 h 253052"/>
              <a:gd name="connsiteX9" fmla="*/ 321817 w 514244"/>
              <a:gd name="connsiteY9" fmla="*/ 368 h 253052"/>
            </a:gdLst>
            <a:ahLst/>
            <a:cxnLst/>
            <a:rect l="l" t="t" r="r" b="b"/>
            <a:pathLst>
              <a:path w="514244" h="253052">
                <a:moveTo>
                  <a:pt x="321817" y="368"/>
                </a:moveTo>
                <a:cubicBezTo>
                  <a:pt x="372817" y="-7885"/>
                  <a:pt x="346625" y="124411"/>
                  <a:pt x="305310" y="207137"/>
                </a:cubicBezTo>
                <a:cubicBezTo>
                  <a:pt x="359107" y="149243"/>
                  <a:pt x="419519" y="115387"/>
                  <a:pt x="474020" y="95682"/>
                </a:cubicBezTo>
                <a:lnTo>
                  <a:pt x="514244" y="83820"/>
                </a:lnTo>
                <a:lnTo>
                  <a:pt x="514244" y="253052"/>
                </a:lnTo>
                <a:lnTo>
                  <a:pt x="0" y="253052"/>
                </a:lnTo>
                <a:lnTo>
                  <a:pt x="6368" y="251220"/>
                </a:lnTo>
                <a:cubicBezTo>
                  <a:pt x="13238" y="226411"/>
                  <a:pt x="83513" y="125937"/>
                  <a:pt x="126259" y="123218"/>
                </a:cubicBezTo>
                <a:cubicBezTo>
                  <a:pt x="169006" y="120498"/>
                  <a:pt x="149684" y="207328"/>
                  <a:pt x="149684" y="207328"/>
                </a:cubicBezTo>
                <a:cubicBezTo>
                  <a:pt x="149684" y="207328"/>
                  <a:pt x="270816" y="8622"/>
                  <a:pt x="321817" y="36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5" name="图片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>
            <a:off x="4781763" y="607162"/>
            <a:ext cx="6441568" cy="625083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>
            <a:off x="7318808" y="2069356"/>
            <a:ext cx="1571814" cy="1327326"/>
          </a:xfrm>
          <a:custGeom>
            <a:avLst/>
            <a:gdLst>
              <a:gd name="connsiteX0" fmla="*/ 1571815 w 1571814"/>
              <a:gd name="connsiteY0" fmla="*/ 790289 h 1327326"/>
              <a:gd name="connsiteX1" fmla="*/ 640288 w 1571814"/>
              <a:gd name="connsiteY1" fmla="*/ 1063863 h 1327326"/>
              <a:gd name="connsiteX2" fmla="*/ 377952 w 1571814"/>
              <a:gd name="connsiteY2" fmla="*/ 678630 h 1327326"/>
              <a:gd name="connsiteX3" fmla="*/ 232534 w 1571814"/>
              <a:gd name="connsiteY3" fmla="*/ 559150 h 1327326"/>
              <a:gd name="connsiteX4" fmla="*/ 389235 w 1571814"/>
              <a:gd name="connsiteY4" fmla="*/ 237927 h 1327326"/>
              <a:gd name="connsiteX5" fmla="*/ 228354 w 1571814"/>
              <a:gd name="connsiteY5" fmla="*/ 0 h 1327326"/>
              <a:gd name="connsiteX6" fmla="*/ 1395 w 1571814"/>
              <a:gd name="connsiteY6" fmla="*/ 468258 h 1327326"/>
              <a:gd name="connsiteX7" fmla="*/ 197023 w 1571814"/>
              <a:gd name="connsiteY7" fmla="*/ 788581 h 1327326"/>
              <a:gd name="connsiteX8" fmla="*/ 306120 w 1571814"/>
              <a:gd name="connsiteY8" fmla="*/ 1219709 h 1327326"/>
              <a:gd name="connsiteX9" fmla="*/ 659347 w 1571814"/>
              <a:gd name="connsiteY9" fmla="*/ 1219709 h 1327326"/>
              <a:gd name="connsiteX10" fmla="*/ 951981 w 1571814"/>
              <a:gd name="connsiteY10" fmla="*/ 1325345 h 1327326"/>
              <a:gd name="connsiteX11" fmla="*/ 1199573 w 1571814"/>
              <a:gd name="connsiteY11" fmla="*/ 1223170 h 1327326"/>
              <a:gd name="connsiteX12" fmla="*/ 1255133 w 1571814"/>
              <a:gd name="connsiteY12" fmla="*/ 1308084 h 1327326"/>
              <a:gd name="connsiteX13" fmla="*/ 1571815 w 1571814"/>
              <a:gd name="connsiteY13" fmla="*/ 790289 h 1327326"/>
            </a:gdLst>
            <a:ahLst/>
            <a:cxnLst/>
            <a:rect l="l" t="t" r="r" b="b"/>
            <a:pathLst>
              <a:path w="1571814" h="1327326">
                <a:moveTo>
                  <a:pt x="1571815" y="790289"/>
                </a:moveTo>
                <a:cubicBezTo>
                  <a:pt x="1571815" y="790289"/>
                  <a:pt x="1177007" y="1334200"/>
                  <a:pt x="640288" y="1063863"/>
                </a:cubicBezTo>
                <a:cubicBezTo>
                  <a:pt x="484442" y="1039634"/>
                  <a:pt x="326033" y="862166"/>
                  <a:pt x="377952" y="678630"/>
                </a:cubicBezTo>
                <a:cubicBezTo>
                  <a:pt x="377952" y="678630"/>
                  <a:pt x="260224" y="692475"/>
                  <a:pt x="232534" y="559150"/>
                </a:cubicBezTo>
                <a:cubicBezTo>
                  <a:pt x="204844" y="425824"/>
                  <a:pt x="321673" y="262156"/>
                  <a:pt x="389235" y="237927"/>
                </a:cubicBezTo>
                <a:cubicBezTo>
                  <a:pt x="372783" y="173018"/>
                  <a:pt x="368782" y="67427"/>
                  <a:pt x="228354" y="0"/>
                </a:cubicBezTo>
                <a:cubicBezTo>
                  <a:pt x="78396" y="95117"/>
                  <a:pt x="-12495" y="198145"/>
                  <a:pt x="1395" y="468258"/>
                </a:cubicBezTo>
                <a:cubicBezTo>
                  <a:pt x="15285" y="738370"/>
                  <a:pt x="197023" y="788581"/>
                  <a:pt x="197023" y="788581"/>
                </a:cubicBezTo>
                <a:cubicBezTo>
                  <a:pt x="157196" y="991177"/>
                  <a:pt x="157196" y="1107151"/>
                  <a:pt x="306120" y="1219709"/>
                </a:cubicBezTo>
                <a:cubicBezTo>
                  <a:pt x="455044" y="1332267"/>
                  <a:pt x="659347" y="1219709"/>
                  <a:pt x="659347" y="1219709"/>
                </a:cubicBezTo>
                <a:cubicBezTo>
                  <a:pt x="659347" y="1219709"/>
                  <a:pt x="752846" y="1344404"/>
                  <a:pt x="951981" y="1325345"/>
                </a:cubicBezTo>
                <a:cubicBezTo>
                  <a:pt x="1151115" y="1306286"/>
                  <a:pt x="1199573" y="1223170"/>
                  <a:pt x="1199573" y="1223170"/>
                </a:cubicBezTo>
                <a:cubicBezTo>
                  <a:pt x="1199573" y="1223170"/>
                  <a:pt x="1170130" y="1327053"/>
                  <a:pt x="1255133" y="1308084"/>
                </a:cubicBezTo>
                <a:cubicBezTo>
                  <a:pt x="1340136" y="1289114"/>
                  <a:pt x="1507759" y="1140055"/>
                  <a:pt x="1571815" y="790289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48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7" name="图片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>
            <a:off x="7216410" y="1934503"/>
            <a:ext cx="642804" cy="979938"/>
          </a:xfrm>
          <a:custGeom>
            <a:avLst/>
            <a:gdLst/>
            <a:ahLst/>
            <a:cxnLst/>
            <a:rect l="l" t="t" r="r" b="b"/>
            <a:pathLst>
              <a:path w="647700" h="977900">
                <a:moveTo>
                  <a:pt x="0" y="0"/>
                </a:moveTo>
                <a:lnTo>
                  <a:pt x="642804" y="0"/>
                </a:lnTo>
                <a:lnTo>
                  <a:pt x="642804" y="979939"/>
                </a:lnTo>
                <a:lnTo>
                  <a:pt x="0" y="97993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8" name="标题 1"/>
          <p:cNvSpPr txBox="1"/>
          <p:nvPr/>
        </p:nvSpPr>
        <p:spPr>
          <a:xfrm>
            <a:off x="7396096" y="2092911"/>
            <a:ext cx="311946" cy="657341"/>
          </a:xfrm>
          <a:custGeom>
            <a:avLst/>
            <a:gdLst>
              <a:gd name="connsiteX0" fmla="*/ 213818 w 311946"/>
              <a:gd name="connsiteY0" fmla="*/ 15643 h 657341"/>
              <a:gd name="connsiteX1" fmla="*/ 208603 w 311946"/>
              <a:gd name="connsiteY1" fmla="*/ 11687 h 657341"/>
              <a:gd name="connsiteX2" fmla="*/ 194713 w 311946"/>
              <a:gd name="connsiteY2" fmla="*/ 1438 h 657341"/>
              <a:gd name="connsiteX3" fmla="*/ 192511 w 311946"/>
              <a:gd name="connsiteY3" fmla="*/ 0 h 657341"/>
              <a:gd name="connsiteX4" fmla="*/ 63455 w 311946"/>
              <a:gd name="connsiteY4" fmla="*/ 255953 h 657341"/>
              <a:gd name="connsiteX5" fmla="*/ 4614 w 311946"/>
              <a:gd name="connsiteY5" fmla="*/ 384109 h 657341"/>
              <a:gd name="connsiteX6" fmla="*/ 297921 w 311946"/>
              <a:gd name="connsiteY6" fmla="*/ 655255 h 657341"/>
              <a:gd name="connsiteX7" fmla="*/ 155246 w 311946"/>
              <a:gd name="connsiteY7" fmla="*/ 535595 h 657341"/>
              <a:gd name="connsiteX8" fmla="*/ 311946 w 311946"/>
              <a:gd name="connsiteY8" fmla="*/ 214373 h 657341"/>
              <a:gd name="connsiteX9" fmla="*/ 270321 w 311946"/>
              <a:gd name="connsiteY9" fmla="*/ 81811 h 657341"/>
              <a:gd name="connsiteX10" fmla="*/ 213818 w 311946"/>
              <a:gd name="connsiteY10" fmla="*/ 15643 h 657341"/>
            </a:gdLst>
            <a:ahLst/>
            <a:cxnLst/>
            <a:rect l="l" t="t" r="r" b="b"/>
            <a:pathLst>
              <a:path w="311946" h="657341">
                <a:moveTo>
                  <a:pt x="213818" y="15643"/>
                </a:moveTo>
                <a:cubicBezTo>
                  <a:pt x="212154" y="14295"/>
                  <a:pt x="210311" y="12991"/>
                  <a:pt x="208603" y="11687"/>
                </a:cubicBezTo>
                <a:cubicBezTo>
                  <a:pt x="204108" y="8136"/>
                  <a:pt x="199613" y="4720"/>
                  <a:pt x="194713" y="1438"/>
                </a:cubicBezTo>
                <a:cubicBezTo>
                  <a:pt x="194039" y="944"/>
                  <a:pt x="193230" y="494"/>
                  <a:pt x="192511" y="0"/>
                </a:cubicBezTo>
                <a:cubicBezTo>
                  <a:pt x="190937" y="1304"/>
                  <a:pt x="60039" y="107883"/>
                  <a:pt x="63455" y="255953"/>
                </a:cubicBezTo>
                <a:cubicBezTo>
                  <a:pt x="31585" y="230016"/>
                  <a:pt x="-14850" y="248985"/>
                  <a:pt x="4614" y="384109"/>
                </a:cubicBezTo>
                <a:cubicBezTo>
                  <a:pt x="21920" y="504444"/>
                  <a:pt x="108766" y="678360"/>
                  <a:pt x="297921" y="655255"/>
                </a:cubicBezTo>
                <a:cubicBezTo>
                  <a:pt x="280840" y="656379"/>
                  <a:pt x="180554" y="657458"/>
                  <a:pt x="155246" y="535595"/>
                </a:cubicBezTo>
                <a:cubicBezTo>
                  <a:pt x="127511" y="402269"/>
                  <a:pt x="244384" y="238602"/>
                  <a:pt x="311946" y="214373"/>
                </a:cubicBezTo>
                <a:cubicBezTo>
                  <a:pt x="302956" y="178412"/>
                  <a:pt x="297382" y="129550"/>
                  <a:pt x="270321" y="81811"/>
                </a:cubicBezTo>
                <a:cubicBezTo>
                  <a:pt x="255411" y="56685"/>
                  <a:pt x="236299" y="34304"/>
                  <a:pt x="213818" y="15643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50800" dir="108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8891472" y="5134795"/>
            <a:ext cx="937552" cy="1212063"/>
          </a:xfrm>
          <a:custGeom>
            <a:avLst/>
            <a:gdLst>
              <a:gd name="connsiteX0" fmla="*/ 465369 w 937552"/>
              <a:gd name="connsiteY0" fmla="*/ 1176094 h 1212063"/>
              <a:gd name="connsiteX1" fmla="*/ 280548 w 937552"/>
              <a:gd name="connsiteY1" fmla="*/ 813690 h 1212063"/>
              <a:gd name="connsiteX2" fmla="*/ 937553 w 937552"/>
              <a:gd name="connsiteY2" fmla="*/ 0 h 1212063"/>
              <a:gd name="connsiteX3" fmla="*/ 770192 w 937552"/>
              <a:gd name="connsiteY3" fmla="*/ 108061 h 1212063"/>
              <a:gd name="connsiteX4" fmla="*/ 522814 w 937552"/>
              <a:gd name="connsiteY4" fmla="*/ 54053 h 1212063"/>
              <a:gd name="connsiteX5" fmla="*/ 407878 w 937552"/>
              <a:gd name="connsiteY5" fmla="*/ 355438 h 1212063"/>
              <a:gd name="connsiteX6" fmla="*/ 364319 w 937552"/>
              <a:gd name="connsiteY6" fmla="*/ 214312 h 1212063"/>
              <a:gd name="connsiteX7" fmla="*/ 334828 w 937552"/>
              <a:gd name="connsiteY7" fmla="*/ 322373 h 1212063"/>
              <a:gd name="connsiteX8" fmla="*/ 106674 w 937552"/>
              <a:gd name="connsiteY8" fmla="*/ 400761 h 1212063"/>
              <a:gd name="connsiteX9" fmla="*/ 75011 w 937552"/>
              <a:gd name="connsiteY9" fmla="*/ 742268 h 1212063"/>
              <a:gd name="connsiteX10" fmla="*/ 115087 w 937552"/>
              <a:gd name="connsiteY10" fmla="*/ 1008009 h 1212063"/>
              <a:gd name="connsiteX11" fmla="*/ 106584 w 937552"/>
              <a:gd name="connsiteY11" fmla="*/ 1139501 h 1212063"/>
              <a:gd name="connsiteX12" fmla="*/ 465369 w 937552"/>
              <a:gd name="connsiteY12" fmla="*/ 1176094 h 1212063"/>
            </a:gdLst>
            <a:ahLst/>
            <a:cxnLst/>
            <a:rect l="l" t="t" r="r" b="b"/>
            <a:pathLst>
              <a:path w="937552" h="1212063">
                <a:moveTo>
                  <a:pt x="465369" y="1176094"/>
                </a:moveTo>
                <a:cubicBezTo>
                  <a:pt x="465369" y="1176094"/>
                  <a:pt x="64653" y="1193870"/>
                  <a:pt x="280548" y="813690"/>
                </a:cubicBezTo>
                <a:cubicBezTo>
                  <a:pt x="455644" y="505837"/>
                  <a:pt x="902678" y="376381"/>
                  <a:pt x="937553" y="0"/>
                </a:cubicBezTo>
                <a:cubicBezTo>
                  <a:pt x="937553" y="0"/>
                  <a:pt x="848716" y="125475"/>
                  <a:pt x="770192" y="108061"/>
                </a:cubicBezTo>
                <a:cubicBezTo>
                  <a:pt x="726633" y="1764"/>
                  <a:pt x="627347" y="-24380"/>
                  <a:pt x="522814" y="54053"/>
                </a:cubicBezTo>
                <a:cubicBezTo>
                  <a:pt x="418282" y="132486"/>
                  <a:pt x="407878" y="355438"/>
                  <a:pt x="407878" y="355438"/>
                </a:cubicBezTo>
                <a:cubicBezTo>
                  <a:pt x="407878" y="355438"/>
                  <a:pt x="414844" y="197124"/>
                  <a:pt x="364319" y="214312"/>
                </a:cubicBezTo>
                <a:cubicBezTo>
                  <a:pt x="313794" y="231501"/>
                  <a:pt x="334828" y="322373"/>
                  <a:pt x="334828" y="322373"/>
                </a:cubicBezTo>
                <a:cubicBezTo>
                  <a:pt x="334828" y="322373"/>
                  <a:pt x="234004" y="247468"/>
                  <a:pt x="106674" y="400761"/>
                </a:cubicBezTo>
                <a:cubicBezTo>
                  <a:pt x="-20656" y="554055"/>
                  <a:pt x="54204" y="710921"/>
                  <a:pt x="75011" y="742268"/>
                </a:cubicBezTo>
                <a:cubicBezTo>
                  <a:pt x="-5141" y="780580"/>
                  <a:pt x="-58063" y="920982"/>
                  <a:pt x="115087" y="1008009"/>
                </a:cubicBezTo>
                <a:cubicBezTo>
                  <a:pt x="68045" y="1028002"/>
                  <a:pt x="56285" y="1092459"/>
                  <a:pt x="106584" y="1139501"/>
                </a:cubicBezTo>
                <a:cubicBezTo>
                  <a:pt x="156882" y="1186543"/>
                  <a:pt x="303165" y="1254844"/>
                  <a:pt x="465369" y="1176094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139700" dist="76200" dir="16200000" algn="r" rotWithShape="0">
              <a:schemeClr val="accent4">
                <a:lumMod val="75000"/>
                <a:alpha val="2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9108387" y="5311755"/>
            <a:ext cx="659663" cy="816710"/>
          </a:xfrm>
          <a:custGeom>
            <a:avLst/>
            <a:gdLst>
              <a:gd name="connsiteX0" fmla="*/ 659664 w 659663"/>
              <a:gd name="connsiteY0" fmla="*/ 15595 h 816710"/>
              <a:gd name="connsiteX1" fmla="*/ 468827 w 659663"/>
              <a:gd name="connsiteY1" fmla="*/ 102170 h 816710"/>
              <a:gd name="connsiteX2" fmla="*/ 457519 w 659663"/>
              <a:gd name="connsiteY2" fmla="*/ 2659 h 816710"/>
              <a:gd name="connsiteX3" fmla="*/ 373884 w 659663"/>
              <a:gd name="connsiteY3" fmla="*/ 84620 h 816710"/>
              <a:gd name="connsiteX4" fmla="*/ 330505 w 659663"/>
              <a:gd name="connsiteY4" fmla="*/ 2885 h 816710"/>
              <a:gd name="connsiteX5" fmla="*/ 252072 w 659663"/>
              <a:gd name="connsiteY5" fmla="*/ 242889 h 816710"/>
              <a:gd name="connsiteX6" fmla="*/ 118410 w 659663"/>
              <a:gd name="connsiteY6" fmla="*/ 429067 h 816710"/>
              <a:gd name="connsiteX7" fmla="*/ 53048 w 659663"/>
              <a:gd name="connsiteY7" fmla="*/ 356695 h 816710"/>
              <a:gd name="connsiteX8" fmla="*/ 307 w 659663"/>
              <a:gd name="connsiteY8" fmla="*/ 816710 h 816710"/>
              <a:gd name="connsiteX9" fmla="*/ 307 w 659663"/>
              <a:gd name="connsiteY9" fmla="*/ 816710 h 816710"/>
              <a:gd name="connsiteX10" fmla="*/ 63633 w 659663"/>
              <a:gd name="connsiteY10" fmla="*/ 636775 h 816710"/>
              <a:gd name="connsiteX11" fmla="*/ 659664 w 659663"/>
              <a:gd name="connsiteY11" fmla="*/ 15595 h 816710"/>
            </a:gdLst>
            <a:ahLst/>
            <a:cxnLst/>
            <a:rect l="l" t="t" r="r" b="b"/>
            <a:pathLst>
              <a:path w="659663" h="816710">
                <a:moveTo>
                  <a:pt x="659664" y="15595"/>
                </a:moveTo>
                <a:cubicBezTo>
                  <a:pt x="553864" y="-13987"/>
                  <a:pt x="468827" y="102170"/>
                  <a:pt x="468827" y="102170"/>
                </a:cubicBezTo>
                <a:cubicBezTo>
                  <a:pt x="468827" y="102170"/>
                  <a:pt x="517633" y="22923"/>
                  <a:pt x="457519" y="2659"/>
                </a:cubicBezTo>
                <a:cubicBezTo>
                  <a:pt x="397405" y="-17606"/>
                  <a:pt x="373884" y="84620"/>
                  <a:pt x="373884" y="84620"/>
                </a:cubicBezTo>
                <a:cubicBezTo>
                  <a:pt x="373884" y="84620"/>
                  <a:pt x="373024" y="-598"/>
                  <a:pt x="330505" y="2885"/>
                </a:cubicBezTo>
                <a:cubicBezTo>
                  <a:pt x="287987" y="6368"/>
                  <a:pt x="275186" y="118771"/>
                  <a:pt x="252072" y="242889"/>
                </a:cubicBezTo>
                <a:cubicBezTo>
                  <a:pt x="228958" y="367008"/>
                  <a:pt x="164140" y="431057"/>
                  <a:pt x="118410" y="429067"/>
                </a:cubicBezTo>
                <a:cubicBezTo>
                  <a:pt x="118410" y="429067"/>
                  <a:pt x="102714" y="346110"/>
                  <a:pt x="53048" y="356695"/>
                </a:cubicBezTo>
                <a:cubicBezTo>
                  <a:pt x="-22716" y="372481"/>
                  <a:pt x="7137" y="719867"/>
                  <a:pt x="307" y="816710"/>
                </a:cubicBezTo>
                <a:lnTo>
                  <a:pt x="307" y="816710"/>
                </a:lnTo>
                <a:cubicBezTo>
                  <a:pt x="3066" y="769759"/>
                  <a:pt x="21521" y="710911"/>
                  <a:pt x="63633" y="636775"/>
                </a:cubicBezTo>
                <a:cubicBezTo>
                  <a:pt x="205121" y="388041"/>
                  <a:pt x="523966" y="255690"/>
                  <a:pt x="659664" y="15595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000" scaled="0"/>
          </a:gradFill>
          <a:ln w="4514" cap="flat">
            <a:noFill/>
            <a:miter/>
          </a:ln>
          <a:effectLst>
            <a:outerShdw blurRad="508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6182320" y="4776586"/>
            <a:ext cx="2104539" cy="948683"/>
          </a:xfrm>
          <a:custGeom>
            <a:avLst/>
            <a:gdLst>
              <a:gd name="connsiteX0" fmla="*/ 0 w 2104539"/>
              <a:gd name="connsiteY0" fmla="*/ 254196 h 948683"/>
              <a:gd name="connsiteX1" fmla="*/ 411210 w 2104539"/>
              <a:gd name="connsiteY1" fmla="*/ 128766 h 948683"/>
              <a:gd name="connsiteX2" fmla="*/ 902527 w 2104539"/>
              <a:gd name="connsiteY2" fmla="*/ 661923 h 948683"/>
              <a:gd name="connsiteX3" fmla="*/ 1041934 w 2104539"/>
              <a:gd name="connsiteY3" fmla="*/ 842853 h 948683"/>
              <a:gd name="connsiteX4" fmla="*/ 1369464 w 2104539"/>
              <a:gd name="connsiteY4" fmla="*/ 858911 h 948683"/>
              <a:gd name="connsiteX5" fmla="*/ 1756248 w 2104539"/>
              <a:gd name="connsiteY5" fmla="*/ 895097 h 948683"/>
              <a:gd name="connsiteX6" fmla="*/ 2104539 w 2104539"/>
              <a:gd name="connsiteY6" fmla="*/ 724389 h 948683"/>
              <a:gd name="connsiteX7" fmla="*/ 1379731 w 2104539"/>
              <a:gd name="connsiteY7" fmla="*/ 640754 h 948683"/>
              <a:gd name="connsiteX8" fmla="*/ 864079 w 2104539"/>
              <a:gd name="connsiteY8" fmla="*/ 187749 h 948683"/>
              <a:gd name="connsiteX9" fmla="*/ 189977 w 2104539"/>
              <a:gd name="connsiteY9" fmla="*/ 48613 h 948683"/>
              <a:gd name="connsiteX10" fmla="*/ 0 w 2104539"/>
              <a:gd name="connsiteY10" fmla="*/ 254196 h 948683"/>
            </a:gdLst>
            <a:ahLst/>
            <a:cxnLst/>
            <a:rect l="l" t="t" r="r" b="b"/>
            <a:pathLst>
              <a:path w="2104539" h="948683">
                <a:moveTo>
                  <a:pt x="0" y="254196"/>
                </a:moveTo>
                <a:cubicBezTo>
                  <a:pt x="0" y="254196"/>
                  <a:pt x="153339" y="45131"/>
                  <a:pt x="411210" y="128766"/>
                </a:cubicBezTo>
                <a:cubicBezTo>
                  <a:pt x="669081" y="212401"/>
                  <a:pt x="707393" y="871033"/>
                  <a:pt x="902527" y="661923"/>
                </a:cubicBezTo>
                <a:cubicBezTo>
                  <a:pt x="933873" y="836159"/>
                  <a:pt x="996611" y="881437"/>
                  <a:pt x="1041934" y="842853"/>
                </a:cubicBezTo>
                <a:cubicBezTo>
                  <a:pt x="1237068" y="1020572"/>
                  <a:pt x="1369464" y="937842"/>
                  <a:pt x="1369464" y="858911"/>
                </a:cubicBezTo>
                <a:cubicBezTo>
                  <a:pt x="1550666" y="985562"/>
                  <a:pt x="1756248" y="895097"/>
                  <a:pt x="1756248" y="895097"/>
                </a:cubicBezTo>
                <a:cubicBezTo>
                  <a:pt x="1756248" y="895097"/>
                  <a:pt x="2007153" y="909074"/>
                  <a:pt x="2104539" y="724389"/>
                </a:cubicBezTo>
                <a:cubicBezTo>
                  <a:pt x="2104539" y="724389"/>
                  <a:pt x="1721238" y="950869"/>
                  <a:pt x="1379731" y="640754"/>
                </a:cubicBezTo>
                <a:cubicBezTo>
                  <a:pt x="1125388" y="609362"/>
                  <a:pt x="1012126" y="355381"/>
                  <a:pt x="864079" y="187749"/>
                </a:cubicBezTo>
                <a:cubicBezTo>
                  <a:pt x="679485" y="-21090"/>
                  <a:pt x="369370" y="-36741"/>
                  <a:pt x="189977" y="48613"/>
                </a:cubicBezTo>
                <a:cubicBezTo>
                  <a:pt x="32115" y="123700"/>
                  <a:pt x="0" y="254196"/>
                  <a:pt x="0" y="25419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79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6635641" y="4925118"/>
            <a:ext cx="1302926" cy="800151"/>
          </a:xfrm>
          <a:custGeom>
            <a:avLst/>
            <a:gdLst>
              <a:gd name="connsiteX0" fmla="*/ 839473 w 1302926"/>
              <a:gd name="connsiteY0" fmla="*/ 565679 h 800151"/>
              <a:gd name="connsiteX1" fmla="*/ 632126 w 1302926"/>
              <a:gd name="connsiteY1" fmla="*/ 469831 h 800151"/>
              <a:gd name="connsiteX2" fmla="*/ 365570 w 1302926"/>
              <a:gd name="connsiteY2" fmla="*/ 274291 h 800151"/>
              <a:gd name="connsiteX3" fmla="*/ 0 w 1302926"/>
              <a:gd name="connsiteY3" fmla="*/ 0 h 800151"/>
              <a:gd name="connsiteX4" fmla="*/ 0 w 1302926"/>
              <a:gd name="connsiteY4" fmla="*/ 0 h 800151"/>
              <a:gd name="connsiteX5" fmla="*/ 449205 w 1302926"/>
              <a:gd name="connsiteY5" fmla="*/ 513390 h 800151"/>
              <a:gd name="connsiteX6" fmla="*/ 588612 w 1302926"/>
              <a:gd name="connsiteY6" fmla="*/ 694321 h 800151"/>
              <a:gd name="connsiteX7" fmla="*/ 916142 w 1302926"/>
              <a:gd name="connsiteY7" fmla="*/ 710379 h 800151"/>
              <a:gd name="connsiteX8" fmla="*/ 1302926 w 1302926"/>
              <a:gd name="connsiteY8" fmla="*/ 746565 h 800151"/>
              <a:gd name="connsiteX9" fmla="*/ 839473 w 1302926"/>
              <a:gd name="connsiteY9" fmla="*/ 565679 h 800151"/>
            </a:gdLst>
            <a:ahLst/>
            <a:cxnLst/>
            <a:rect l="l" t="t" r="r" b="b"/>
            <a:pathLst>
              <a:path w="1302926" h="800151">
                <a:moveTo>
                  <a:pt x="839473" y="565679"/>
                </a:moveTo>
                <a:cubicBezTo>
                  <a:pt x="755838" y="617923"/>
                  <a:pt x="656552" y="544782"/>
                  <a:pt x="632126" y="469831"/>
                </a:cubicBezTo>
                <a:cubicBezTo>
                  <a:pt x="550119" y="540168"/>
                  <a:pt x="428308" y="363580"/>
                  <a:pt x="365570" y="274291"/>
                </a:cubicBezTo>
                <a:cubicBezTo>
                  <a:pt x="302833" y="185001"/>
                  <a:pt x="175593" y="67351"/>
                  <a:pt x="0" y="0"/>
                </a:cubicBezTo>
                <a:lnTo>
                  <a:pt x="0" y="0"/>
                </a:lnTo>
                <a:cubicBezTo>
                  <a:pt x="220645" y="136422"/>
                  <a:pt x="265244" y="710514"/>
                  <a:pt x="449205" y="513390"/>
                </a:cubicBezTo>
                <a:cubicBezTo>
                  <a:pt x="480552" y="687626"/>
                  <a:pt x="543289" y="732904"/>
                  <a:pt x="588612" y="694321"/>
                </a:cubicBezTo>
                <a:cubicBezTo>
                  <a:pt x="783746" y="872040"/>
                  <a:pt x="916142" y="789310"/>
                  <a:pt x="916142" y="710379"/>
                </a:cubicBezTo>
                <a:cubicBezTo>
                  <a:pt x="1097344" y="837030"/>
                  <a:pt x="1302926" y="746565"/>
                  <a:pt x="1302926" y="746565"/>
                </a:cubicBezTo>
                <a:cubicBezTo>
                  <a:pt x="1049443" y="813419"/>
                  <a:pt x="839473" y="565679"/>
                  <a:pt x="839473" y="565679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5537152" y="3022624"/>
            <a:ext cx="6654848" cy="2344680"/>
          </a:xfrm>
          <a:custGeom>
            <a:avLst/>
            <a:gdLst>
              <a:gd name="connsiteX0" fmla="*/ 6650242 w 6654848"/>
              <a:gd name="connsiteY0" fmla="*/ 0 h 2344680"/>
              <a:gd name="connsiteX1" fmla="*/ 6654848 w 6654848"/>
              <a:gd name="connsiteY1" fmla="*/ 308 h 2344680"/>
              <a:gd name="connsiteX2" fmla="*/ 6654848 w 6654848"/>
              <a:gd name="connsiteY2" fmla="*/ 1887458 h 2344680"/>
              <a:gd name="connsiteX3" fmla="*/ 6629808 w 6654848"/>
              <a:gd name="connsiteY3" fmla="*/ 1884976 h 2344680"/>
              <a:gd name="connsiteX4" fmla="*/ 6239548 w 6654848"/>
              <a:gd name="connsiteY4" fmla="*/ 1634520 h 2344680"/>
              <a:gd name="connsiteX5" fmla="*/ 5749449 w 6654848"/>
              <a:gd name="connsiteY5" fmla="*/ 1795910 h 2344680"/>
              <a:gd name="connsiteX6" fmla="*/ 5185835 w 6654848"/>
              <a:gd name="connsiteY6" fmla="*/ 1798752 h 2344680"/>
              <a:gd name="connsiteX7" fmla="*/ 4896971 w 6654848"/>
              <a:gd name="connsiteY7" fmla="*/ 2042282 h 2344680"/>
              <a:gd name="connsiteX8" fmla="*/ 4483572 w 6654848"/>
              <a:gd name="connsiteY8" fmla="*/ 1985627 h 2344680"/>
              <a:gd name="connsiteX9" fmla="*/ 4370310 w 6654848"/>
              <a:gd name="connsiteY9" fmla="*/ 1592028 h 2344680"/>
              <a:gd name="connsiteX10" fmla="*/ 3550963 w 6654848"/>
              <a:gd name="connsiteY10" fmla="*/ 1993223 h 2344680"/>
              <a:gd name="connsiteX11" fmla="*/ 3205492 w 6654848"/>
              <a:gd name="connsiteY11" fmla="*/ 2076295 h 2344680"/>
              <a:gd name="connsiteX12" fmla="*/ 2956326 w 6654848"/>
              <a:gd name="connsiteY12" fmla="*/ 2285813 h 2344680"/>
              <a:gd name="connsiteX13" fmla="*/ 2356004 w 6654848"/>
              <a:gd name="connsiteY13" fmla="*/ 2249937 h 2344680"/>
              <a:gd name="connsiteX14" fmla="*/ 1938782 w 6654848"/>
              <a:gd name="connsiteY14" fmla="*/ 2057769 h 2344680"/>
              <a:gd name="connsiteX15" fmla="*/ 864633 w 6654848"/>
              <a:gd name="connsiteY15" fmla="*/ 1495087 h 2344680"/>
              <a:gd name="connsiteX16" fmla="*/ 94393 w 6654848"/>
              <a:gd name="connsiteY16" fmla="*/ 2142557 h 2344680"/>
              <a:gd name="connsiteX17" fmla="*/ 0 w 6654848"/>
              <a:gd name="connsiteY17" fmla="*/ 2155789 h 2344680"/>
              <a:gd name="connsiteX18" fmla="*/ 235983 w 6654848"/>
              <a:gd name="connsiteY18" fmla="*/ 1478718 h 2344680"/>
              <a:gd name="connsiteX19" fmla="*/ 536168 w 6654848"/>
              <a:gd name="connsiteY19" fmla="*/ 1419219 h 2344680"/>
              <a:gd name="connsiteX20" fmla="*/ 1402663 w 6654848"/>
              <a:gd name="connsiteY20" fmla="*/ 1320121 h 2344680"/>
              <a:gd name="connsiteX21" fmla="*/ 1413985 w 6654848"/>
              <a:gd name="connsiteY21" fmla="*/ 1405105 h 2344680"/>
              <a:gd name="connsiteX22" fmla="*/ 2110562 w 6654848"/>
              <a:gd name="connsiteY22" fmla="*/ 1566494 h 2344680"/>
              <a:gd name="connsiteX23" fmla="*/ 2756219 w 6654848"/>
              <a:gd name="connsiteY23" fmla="*/ 1317279 h 2344680"/>
              <a:gd name="connsiteX24" fmla="*/ 2770382 w 6654848"/>
              <a:gd name="connsiteY24" fmla="*/ 1356928 h 2344680"/>
              <a:gd name="connsiteX25" fmla="*/ 3130017 w 6654848"/>
              <a:gd name="connsiteY25" fmla="*/ 1790322 h 2344680"/>
              <a:gd name="connsiteX26" fmla="*/ 4007882 w 6654848"/>
              <a:gd name="connsiteY26" fmla="*/ 980483 h 2344680"/>
              <a:gd name="connsiteX27" fmla="*/ 4596883 w 6654848"/>
              <a:gd name="connsiteY27" fmla="*/ 1065417 h 2344680"/>
              <a:gd name="connsiteX28" fmla="*/ 5041452 w 6654848"/>
              <a:gd name="connsiteY28" fmla="*/ 1000283 h 2344680"/>
              <a:gd name="connsiteX29" fmla="*/ 5341638 w 6654848"/>
              <a:gd name="connsiteY29" fmla="*/ 513223 h 2344680"/>
              <a:gd name="connsiteX30" fmla="*/ 5950439 w 6654848"/>
              <a:gd name="connsiteY30" fmla="*/ 397118 h 2344680"/>
              <a:gd name="connsiteX31" fmla="*/ 6145841 w 6654848"/>
              <a:gd name="connsiteY31" fmla="*/ 264056 h 2344680"/>
              <a:gd name="connsiteX32" fmla="*/ 6145841 w 6654848"/>
              <a:gd name="connsiteY32" fmla="*/ 425446 h 2344680"/>
              <a:gd name="connsiteX33" fmla="*/ 6366974 w 6654848"/>
              <a:gd name="connsiteY33" fmla="*/ 235630 h 2344680"/>
              <a:gd name="connsiteX34" fmla="*/ 6650242 w 6654848"/>
              <a:gd name="connsiteY34" fmla="*/ 0 h 2344680"/>
            </a:gdLst>
            <a:ahLst/>
            <a:cxnLst/>
            <a:rect l="l" t="t" r="r" b="b"/>
            <a:pathLst>
              <a:path w="6654848" h="2344680">
                <a:moveTo>
                  <a:pt x="6650242" y="0"/>
                </a:moveTo>
                <a:lnTo>
                  <a:pt x="6654848" y="308"/>
                </a:lnTo>
                <a:lnTo>
                  <a:pt x="6654848" y="1887458"/>
                </a:lnTo>
                <a:lnTo>
                  <a:pt x="6629808" y="1884976"/>
                </a:lnTo>
                <a:cubicBezTo>
                  <a:pt x="6465634" y="1848494"/>
                  <a:pt x="6382020" y="1708881"/>
                  <a:pt x="6239548" y="1634520"/>
                </a:cubicBezTo>
                <a:cubicBezTo>
                  <a:pt x="6049585" y="1535373"/>
                  <a:pt x="5911182" y="1609035"/>
                  <a:pt x="5749449" y="1795910"/>
                </a:cubicBezTo>
                <a:cubicBezTo>
                  <a:pt x="5587716" y="1982784"/>
                  <a:pt x="5287776" y="1965827"/>
                  <a:pt x="5185835" y="1798752"/>
                </a:cubicBezTo>
                <a:cubicBezTo>
                  <a:pt x="5137708" y="2025276"/>
                  <a:pt x="4993275" y="2079089"/>
                  <a:pt x="4896971" y="2042282"/>
                </a:cubicBezTo>
                <a:cubicBezTo>
                  <a:pt x="4585513" y="2200829"/>
                  <a:pt x="4483572" y="1985627"/>
                  <a:pt x="4483572" y="1985627"/>
                </a:cubicBezTo>
                <a:cubicBezTo>
                  <a:pt x="4483572" y="1985627"/>
                  <a:pt x="4664811" y="1671130"/>
                  <a:pt x="4370310" y="1592028"/>
                </a:cubicBezTo>
                <a:cubicBezTo>
                  <a:pt x="4075810" y="1512926"/>
                  <a:pt x="3705736" y="1768611"/>
                  <a:pt x="3550963" y="1993223"/>
                </a:cubicBezTo>
                <a:cubicBezTo>
                  <a:pt x="3396190" y="2217836"/>
                  <a:pt x="3205492" y="2076295"/>
                  <a:pt x="3205492" y="2076295"/>
                </a:cubicBezTo>
                <a:cubicBezTo>
                  <a:pt x="3205492" y="2076295"/>
                  <a:pt x="3182899" y="2185734"/>
                  <a:pt x="2956326" y="2285813"/>
                </a:cubicBezTo>
                <a:cubicBezTo>
                  <a:pt x="2729753" y="2385891"/>
                  <a:pt x="2507003" y="2347957"/>
                  <a:pt x="2356004" y="2249937"/>
                </a:cubicBezTo>
                <a:cubicBezTo>
                  <a:pt x="2221962" y="2302819"/>
                  <a:pt x="2029402" y="2183823"/>
                  <a:pt x="1938782" y="2057769"/>
                </a:cubicBezTo>
                <a:cubicBezTo>
                  <a:pt x="1848163" y="1931716"/>
                  <a:pt x="1570669" y="1487588"/>
                  <a:pt x="864633" y="1495087"/>
                </a:cubicBezTo>
                <a:cubicBezTo>
                  <a:pt x="158596" y="1502585"/>
                  <a:pt x="94393" y="2142557"/>
                  <a:pt x="94393" y="2142557"/>
                </a:cubicBezTo>
                <a:lnTo>
                  <a:pt x="0" y="2155789"/>
                </a:lnTo>
                <a:cubicBezTo>
                  <a:pt x="0" y="2155789"/>
                  <a:pt x="15095" y="1750722"/>
                  <a:pt x="235983" y="1478718"/>
                </a:cubicBezTo>
                <a:cubicBezTo>
                  <a:pt x="418545" y="1253860"/>
                  <a:pt x="527641" y="1356928"/>
                  <a:pt x="536168" y="1419219"/>
                </a:cubicBezTo>
                <a:cubicBezTo>
                  <a:pt x="890118" y="1232345"/>
                  <a:pt x="1289401" y="1283315"/>
                  <a:pt x="1402663" y="1320121"/>
                </a:cubicBezTo>
                <a:cubicBezTo>
                  <a:pt x="1515925" y="1356928"/>
                  <a:pt x="1413985" y="1405105"/>
                  <a:pt x="1413985" y="1405105"/>
                </a:cubicBezTo>
                <a:cubicBezTo>
                  <a:pt x="1646193" y="1543852"/>
                  <a:pt x="1954858" y="1574973"/>
                  <a:pt x="2110562" y="1566494"/>
                </a:cubicBezTo>
                <a:cubicBezTo>
                  <a:pt x="2328607" y="1736412"/>
                  <a:pt x="2580665" y="1416426"/>
                  <a:pt x="2756219" y="1317279"/>
                </a:cubicBezTo>
                <a:cubicBezTo>
                  <a:pt x="2769187" y="1325914"/>
                  <a:pt x="2774945" y="1342034"/>
                  <a:pt x="2770382" y="1356928"/>
                </a:cubicBezTo>
                <a:cubicBezTo>
                  <a:pt x="2642957" y="1592175"/>
                  <a:pt x="2739261" y="1827129"/>
                  <a:pt x="3130017" y="1790322"/>
                </a:cubicBezTo>
                <a:cubicBezTo>
                  <a:pt x="3520773" y="1753516"/>
                  <a:pt x="3682261" y="1263662"/>
                  <a:pt x="4007882" y="980483"/>
                </a:cubicBezTo>
                <a:cubicBezTo>
                  <a:pt x="4333504" y="697304"/>
                  <a:pt x="4588404" y="926670"/>
                  <a:pt x="4596883" y="1065417"/>
                </a:cubicBezTo>
                <a:cubicBezTo>
                  <a:pt x="4795079" y="818946"/>
                  <a:pt x="4984846" y="830415"/>
                  <a:pt x="5041452" y="1000283"/>
                </a:cubicBezTo>
                <a:cubicBezTo>
                  <a:pt x="5041452" y="1000283"/>
                  <a:pt x="5112271" y="802038"/>
                  <a:pt x="5341638" y="513223"/>
                </a:cubicBezTo>
                <a:cubicBezTo>
                  <a:pt x="5571004" y="224407"/>
                  <a:pt x="5905153" y="312184"/>
                  <a:pt x="5950439" y="397118"/>
                </a:cubicBezTo>
                <a:cubicBezTo>
                  <a:pt x="5950439" y="397118"/>
                  <a:pt x="6097714" y="258420"/>
                  <a:pt x="6145841" y="264056"/>
                </a:cubicBezTo>
                <a:cubicBezTo>
                  <a:pt x="6193968" y="269692"/>
                  <a:pt x="6202448" y="354676"/>
                  <a:pt x="6145841" y="425446"/>
                </a:cubicBezTo>
                <a:cubicBezTo>
                  <a:pt x="6145841" y="425446"/>
                  <a:pt x="6298997" y="365801"/>
                  <a:pt x="6366974" y="235630"/>
                </a:cubicBezTo>
                <a:cubicBezTo>
                  <a:pt x="6417956" y="138003"/>
                  <a:pt x="6499208" y="10078"/>
                  <a:pt x="6650242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</a:gradFill>
          <a:ln w="490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8939370" y="3927653"/>
            <a:ext cx="3252630" cy="1207143"/>
          </a:xfrm>
          <a:custGeom>
            <a:avLst/>
            <a:gdLst>
              <a:gd name="connsiteX0" fmla="*/ 3252630 w 3252630"/>
              <a:gd name="connsiteY0" fmla="*/ 0 h 1207143"/>
              <a:gd name="connsiteX1" fmla="*/ 3252630 w 3252630"/>
              <a:gd name="connsiteY1" fmla="*/ 982578 h 1207143"/>
              <a:gd name="connsiteX2" fmla="*/ 3227590 w 3252630"/>
              <a:gd name="connsiteY2" fmla="*/ 980096 h 1207143"/>
              <a:gd name="connsiteX3" fmla="*/ 2837330 w 3252630"/>
              <a:gd name="connsiteY3" fmla="*/ 729639 h 1207143"/>
              <a:gd name="connsiteX4" fmla="*/ 2347231 w 3252630"/>
              <a:gd name="connsiteY4" fmla="*/ 891029 h 1207143"/>
              <a:gd name="connsiteX5" fmla="*/ 1783617 w 3252630"/>
              <a:gd name="connsiteY5" fmla="*/ 893871 h 1207143"/>
              <a:gd name="connsiteX6" fmla="*/ 1494753 w 3252630"/>
              <a:gd name="connsiteY6" fmla="*/ 1137402 h 1207143"/>
              <a:gd name="connsiteX7" fmla="*/ 1081354 w 3252630"/>
              <a:gd name="connsiteY7" fmla="*/ 1080746 h 1207143"/>
              <a:gd name="connsiteX8" fmla="*/ 968092 w 3252630"/>
              <a:gd name="connsiteY8" fmla="*/ 687148 h 1207143"/>
              <a:gd name="connsiteX9" fmla="*/ 148500 w 3252630"/>
              <a:gd name="connsiteY9" fmla="*/ 1088441 h 1207143"/>
              <a:gd name="connsiteX10" fmla="*/ 0 w 3252630"/>
              <a:gd name="connsiteY10" fmla="*/ 1207143 h 1207143"/>
              <a:gd name="connsiteX11" fmla="*/ 191923 w 3252630"/>
              <a:gd name="connsiteY11" fmla="*/ 868484 h 1207143"/>
              <a:gd name="connsiteX12" fmla="*/ 833952 w 3252630"/>
              <a:gd name="connsiteY12" fmla="*/ 259732 h 1207143"/>
              <a:gd name="connsiteX13" fmla="*/ 833952 w 3252630"/>
              <a:gd name="connsiteY13" fmla="*/ 375739 h 1207143"/>
              <a:gd name="connsiteX14" fmla="*/ 1277541 w 3252630"/>
              <a:gd name="connsiteY14" fmla="*/ 344617 h 1207143"/>
              <a:gd name="connsiteX15" fmla="*/ 1463484 w 3252630"/>
              <a:gd name="connsiteY15" fmla="*/ 562662 h 1207143"/>
              <a:gd name="connsiteX16" fmla="*/ 1587921 w 3252630"/>
              <a:gd name="connsiteY16" fmla="*/ 568299 h 1207143"/>
              <a:gd name="connsiteX17" fmla="*/ 1983087 w 3252630"/>
              <a:gd name="connsiteY17" fmla="*/ 170436 h 1207143"/>
              <a:gd name="connsiteX18" fmla="*/ 2097770 w 3252630"/>
              <a:gd name="connsiteY18" fmla="*/ 439452 h 1207143"/>
              <a:gd name="connsiteX19" fmla="*/ 2422020 w 3252630"/>
              <a:gd name="connsiteY19" fmla="*/ 118045 h 1207143"/>
              <a:gd name="connsiteX20" fmla="*/ 2508375 w 3252630"/>
              <a:gd name="connsiteY20" fmla="*/ 231356 h 1207143"/>
              <a:gd name="connsiteX21" fmla="*/ 3185643 w 3252630"/>
              <a:gd name="connsiteY21" fmla="*/ 86776 h 1207143"/>
              <a:gd name="connsiteX22" fmla="*/ 3224837 w 3252630"/>
              <a:gd name="connsiteY22" fmla="*/ 26109 h 1207143"/>
            </a:gdLst>
            <a:ahLst/>
            <a:cxnLst/>
            <a:rect l="l" t="t" r="r" b="b"/>
            <a:pathLst>
              <a:path w="3252630" h="1207143">
                <a:moveTo>
                  <a:pt x="3252630" y="0"/>
                </a:moveTo>
                <a:lnTo>
                  <a:pt x="3252630" y="982578"/>
                </a:lnTo>
                <a:lnTo>
                  <a:pt x="3227590" y="980096"/>
                </a:lnTo>
                <a:cubicBezTo>
                  <a:pt x="3063416" y="943614"/>
                  <a:pt x="2979801" y="803999"/>
                  <a:pt x="2837330" y="729639"/>
                </a:cubicBezTo>
                <a:cubicBezTo>
                  <a:pt x="2647367" y="630492"/>
                  <a:pt x="2508964" y="704154"/>
                  <a:pt x="2347231" y="891029"/>
                </a:cubicBezTo>
                <a:cubicBezTo>
                  <a:pt x="2185498" y="1077904"/>
                  <a:pt x="1885558" y="1060946"/>
                  <a:pt x="1783617" y="893871"/>
                </a:cubicBezTo>
                <a:cubicBezTo>
                  <a:pt x="1735490" y="1120395"/>
                  <a:pt x="1591057" y="1174208"/>
                  <a:pt x="1494753" y="1137402"/>
                </a:cubicBezTo>
                <a:cubicBezTo>
                  <a:pt x="1183295" y="1295949"/>
                  <a:pt x="1081354" y="1080746"/>
                  <a:pt x="1081354" y="1080746"/>
                </a:cubicBezTo>
                <a:cubicBezTo>
                  <a:pt x="1081354" y="1080746"/>
                  <a:pt x="1262593" y="766446"/>
                  <a:pt x="968092" y="687148"/>
                </a:cubicBezTo>
                <a:cubicBezTo>
                  <a:pt x="673592" y="607801"/>
                  <a:pt x="303567" y="863583"/>
                  <a:pt x="148500" y="1088441"/>
                </a:cubicBezTo>
                <a:cubicBezTo>
                  <a:pt x="100176" y="1158525"/>
                  <a:pt x="48422" y="1192930"/>
                  <a:pt x="0" y="1207143"/>
                </a:cubicBezTo>
                <a:cubicBezTo>
                  <a:pt x="101303" y="1097850"/>
                  <a:pt x="89247" y="1015514"/>
                  <a:pt x="191923" y="868484"/>
                </a:cubicBezTo>
                <a:cubicBezTo>
                  <a:pt x="461036" y="483365"/>
                  <a:pt x="695745" y="248019"/>
                  <a:pt x="833952" y="259732"/>
                </a:cubicBezTo>
                <a:cubicBezTo>
                  <a:pt x="922611" y="267231"/>
                  <a:pt x="833952" y="375739"/>
                  <a:pt x="833952" y="375739"/>
                </a:cubicBezTo>
                <a:cubicBezTo>
                  <a:pt x="833952" y="375739"/>
                  <a:pt x="1050037" y="268897"/>
                  <a:pt x="1277541" y="344617"/>
                </a:cubicBezTo>
                <a:cubicBezTo>
                  <a:pt x="1464710" y="406909"/>
                  <a:pt x="1463484" y="562662"/>
                  <a:pt x="1463484" y="562662"/>
                </a:cubicBezTo>
                <a:cubicBezTo>
                  <a:pt x="1463484" y="562662"/>
                  <a:pt x="1565082" y="500371"/>
                  <a:pt x="1587921" y="568299"/>
                </a:cubicBezTo>
                <a:cubicBezTo>
                  <a:pt x="1740979" y="409752"/>
                  <a:pt x="1864141" y="159115"/>
                  <a:pt x="1983087" y="170436"/>
                </a:cubicBezTo>
                <a:cubicBezTo>
                  <a:pt x="2102034" y="181758"/>
                  <a:pt x="2109092" y="361575"/>
                  <a:pt x="2097770" y="439452"/>
                </a:cubicBezTo>
                <a:cubicBezTo>
                  <a:pt x="2179911" y="272377"/>
                  <a:pt x="2322922" y="103881"/>
                  <a:pt x="2422020" y="118045"/>
                </a:cubicBezTo>
                <a:cubicBezTo>
                  <a:pt x="2521118" y="132209"/>
                  <a:pt x="2508375" y="231356"/>
                  <a:pt x="2508375" y="231356"/>
                </a:cubicBezTo>
                <a:cubicBezTo>
                  <a:pt x="2508375" y="231356"/>
                  <a:pt x="2805865" y="-156754"/>
                  <a:pt x="3185643" y="86776"/>
                </a:cubicBezTo>
                <a:cubicBezTo>
                  <a:pt x="3195494" y="65212"/>
                  <a:pt x="3208797" y="44959"/>
                  <a:pt x="3224837" y="26109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127000" dir="162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8946154" y="0"/>
            <a:ext cx="2909340" cy="2273442"/>
          </a:xfrm>
          <a:custGeom>
            <a:avLst/>
            <a:gdLst>
              <a:gd name="connsiteX0" fmla="*/ 1311096 w 2909340"/>
              <a:gd name="connsiteY0" fmla="*/ 0 h 2273442"/>
              <a:gd name="connsiteX1" fmla="*/ 2909340 w 2909340"/>
              <a:gd name="connsiteY1" fmla="*/ 0 h 2273442"/>
              <a:gd name="connsiteX2" fmla="*/ 2875203 w 2909340"/>
              <a:gd name="connsiteY2" fmla="*/ 27422 h 2273442"/>
              <a:gd name="connsiteX3" fmla="*/ 1992200 w 2909340"/>
              <a:gd name="connsiteY3" fmla="*/ 309395 h 2273442"/>
              <a:gd name="connsiteX4" fmla="*/ 1745727 w 2909340"/>
              <a:gd name="connsiteY4" fmla="*/ 920714 h 2273442"/>
              <a:gd name="connsiteX5" fmla="*/ 1359757 w 2909340"/>
              <a:gd name="connsiteY5" fmla="*/ 1169087 h 2273442"/>
              <a:gd name="connsiteX6" fmla="*/ 1157251 w 2909340"/>
              <a:gd name="connsiteY6" fmla="*/ 1446136 h 2273442"/>
              <a:gd name="connsiteX7" fmla="*/ 973832 w 2909340"/>
              <a:gd name="connsiteY7" fmla="*/ 1308584 h 2273442"/>
              <a:gd name="connsiteX8" fmla="*/ 826690 w 2909340"/>
              <a:gd name="connsiteY8" fmla="*/ 1534023 h 2273442"/>
              <a:gd name="connsiteX9" fmla="*/ 721615 w 2909340"/>
              <a:gd name="connsiteY9" fmla="*/ 1547367 h 2273442"/>
              <a:gd name="connsiteX10" fmla="*/ 308912 w 2909340"/>
              <a:gd name="connsiteY10" fmla="*/ 1788141 h 2273442"/>
              <a:gd name="connsiteX11" fmla="*/ 93017 w 2909340"/>
              <a:gd name="connsiteY11" fmla="*/ 2273442 h 2273442"/>
              <a:gd name="connsiteX12" fmla="*/ 3230 w 2909340"/>
              <a:gd name="connsiteY12" fmla="*/ 1822563 h 2273442"/>
              <a:gd name="connsiteX13" fmla="*/ 68229 w 2909340"/>
              <a:gd name="connsiteY13" fmla="*/ 1818718 h 2273442"/>
              <a:gd name="connsiteX14" fmla="*/ 379656 w 2909340"/>
              <a:gd name="connsiteY14" fmla="*/ 1581789 h 2273442"/>
              <a:gd name="connsiteX15" fmla="*/ 333790 w 2909340"/>
              <a:gd name="connsiteY15" fmla="*/ 1423203 h 2273442"/>
              <a:gd name="connsiteX16" fmla="*/ 799867 w 2909340"/>
              <a:gd name="connsiteY16" fmla="*/ 1146425 h 2273442"/>
              <a:gd name="connsiteX17" fmla="*/ 975641 w 2909340"/>
              <a:gd name="connsiteY17" fmla="*/ 603633 h 2273442"/>
              <a:gd name="connsiteX18" fmla="*/ 1247037 w 2909340"/>
              <a:gd name="connsiteY18" fmla="*/ 278818 h 2273442"/>
              <a:gd name="connsiteX19" fmla="*/ 1305910 w 2909340"/>
              <a:gd name="connsiteY19" fmla="*/ 15474 h 2273442"/>
            </a:gdLst>
            <a:ahLst/>
            <a:cxnLst/>
            <a:rect l="l" t="t" r="r" b="b"/>
            <a:pathLst>
              <a:path w="2909340" h="2273442">
                <a:moveTo>
                  <a:pt x="1311096" y="0"/>
                </a:moveTo>
                <a:lnTo>
                  <a:pt x="2909340" y="0"/>
                </a:lnTo>
                <a:lnTo>
                  <a:pt x="2875203" y="27422"/>
                </a:lnTo>
                <a:cubicBezTo>
                  <a:pt x="2632057" y="171879"/>
                  <a:pt x="2199473" y="145540"/>
                  <a:pt x="1992200" y="309395"/>
                </a:cubicBezTo>
                <a:cubicBezTo>
                  <a:pt x="1855417" y="417365"/>
                  <a:pt x="1804982" y="670442"/>
                  <a:pt x="1745727" y="920714"/>
                </a:cubicBezTo>
                <a:cubicBezTo>
                  <a:pt x="1686473" y="1170986"/>
                  <a:pt x="1487766" y="1220652"/>
                  <a:pt x="1359757" y="1169087"/>
                </a:cubicBezTo>
                <a:cubicBezTo>
                  <a:pt x="1352113" y="1276107"/>
                  <a:pt x="1290913" y="1411805"/>
                  <a:pt x="1157251" y="1446136"/>
                </a:cubicBezTo>
                <a:cubicBezTo>
                  <a:pt x="1023588" y="1480468"/>
                  <a:pt x="1065564" y="1314329"/>
                  <a:pt x="973832" y="1308584"/>
                </a:cubicBezTo>
                <a:cubicBezTo>
                  <a:pt x="882100" y="1302839"/>
                  <a:pt x="855323" y="1480513"/>
                  <a:pt x="826690" y="1534023"/>
                </a:cubicBezTo>
                <a:cubicBezTo>
                  <a:pt x="798058" y="1587534"/>
                  <a:pt x="750292" y="1602822"/>
                  <a:pt x="721615" y="1547367"/>
                </a:cubicBezTo>
                <a:cubicBezTo>
                  <a:pt x="706326" y="1666012"/>
                  <a:pt x="627983" y="1679220"/>
                  <a:pt x="308912" y="1788141"/>
                </a:cubicBezTo>
                <a:cubicBezTo>
                  <a:pt x="-10159" y="1897061"/>
                  <a:pt x="93017" y="2273442"/>
                  <a:pt x="93017" y="2273442"/>
                </a:cubicBezTo>
                <a:cubicBezTo>
                  <a:pt x="-12059" y="2107212"/>
                  <a:pt x="-2650" y="1891361"/>
                  <a:pt x="3230" y="1822563"/>
                </a:cubicBezTo>
                <a:cubicBezTo>
                  <a:pt x="9110" y="1753764"/>
                  <a:pt x="50996" y="1791985"/>
                  <a:pt x="68229" y="1818718"/>
                </a:cubicBezTo>
                <a:cubicBezTo>
                  <a:pt x="119794" y="1646789"/>
                  <a:pt x="379656" y="1581789"/>
                  <a:pt x="379656" y="1581789"/>
                </a:cubicBezTo>
                <a:cubicBezTo>
                  <a:pt x="379656" y="1581789"/>
                  <a:pt x="326146" y="1553112"/>
                  <a:pt x="333790" y="1423203"/>
                </a:cubicBezTo>
                <a:cubicBezTo>
                  <a:pt x="341434" y="1293295"/>
                  <a:pt x="463608" y="1238292"/>
                  <a:pt x="799867" y="1146425"/>
                </a:cubicBezTo>
                <a:cubicBezTo>
                  <a:pt x="1136127" y="1054557"/>
                  <a:pt x="983195" y="878693"/>
                  <a:pt x="975641" y="603633"/>
                </a:cubicBezTo>
                <a:cubicBezTo>
                  <a:pt x="968088" y="328574"/>
                  <a:pt x="1067464" y="255885"/>
                  <a:pt x="1247037" y="278818"/>
                </a:cubicBezTo>
                <a:cubicBezTo>
                  <a:pt x="1256565" y="180917"/>
                  <a:pt x="1285528" y="78511"/>
                  <a:pt x="1305910" y="154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451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10351596" y="0"/>
            <a:ext cx="1503898" cy="1187459"/>
          </a:xfrm>
          <a:custGeom>
            <a:avLst/>
            <a:gdLst>
              <a:gd name="connsiteX0" fmla="*/ 380436 w 1503898"/>
              <a:gd name="connsiteY0" fmla="*/ 0 h 1187459"/>
              <a:gd name="connsiteX1" fmla="*/ 1503898 w 1503898"/>
              <a:gd name="connsiteY1" fmla="*/ 0 h 1187459"/>
              <a:gd name="connsiteX2" fmla="*/ 1469761 w 1503898"/>
              <a:gd name="connsiteY2" fmla="*/ 27422 h 1187459"/>
              <a:gd name="connsiteX3" fmla="*/ 586758 w 1503898"/>
              <a:gd name="connsiteY3" fmla="*/ 309395 h 1187459"/>
              <a:gd name="connsiteX4" fmla="*/ 340285 w 1503898"/>
              <a:gd name="connsiteY4" fmla="*/ 920714 h 1187459"/>
              <a:gd name="connsiteX5" fmla="*/ 33472 w 1503898"/>
              <a:gd name="connsiteY5" fmla="*/ 1186908 h 1187459"/>
              <a:gd name="connsiteX6" fmla="*/ 1131 w 1503898"/>
              <a:gd name="connsiteY6" fmla="*/ 1182656 h 1187459"/>
              <a:gd name="connsiteX7" fmla="*/ 0 w 1503898"/>
              <a:gd name="connsiteY7" fmla="*/ 1182385 h 1187459"/>
              <a:gd name="connsiteX8" fmla="*/ 202009 w 1503898"/>
              <a:gd name="connsiteY8" fmla="*/ 901671 h 1187459"/>
              <a:gd name="connsiteX9" fmla="*/ 214177 w 1503898"/>
              <a:gd name="connsiteY9" fmla="*/ 141265 h 1187459"/>
              <a:gd name="connsiteX10" fmla="*/ 342185 w 1503898"/>
              <a:gd name="connsiteY10" fmla="*/ 200475 h 1187459"/>
              <a:gd name="connsiteX11" fmla="*/ 372317 w 1503898"/>
              <a:gd name="connsiteY11" fmla="*/ 17480 h 1187459"/>
            </a:gdLst>
            <a:ahLst/>
            <a:cxnLst/>
            <a:rect l="l" t="t" r="r" b="b"/>
            <a:pathLst>
              <a:path w="1503898" h="1187459">
                <a:moveTo>
                  <a:pt x="380436" y="0"/>
                </a:moveTo>
                <a:lnTo>
                  <a:pt x="1503898" y="0"/>
                </a:lnTo>
                <a:lnTo>
                  <a:pt x="1469761" y="27422"/>
                </a:lnTo>
                <a:cubicBezTo>
                  <a:pt x="1226614" y="171879"/>
                  <a:pt x="794031" y="145540"/>
                  <a:pt x="586758" y="309395"/>
                </a:cubicBezTo>
                <a:cubicBezTo>
                  <a:pt x="449974" y="417365"/>
                  <a:pt x="399404" y="670397"/>
                  <a:pt x="340285" y="920714"/>
                </a:cubicBezTo>
                <a:cubicBezTo>
                  <a:pt x="292248" y="1123582"/>
                  <a:pt x="152751" y="1194553"/>
                  <a:pt x="33472" y="1186908"/>
                </a:cubicBezTo>
                <a:lnTo>
                  <a:pt x="1131" y="1182656"/>
                </a:lnTo>
                <a:lnTo>
                  <a:pt x="0" y="1182385"/>
                </a:lnTo>
                <a:cubicBezTo>
                  <a:pt x="10539" y="1181435"/>
                  <a:pt x="188439" y="1161216"/>
                  <a:pt x="202009" y="901671"/>
                </a:cubicBezTo>
                <a:cubicBezTo>
                  <a:pt x="216076" y="634301"/>
                  <a:pt x="126244" y="241772"/>
                  <a:pt x="214177" y="141265"/>
                </a:cubicBezTo>
                <a:cubicBezTo>
                  <a:pt x="254298" y="95399"/>
                  <a:pt x="342185" y="200475"/>
                  <a:pt x="342185" y="200475"/>
                </a:cubicBezTo>
                <a:cubicBezTo>
                  <a:pt x="343915" y="149215"/>
                  <a:pt x="349258" y="82308"/>
                  <a:pt x="372317" y="1748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4514" cap="flat">
            <a:noFill/>
            <a:miter/>
          </a:ln>
          <a:effectLst>
            <a:outerShdw blurRad="127000" dist="38100" dir="108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>
            <a:off x="6609518" y="407413"/>
            <a:ext cx="210081" cy="210081"/>
          </a:xfrm>
          <a:custGeom>
            <a:avLst/>
            <a:gdLst>
              <a:gd name="connsiteX0" fmla="*/ 210081 w 210081"/>
              <a:gd name="connsiteY0" fmla="*/ 104800 h 210081"/>
              <a:gd name="connsiteX1" fmla="*/ 105281 w 210081"/>
              <a:gd name="connsiteY1" fmla="*/ 210081 h 210081"/>
              <a:gd name="connsiteX2" fmla="*/ 0 w 210081"/>
              <a:gd name="connsiteY2" fmla="*/ 105281 h 210081"/>
              <a:gd name="connsiteX3" fmla="*/ 104801 w 210081"/>
              <a:gd name="connsiteY3" fmla="*/ 0 h 210081"/>
              <a:gd name="connsiteX4" fmla="*/ 105041 w 210081"/>
              <a:gd name="connsiteY4" fmla="*/ 0 h 210081"/>
              <a:gd name="connsiteX5" fmla="*/ 210081 w 210081"/>
              <a:gd name="connsiteY5" fmla="*/ 104800 h 210081"/>
            </a:gdLst>
            <a:ahLst/>
            <a:cxnLst/>
            <a:rect l="l" t="t" r="r" b="b"/>
            <a:pathLst>
              <a:path w="210081" h="210081">
                <a:moveTo>
                  <a:pt x="210081" y="104800"/>
                </a:moveTo>
                <a:cubicBezTo>
                  <a:pt x="210216" y="162813"/>
                  <a:pt x="163293" y="209947"/>
                  <a:pt x="105281" y="210081"/>
                </a:cubicBezTo>
                <a:cubicBezTo>
                  <a:pt x="47268" y="210215"/>
                  <a:pt x="135" y="163293"/>
                  <a:pt x="0" y="105281"/>
                </a:cubicBezTo>
                <a:cubicBezTo>
                  <a:pt x="-129" y="47268"/>
                  <a:pt x="46788" y="133"/>
                  <a:pt x="104801" y="0"/>
                </a:cubicBezTo>
                <a:cubicBezTo>
                  <a:pt x="104882" y="0"/>
                  <a:pt x="104959" y="0"/>
                  <a:pt x="105041" y="0"/>
                </a:cubicBezTo>
                <a:cubicBezTo>
                  <a:pt x="162957" y="0"/>
                  <a:pt x="209947" y="46882"/>
                  <a:pt x="210081" y="104800"/>
                </a:cubicBezTo>
                <a:close/>
              </a:path>
            </a:pathLst>
          </a:custGeom>
          <a:noFill/>
          <a:ln w="34925" cap="flat">
            <a:solidFill>
              <a:schemeClr val="accent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 rot="18900601">
            <a:off x="6128923" y="3299413"/>
            <a:ext cx="160345" cy="160345"/>
          </a:xfrm>
          <a:custGeom>
            <a:avLst/>
            <a:gdLst>
              <a:gd name="connsiteX0" fmla="*/ 0 w 160345"/>
              <a:gd name="connsiteY0" fmla="*/ 0 h 160345"/>
              <a:gd name="connsiteX1" fmla="*/ 160345 w 160345"/>
              <a:gd name="connsiteY1" fmla="*/ 0 h 160345"/>
              <a:gd name="connsiteX2" fmla="*/ 160345 w 160345"/>
              <a:gd name="connsiteY2" fmla="*/ 160345 h 160345"/>
              <a:gd name="connsiteX3" fmla="*/ 0 w 160345"/>
              <a:gd name="connsiteY3" fmla="*/ 160345 h 160345"/>
            </a:gdLst>
            <a:ahLst/>
            <a:cxnLst/>
            <a:rect l="l" t="t" r="r" b="b"/>
            <a:pathLst>
              <a:path w="160345" h="160345">
                <a:moveTo>
                  <a:pt x="0" y="0"/>
                </a:moveTo>
                <a:lnTo>
                  <a:pt x="160345" y="0"/>
                </a:lnTo>
                <a:lnTo>
                  <a:pt x="160345" y="160345"/>
                </a:lnTo>
                <a:lnTo>
                  <a:pt x="0" y="160345"/>
                </a:lnTo>
                <a:close/>
              </a:path>
            </a:pathLst>
          </a:custGeom>
          <a:noFill/>
          <a:ln w="25400" cap="flat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>
            <a:off x="11243996" y="4364204"/>
            <a:ext cx="118386" cy="4800"/>
          </a:xfrm>
          <a:custGeom>
            <a:avLst/>
            <a:gdLst>
              <a:gd name="connsiteX0" fmla="*/ 0 w 118386"/>
              <a:gd name="connsiteY0" fmla="*/ 0 h 4800"/>
              <a:gd name="connsiteX1" fmla="*/ 118386 w 118386"/>
              <a:gd name="connsiteY1" fmla="*/ 0 h 4800"/>
            </a:gdLst>
            <a:ahLst/>
            <a:cxnLst/>
            <a:rect l="l" t="t" r="r" b="b"/>
            <a:pathLst>
              <a:path w="118386" h="4800">
                <a:moveTo>
                  <a:pt x="0" y="0"/>
                </a:moveTo>
                <a:lnTo>
                  <a:pt x="118386" y="0"/>
                </a:lnTo>
              </a:path>
            </a:pathLst>
          </a:custGeom>
          <a:noFill/>
          <a:ln w="25400" cap="rnd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>
            <a:off x="11303189" y="4305010"/>
            <a:ext cx="4800" cy="118386"/>
          </a:xfrm>
          <a:custGeom>
            <a:avLst/>
            <a:gdLst>
              <a:gd name="connsiteX0" fmla="*/ 0 w 4800"/>
              <a:gd name="connsiteY0" fmla="*/ 0 h 118386"/>
              <a:gd name="connsiteX1" fmla="*/ 0 w 4800"/>
              <a:gd name="connsiteY1" fmla="*/ 118387 h 118386"/>
            </a:gdLst>
            <a:ahLst/>
            <a:cxnLst/>
            <a:rect l="l" t="t" r="r" b="b"/>
            <a:pathLst>
              <a:path w="4800" h="118386">
                <a:moveTo>
                  <a:pt x="0" y="0"/>
                </a:moveTo>
                <a:lnTo>
                  <a:pt x="0" y="118387"/>
                </a:lnTo>
              </a:path>
            </a:pathLst>
          </a:custGeom>
          <a:noFill/>
          <a:ln w="25400" cap="rnd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1" name="标题 1"/>
          <p:cNvSpPr txBox="1"/>
          <p:nvPr/>
        </p:nvSpPr>
        <p:spPr>
          <a:xfrm>
            <a:off x="6443749" y="5952138"/>
            <a:ext cx="225971" cy="195630"/>
          </a:xfrm>
          <a:custGeom>
            <a:avLst/>
            <a:gdLst>
              <a:gd name="connsiteX0" fmla="*/ 0 w 225971"/>
              <a:gd name="connsiteY0" fmla="*/ 195631 h 195630"/>
              <a:gd name="connsiteX1" fmla="*/ 112962 w 225971"/>
              <a:gd name="connsiteY1" fmla="*/ 0 h 195630"/>
              <a:gd name="connsiteX2" fmla="*/ 225971 w 225971"/>
              <a:gd name="connsiteY2" fmla="*/ 195631 h 195630"/>
              <a:gd name="connsiteX3" fmla="*/ 0 w 225971"/>
              <a:gd name="connsiteY3" fmla="*/ 195631 h 195630"/>
            </a:gdLst>
            <a:ahLst/>
            <a:cxnLst/>
            <a:rect l="l" t="t" r="r" b="b"/>
            <a:pathLst>
              <a:path w="225971" h="195630">
                <a:moveTo>
                  <a:pt x="0" y="195631"/>
                </a:moveTo>
                <a:lnTo>
                  <a:pt x="112962" y="0"/>
                </a:lnTo>
                <a:lnTo>
                  <a:pt x="225971" y="195631"/>
                </a:lnTo>
                <a:lnTo>
                  <a:pt x="0" y="195631"/>
                </a:lnTo>
                <a:close/>
              </a:path>
            </a:pathLst>
          </a:custGeom>
          <a:noFill/>
          <a:ln w="25400" cap="rnd">
            <a:solidFill>
              <a:schemeClr val="accent6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2" name="标题 1"/>
          <p:cNvSpPr txBox="1"/>
          <p:nvPr/>
        </p:nvSpPr>
        <p:spPr>
          <a:xfrm>
            <a:off x="11439748" y="628215"/>
            <a:ext cx="167738" cy="145222"/>
          </a:xfrm>
          <a:custGeom>
            <a:avLst/>
            <a:gdLst>
              <a:gd name="connsiteX0" fmla="*/ 167738 w 167738"/>
              <a:gd name="connsiteY0" fmla="*/ 0 h 145222"/>
              <a:gd name="connsiteX1" fmla="*/ 83869 w 167738"/>
              <a:gd name="connsiteY1" fmla="*/ 145223 h 145222"/>
              <a:gd name="connsiteX2" fmla="*/ 0 w 167738"/>
              <a:gd name="connsiteY2" fmla="*/ 0 h 145222"/>
              <a:gd name="connsiteX3" fmla="*/ 167738 w 167738"/>
              <a:gd name="connsiteY3" fmla="*/ 0 h 145222"/>
            </a:gdLst>
            <a:ahLst/>
            <a:cxnLst/>
            <a:rect l="l" t="t" r="r" b="b"/>
            <a:pathLst>
              <a:path w="167738" h="145222">
                <a:moveTo>
                  <a:pt x="167738" y="0"/>
                </a:moveTo>
                <a:lnTo>
                  <a:pt x="83869" y="145223"/>
                </a:lnTo>
                <a:lnTo>
                  <a:pt x="0" y="0"/>
                </a:lnTo>
                <a:lnTo>
                  <a:pt x="167738" y="0"/>
                </a:lnTo>
                <a:close/>
              </a:path>
            </a:pathLst>
          </a:custGeom>
          <a:noFill/>
          <a:ln w="25400" cap="rnd">
            <a:solidFill>
              <a:schemeClr val="bg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4" name="标题 1"/>
          <p:cNvSpPr txBox="1"/>
          <p:nvPr/>
        </p:nvSpPr>
        <p:spPr>
          <a:xfrm>
            <a:off x="639247" y="2438400"/>
            <a:ext cx="5038804" cy="2806700"/>
          </a:xfrm>
          <a:prstGeom prst="rect">
            <a:avLst/>
          </a:prstGeom>
          <a:noFill/>
          <a:ln>
            <a:noFill/>
            <a:prstDash val="solid"/>
          </a:ln>
          <a:effectLst/>
        </p:spPr>
        <p:txBody>
          <a:bodyPr vert="horz" wrap="square" lIns="82296" tIns="41148" rIns="82296" bIns="41148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gradFill>
                  <a:gsLst>
                    <a:gs pos="0">
                      <a:srgbClr val="FF6374">
                        <a:alpha val="100000"/>
                      </a:srgbClr>
                    </a:gs>
                    <a:gs pos="100000">
                      <a:srgbClr val="CF182C">
                        <a:alpha val="100000"/>
                      </a:srgbClr>
                    </a:gs>
                  </a:gsLst>
                  <a:lin ang="27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单元开放式学习环境</a:t>
            </a:r>
            <a:endParaRPr kumimoji="1" lang="zh-CN" altLang="en-US"/>
          </a:p>
        </p:txBody>
      </p:sp>
      <p:sp>
        <p:nvSpPr>
          <p:cNvPr id="45" name="标题 1"/>
          <p:cNvSpPr txBox="1"/>
          <p:nvPr/>
        </p:nvSpPr>
        <p:spPr>
          <a:xfrm>
            <a:off x="639247" y="767988"/>
            <a:ext cx="5038804" cy="1418270"/>
          </a:xfrm>
          <a:prstGeom prst="rect">
            <a:avLst/>
          </a:prstGeom>
          <a:noFill/>
          <a:ln>
            <a:noFill/>
            <a:prstDash val="solid"/>
          </a:ln>
          <a:effectLst/>
        </p:spPr>
        <p:txBody>
          <a:bodyPr vert="horz" wrap="square" lIns="82296" tIns="41148" rIns="82296" bIns="41148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320">
                <a:ln w="12700">
                  <a:noFill/>
                </a:ln>
                <a:gradFill>
                  <a:gsLst>
                    <a:gs pos="0">
                      <a:srgbClr val="24C9FF">
                        <a:alpha val="100000"/>
                      </a:srgbClr>
                    </a:gs>
                    <a:gs pos="100000">
                      <a:srgbClr val="247EFF">
                        <a:alpha val="100000"/>
                      </a:srgbClr>
                    </a:gs>
                  </a:gsLst>
                  <a:lin ang="27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07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22412" y="5813378"/>
            <a:ext cx="12248030" cy="1031922"/>
          </a:xfrm>
          <a:custGeom>
            <a:avLst/>
            <a:gdLst>
              <a:gd name="connsiteX0" fmla="*/ 0 w 12191999"/>
              <a:gd name="connsiteY0" fmla="*/ 0 h 1031906"/>
              <a:gd name="connsiteX1" fmla="*/ 97612 w 12191999"/>
              <a:gd name="connsiteY1" fmla="*/ 51085 h 1031906"/>
              <a:gd name="connsiteX2" fmla="*/ 6108700 w 12191999"/>
              <a:gd name="connsiteY2" fmla="*/ 925606 h 1031906"/>
              <a:gd name="connsiteX3" fmla="*/ 12119789 w 12191999"/>
              <a:gd name="connsiteY3" fmla="*/ 51085 h 1031906"/>
              <a:gd name="connsiteX4" fmla="*/ 12191999 w 12191999"/>
              <a:gd name="connsiteY4" fmla="*/ 13293 h 1031906"/>
              <a:gd name="connsiteX5" fmla="*/ 12191999 w 12191999"/>
              <a:gd name="connsiteY5" fmla="*/ 1031906 h 1031906"/>
              <a:gd name="connsiteX6" fmla="*/ 0 w 12191999"/>
              <a:gd name="connsiteY6" fmla="*/ 1031906 h 1031906"/>
            </a:gdLst>
            <a:ahLst/>
            <a:cxnLst/>
            <a:rect l="l" t="t" r="r" b="b"/>
            <a:pathLst>
              <a:path w="12191999" h="1031906">
                <a:moveTo>
                  <a:pt x="0" y="0"/>
                </a:moveTo>
                <a:lnTo>
                  <a:pt x="97612" y="51085"/>
                </a:lnTo>
                <a:cubicBezTo>
                  <a:pt x="1195312" y="569402"/>
                  <a:pt x="3474728" y="925606"/>
                  <a:pt x="6108700" y="925606"/>
                </a:cubicBezTo>
                <a:cubicBezTo>
                  <a:pt x="8742672" y="925606"/>
                  <a:pt x="11022088" y="569402"/>
                  <a:pt x="12119789" y="51085"/>
                </a:cubicBezTo>
                <a:lnTo>
                  <a:pt x="12191999" y="13293"/>
                </a:lnTo>
                <a:lnTo>
                  <a:pt x="12191999" y="1031906"/>
                </a:lnTo>
                <a:lnTo>
                  <a:pt x="0" y="1031906"/>
                </a:lnTo>
                <a:close/>
              </a:path>
            </a:pathLst>
          </a:custGeom>
          <a:solidFill>
            <a:schemeClr val="accent1">
              <a:alpha val="81000"/>
            </a:schemeClr>
          </a:solidFill>
          <a:ln w="254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660400" y="1564005"/>
            <a:ext cx="10711815" cy="3996055"/>
          </a:xfrm>
          <a:prstGeom prst="roundRect">
            <a:avLst>
              <a:gd name="adj" fmla="val 8259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blurRad="190500" dist="50800" dir="5400000" algn="ctr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22860" tIns="22860" rIns="22860" bIns="22860" rtlCol="0" anchor="ctr"/>
          <a:lstStyle/>
          <a:p>
            <a:pPr algn="ctr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821440" y="1725412"/>
            <a:ext cx="5032118" cy="3278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6374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场地设施</a:t>
            </a: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821690" y="2070100"/>
            <a:ext cx="8942070" cy="33420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/>
              <a:t>充分利用学校足球场，确保场地平整、安全，球门、球网等设施齐全且完好。合理划分不同的教学区域，如技术练习区、战术演练区、体能训练区等，提高场地使用效率。配备充足的足球、训练标志桶、跨栏架、跳绳等器材，满足学生的练习需求。在足球场周边设置休息区，放置长椅、遮阳伞等设施，方便学生在课间休息和调整状态。利用校园宣传栏、文化墙等展示足球明星风采、足球运动知识和学校足球活动成果，营造浓厚的足球运动氛围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19839" y="236465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物理环境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22412" y="5826078"/>
            <a:ext cx="12248030" cy="1031922"/>
          </a:xfrm>
          <a:custGeom>
            <a:avLst/>
            <a:gdLst>
              <a:gd name="connsiteX0" fmla="*/ 0 w 12191999"/>
              <a:gd name="connsiteY0" fmla="*/ 0 h 1031906"/>
              <a:gd name="connsiteX1" fmla="*/ 97612 w 12191999"/>
              <a:gd name="connsiteY1" fmla="*/ 51085 h 1031906"/>
              <a:gd name="connsiteX2" fmla="*/ 6108700 w 12191999"/>
              <a:gd name="connsiteY2" fmla="*/ 925606 h 1031906"/>
              <a:gd name="connsiteX3" fmla="*/ 12119789 w 12191999"/>
              <a:gd name="connsiteY3" fmla="*/ 51085 h 1031906"/>
              <a:gd name="connsiteX4" fmla="*/ 12191999 w 12191999"/>
              <a:gd name="connsiteY4" fmla="*/ 13293 h 1031906"/>
              <a:gd name="connsiteX5" fmla="*/ 12191999 w 12191999"/>
              <a:gd name="connsiteY5" fmla="*/ 1031906 h 1031906"/>
              <a:gd name="connsiteX6" fmla="*/ 0 w 12191999"/>
              <a:gd name="connsiteY6" fmla="*/ 1031906 h 1031906"/>
            </a:gdLst>
            <a:ahLst/>
            <a:cxnLst/>
            <a:rect l="l" t="t" r="r" b="b"/>
            <a:pathLst>
              <a:path w="12191999" h="1031906">
                <a:moveTo>
                  <a:pt x="0" y="0"/>
                </a:moveTo>
                <a:lnTo>
                  <a:pt x="97612" y="51085"/>
                </a:lnTo>
                <a:cubicBezTo>
                  <a:pt x="1195312" y="569402"/>
                  <a:pt x="3474728" y="925606"/>
                  <a:pt x="6108700" y="925606"/>
                </a:cubicBezTo>
                <a:cubicBezTo>
                  <a:pt x="8742672" y="925606"/>
                  <a:pt x="11022088" y="569402"/>
                  <a:pt x="12119789" y="51085"/>
                </a:cubicBezTo>
                <a:lnTo>
                  <a:pt x="12191999" y="13293"/>
                </a:lnTo>
                <a:lnTo>
                  <a:pt x="12191999" y="1031906"/>
                </a:lnTo>
                <a:lnTo>
                  <a:pt x="0" y="1031906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1668780" y="2277110"/>
            <a:ext cx="8899525" cy="29730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/>
              <a:t>建立足球教学资源网站或线上学习平台，上传足球教学视频、比赛录像、战术分析资料等学习资源，供学生课后自主学习和复习。利用运动类</a:t>
            </a:r>
            <a:r>
              <a:rPr kumimoji="1" lang="en-US" altLang="zh-CN"/>
              <a:t> APP</a:t>
            </a:r>
            <a:r>
              <a:rPr kumimoji="1" lang="zh-CN" altLang="en-US"/>
              <a:t>，如记录跑步数据的</a:t>
            </a:r>
            <a:r>
              <a:rPr kumimoji="1" lang="en-US" altLang="zh-CN"/>
              <a:t> APP</a:t>
            </a:r>
            <a:r>
              <a:rPr kumimoji="1" lang="zh-CN" altLang="en-US"/>
              <a:t>、足球训练辅助</a:t>
            </a:r>
            <a:r>
              <a:rPr kumimoji="1" lang="en-US" altLang="zh-CN"/>
              <a:t> APP </a:t>
            </a:r>
            <a:r>
              <a:rPr kumimoji="1" lang="zh-CN" altLang="en-US"/>
              <a:t>等，让学生记录自己的体能训练情况和足球技术练习进展，通过数据分析了解自己的学习效果和进步情况。开展线上足球知识问答、讨论区交流等活动，促进学生之间的互动和学习经验分享，拓宽学生的学习渠道，打破时间和空间限制，实现随时随地学习足球知识和技能。</a:t>
            </a: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767080" y="1268730"/>
            <a:ext cx="10702925" cy="43878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3"/>
            </p:custDataLst>
          </p:nvPr>
        </p:nvSpPr>
        <p:spPr>
          <a:xfrm>
            <a:off x="2098675" y="1268730"/>
            <a:ext cx="8006715" cy="4387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教学资源平台</a:t>
            </a: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4"/>
            </p:custDataLst>
          </p:nvPr>
        </p:nvSpPr>
        <p:spPr>
          <a:xfrm>
            <a:off x="5663305" y="404233"/>
            <a:ext cx="720000" cy="720000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  <a:effectLst>
            <a:outerShdw blurRad="952500" sx="102000" sy="102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22860" tIns="22860" rIns="22860" bIns="22860" rtlCol="0" anchor="ctr"/>
          <a:lstStyle/>
          <a:p>
            <a:pPr algn="ctr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5"/>
            </p:custDataLst>
          </p:nvPr>
        </p:nvSpPr>
        <p:spPr>
          <a:xfrm>
            <a:off x="5849891" y="556533"/>
            <a:ext cx="442079" cy="416670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19839" y="236465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虚拟环境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516255" y="1993265"/>
            <a:ext cx="11160125" cy="3256915"/>
          </a:xfrm>
          <a:prstGeom prst="rect">
            <a:avLst/>
          </a:prstGeom>
          <a:gradFill>
            <a:gsLst>
              <a:gs pos="37000">
                <a:schemeClr val="bg1"/>
              </a:gs>
              <a:gs pos="74000">
                <a:schemeClr val="bg1">
                  <a:lumMod val="95000"/>
                </a:schemeClr>
              </a:gs>
            </a:gsLst>
            <a:lin ang="16200000" scaled="0"/>
          </a:gra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6" name="线条 1"/>
          <p:cNvCxnSpPr/>
          <p:nvPr/>
        </p:nvCxnSpPr>
        <p:spPr>
          <a:xfrm>
            <a:off x="516000" y="1700901"/>
            <a:ext cx="11160000" cy="0"/>
          </a:xfrm>
          <a:prstGeom prst="line">
            <a:avLst/>
          </a:prstGeom>
          <a:noFill/>
          <a:ln w="19050" cap="sq">
            <a:solidFill>
              <a:schemeClr val="accent1"/>
            </a:solidFill>
            <a:miter/>
            <a:tailEnd type="none"/>
          </a:ln>
        </p:spPr>
      </p:cxnSp>
      <p:sp>
        <p:nvSpPr>
          <p:cNvPr id="10" name="标题 1"/>
          <p:cNvSpPr txBox="1"/>
          <p:nvPr/>
        </p:nvSpPr>
        <p:spPr>
          <a:xfrm>
            <a:off x="658495" y="2204720"/>
            <a:ext cx="11188700" cy="43580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 sz="2400"/>
              <a:t>组建学校足球社团、足球队，定期组织社团活动和校队训练，为热爱足球的学生提供更专业的训练和交流平台，培养学生的团队归属感和荣誉感。邀请足球专业人士，如退役足球运动员、足球教练等来校举办讲座、开展训练指导，让学生接触到更专业的足球知识和训练方法，激发学生的学习热情和对足球运动的向往。组织足球文化节、足球主题班会等活动，通过足球绘画比赛、足球征文比赛、足球知识竞赛等形式，丰富校园足球文化生活，提高学生对足球运动的认知和参与度，营造积极向上、团结协作的足球人文环境。</a:t>
            </a:r>
            <a:endParaRPr kumimoji="1" lang="zh-CN" altLang="en-US" sz="2400"/>
          </a:p>
        </p:txBody>
      </p:sp>
      <p:sp>
        <p:nvSpPr>
          <p:cNvPr id="16" name="标题 1"/>
          <p:cNvSpPr txBox="1"/>
          <p:nvPr/>
        </p:nvSpPr>
        <p:spPr>
          <a:xfrm>
            <a:off x="519839" y="236465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人文环境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0617200" y="-546100"/>
            <a:ext cx="1689100" cy="345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noFill/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BY YUSHEN</a:t>
            </a: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617200" y="-546100"/>
            <a:ext cx="1689100" cy="345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noFill/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BY YUSHEN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083145" y="2438682"/>
            <a:ext cx="5108855" cy="4419318"/>
          </a:xfrm>
          <a:custGeom>
            <a:avLst/>
            <a:gdLst>
              <a:gd name="connsiteX0" fmla="*/ 5108855 w 5108855"/>
              <a:gd name="connsiteY0" fmla="*/ 0 h 4419318"/>
              <a:gd name="connsiteX1" fmla="*/ 5108855 w 5108855"/>
              <a:gd name="connsiteY1" fmla="*/ 4419318 h 4419318"/>
              <a:gd name="connsiteX2" fmla="*/ 0 w 5108855"/>
              <a:gd name="connsiteY2" fmla="*/ 4419318 h 4419318"/>
              <a:gd name="connsiteX3" fmla="*/ 51263 w 5108855"/>
              <a:gd name="connsiteY3" fmla="*/ 4403826 h 4419318"/>
              <a:gd name="connsiteX4" fmla="*/ 670550 w 5108855"/>
              <a:gd name="connsiteY4" fmla="*/ 3870486 h 4419318"/>
              <a:gd name="connsiteX5" fmla="*/ 1274687 w 5108855"/>
              <a:gd name="connsiteY5" fmla="*/ 3702095 h 4419318"/>
              <a:gd name="connsiteX6" fmla="*/ 2097369 w 5108855"/>
              <a:gd name="connsiteY6" fmla="*/ 2703159 h 4419318"/>
              <a:gd name="connsiteX7" fmla="*/ 2761200 w 5108855"/>
              <a:gd name="connsiteY7" fmla="*/ 1623336 h 4419318"/>
              <a:gd name="connsiteX8" fmla="*/ 3764594 w 5108855"/>
              <a:gd name="connsiteY8" fmla="*/ 897749 h 4419318"/>
              <a:gd name="connsiteX9" fmla="*/ 5100263 w 5108855"/>
              <a:gd name="connsiteY9" fmla="*/ 592 h 4419318"/>
            </a:gdLst>
            <a:ahLst/>
            <a:cxnLst/>
            <a:rect l="l" t="t" r="r" b="b"/>
            <a:pathLst>
              <a:path w="5108855" h="4419318">
                <a:moveTo>
                  <a:pt x="5108855" y="0"/>
                </a:moveTo>
                <a:lnTo>
                  <a:pt x="5108855" y="4419318"/>
                </a:lnTo>
                <a:lnTo>
                  <a:pt x="0" y="4419318"/>
                </a:lnTo>
                <a:lnTo>
                  <a:pt x="51263" y="4403826"/>
                </a:lnTo>
                <a:cubicBezTo>
                  <a:pt x="400784" y="4273702"/>
                  <a:pt x="587086" y="4053957"/>
                  <a:pt x="670550" y="3870486"/>
                </a:cubicBezTo>
                <a:cubicBezTo>
                  <a:pt x="781836" y="3625859"/>
                  <a:pt x="1115694" y="3546889"/>
                  <a:pt x="1274687" y="3702095"/>
                </a:cubicBezTo>
                <a:cubicBezTo>
                  <a:pt x="1107735" y="3015345"/>
                  <a:pt x="1680083" y="2725407"/>
                  <a:pt x="2097369" y="2703159"/>
                </a:cubicBezTo>
                <a:cubicBezTo>
                  <a:pt x="2514654" y="2680912"/>
                  <a:pt x="2626084" y="2492766"/>
                  <a:pt x="2761200" y="1623336"/>
                </a:cubicBezTo>
                <a:cubicBezTo>
                  <a:pt x="2896316" y="753907"/>
                  <a:pt x="3675316" y="795046"/>
                  <a:pt x="3764594" y="897749"/>
                </a:cubicBezTo>
                <a:cubicBezTo>
                  <a:pt x="4030558" y="181559"/>
                  <a:pt x="4754777" y="31073"/>
                  <a:pt x="5100263" y="59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26495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87780" y="6295042"/>
            <a:ext cx="102516" cy="136678"/>
          </a:xfrm>
          <a:custGeom>
            <a:avLst/>
            <a:gdLst>
              <a:gd name="T0" fmla="*/ 648 w 7770"/>
              <a:gd name="T1" fmla="*/ 0 h 10360"/>
              <a:gd name="T2" fmla="*/ 7123 w 7770"/>
              <a:gd name="T3" fmla="*/ 0 h 10360"/>
              <a:gd name="T4" fmla="*/ 7770 w 7770"/>
              <a:gd name="T5" fmla="*/ 647 h 10360"/>
              <a:gd name="T6" fmla="*/ 7770 w 7770"/>
              <a:gd name="T7" fmla="*/ 9712 h 10360"/>
              <a:gd name="T8" fmla="*/ 7123 w 7770"/>
              <a:gd name="T9" fmla="*/ 10360 h 10360"/>
              <a:gd name="T10" fmla="*/ 648 w 7770"/>
              <a:gd name="T11" fmla="*/ 10360 h 10360"/>
              <a:gd name="T12" fmla="*/ 0 w 7770"/>
              <a:gd name="T13" fmla="*/ 9712 h 10360"/>
              <a:gd name="T14" fmla="*/ 0 w 7770"/>
              <a:gd name="T15" fmla="*/ 647 h 10360"/>
              <a:gd name="T16" fmla="*/ 648 w 7770"/>
              <a:gd name="T17" fmla="*/ 0 h 10360"/>
              <a:gd name="T18" fmla="*/ 1295 w 7770"/>
              <a:gd name="T19" fmla="*/ 1293 h 10360"/>
              <a:gd name="T20" fmla="*/ 1295 w 7770"/>
              <a:gd name="T21" fmla="*/ 8416 h 10360"/>
              <a:gd name="T22" fmla="*/ 6475 w 7770"/>
              <a:gd name="T23" fmla="*/ 8416 h 10360"/>
              <a:gd name="T24" fmla="*/ 6475 w 7770"/>
              <a:gd name="T25" fmla="*/ 1293 h 10360"/>
              <a:gd name="T26" fmla="*/ 1295 w 7770"/>
              <a:gd name="T27" fmla="*/ 1293 h 10360"/>
              <a:gd name="T28" fmla="*/ 3890 w 7770"/>
              <a:gd name="T29" fmla="*/ 8902 h 10360"/>
              <a:gd name="T30" fmla="*/ 3405 w 7770"/>
              <a:gd name="T31" fmla="*/ 9387 h 10360"/>
              <a:gd name="T32" fmla="*/ 3890 w 7770"/>
              <a:gd name="T33" fmla="*/ 9872 h 10360"/>
              <a:gd name="T34" fmla="*/ 4375 w 7770"/>
              <a:gd name="T35" fmla="*/ 9387 h 10360"/>
              <a:gd name="T36" fmla="*/ 3890 w 7770"/>
              <a:gd name="T37" fmla="*/ 8902 h 10360"/>
              <a:gd name="T38" fmla="*/ 3413 w 7770"/>
              <a:gd name="T39" fmla="*/ 5486 h 10360"/>
              <a:gd name="T40" fmla="*/ 5026 w 7770"/>
              <a:gd name="T41" fmla="*/ 3825 h 10360"/>
              <a:gd name="T42" fmla="*/ 5683 w 7770"/>
              <a:gd name="T43" fmla="*/ 3815 h 10360"/>
              <a:gd name="T44" fmla="*/ 5688 w 7770"/>
              <a:gd name="T45" fmla="*/ 3820 h 10360"/>
              <a:gd name="T46" fmla="*/ 5692 w 7770"/>
              <a:gd name="T47" fmla="*/ 4491 h 10360"/>
              <a:gd name="T48" fmla="*/ 3769 w 7770"/>
              <a:gd name="T49" fmla="*/ 6472 h 10360"/>
              <a:gd name="T50" fmla="*/ 3636 w 7770"/>
              <a:gd name="T51" fmla="*/ 6567 h 10360"/>
              <a:gd name="T52" fmla="*/ 3081 w 7770"/>
              <a:gd name="T53" fmla="*/ 6485 h 10360"/>
              <a:gd name="T54" fmla="*/ 2081 w 7770"/>
              <a:gd name="T55" fmla="*/ 5486 h 10360"/>
              <a:gd name="T56" fmla="*/ 2103 w 7770"/>
              <a:gd name="T57" fmla="*/ 4820 h 10360"/>
              <a:gd name="T58" fmla="*/ 2748 w 7770"/>
              <a:gd name="T59" fmla="*/ 4820 h 10360"/>
              <a:gd name="T60" fmla="*/ 3413 w 7770"/>
              <a:gd name="T61" fmla="*/ 5486 h 10360"/>
            </a:gdLst>
            <a:ahLst/>
            <a:cxnLst/>
            <a:rect l="0" t="0" r="r" b="b"/>
            <a:pathLst>
              <a:path w="7770" h="10360">
                <a:moveTo>
                  <a:pt x="648" y="0"/>
                </a:moveTo>
                <a:lnTo>
                  <a:pt x="7123" y="0"/>
                </a:lnTo>
                <a:cubicBezTo>
                  <a:pt x="7480" y="0"/>
                  <a:pt x="7770" y="290"/>
                  <a:pt x="7770" y="647"/>
                </a:cubicBezTo>
                <a:lnTo>
                  <a:pt x="7770" y="9712"/>
                </a:lnTo>
                <a:cubicBezTo>
                  <a:pt x="7770" y="10070"/>
                  <a:pt x="7480" y="10360"/>
                  <a:pt x="7123" y="10360"/>
                </a:cubicBezTo>
                <a:lnTo>
                  <a:pt x="648" y="10360"/>
                </a:lnTo>
                <a:cubicBezTo>
                  <a:pt x="290" y="10360"/>
                  <a:pt x="0" y="10070"/>
                  <a:pt x="0" y="9712"/>
                </a:cubicBezTo>
                <a:lnTo>
                  <a:pt x="0" y="647"/>
                </a:lnTo>
                <a:cubicBezTo>
                  <a:pt x="0" y="288"/>
                  <a:pt x="290" y="0"/>
                  <a:pt x="648" y="0"/>
                </a:cubicBezTo>
                <a:close/>
                <a:moveTo>
                  <a:pt x="1295" y="1293"/>
                </a:moveTo>
                <a:lnTo>
                  <a:pt x="1295" y="8416"/>
                </a:lnTo>
                <a:lnTo>
                  <a:pt x="6475" y="8416"/>
                </a:lnTo>
                <a:lnTo>
                  <a:pt x="6475" y="1293"/>
                </a:lnTo>
                <a:lnTo>
                  <a:pt x="1295" y="1293"/>
                </a:lnTo>
                <a:close/>
                <a:moveTo>
                  <a:pt x="3890" y="8902"/>
                </a:moveTo>
                <a:cubicBezTo>
                  <a:pt x="3621" y="8902"/>
                  <a:pt x="3405" y="9120"/>
                  <a:pt x="3405" y="9387"/>
                </a:cubicBezTo>
                <a:cubicBezTo>
                  <a:pt x="3405" y="9656"/>
                  <a:pt x="3622" y="9872"/>
                  <a:pt x="3890" y="9872"/>
                </a:cubicBezTo>
                <a:cubicBezTo>
                  <a:pt x="4157" y="9872"/>
                  <a:pt x="4375" y="9655"/>
                  <a:pt x="4375" y="9387"/>
                </a:cubicBezTo>
                <a:cubicBezTo>
                  <a:pt x="4376" y="9120"/>
                  <a:pt x="4159" y="8902"/>
                  <a:pt x="3890" y="8902"/>
                </a:cubicBezTo>
                <a:close/>
                <a:moveTo>
                  <a:pt x="3413" y="5486"/>
                </a:moveTo>
                <a:lnTo>
                  <a:pt x="5026" y="3825"/>
                </a:lnTo>
                <a:cubicBezTo>
                  <a:pt x="5205" y="3641"/>
                  <a:pt x="5499" y="3636"/>
                  <a:pt x="5683" y="3815"/>
                </a:cubicBezTo>
                <a:lnTo>
                  <a:pt x="5688" y="3820"/>
                </a:lnTo>
                <a:cubicBezTo>
                  <a:pt x="5872" y="4005"/>
                  <a:pt x="5874" y="4303"/>
                  <a:pt x="5692" y="4491"/>
                </a:cubicBezTo>
                <a:lnTo>
                  <a:pt x="3769" y="6472"/>
                </a:lnTo>
                <a:cubicBezTo>
                  <a:pt x="3730" y="6511"/>
                  <a:pt x="3685" y="6543"/>
                  <a:pt x="3636" y="6567"/>
                </a:cubicBezTo>
                <a:cubicBezTo>
                  <a:pt x="3453" y="6665"/>
                  <a:pt x="3228" y="6631"/>
                  <a:pt x="3081" y="6485"/>
                </a:cubicBezTo>
                <a:lnTo>
                  <a:pt x="2081" y="5486"/>
                </a:lnTo>
                <a:cubicBezTo>
                  <a:pt x="1904" y="5296"/>
                  <a:pt x="1913" y="4997"/>
                  <a:pt x="2103" y="4820"/>
                </a:cubicBezTo>
                <a:cubicBezTo>
                  <a:pt x="2284" y="4650"/>
                  <a:pt x="2566" y="4650"/>
                  <a:pt x="2748" y="4820"/>
                </a:cubicBezTo>
                <a:lnTo>
                  <a:pt x="3413" y="5486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58198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02394" y="6295120"/>
            <a:ext cx="136678" cy="136521"/>
          </a:xfrm>
          <a:custGeom>
            <a:avLst/>
            <a:gdLst>
              <a:gd name="T0" fmla="*/ 10906 w 12797"/>
              <a:gd name="T1" fmla="*/ 1875 h 12781"/>
              <a:gd name="T2" fmla="*/ 6391 w 12797"/>
              <a:gd name="T3" fmla="*/ 0 h 12781"/>
              <a:gd name="T4" fmla="*/ 1875 w 12797"/>
              <a:gd name="T5" fmla="*/ 1875 h 12781"/>
              <a:gd name="T6" fmla="*/ 1234 w 12797"/>
              <a:gd name="T7" fmla="*/ 2625 h 12781"/>
              <a:gd name="T8" fmla="*/ 0 w 12797"/>
              <a:gd name="T9" fmla="*/ 6391 h 12781"/>
              <a:gd name="T10" fmla="*/ 1875 w 12797"/>
              <a:gd name="T11" fmla="*/ 10906 h 12781"/>
              <a:gd name="T12" fmla="*/ 6391 w 12797"/>
              <a:gd name="T13" fmla="*/ 12781 h 12781"/>
              <a:gd name="T14" fmla="*/ 10906 w 12797"/>
              <a:gd name="T15" fmla="*/ 10906 h 12781"/>
              <a:gd name="T16" fmla="*/ 12781 w 12797"/>
              <a:gd name="T17" fmla="*/ 6391 h 12781"/>
              <a:gd name="T18" fmla="*/ 11219 w 12797"/>
              <a:gd name="T19" fmla="*/ 9484 h 12781"/>
              <a:gd name="T20" fmla="*/ 9906 w 12797"/>
              <a:gd name="T21" fmla="*/ 6719 h 12781"/>
              <a:gd name="T22" fmla="*/ 11219 w 12797"/>
              <a:gd name="T23" fmla="*/ 9484 h 12781"/>
              <a:gd name="T24" fmla="*/ 2891 w 12797"/>
              <a:gd name="T25" fmla="*/ 6734 h 12781"/>
              <a:gd name="T26" fmla="*/ 1578 w 12797"/>
              <a:gd name="T27" fmla="*/ 9500 h 12781"/>
              <a:gd name="T28" fmla="*/ 1609 w 12797"/>
              <a:gd name="T29" fmla="*/ 3250 h 12781"/>
              <a:gd name="T30" fmla="*/ 2891 w 12797"/>
              <a:gd name="T31" fmla="*/ 6063 h 12781"/>
              <a:gd name="T32" fmla="*/ 1609 w 12797"/>
              <a:gd name="T33" fmla="*/ 3250 h 12781"/>
              <a:gd name="T34" fmla="*/ 3563 w 12797"/>
              <a:gd name="T35" fmla="*/ 6063 h 12781"/>
              <a:gd name="T36" fmla="*/ 6063 w 12797"/>
              <a:gd name="T37" fmla="*/ 4203 h 12781"/>
              <a:gd name="T38" fmla="*/ 6063 w 12797"/>
              <a:gd name="T39" fmla="*/ 6734 h 12781"/>
              <a:gd name="T40" fmla="*/ 3813 w 12797"/>
              <a:gd name="T41" fmla="*/ 8750 h 12781"/>
              <a:gd name="T42" fmla="*/ 6063 w 12797"/>
              <a:gd name="T43" fmla="*/ 6734 h 12781"/>
              <a:gd name="T44" fmla="*/ 9234 w 12797"/>
              <a:gd name="T45" fmla="*/ 6734 h 12781"/>
              <a:gd name="T46" fmla="*/ 6734 w 12797"/>
              <a:gd name="T47" fmla="*/ 8516 h 12781"/>
              <a:gd name="T48" fmla="*/ 6734 w 12797"/>
              <a:gd name="T49" fmla="*/ 6063 h 12781"/>
              <a:gd name="T50" fmla="*/ 8969 w 12797"/>
              <a:gd name="T51" fmla="*/ 3969 h 12781"/>
              <a:gd name="T52" fmla="*/ 6734 w 12797"/>
              <a:gd name="T53" fmla="*/ 6063 h 12781"/>
              <a:gd name="T54" fmla="*/ 6734 w 12797"/>
              <a:gd name="T55" fmla="*/ 719 h 12781"/>
              <a:gd name="T56" fmla="*/ 8344 w 12797"/>
              <a:gd name="T57" fmla="*/ 2266 h 12781"/>
              <a:gd name="T58" fmla="*/ 6734 w 12797"/>
              <a:gd name="T59" fmla="*/ 3531 h 12781"/>
              <a:gd name="T60" fmla="*/ 6063 w 12797"/>
              <a:gd name="T61" fmla="*/ 719 h 12781"/>
              <a:gd name="T62" fmla="*/ 4016 w 12797"/>
              <a:gd name="T63" fmla="*/ 3313 h 12781"/>
              <a:gd name="T64" fmla="*/ 5375 w 12797"/>
              <a:gd name="T65" fmla="*/ 1078 h 12781"/>
              <a:gd name="T66" fmla="*/ 6063 w 12797"/>
              <a:gd name="T67" fmla="*/ 12078 h 12781"/>
              <a:gd name="T68" fmla="*/ 4453 w 12797"/>
              <a:gd name="T69" fmla="*/ 10531 h 12781"/>
              <a:gd name="T70" fmla="*/ 6063 w 12797"/>
              <a:gd name="T71" fmla="*/ 9188 h 12781"/>
              <a:gd name="T72" fmla="*/ 6734 w 12797"/>
              <a:gd name="T73" fmla="*/ 12078 h 12781"/>
              <a:gd name="T74" fmla="*/ 8797 w 12797"/>
              <a:gd name="T75" fmla="*/ 9406 h 12781"/>
              <a:gd name="T76" fmla="*/ 7422 w 12797"/>
              <a:gd name="T77" fmla="*/ 11719 h 12781"/>
              <a:gd name="T78" fmla="*/ 9625 w 12797"/>
              <a:gd name="T79" fmla="*/ 3828 h 12781"/>
              <a:gd name="T80" fmla="*/ 12125 w 12797"/>
              <a:gd name="T81" fmla="*/ 6063 h 12781"/>
              <a:gd name="T82" fmla="*/ 10438 w 12797"/>
              <a:gd name="T83" fmla="*/ 2344 h 12781"/>
              <a:gd name="T84" fmla="*/ 9438 w 12797"/>
              <a:gd name="T85" fmla="*/ 3172 h 12781"/>
              <a:gd name="T86" fmla="*/ 8297 w 12797"/>
              <a:gd name="T87" fmla="*/ 1000 h 12781"/>
              <a:gd name="T88" fmla="*/ 4484 w 12797"/>
              <a:gd name="T89" fmla="*/ 1000 h 12781"/>
              <a:gd name="T90" fmla="*/ 3344 w 12797"/>
              <a:gd name="T91" fmla="*/ 3172 h 12781"/>
              <a:gd name="T92" fmla="*/ 2344 w 12797"/>
              <a:gd name="T93" fmla="*/ 2344 h 12781"/>
              <a:gd name="T94" fmla="*/ 2344 w 12797"/>
              <a:gd name="T95" fmla="*/ 10438 h 12781"/>
              <a:gd name="T96" fmla="*/ 3328 w 12797"/>
              <a:gd name="T97" fmla="*/ 9547 h 12781"/>
              <a:gd name="T98" fmla="*/ 4484 w 12797"/>
              <a:gd name="T99" fmla="*/ 11781 h 12781"/>
              <a:gd name="T100" fmla="*/ 8297 w 12797"/>
              <a:gd name="T101" fmla="*/ 11797 h 12781"/>
              <a:gd name="T102" fmla="*/ 9453 w 12797"/>
              <a:gd name="T103" fmla="*/ 9563 h 12781"/>
              <a:gd name="T104" fmla="*/ 10438 w 12797"/>
              <a:gd name="T105" fmla="*/ 10453 h 12781"/>
            </a:gdLst>
            <a:ahLst/>
            <a:cxnLst/>
            <a:rect l="0" t="0" r="r" b="b"/>
            <a:pathLst>
              <a:path w="12797" h="12781">
                <a:moveTo>
                  <a:pt x="12281" y="3906"/>
                </a:moveTo>
                <a:cubicBezTo>
                  <a:pt x="11953" y="3141"/>
                  <a:pt x="11500" y="2453"/>
                  <a:pt x="10906" y="1875"/>
                </a:cubicBezTo>
                <a:cubicBezTo>
                  <a:pt x="10313" y="1281"/>
                  <a:pt x="9641" y="828"/>
                  <a:pt x="8875" y="500"/>
                </a:cubicBezTo>
                <a:cubicBezTo>
                  <a:pt x="8094" y="172"/>
                  <a:pt x="7266" y="0"/>
                  <a:pt x="6391" y="0"/>
                </a:cubicBezTo>
                <a:cubicBezTo>
                  <a:pt x="5531" y="0"/>
                  <a:pt x="4688" y="172"/>
                  <a:pt x="3906" y="500"/>
                </a:cubicBezTo>
                <a:cubicBezTo>
                  <a:pt x="3141" y="828"/>
                  <a:pt x="2453" y="1281"/>
                  <a:pt x="1875" y="1875"/>
                </a:cubicBezTo>
                <a:cubicBezTo>
                  <a:pt x="1641" y="2109"/>
                  <a:pt x="1438" y="2344"/>
                  <a:pt x="1250" y="2594"/>
                </a:cubicBezTo>
                <a:cubicBezTo>
                  <a:pt x="1250" y="2594"/>
                  <a:pt x="1234" y="2609"/>
                  <a:pt x="1234" y="2625"/>
                </a:cubicBezTo>
                <a:cubicBezTo>
                  <a:pt x="938" y="3016"/>
                  <a:pt x="703" y="3453"/>
                  <a:pt x="500" y="3906"/>
                </a:cubicBezTo>
                <a:cubicBezTo>
                  <a:pt x="172" y="4688"/>
                  <a:pt x="0" y="5531"/>
                  <a:pt x="0" y="6391"/>
                </a:cubicBezTo>
                <a:cubicBezTo>
                  <a:pt x="0" y="7250"/>
                  <a:pt x="172" y="8094"/>
                  <a:pt x="500" y="8875"/>
                </a:cubicBezTo>
                <a:cubicBezTo>
                  <a:pt x="828" y="9641"/>
                  <a:pt x="1281" y="10328"/>
                  <a:pt x="1875" y="10906"/>
                </a:cubicBezTo>
                <a:cubicBezTo>
                  <a:pt x="2469" y="11484"/>
                  <a:pt x="3141" y="11953"/>
                  <a:pt x="3906" y="12281"/>
                </a:cubicBezTo>
                <a:cubicBezTo>
                  <a:pt x="4688" y="12609"/>
                  <a:pt x="5531" y="12781"/>
                  <a:pt x="6391" y="12781"/>
                </a:cubicBezTo>
                <a:cubicBezTo>
                  <a:pt x="7250" y="12781"/>
                  <a:pt x="8094" y="12609"/>
                  <a:pt x="8875" y="12281"/>
                </a:cubicBezTo>
                <a:cubicBezTo>
                  <a:pt x="9641" y="11953"/>
                  <a:pt x="10328" y="11500"/>
                  <a:pt x="10906" y="10906"/>
                </a:cubicBezTo>
                <a:cubicBezTo>
                  <a:pt x="11500" y="10313"/>
                  <a:pt x="11953" y="9641"/>
                  <a:pt x="12281" y="8875"/>
                </a:cubicBezTo>
                <a:cubicBezTo>
                  <a:pt x="12609" y="8094"/>
                  <a:pt x="12781" y="7250"/>
                  <a:pt x="12781" y="6391"/>
                </a:cubicBezTo>
                <a:cubicBezTo>
                  <a:pt x="12797" y="5531"/>
                  <a:pt x="12625" y="4688"/>
                  <a:pt x="12281" y="3906"/>
                </a:cubicBezTo>
                <a:close/>
                <a:moveTo>
                  <a:pt x="11219" y="9484"/>
                </a:moveTo>
                <a:cubicBezTo>
                  <a:pt x="10766" y="9250"/>
                  <a:pt x="10234" y="9047"/>
                  <a:pt x="9641" y="8891"/>
                </a:cubicBezTo>
                <a:cubicBezTo>
                  <a:pt x="9797" y="8203"/>
                  <a:pt x="9891" y="7469"/>
                  <a:pt x="9906" y="6719"/>
                </a:cubicBezTo>
                <a:lnTo>
                  <a:pt x="12109" y="6719"/>
                </a:lnTo>
                <a:cubicBezTo>
                  <a:pt x="12047" y="7719"/>
                  <a:pt x="11734" y="8672"/>
                  <a:pt x="11219" y="9484"/>
                </a:cubicBezTo>
                <a:close/>
                <a:moveTo>
                  <a:pt x="688" y="6734"/>
                </a:moveTo>
                <a:lnTo>
                  <a:pt x="2891" y="6734"/>
                </a:lnTo>
                <a:cubicBezTo>
                  <a:pt x="2906" y="7484"/>
                  <a:pt x="3000" y="8219"/>
                  <a:pt x="3156" y="8906"/>
                </a:cubicBezTo>
                <a:cubicBezTo>
                  <a:pt x="2563" y="9063"/>
                  <a:pt x="2031" y="9266"/>
                  <a:pt x="1578" y="9500"/>
                </a:cubicBezTo>
                <a:cubicBezTo>
                  <a:pt x="1047" y="8672"/>
                  <a:pt x="734" y="7719"/>
                  <a:pt x="688" y="6734"/>
                </a:cubicBezTo>
                <a:close/>
                <a:moveTo>
                  <a:pt x="1609" y="3250"/>
                </a:moveTo>
                <a:cubicBezTo>
                  <a:pt x="2063" y="3484"/>
                  <a:pt x="2578" y="3672"/>
                  <a:pt x="3172" y="3828"/>
                </a:cubicBezTo>
                <a:cubicBezTo>
                  <a:pt x="3000" y="4531"/>
                  <a:pt x="2906" y="5281"/>
                  <a:pt x="2891" y="6063"/>
                </a:cubicBezTo>
                <a:lnTo>
                  <a:pt x="688" y="6063"/>
                </a:lnTo>
                <a:cubicBezTo>
                  <a:pt x="734" y="5047"/>
                  <a:pt x="1063" y="4078"/>
                  <a:pt x="1609" y="3250"/>
                </a:cubicBezTo>
                <a:close/>
                <a:moveTo>
                  <a:pt x="6063" y="6063"/>
                </a:moveTo>
                <a:lnTo>
                  <a:pt x="3563" y="6063"/>
                </a:lnTo>
                <a:cubicBezTo>
                  <a:pt x="3578" y="5328"/>
                  <a:pt x="3672" y="4625"/>
                  <a:pt x="3828" y="3969"/>
                </a:cubicBezTo>
                <a:cubicBezTo>
                  <a:pt x="4531" y="4109"/>
                  <a:pt x="5281" y="4188"/>
                  <a:pt x="6063" y="4203"/>
                </a:cubicBezTo>
                <a:lnTo>
                  <a:pt x="6063" y="6063"/>
                </a:lnTo>
                <a:close/>
                <a:moveTo>
                  <a:pt x="6063" y="6734"/>
                </a:moveTo>
                <a:lnTo>
                  <a:pt x="6063" y="8516"/>
                </a:lnTo>
                <a:cubicBezTo>
                  <a:pt x="5281" y="8531"/>
                  <a:pt x="4531" y="8609"/>
                  <a:pt x="3813" y="8750"/>
                </a:cubicBezTo>
                <a:cubicBezTo>
                  <a:pt x="3672" y="8125"/>
                  <a:pt x="3578" y="7438"/>
                  <a:pt x="3563" y="6734"/>
                </a:cubicBezTo>
                <a:lnTo>
                  <a:pt x="6063" y="6734"/>
                </a:lnTo>
                <a:close/>
                <a:moveTo>
                  <a:pt x="6734" y="6734"/>
                </a:moveTo>
                <a:lnTo>
                  <a:pt x="9234" y="6734"/>
                </a:lnTo>
                <a:cubicBezTo>
                  <a:pt x="9219" y="7438"/>
                  <a:pt x="9125" y="8125"/>
                  <a:pt x="8984" y="8750"/>
                </a:cubicBezTo>
                <a:cubicBezTo>
                  <a:pt x="8281" y="8609"/>
                  <a:pt x="7516" y="8531"/>
                  <a:pt x="6734" y="8516"/>
                </a:cubicBezTo>
                <a:lnTo>
                  <a:pt x="6734" y="6734"/>
                </a:lnTo>
                <a:close/>
                <a:moveTo>
                  <a:pt x="6734" y="6063"/>
                </a:moveTo>
                <a:lnTo>
                  <a:pt x="6734" y="4203"/>
                </a:lnTo>
                <a:cubicBezTo>
                  <a:pt x="7516" y="4188"/>
                  <a:pt x="8266" y="4109"/>
                  <a:pt x="8969" y="3969"/>
                </a:cubicBezTo>
                <a:cubicBezTo>
                  <a:pt x="9125" y="4625"/>
                  <a:pt x="9219" y="5328"/>
                  <a:pt x="9234" y="6063"/>
                </a:cubicBezTo>
                <a:lnTo>
                  <a:pt x="6734" y="6063"/>
                </a:lnTo>
                <a:close/>
                <a:moveTo>
                  <a:pt x="6734" y="3531"/>
                </a:moveTo>
                <a:lnTo>
                  <a:pt x="6734" y="719"/>
                </a:lnTo>
                <a:cubicBezTo>
                  <a:pt x="6969" y="781"/>
                  <a:pt x="7203" y="891"/>
                  <a:pt x="7422" y="1078"/>
                </a:cubicBezTo>
                <a:cubicBezTo>
                  <a:pt x="7766" y="1359"/>
                  <a:pt x="8078" y="1750"/>
                  <a:pt x="8344" y="2266"/>
                </a:cubicBezTo>
                <a:cubicBezTo>
                  <a:pt x="8516" y="2594"/>
                  <a:pt x="8656" y="2938"/>
                  <a:pt x="8781" y="3313"/>
                </a:cubicBezTo>
                <a:cubicBezTo>
                  <a:pt x="8141" y="3438"/>
                  <a:pt x="7453" y="3516"/>
                  <a:pt x="6734" y="3531"/>
                </a:cubicBezTo>
                <a:close/>
                <a:moveTo>
                  <a:pt x="5375" y="1078"/>
                </a:moveTo>
                <a:cubicBezTo>
                  <a:pt x="5594" y="891"/>
                  <a:pt x="5828" y="781"/>
                  <a:pt x="6063" y="719"/>
                </a:cubicBezTo>
                <a:lnTo>
                  <a:pt x="6063" y="3531"/>
                </a:lnTo>
                <a:cubicBezTo>
                  <a:pt x="5344" y="3516"/>
                  <a:pt x="4656" y="3438"/>
                  <a:pt x="4016" y="3313"/>
                </a:cubicBezTo>
                <a:cubicBezTo>
                  <a:pt x="4141" y="2938"/>
                  <a:pt x="4281" y="2578"/>
                  <a:pt x="4453" y="2266"/>
                </a:cubicBezTo>
                <a:cubicBezTo>
                  <a:pt x="4719" y="1750"/>
                  <a:pt x="5031" y="1344"/>
                  <a:pt x="5375" y="1078"/>
                </a:cubicBezTo>
                <a:close/>
                <a:moveTo>
                  <a:pt x="6063" y="9188"/>
                </a:moveTo>
                <a:lnTo>
                  <a:pt x="6063" y="12078"/>
                </a:lnTo>
                <a:cubicBezTo>
                  <a:pt x="5828" y="12016"/>
                  <a:pt x="5594" y="11906"/>
                  <a:pt x="5375" y="11719"/>
                </a:cubicBezTo>
                <a:cubicBezTo>
                  <a:pt x="5031" y="11438"/>
                  <a:pt x="4719" y="11047"/>
                  <a:pt x="4453" y="10531"/>
                </a:cubicBezTo>
                <a:cubicBezTo>
                  <a:pt x="4281" y="10188"/>
                  <a:pt x="4125" y="9813"/>
                  <a:pt x="4000" y="9406"/>
                </a:cubicBezTo>
                <a:cubicBezTo>
                  <a:pt x="4641" y="9281"/>
                  <a:pt x="5344" y="9203"/>
                  <a:pt x="6063" y="9188"/>
                </a:cubicBezTo>
                <a:close/>
                <a:moveTo>
                  <a:pt x="7422" y="11719"/>
                </a:moveTo>
                <a:cubicBezTo>
                  <a:pt x="7203" y="11906"/>
                  <a:pt x="6969" y="12016"/>
                  <a:pt x="6734" y="12078"/>
                </a:cubicBezTo>
                <a:lnTo>
                  <a:pt x="6734" y="9188"/>
                </a:lnTo>
                <a:cubicBezTo>
                  <a:pt x="7453" y="9203"/>
                  <a:pt x="8156" y="9281"/>
                  <a:pt x="8797" y="9406"/>
                </a:cubicBezTo>
                <a:cubicBezTo>
                  <a:pt x="8672" y="9813"/>
                  <a:pt x="8516" y="10188"/>
                  <a:pt x="8344" y="10531"/>
                </a:cubicBezTo>
                <a:cubicBezTo>
                  <a:pt x="8078" y="11047"/>
                  <a:pt x="7766" y="11438"/>
                  <a:pt x="7422" y="11719"/>
                </a:cubicBezTo>
                <a:close/>
                <a:moveTo>
                  <a:pt x="9906" y="6063"/>
                </a:moveTo>
                <a:cubicBezTo>
                  <a:pt x="9891" y="5281"/>
                  <a:pt x="9781" y="4531"/>
                  <a:pt x="9625" y="3828"/>
                </a:cubicBezTo>
                <a:cubicBezTo>
                  <a:pt x="10203" y="3672"/>
                  <a:pt x="10734" y="3484"/>
                  <a:pt x="11188" y="3250"/>
                </a:cubicBezTo>
                <a:cubicBezTo>
                  <a:pt x="11734" y="4078"/>
                  <a:pt x="12063" y="5047"/>
                  <a:pt x="12125" y="6063"/>
                </a:cubicBezTo>
                <a:lnTo>
                  <a:pt x="9906" y="6063"/>
                </a:lnTo>
                <a:close/>
                <a:moveTo>
                  <a:pt x="10438" y="2344"/>
                </a:moveTo>
                <a:cubicBezTo>
                  <a:pt x="10547" y="2453"/>
                  <a:pt x="10656" y="2578"/>
                  <a:pt x="10766" y="2703"/>
                </a:cubicBezTo>
                <a:cubicBezTo>
                  <a:pt x="10375" y="2891"/>
                  <a:pt x="9938" y="3047"/>
                  <a:pt x="9438" y="3172"/>
                </a:cubicBezTo>
                <a:cubicBezTo>
                  <a:pt x="9297" y="2734"/>
                  <a:pt x="9125" y="2328"/>
                  <a:pt x="8938" y="1953"/>
                </a:cubicBezTo>
                <a:cubicBezTo>
                  <a:pt x="8750" y="1578"/>
                  <a:pt x="8531" y="1266"/>
                  <a:pt x="8297" y="1000"/>
                </a:cubicBezTo>
                <a:cubicBezTo>
                  <a:pt x="9094" y="1281"/>
                  <a:pt x="9828" y="1734"/>
                  <a:pt x="10438" y="2344"/>
                </a:cubicBezTo>
                <a:close/>
                <a:moveTo>
                  <a:pt x="4484" y="1000"/>
                </a:moveTo>
                <a:cubicBezTo>
                  <a:pt x="4250" y="1266"/>
                  <a:pt x="4031" y="1594"/>
                  <a:pt x="3844" y="1953"/>
                </a:cubicBezTo>
                <a:cubicBezTo>
                  <a:pt x="3656" y="2328"/>
                  <a:pt x="3484" y="2734"/>
                  <a:pt x="3344" y="3172"/>
                </a:cubicBezTo>
                <a:cubicBezTo>
                  <a:pt x="2844" y="3047"/>
                  <a:pt x="2406" y="2891"/>
                  <a:pt x="2016" y="2703"/>
                </a:cubicBezTo>
                <a:cubicBezTo>
                  <a:pt x="2125" y="2578"/>
                  <a:pt x="2219" y="2469"/>
                  <a:pt x="2344" y="2344"/>
                </a:cubicBezTo>
                <a:cubicBezTo>
                  <a:pt x="2969" y="1734"/>
                  <a:pt x="3688" y="1281"/>
                  <a:pt x="4484" y="1000"/>
                </a:cubicBezTo>
                <a:close/>
                <a:moveTo>
                  <a:pt x="2344" y="10438"/>
                </a:moveTo>
                <a:cubicBezTo>
                  <a:pt x="2219" y="10313"/>
                  <a:pt x="2094" y="10172"/>
                  <a:pt x="1984" y="10031"/>
                </a:cubicBezTo>
                <a:cubicBezTo>
                  <a:pt x="2375" y="9844"/>
                  <a:pt x="2828" y="9672"/>
                  <a:pt x="3328" y="9547"/>
                </a:cubicBezTo>
                <a:cubicBezTo>
                  <a:pt x="3469" y="10016"/>
                  <a:pt x="3641" y="10438"/>
                  <a:pt x="3844" y="10828"/>
                </a:cubicBezTo>
                <a:cubicBezTo>
                  <a:pt x="4031" y="11203"/>
                  <a:pt x="4250" y="11516"/>
                  <a:pt x="4484" y="11781"/>
                </a:cubicBezTo>
                <a:cubicBezTo>
                  <a:pt x="3688" y="11516"/>
                  <a:pt x="2969" y="11063"/>
                  <a:pt x="2344" y="10438"/>
                </a:cubicBezTo>
                <a:close/>
                <a:moveTo>
                  <a:pt x="8297" y="11797"/>
                </a:moveTo>
                <a:cubicBezTo>
                  <a:pt x="8531" y="11531"/>
                  <a:pt x="8750" y="11203"/>
                  <a:pt x="8938" y="10844"/>
                </a:cubicBezTo>
                <a:cubicBezTo>
                  <a:pt x="9141" y="10453"/>
                  <a:pt x="9313" y="10016"/>
                  <a:pt x="9453" y="9563"/>
                </a:cubicBezTo>
                <a:cubicBezTo>
                  <a:pt x="9953" y="9688"/>
                  <a:pt x="10406" y="9859"/>
                  <a:pt x="10797" y="10047"/>
                </a:cubicBezTo>
                <a:cubicBezTo>
                  <a:pt x="10688" y="10188"/>
                  <a:pt x="10563" y="10313"/>
                  <a:pt x="10438" y="10453"/>
                </a:cubicBezTo>
                <a:cubicBezTo>
                  <a:pt x="9828" y="11063"/>
                  <a:pt x="9094" y="11516"/>
                  <a:pt x="8297" y="11797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89902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34106" y="6307030"/>
            <a:ext cx="136678" cy="112700"/>
          </a:xfrm>
          <a:custGeom>
            <a:avLst/>
            <a:gdLst>
              <a:gd name="connsiteX0" fmla="*/ 435416 w 609586"/>
              <a:gd name="connsiteY0" fmla="*/ 80352 h 502648"/>
              <a:gd name="connsiteX1" fmla="*/ 551577 w 609586"/>
              <a:gd name="connsiteY1" fmla="*/ 190215 h 502648"/>
              <a:gd name="connsiteX2" fmla="*/ 551577 w 609586"/>
              <a:gd name="connsiteY2" fmla="*/ 217693 h 502648"/>
              <a:gd name="connsiteX3" fmla="*/ 496140 w 609586"/>
              <a:gd name="connsiteY3" fmla="*/ 310936 h 502648"/>
              <a:gd name="connsiteX4" fmla="*/ 609586 w 609586"/>
              <a:gd name="connsiteY4" fmla="*/ 437323 h 502648"/>
              <a:gd name="connsiteX5" fmla="*/ 580534 w 609586"/>
              <a:gd name="connsiteY5" fmla="*/ 464753 h 502648"/>
              <a:gd name="connsiteX6" fmla="*/ 504951 w 609586"/>
              <a:gd name="connsiteY6" fmla="*/ 464753 h 502648"/>
              <a:gd name="connsiteX7" fmla="*/ 373787 w 609586"/>
              <a:gd name="connsiteY7" fmla="*/ 301459 h 502648"/>
              <a:gd name="connsiteX8" fmla="*/ 426510 w 609586"/>
              <a:gd name="connsiteY8" fmla="*/ 179500 h 502648"/>
              <a:gd name="connsiteX9" fmla="*/ 426510 w 609586"/>
              <a:gd name="connsiteY9" fmla="*/ 143641 h 502648"/>
              <a:gd name="connsiteX10" fmla="*/ 412126 w 609586"/>
              <a:gd name="connsiteY10" fmla="*/ 82543 h 502648"/>
              <a:gd name="connsiteX11" fmla="*/ 435416 w 609586"/>
              <a:gd name="connsiteY11" fmla="*/ 80352 h 502648"/>
              <a:gd name="connsiteX12" fmla="*/ 227788 w 609586"/>
              <a:gd name="connsiteY12" fmla="*/ 0 h 502648"/>
              <a:gd name="connsiteX13" fmla="*/ 379662 w 609586"/>
              <a:gd name="connsiteY13" fmla="*/ 143662 h 502648"/>
              <a:gd name="connsiteX14" fmla="*/ 379662 w 609586"/>
              <a:gd name="connsiteY14" fmla="*/ 179565 h 502648"/>
              <a:gd name="connsiteX15" fmla="*/ 307225 w 609586"/>
              <a:gd name="connsiteY15" fmla="*/ 301465 h 502648"/>
              <a:gd name="connsiteX16" fmla="*/ 455528 w 609586"/>
              <a:gd name="connsiteY16" fmla="*/ 466745 h 502648"/>
              <a:gd name="connsiteX17" fmla="*/ 417524 w 609586"/>
              <a:gd name="connsiteY17" fmla="*/ 502648 h 502648"/>
              <a:gd name="connsiteX18" fmla="*/ 38004 w 609586"/>
              <a:gd name="connsiteY18" fmla="*/ 502648 h 502648"/>
              <a:gd name="connsiteX19" fmla="*/ 0 w 609586"/>
              <a:gd name="connsiteY19" fmla="*/ 466745 h 502648"/>
              <a:gd name="connsiteX20" fmla="*/ 148350 w 609586"/>
              <a:gd name="connsiteY20" fmla="*/ 301465 h 502648"/>
              <a:gd name="connsiteX21" fmla="*/ 75913 w 609586"/>
              <a:gd name="connsiteY21" fmla="*/ 179565 h 502648"/>
              <a:gd name="connsiteX22" fmla="*/ 75913 w 609586"/>
              <a:gd name="connsiteY22" fmla="*/ 143662 h 502648"/>
              <a:gd name="connsiteX23" fmla="*/ 227788 w 609586"/>
              <a:gd name="connsiteY23" fmla="*/ 0 h 502648"/>
            </a:gdLst>
            <a:ahLst/>
            <a:cxnLst/>
            <a:rect l="l" t="t" r="r" b="b"/>
            <a:pathLst>
              <a:path w="609586" h="502648">
                <a:moveTo>
                  <a:pt x="435416" y="80352"/>
                </a:moveTo>
                <a:cubicBezTo>
                  <a:pt x="499521" y="80352"/>
                  <a:pt x="551577" y="129545"/>
                  <a:pt x="551577" y="190215"/>
                </a:cubicBezTo>
                <a:lnTo>
                  <a:pt x="551577" y="217693"/>
                </a:lnTo>
                <a:cubicBezTo>
                  <a:pt x="551577" y="257219"/>
                  <a:pt x="529288" y="291601"/>
                  <a:pt x="496140" y="310936"/>
                </a:cubicBezTo>
                <a:cubicBezTo>
                  <a:pt x="553434" y="331175"/>
                  <a:pt x="609586" y="382416"/>
                  <a:pt x="609586" y="437323"/>
                </a:cubicBezTo>
                <a:cubicBezTo>
                  <a:pt x="609586" y="452467"/>
                  <a:pt x="596584" y="464753"/>
                  <a:pt x="580534" y="464753"/>
                </a:cubicBezTo>
                <a:lnTo>
                  <a:pt x="504951" y="464753"/>
                </a:lnTo>
                <a:cubicBezTo>
                  <a:pt x="503855" y="393607"/>
                  <a:pt x="444465" y="318793"/>
                  <a:pt x="373787" y="301459"/>
                </a:cubicBezTo>
                <a:cubicBezTo>
                  <a:pt x="411936" y="270457"/>
                  <a:pt x="426510" y="231217"/>
                  <a:pt x="426510" y="179500"/>
                </a:cubicBezTo>
                <a:lnTo>
                  <a:pt x="426510" y="143641"/>
                </a:lnTo>
                <a:cubicBezTo>
                  <a:pt x="426510" y="121783"/>
                  <a:pt x="421318" y="101068"/>
                  <a:pt x="412126" y="82543"/>
                </a:cubicBezTo>
                <a:cubicBezTo>
                  <a:pt x="419651" y="81114"/>
                  <a:pt x="427415" y="80352"/>
                  <a:pt x="435416" y="80352"/>
                </a:cubicBezTo>
                <a:close/>
                <a:moveTo>
                  <a:pt x="227788" y="0"/>
                </a:moveTo>
                <a:cubicBezTo>
                  <a:pt x="311607" y="0"/>
                  <a:pt x="379662" y="64378"/>
                  <a:pt x="379662" y="143662"/>
                </a:cubicBezTo>
                <a:lnTo>
                  <a:pt x="379662" y="179565"/>
                </a:lnTo>
                <a:cubicBezTo>
                  <a:pt x="379662" y="231230"/>
                  <a:pt x="350516" y="276180"/>
                  <a:pt x="307225" y="301465"/>
                </a:cubicBezTo>
                <a:cubicBezTo>
                  <a:pt x="382186" y="327940"/>
                  <a:pt x="455528" y="394986"/>
                  <a:pt x="455528" y="466745"/>
                </a:cubicBezTo>
                <a:cubicBezTo>
                  <a:pt x="455528" y="486554"/>
                  <a:pt x="438574" y="502648"/>
                  <a:pt x="417524" y="502648"/>
                </a:cubicBezTo>
                <a:lnTo>
                  <a:pt x="38004" y="502648"/>
                </a:lnTo>
                <a:cubicBezTo>
                  <a:pt x="16954" y="502648"/>
                  <a:pt x="0" y="486554"/>
                  <a:pt x="0" y="466745"/>
                </a:cubicBezTo>
                <a:cubicBezTo>
                  <a:pt x="0" y="394986"/>
                  <a:pt x="73389" y="327940"/>
                  <a:pt x="148350" y="301465"/>
                </a:cubicBezTo>
                <a:cubicBezTo>
                  <a:pt x="105012" y="276180"/>
                  <a:pt x="75913" y="231230"/>
                  <a:pt x="75913" y="179565"/>
                </a:cubicBezTo>
                <a:lnTo>
                  <a:pt x="75913" y="143662"/>
                </a:lnTo>
                <a:cubicBezTo>
                  <a:pt x="75913" y="64378"/>
                  <a:pt x="143969" y="0"/>
                  <a:pt x="227788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421605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480284" y="6295042"/>
            <a:ext cx="107726" cy="136678"/>
          </a:xfrm>
          <a:custGeom>
            <a:avLst/>
            <a:gdLst>
              <a:gd name="T0" fmla="*/ 3166 w 6332"/>
              <a:gd name="T1" fmla="*/ 0 h 8034"/>
              <a:gd name="T2" fmla="*/ 0 w 6332"/>
              <a:gd name="T3" fmla="*/ 3166 h 8034"/>
              <a:gd name="T4" fmla="*/ 2481 w 6332"/>
              <a:gd name="T5" fmla="*/ 7590 h 8034"/>
              <a:gd name="T6" fmla="*/ 3853 w 6332"/>
              <a:gd name="T7" fmla="*/ 7588 h 8034"/>
              <a:gd name="T8" fmla="*/ 6332 w 6332"/>
              <a:gd name="T9" fmla="*/ 3166 h 8034"/>
              <a:gd name="T10" fmla="*/ 3166 w 6332"/>
              <a:gd name="T11" fmla="*/ 0 h 8034"/>
              <a:gd name="T12" fmla="*/ 3166 w 6332"/>
              <a:gd name="T13" fmla="*/ 0 h 8034"/>
              <a:gd name="T14" fmla="*/ 3166 w 6332"/>
              <a:gd name="T15" fmla="*/ 0 h 8034"/>
              <a:gd name="T16" fmla="*/ 3166 w 6332"/>
              <a:gd name="T17" fmla="*/ 0 h 8034"/>
              <a:gd name="T18" fmla="*/ 3166 w 6332"/>
              <a:gd name="T19" fmla="*/ 4529 h 8034"/>
              <a:gd name="T20" fmla="*/ 1702 w 6332"/>
              <a:gd name="T21" fmla="*/ 3065 h 8034"/>
              <a:gd name="T22" fmla="*/ 3166 w 6332"/>
              <a:gd name="T23" fmla="*/ 1600 h 8034"/>
              <a:gd name="T24" fmla="*/ 4630 w 6332"/>
              <a:gd name="T25" fmla="*/ 3065 h 8034"/>
              <a:gd name="T26" fmla="*/ 3166 w 6332"/>
              <a:gd name="T27" fmla="*/ 4529 h 8034"/>
              <a:gd name="T28" fmla="*/ 3166 w 6332"/>
              <a:gd name="T29" fmla="*/ 4529 h 8034"/>
              <a:gd name="T30" fmla="*/ 3166 w 6332"/>
              <a:gd name="T31" fmla="*/ 4529 h 8034"/>
            </a:gdLst>
            <a:ahLst/>
            <a:cxnLst/>
            <a:rect l="0" t="0" r="r" b="b"/>
            <a:pathLst>
              <a:path w="6332" h="8034">
                <a:moveTo>
                  <a:pt x="3166" y="0"/>
                </a:moveTo>
                <a:cubicBezTo>
                  <a:pt x="1418" y="0"/>
                  <a:pt x="0" y="1418"/>
                  <a:pt x="0" y="3166"/>
                </a:cubicBezTo>
                <a:cubicBezTo>
                  <a:pt x="0" y="4914"/>
                  <a:pt x="2481" y="7590"/>
                  <a:pt x="2481" y="7590"/>
                </a:cubicBezTo>
                <a:cubicBezTo>
                  <a:pt x="2859" y="8031"/>
                  <a:pt x="3478" y="8034"/>
                  <a:pt x="3853" y="7588"/>
                </a:cubicBezTo>
                <a:cubicBezTo>
                  <a:pt x="3853" y="7588"/>
                  <a:pt x="6332" y="4914"/>
                  <a:pt x="6332" y="3166"/>
                </a:cubicBezTo>
                <a:cubicBezTo>
                  <a:pt x="6332" y="1418"/>
                  <a:pt x="4914" y="0"/>
                  <a:pt x="3166" y="0"/>
                </a:cubicBezTo>
                <a:lnTo>
                  <a:pt x="3166" y="0"/>
                </a:lnTo>
                <a:lnTo>
                  <a:pt x="3166" y="0"/>
                </a:lnTo>
                <a:lnTo>
                  <a:pt x="3166" y="0"/>
                </a:lnTo>
                <a:close/>
                <a:moveTo>
                  <a:pt x="3166" y="4529"/>
                </a:moveTo>
                <a:cubicBezTo>
                  <a:pt x="2357" y="4529"/>
                  <a:pt x="1702" y="3874"/>
                  <a:pt x="1702" y="3065"/>
                </a:cubicBezTo>
                <a:cubicBezTo>
                  <a:pt x="1702" y="2256"/>
                  <a:pt x="2357" y="1600"/>
                  <a:pt x="3166" y="1600"/>
                </a:cubicBezTo>
                <a:cubicBezTo>
                  <a:pt x="3975" y="1600"/>
                  <a:pt x="4630" y="2256"/>
                  <a:pt x="4630" y="3065"/>
                </a:cubicBezTo>
                <a:cubicBezTo>
                  <a:pt x="4630" y="3874"/>
                  <a:pt x="3975" y="4529"/>
                  <a:pt x="3166" y="4529"/>
                </a:cubicBezTo>
                <a:lnTo>
                  <a:pt x="3166" y="4529"/>
                </a:lnTo>
                <a:close/>
                <a:moveTo>
                  <a:pt x="3166" y="4529"/>
                </a:move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439860" y="3010406"/>
            <a:ext cx="2752140" cy="3426927"/>
          </a:xfrm>
          <a:custGeom>
            <a:avLst/>
            <a:gdLst>
              <a:gd name="connsiteX0" fmla="*/ 2752140 w 2752140"/>
              <a:gd name="connsiteY0" fmla="*/ 0 h 3426927"/>
              <a:gd name="connsiteX1" fmla="*/ 2752140 w 2752140"/>
              <a:gd name="connsiteY1" fmla="*/ 3426927 h 3426927"/>
              <a:gd name="connsiteX2" fmla="*/ 0 w 2752140"/>
              <a:gd name="connsiteY2" fmla="*/ 3426927 h 3426927"/>
              <a:gd name="connsiteX3" fmla="*/ 809879 w 2752140"/>
              <a:gd name="connsiteY3" fmla="*/ 2446403 h 3426927"/>
              <a:gd name="connsiteX4" fmla="*/ 1533213 w 2752140"/>
              <a:gd name="connsiteY4" fmla="*/ 1736158 h 3426927"/>
              <a:gd name="connsiteX5" fmla="*/ 1918758 w 2752140"/>
              <a:gd name="connsiteY5" fmla="*/ 1503422 h 3426927"/>
              <a:gd name="connsiteX6" fmla="*/ 2593305 w 2752140"/>
              <a:gd name="connsiteY6" fmla="*/ 37354 h 3426927"/>
            </a:gdLst>
            <a:ahLst/>
            <a:cxnLst/>
            <a:rect l="l" t="t" r="r" b="b"/>
            <a:pathLst>
              <a:path w="2752140" h="3426927">
                <a:moveTo>
                  <a:pt x="2752140" y="0"/>
                </a:moveTo>
                <a:lnTo>
                  <a:pt x="2752140" y="3426927"/>
                </a:lnTo>
                <a:lnTo>
                  <a:pt x="0" y="3426927"/>
                </a:lnTo>
                <a:cubicBezTo>
                  <a:pt x="0" y="3426927"/>
                  <a:pt x="14960" y="2478959"/>
                  <a:pt x="809879" y="2446403"/>
                </a:cubicBezTo>
                <a:cubicBezTo>
                  <a:pt x="841668" y="2146876"/>
                  <a:pt x="1096029" y="1722397"/>
                  <a:pt x="1533213" y="1736158"/>
                </a:cubicBezTo>
                <a:cubicBezTo>
                  <a:pt x="1536234" y="1592796"/>
                  <a:pt x="1763696" y="1434905"/>
                  <a:pt x="1918758" y="1503422"/>
                </a:cubicBezTo>
                <a:cubicBezTo>
                  <a:pt x="1818068" y="1090091"/>
                  <a:pt x="1895568" y="257537"/>
                  <a:pt x="2593305" y="3735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101600" dist="114300" dir="14400000" algn="r" rotWithShape="0">
              <a:schemeClr val="accent2">
                <a:alpha val="7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966895" y="0"/>
            <a:ext cx="3225105" cy="4078434"/>
          </a:xfrm>
          <a:custGeom>
            <a:avLst/>
            <a:gdLst>
              <a:gd name="connsiteX0" fmla="*/ 2360684 w 3225105"/>
              <a:gd name="connsiteY0" fmla="*/ 0 h 4078434"/>
              <a:gd name="connsiteX1" fmla="*/ 3225105 w 3225105"/>
              <a:gd name="connsiteY1" fmla="*/ 0 h 4078434"/>
              <a:gd name="connsiteX2" fmla="*/ 3225105 w 3225105"/>
              <a:gd name="connsiteY2" fmla="*/ 1016891 h 4078434"/>
              <a:gd name="connsiteX3" fmla="*/ 3167754 w 3225105"/>
              <a:gd name="connsiteY3" fmla="*/ 1052321 h 4078434"/>
              <a:gd name="connsiteX4" fmla="*/ 2921265 w 3225105"/>
              <a:gd name="connsiteY4" fmla="*/ 1165253 h 4078434"/>
              <a:gd name="connsiteX5" fmla="*/ 2684067 w 3225105"/>
              <a:gd name="connsiteY5" fmla="*/ 1548179 h 4078434"/>
              <a:gd name="connsiteX6" fmla="*/ 2254638 w 3225105"/>
              <a:gd name="connsiteY6" fmla="*/ 1981231 h 4078434"/>
              <a:gd name="connsiteX7" fmla="*/ 2327526 w 3225105"/>
              <a:gd name="connsiteY7" fmla="*/ 2313894 h 4078434"/>
              <a:gd name="connsiteX8" fmla="*/ 973693 w 3225105"/>
              <a:gd name="connsiteY8" fmla="*/ 2968907 h 4078434"/>
              <a:gd name="connsiteX9" fmla="*/ 78973 w 3225105"/>
              <a:gd name="connsiteY9" fmla="*/ 4078434 h 4078434"/>
              <a:gd name="connsiteX10" fmla="*/ 0 w 3225105"/>
              <a:gd name="connsiteY10" fmla="*/ 3907201 h 4078434"/>
              <a:gd name="connsiteX11" fmla="*/ 1073617 w 3225105"/>
              <a:gd name="connsiteY11" fmla="*/ 2507239 h 4078434"/>
              <a:gd name="connsiteX12" fmla="*/ 1159512 w 3225105"/>
              <a:gd name="connsiteY12" fmla="*/ 1845165 h 4078434"/>
              <a:gd name="connsiteX13" fmla="*/ 1728537 w 3225105"/>
              <a:gd name="connsiteY13" fmla="*/ 1233216 h 4078434"/>
              <a:gd name="connsiteX14" fmla="*/ 1732161 w 3225105"/>
              <a:gd name="connsiteY14" fmla="*/ 678499 h 4078434"/>
              <a:gd name="connsiteX15" fmla="*/ 2314245 w 3225105"/>
              <a:gd name="connsiteY15" fmla="*/ 25101 h 4078434"/>
            </a:gdLst>
            <a:ahLst/>
            <a:cxnLst/>
            <a:rect l="l" t="t" r="r" b="b"/>
            <a:pathLst>
              <a:path w="3225105" h="4078434">
                <a:moveTo>
                  <a:pt x="2360684" y="0"/>
                </a:moveTo>
                <a:lnTo>
                  <a:pt x="3225105" y="0"/>
                </a:lnTo>
                <a:lnTo>
                  <a:pt x="3225105" y="1016891"/>
                </a:lnTo>
                <a:lnTo>
                  <a:pt x="3167754" y="1052321"/>
                </a:lnTo>
                <a:cubicBezTo>
                  <a:pt x="3090523" y="1095350"/>
                  <a:pt x="3007206" y="1133083"/>
                  <a:pt x="2921265" y="1165253"/>
                </a:cubicBezTo>
                <a:cubicBezTo>
                  <a:pt x="2653825" y="1265456"/>
                  <a:pt x="2705529" y="1315580"/>
                  <a:pt x="2684067" y="1548179"/>
                </a:cubicBezTo>
                <a:cubicBezTo>
                  <a:pt x="2662604" y="1780779"/>
                  <a:pt x="2383457" y="1827373"/>
                  <a:pt x="2254638" y="1981231"/>
                </a:cubicBezTo>
                <a:cubicBezTo>
                  <a:pt x="2125819" y="2135090"/>
                  <a:pt x="2437438" y="2066847"/>
                  <a:pt x="2327526" y="2313894"/>
                </a:cubicBezTo>
                <a:cubicBezTo>
                  <a:pt x="2217614" y="2560941"/>
                  <a:pt x="1800403" y="2686276"/>
                  <a:pt x="973693" y="2968907"/>
                </a:cubicBezTo>
                <a:cubicBezTo>
                  <a:pt x="146983" y="3251538"/>
                  <a:pt x="78973" y="4078434"/>
                  <a:pt x="78973" y="4078434"/>
                </a:cubicBezTo>
                <a:lnTo>
                  <a:pt x="0" y="3907201"/>
                </a:lnTo>
                <a:cubicBezTo>
                  <a:pt x="50078" y="2862897"/>
                  <a:pt x="740769" y="2718376"/>
                  <a:pt x="1073617" y="2507239"/>
                </a:cubicBezTo>
                <a:cubicBezTo>
                  <a:pt x="1406466" y="2296102"/>
                  <a:pt x="1238253" y="2188698"/>
                  <a:pt x="1159512" y="1845165"/>
                </a:cubicBezTo>
                <a:cubicBezTo>
                  <a:pt x="1080771" y="1501632"/>
                  <a:pt x="1499515" y="1365658"/>
                  <a:pt x="1728537" y="1233216"/>
                </a:cubicBezTo>
                <a:cubicBezTo>
                  <a:pt x="1957560" y="1100773"/>
                  <a:pt x="1717806" y="943291"/>
                  <a:pt x="1732161" y="678499"/>
                </a:cubicBezTo>
                <a:cubicBezTo>
                  <a:pt x="1742689" y="483552"/>
                  <a:pt x="2001439" y="211103"/>
                  <a:pt x="2314245" y="25101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18900000" scaled="0"/>
          </a:gradFill>
          <a:ln w="4514" cap="flat">
            <a:noFill/>
            <a:miter/>
          </a:ln>
          <a:effectLst>
            <a:outerShdw blurRad="1397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704969" y="1"/>
            <a:ext cx="2487031" cy="3074499"/>
          </a:xfrm>
          <a:custGeom>
            <a:avLst/>
            <a:gdLst>
              <a:gd name="connsiteX0" fmla="*/ 2312245 w 2487031"/>
              <a:gd name="connsiteY0" fmla="*/ 0 h 3074499"/>
              <a:gd name="connsiteX1" fmla="*/ 2487031 w 2487031"/>
              <a:gd name="connsiteY1" fmla="*/ 0 h 3074499"/>
              <a:gd name="connsiteX2" fmla="*/ 2487031 w 2487031"/>
              <a:gd name="connsiteY2" fmla="*/ 1016891 h 3074499"/>
              <a:gd name="connsiteX3" fmla="*/ 2429680 w 2487031"/>
              <a:gd name="connsiteY3" fmla="*/ 1052321 h 3074499"/>
              <a:gd name="connsiteX4" fmla="*/ 2183191 w 2487031"/>
              <a:gd name="connsiteY4" fmla="*/ 1165253 h 3074499"/>
              <a:gd name="connsiteX5" fmla="*/ 1945992 w 2487031"/>
              <a:gd name="connsiteY5" fmla="*/ 1548179 h 3074499"/>
              <a:gd name="connsiteX6" fmla="*/ 1516564 w 2487031"/>
              <a:gd name="connsiteY6" fmla="*/ 1981231 h 3074499"/>
              <a:gd name="connsiteX7" fmla="*/ 1589219 w 2487031"/>
              <a:gd name="connsiteY7" fmla="*/ 2313894 h 3074499"/>
              <a:gd name="connsiteX8" fmla="*/ 235387 w 2487031"/>
              <a:gd name="connsiteY8" fmla="*/ 2968907 h 3074499"/>
              <a:gd name="connsiteX9" fmla="*/ 0 w 2487031"/>
              <a:gd name="connsiteY9" fmla="*/ 3074499 h 3074499"/>
              <a:gd name="connsiteX10" fmla="*/ 400859 w 2487031"/>
              <a:gd name="connsiteY10" fmla="*/ 2770173 h 3074499"/>
              <a:gd name="connsiteX11" fmla="*/ 1045048 w 2487031"/>
              <a:gd name="connsiteY11" fmla="*/ 2297774 h 3074499"/>
              <a:gd name="connsiteX12" fmla="*/ 1012854 w 2487031"/>
              <a:gd name="connsiteY12" fmla="*/ 1728749 h 3074499"/>
              <a:gd name="connsiteX13" fmla="*/ 1602134 w 2487031"/>
              <a:gd name="connsiteY13" fmla="*/ 1165067 h 3074499"/>
              <a:gd name="connsiteX14" fmla="*/ 1622109 w 2487031"/>
              <a:gd name="connsiteY14" fmla="*/ 590699 h 3074499"/>
              <a:gd name="connsiteX15" fmla="*/ 2281022 w 2487031"/>
              <a:gd name="connsiteY15" fmla="*/ 20279 h 3074499"/>
            </a:gdLst>
            <a:ahLst/>
            <a:cxnLst/>
            <a:rect l="l" t="t" r="r" b="b"/>
            <a:pathLst>
              <a:path w="2487031" h="3074499">
                <a:moveTo>
                  <a:pt x="2312245" y="0"/>
                </a:moveTo>
                <a:lnTo>
                  <a:pt x="2487031" y="0"/>
                </a:lnTo>
                <a:lnTo>
                  <a:pt x="2487031" y="1016891"/>
                </a:lnTo>
                <a:lnTo>
                  <a:pt x="2429680" y="1052321"/>
                </a:lnTo>
                <a:cubicBezTo>
                  <a:pt x="2352449" y="1095350"/>
                  <a:pt x="2269132" y="1133083"/>
                  <a:pt x="2183191" y="1165253"/>
                </a:cubicBezTo>
                <a:cubicBezTo>
                  <a:pt x="1915750" y="1265456"/>
                  <a:pt x="1967455" y="1315580"/>
                  <a:pt x="1945992" y="1548179"/>
                </a:cubicBezTo>
                <a:cubicBezTo>
                  <a:pt x="1924530" y="1780779"/>
                  <a:pt x="1645383" y="1827373"/>
                  <a:pt x="1516564" y="1981231"/>
                </a:cubicBezTo>
                <a:cubicBezTo>
                  <a:pt x="1387745" y="2135090"/>
                  <a:pt x="1699132" y="2066847"/>
                  <a:pt x="1589219" y="2313894"/>
                </a:cubicBezTo>
                <a:cubicBezTo>
                  <a:pt x="1479307" y="2560941"/>
                  <a:pt x="1062282" y="2686183"/>
                  <a:pt x="235387" y="2968907"/>
                </a:cubicBezTo>
                <a:cubicBezTo>
                  <a:pt x="153826" y="2996743"/>
                  <a:pt x="75025" y="3032090"/>
                  <a:pt x="0" y="3074499"/>
                </a:cubicBezTo>
                <a:cubicBezTo>
                  <a:pt x="46176" y="3005328"/>
                  <a:pt x="161152" y="2870051"/>
                  <a:pt x="400859" y="2770173"/>
                </a:cubicBezTo>
                <a:cubicBezTo>
                  <a:pt x="736355" y="2630577"/>
                  <a:pt x="959153" y="2571579"/>
                  <a:pt x="1045048" y="2297774"/>
                </a:cubicBezTo>
                <a:cubicBezTo>
                  <a:pt x="1130943" y="2023970"/>
                  <a:pt x="798140" y="2002554"/>
                  <a:pt x="1012854" y="1728749"/>
                </a:cubicBezTo>
                <a:cubicBezTo>
                  <a:pt x="1227569" y="1454945"/>
                  <a:pt x="1654628" y="1361013"/>
                  <a:pt x="1602134" y="1165067"/>
                </a:cubicBezTo>
                <a:cubicBezTo>
                  <a:pt x="1549640" y="969120"/>
                  <a:pt x="1361962" y="872494"/>
                  <a:pt x="1622109" y="590699"/>
                </a:cubicBezTo>
                <a:cubicBezTo>
                  <a:pt x="1774011" y="426279"/>
                  <a:pt x="2030942" y="191542"/>
                  <a:pt x="2281022" y="20279"/>
                </a:cubicBezTo>
                <a:close/>
              </a:path>
            </a:pathLst>
          </a:custGeom>
          <a:gradFill>
            <a:gsLst>
              <a:gs pos="4000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50800" dist="50800" dir="10800000" algn="r" rotWithShape="0">
              <a:schemeClr val="accent4">
                <a:lumMod val="75000"/>
                <a:alpha val="5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775563" y="0"/>
            <a:ext cx="2585687" cy="1996001"/>
          </a:xfrm>
          <a:custGeom>
            <a:avLst/>
            <a:gdLst>
              <a:gd name="connsiteX0" fmla="*/ 1225776 w 2585687"/>
              <a:gd name="connsiteY0" fmla="*/ 0 h 1996001"/>
              <a:gd name="connsiteX1" fmla="*/ 2585687 w 2585687"/>
              <a:gd name="connsiteY1" fmla="*/ 0 h 1996001"/>
              <a:gd name="connsiteX2" fmla="*/ 2585666 w 2585687"/>
              <a:gd name="connsiteY2" fmla="*/ 10990 h 1996001"/>
              <a:gd name="connsiteX3" fmla="*/ 2138691 w 2585687"/>
              <a:gd name="connsiteY3" fmla="*/ 664713 h 1996001"/>
              <a:gd name="connsiteX4" fmla="*/ 1190885 w 2585687"/>
              <a:gd name="connsiteY4" fmla="*/ 1093474 h 1996001"/>
              <a:gd name="connsiteX5" fmla="*/ 1361322 w 2585687"/>
              <a:gd name="connsiteY5" fmla="*/ 1354828 h 1996001"/>
              <a:gd name="connsiteX6" fmla="*/ 169894 w 2585687"/>
              <a:gd name="connsiteY6" fmla="*/ 1996001 h 1996001"/>
              <a:gd name="connsiteX7" fmla="*/ 0 w 2585687"/>
              <a:gd name="connsiteY7" fmla="*/ 1809552 h 1996001"/>
              <a:gd name="connsiteX8" fmla="*/ 57491 w 2585687"/>
              <a:gd name="connsiteY8" fmla="*/ 1510564 h 1996001"/>
              <a:gd name="connsiteX9" fmla="*/ 242945 w 2585687"/>
              <a:gd name="connsiteY9" fmla="*/ 1080220 h 1996001"/>
              <a:gd name="connsiteX10" fmla="*/ 363128 w 2585687"/>
              <a:gd name="connsiteY10" fmla="*/ 711710 h 1996001"/>
              <a:gd name="connsiteX11" fmla="*/ 1128917 w 2585687"/>
              <a:gd name="connsiteY11" fmla="*/ 455603 h 1996001"/>
              <a:gd name="connsiteX12" fmla="*/ 1215023 w 2585687"/>
              <a:gd name="connsiteY12" fmla="*/ 36576 h 1996001"/>
            </a:gdLst>
            <a:ahLst/>
            <a:cxnLst/>
            <a:rect l="l" t="t" r="r" b="b"/>
            <a:pathLst>
              <a:path w="2585687" h="1996001">
                <a:moveTo>
                  <a:pt x="1225776" y="0"/>
                </a:moveTo>
                <a:lnTo>
                  <a:pt x="2585687" y="0"/>
                </a:lnTo>
                <a:lnTo>
                  <a:pt x="2585666" y="10990"/>
                </a:lnTo>
                <a:cubicBezTo>
                  <a:pt x="2582831" y="140297"/>
                  <a:pt x="2537849" y="500508"/>
                  <a:pt x="2138691" y="664713"/>
                </a:cubicBezTo>
                <a:cubicBezTo>
                  <a:pt x="1647419" y="866813"/>
                  <a:pt x="1121227" y="912272"/>
                  <a:pt x="1190885" y="1093474"/>
                </a:cubicBezTo>
                <a:cubicBezTo>
                  <a:pt x="1260544" y="1274676"/>
                  <a:pt x="1462281" y="1173626"/>
                  <a:pt x="1361322" y="1354828"/>
                </a:cubicBezTo>
                <a:cubicBezTo>
                  <a:pt x="1260363" y="1536030"/>
                  <a:pt x="441697" y="1588274"/>
                  <a:pt x="169894" y="1996001"/>
                </a:cubicBezTo>
                <a:lnTo>
                  <a:pt x="0" y="1809552"/>
                </a:lnTo>
                <a:cubicBezTo>
                  <a:pt x="0" y="1809552"/>
                  <a:pt x="114981" y="1664038"/>
                  <a:pt x="57491" y="1510564"/>
                </a:cubicBezTo>
                <a:cubicBezTo>
                  <a:pt x="0" y="1357090"/>
                  <a:pt x="23521" y="1095871"/>
                  <a:pt x="242945" y="1080220"/>
                </a:cubicBezTo>
                <a:cubicBezTo>
                  <a:pt x="112267" y="978266"/>
                  <a:pt x="75584" y="761375"/>
                  <a:pt x="363128" y="711710"/>
                </a:cubicBezTo>
                <a:cubicBezTo>
                  <a:pt x="650672" y="662045"/>
                  <a:pt x="1058308" y="661954"/>
                  <a:pt x="1128917" y="455603"/>
                </a:cubicBezTo>
                <a:cubicBezTo>
                  <a:pt x="1181873" y="300839"/>
                  <a:pt x="1192211" y="134957"/>
                  <a:pt x="1215023" y="36576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51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830521" y="0"/>
            <a:ext cx="2530732" cy="1996001"/>
          </a:xfrm>
          <a:custGeom>
            <a:avLst/>
            <a:gdLst>
              <a:gd name="connsiteX0" fmla="*/ 1857739 w 2530732"/>
              <a:gd name="connsiteY0" fmla="*/ 0 h 1996001"/>
              <a:gd name="connsiteX1" fmla="*/ 2530732 w 2530732"/>
              <a:gd name="connsiteY1" fmla="*/ 0 h 1996001"/>
              <a:gd name="connsiteX2" fmla="*/ 2530712 w 2530732"/>
              <a:gd name="connsiteY2" fmla="*/ 10979 h 1996001"/>
              <a:gd name="connsiteX3" fmla="*/ 2083733 w 2530732"/>
              <a:gd name="connsiteY3" fmla="*/ 664713 h 1996001"/>
              <a:gd name="connsiteX4" fmla="*/ 1135928 w 2530732"/>
              <a:gd name="connsiteY4" fmla="*/ 1093474 h 1996001"/>
              <a:gd name="connsiteX5" fmla="*/ 1306364 w 2530732"/>
              <a:gd name="connsiteY5" fmla="*/ 1354828 h 1996001"/>
              <a:gd name="connsiteX6" fmla="*/ 114936 w 2530732"/>
              <a:gd name="connsiteY6" fmla="*/ 1996001 h 1996001"/>
              <a:gd name="connsiteX7" fmla="*/ 0 w 2530732"/>
              <a:gd name="connsiteY7" fmla="*/ 1869847 h 1996001"/>
              <a:gd name="connsiteX8" fmla="*/ 268411 w 2530732"/>
              <a:gd name="connsiteY8" fmla="*/ 1540372 h 1996001"/>
              <a:gd name="connsiteX9" fmla="*/ 329248 w 2530732"/>
              <a:gd name="connsiteY9" fmla="*/ 1077823 h 1996001"/>
              <a:gd name="connsiteX10" fmla="*/ 491272 w 2530732"/>
              <a:gd name="connsiteY10" fmla="*/ 1211124 h 1996001"/>
              <a:gd name="connsiteX11" fmla="*/ 721235 w 2530732"/>
              <a:gd name="connsiteY11" fmla="*/ 881830 h 1996001"/>
              <a:gd name="connsiteX12" fmla="*/ 1609830 w 2530732"/>
              <a:gd name="connsiteY12" fmla="*/ 573253 h 1996001"/>
              <a:gd name="connsiteX13" fmla="*/ 1489602 w 2530732"/>
              <a:gd name="connsiteY13" fmla="*/ 340621 h 1996001"/>
              <a:gd name="connsiteX14" fmla="*/ 1839142 w 2530732"/>
              <a:gd name="connsiteY14" fmla="*/ 32023 h 1996001"/>
            </a:gdLst>
            <a:ahLst/>
            <a:cxnLst/>
            <a:rect l="l" t="t" r="r" b="b"/>
            <a:pathLst>
              <a:path w="2530732" h="1996001">
                <a:moveTo>
                  <a:pt x="1857739" y="0"/>
                </a:moveTo>
                <a:lnTo>
                  <a:pt x="2530732" y="0"/>
                </a:lnTo>
                <a:lnTo>
                  <a:pt x="2530712" y="10979"/>
                </a:lnTo>
                <a:cubicBezTo>
                  <a:pt x="2527887" y="140255"/>
                  <a:pt x="2482928" y="500397"/>
                  <a:pt x="2083733" y="664713"/>
                </a:cubicBezTo>
                <a:cubicBezTo>
                  <a:pt x="1592416" y="866948"/>
                  <a:pt x="1066224" y="912272"/>
                  <a:pt x="1135928" y="1093474"/>
                </a:cubicBezTo>
                <a:cubicBezTo>
                  <a:pt x="1205631" y="1274676"/>
                  <a:pt x="1407098" y="1173626"/>
                  <a:pt x="1306364" y="1354828"/>
                </a:cubicBezTo>
                <a:cubicBezTo>
                  <a:pt x="1205631" y="1536030"/>
                  <a:pt x="386739" y="1588274"/>
                  <a:pt x="114936" y="1996001"/>
                </a:cubicBezTo>
                <a:lnTo>
                  <a:pt x="0" y="1869847"/>
                </a:lnTo>
                <a:cubicBezTo>
                  <a:pt x="79157" y="1739396"/>
                  <a:pt x="190294" y="1575428"/>
                  <a:pt x="268411" y="1540372"/>
                </a:cubicBezTo>
                <a:cubicBezTo>
                  <a:pt x="219469" y="1427969"/>
                  <a:pt x="216981" y="1114416"/>
                  <a:pt x="329248" y="1077823"/>
                </a:cubicBezTo>
                <a:cubicBezTo>
                  <a:pt x="441516" y="1041230"/>
                  <a:pt x="491272" y="1211124"/>
                  <a:pt x="491272" y="1211124"/>
                </a:cubicBezTo>
                <a:cubicBezTo>
                  <a:pt x="491272" y="1211124"/>
                  <a:pt x="486025" y="970757"/>
                  <a:pt x="721235" y="881830"/>
                </a:cubicBezTo>
                <a:cubicBezTo>
                  <a:pt x="956445" y="792903"/>
                  <a:pt x="1494849" y="717093"/>
                  <a:pt x="1609830" y="573253"/>
                </a:cubicBezTo>
                <a:cubicBezTo>
                  <a:pt x="1466081" y="575831"/>
                  <a:pt x="1358925" y="447777"/>
                  <a:pt x="1489602" y="340621"/>
                </a:cubicBezTo>
                <a:cubicBezTo>
                  <a:pt x="1583957" y="263245"/>
                  <a:pt x="1738086" y="181540"/>
                  <a:pt x="1839142" y="32023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76200" dir="108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8767549" y="5566202"/>
            <a:ext cx="3026064" cy="1291798"/>
          </a:xfrm>
          <a:custGeom>
            <a:avLst/>
            <a:gdLst/>
            <a:ahLst/>
            <a:cxnLst/>
            <a:rect l="l" t="t" r="r" b="b"/>
            <a:pathLst>
              <a:path w="3022600" h="1295400">
                <a:moveTo>
                  <a:pt x="0" y="0"/>
                </a:moveTo>
                <a:lnTo>
                  <a:pt x="3026064" y="0"/>
                </a:lnTo>
                <a:lnTo>
                  <a:pt x="3026064" y="1291798"/>
                </a:lnTo>
                <a:lnTo>
                  <a:pt x="0" y="129179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9" name="标题 1"/>
          <p:cNvSpPr txBox="1"/>
          <p:nvPr/>
        </p:nvSpPr>
        <p:spPr>
          <a:xfrm>
            <a:off x="7851503" y="5181223"/>
            <a:ext cx="4340497" cy="1676777"/>
          </a:xfrm>
          <a:custGeom>
            <a:avLst/>
            <a:gdLst>
              <a:gd name="connsiteX0" fmla="*/ 3911258 w 4340497"/>
              <a:gd name="connsiteY0" fmla="*/ 351 h 1676777"/>
              <a:gd name="connsiteX1" fmla="*/ 3970104 w 4340497"/>
              <a:gd name="connsiteY1" fmla="*/ 6646 h 1676777"/>
              <a:gd name="connsiteX2" fmla="*/ 4320987 w 4340497"/>
              <a:gd name="connsiteY2" fmla="*/ 110741 h 1676777"/>
              <a:gd name="connsiteX3" fmla="*/ 4340497 w 4340497"/>
              <a:gd name="connsiteY3" fmla="*/ 107720 h 1676777"/>
              <a:gd name="connsiteX4" fmla="*/ 4340497 w 4340497"/>
              <a:gd name="connsiteY4" fmla="*/ 1676777 h 1676777"/>
              <a:gd name="connsiteX5" fmla="*/ 0 w 4340497"/>
              <a:gd name="connsiteY5" fmla="*/ 1676777 h 1676777"/>
              <a:gd name="connsiteX6" fmla="*/ 2132 w 4340497"/>
              <a:gd name="connsiteY6" fmla="*/ 1676251 h 1676777"/>
              <a:gd name="connsiteX7" fmla="*/ 300379 w 4340497"/>
              <a:gd name="connsiteY7" fmla="*/ 1612450 h 1676777"/>
              <a:gd name="connsiteX8" fmla="*/ 556486 w 4340497"/>
              <a:gd name="connsiteY8" fmla="*/ 1595488 h 1676777"/>
              <a:gd name="connsiteX9" fmla="*/ 615288 w 4340497"/>
              <a:gd name="connsiteY9" fmla="*/ 1544511 h 1676777"/>
              <a:gd name="connsiteX10" fmla="*/ 824399 w 4340497"/>
              <a:gd name="connsiteY10" fmla="*/ 1369415 h 1676777"/>
              <a:gd name="connsiteX11" fmla="*/ 930243 w 4340497"/>
              <a:gd name="connsiteY11" fmla="*/ 1406008 h 1676777"/>
              <a:gd name="connsiteX12" fmla="*/ 958966 w 4340497"/>
              <a:gd name="connsiteY12" fmla="*/ 1396962 h 1676777"/>
              <a:gd name="connsiteX13" fmla="*/ 1428119 w 4340497"/>
              <a:gd name="connsiteY13" fmla="*/ 1007554 h 1676777"/>
              <a:gd name="connsiteX14" fmla="*/ 1813592 w 4340497"/>
              <a:gd name="connsiteY14" fmla="*/ 913470 h 1676777"/>
              <a:gd name="connsiteX15" fmla="*/ 2103669 w 4340497"/>
              <a:gd name="connsiteY15" fmla="*/ 921340 h 1676777"/>
              <a:gd name="connsiteX16" fmla="*/ 2226521 w 4340497"/>
              <a:gd name="connsiteY16" fmla="*/ 897322 h 1676777"/>
              <a:gd name="connsiteX17" fmla="*/ 2384202 w 4340497"/>
              <a:gd name="connsiteY17" fmla="*/ 703545 h 1676777"/>
              <a:gd name="connsiteX18" fmla="*/ 2502666 w 4340497"/>
              <a:gd name="connsiteY18" fmla="*/ 578115 h 1676777"/>
              <a:gd name="connsiteX19" fmla="*/ 2657769 w 4340497"/>
              <a:gd name="connsiteY19" fmla="*/ 504929 h 1676777"/>
              <a:gd name="connsiteX20" fmla="*/ 2760537 w 4340497"/>
              <a:gd name="connsiteY20" fmla="*/ 562419 h 1676777"/>
              <a:gd name="connsiteX21" fmla="*/ 2826758 w 4340497"/>
              <a:gd name="connsiteY21" fmla="*/ 558936 h 1676777"/>
              <a:gd name="connsiteX22" fmla="*/ 3075899 w 4340497"/>
              <a:gd name="connsiteY22" fmla="*/ 240091 h 1676777"/>
              <a:gd name="connsiteX23" fmla="*/ 3446807 w 4340497"/>
              <a:gd name="connsiteY23" fmla="*/ 278449 h 1676777"/>
              <a:gd name="connsiteX24" fmla="*/ 3502534 w 4340497"/>
              <a:gd name="connsiteY24" fmla="*/ 264472 h 1676777"/>
              <a:gd name="connsiteX25" fmla="*/ 3911258 w 4340497"/>
              <a:gd name="connsiteY25" fmla="*/ 351 h 1676777"/>
            </a:gdLst>
            <a:ahLst/>
            <a:cxnLst/>
            <a:rect l="l" t="t" r="r" b="b"/>
            <a:pathLst>
              <a:path w="4340497" h="1676777">
                <a:moveTo>
                  <a:pt x="3911258" y="351"/>
                </a:moveTo>
                <a:cubicBezTo>
                  <a:pt x="3930166" y="1118"/>
                  <a:pt x="3949778" y="3160"/>
                  <a:pt x="3970104" y="6646"/>
                </a:cubicBezTo>
                <a:cubicBezTo>
                  <a:pt x="4214021" y="48474"/>
                  <a:pt x="4241949" y="112795"/>
                  <a:pt x="4320987" y="110741"/>
                </a:cubicBezTo>
                <a:lnTo>
                  <a:pt x="4340497" y="107720"/>
                </a:lnTo>
                <a:lnTo>
                  <a:pt x="4340497" y="1676777"/>
                </a:lnTo>
                <a:lnTo>
                  <a:pt x="0" y="1676777"/>
                </a:lnTo>
                <a:lnTo>
                  <a:pt x="2132" y="1676251"/>
                </a:lnTo>
                <a:cubicBezTo>
                  <a:pt x="96538" y="1653341"/>
                  <a:pt x="212831" y="1626834"/>
                  <a:pt x="300379" y="1612450"/>
                </a:cubicBezTo>
                <a:cubicBezTo>
                  <a:pt x="475474" y="1583682"/>
                  <a:pt x="556486" y="1595488"/>
                  <a:pt x="556486" y="1595488"/>
                </a:cubicBezTo>
                <a:cubicBezTo>
                  <a:pt x="556486" y="1595488"/>
                  <a:pt x="552596" y="1535374"/>
                  <a:pt x="615288" y="1544511"/>
                </a:cubicBezTo>
                <a:cubicBezTo>
                  <a:pt x="611398" y="1433419"/>
                  <a:pt x="708196" y="1373260"/>
                  <a:pt x="824399" y="1369415"/>
                </a:cubicBezTo>
                <a:cubicBezTo>
                  <a:pt x="892248" y="1367154"/>
                  <a:pt x="930243" y="1406008"/>
                  <a:pt x="930243" y="1406008"/>
                </a:cubicBezTo>
                <a:cubicBezTo>
                  <a:pt x="938815" y="1400427"/>
                  <a:pt x="948748" y="1397301"/>
                  <a:pt x="958966" y="1396962"/>
                </a:cubicBezTo>
                <a:cubicBezTo>
                  <a:pt x="938069" y="1323821"/>
                  <a:pt x="1076571" y="984033"/>
                  <a:pt x="1428119" y="1007554"/>
                </a:cubicBezTo>
                <a:cubicBezTo>
                  <a:pt x="1455530" y="921340"/>
                  <a:pt x="1680291" y="869052"/>
                  <a:pt x="1813592" y="913470"/>
                </a:cubicBezTo>
                <a:cubicBezTo>
                  <a:pt x="1946892" y="957888"/>
                  <a:pt x="2074946" y="936991"/>
                  <a:pt x="2103669" y="921340"/>
                </a:cubicBezTo>
                <a:cubicBezTo>
                  <a:pt x="2132391" y="905690"/>
                  <a:pt x="2158581" y="943957"/>
                  <a:pt x="2226521" y="897322"/>
                </a:cubicBezTo>
                <a:cubicBezTo>
                  <a:pt x="2294460" y="850687"/>
                  <a:pt x="2366742" y="802876"/>
                  <a:pt x="2384202" y="703545"/>
                </a:cubicBezTo>
                <a:cubicBezTo>
                  <a:pt x="2401662" y="604214"/>
                  <a:pt x="2467837" y="578115"/>
                  <a:pt x="2502666" y="578115"/>
                </a:cubicBezTo>
                <a:cubicBezTo>
                  <a:pt x="2507913" y="520624"/>
                  <a:pt x="2595031" y="494480"/>
                  <a:pt x="2657769" y="504929"/>
                </a:cubicBezTo>
                <a:cubicBezTo>
                  <a:pt x="2718109" y="515015"/>
                  <a:pt x="2760537" y="562419"/>
                  <a:pt x="2760537" y="562419"/>
                </a:cubicBezTo>
                <a:cubicBezTo>
                  <a:pt x="2760537" y="562419"/>
                  <a:pt x="2793648" y="550207"/>
                  <a:pt x="2826758" y="558936"/>
                </a:cubicBezTo>
                <a:cubicBezTo>
                  <a:pt x="2821511" y="475301"/>
                  <a:pt x="2890988" y="302060"/>
                  <a:pt x="3075899" y="240091"/>
                </a:cubicBezTo>
                <a:cubicBezTo>
                  <a:pt x="3289036" y="168669"/>
                  <a:pt x="3446807" y="278449"/>
                  <a:pt x="3446807" y="278449"/>
                </a:cubicBezTo>
                <a:cubicBezTo>
                  <a:pt x="3457256" y="250540"/>
                  <a:pt x="3502534" y="264472"/>
                  <a:pt x="3502534" y="264472"/>
                </a:cubicBezTo>
                <a:cubicBezTo>
                  <a:pt x="3502534" y="264472"/>
                  <a:pt x="3627644" y="-11152"/>
                  <a:pt x="3911258" y="351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0" scaled="0"/>
          </a:gradFill>
          <a:ln w="4514" cap="flat">
            <a:noFill/>
            <a:miter/>
          </a:ln>
          <a:effectLst>
            <a:outerShdw blurRad="101600" dist="76200" dir="16200000" algn="r" rotWithShape="0">
              <a:schemeClr val="accent4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198140" y="5746512"/>
            <a:ext cx="2545165" cy="1111488"/>
          </a:xfrm>
          <a:custGeom>
            <a:avLst/>
            <a:gdLst>
              <a:gd name="connsiteX0" fmla="*/ 2291046 w 2545165"/>
              <a:gd name="connsiteY0" fmla="*/ 246 h 1111488"/>
              <a:gd name="connsiteX1" fmla="*/ 2545165 w 2545165"/>
              <a:gd name="connsiteY1" fmla="*/ 43531 h 1111488"/>
              <a:gd name="connsiteX2" fmla="*/ 2545165 w 2545165"/>
              <a:gd name="connsiteY2" fmla="*/ 1111488 h 1111488"/>
              <a:gd name="connsiteX3" fmla="*/ 0 w 2545165"/>
              <a:gd name="connsiteY3" fmla="*/ 1111488 h 1111488"/>
              <a:gd name="connsiteX4" fmla="*/ 59324 w 2545165"/>
              <a:gd name="connsiteY4" fmla="*/ 1097891 h 1111488"/>
              <a:gd name="connsiteX5" fmla="*/ 465051 w 2545165"/>
              <a:gd name="connsiteY5" fmla="*/ 885763 h 1111488"/>
              <a:gd name="connsiteX6" fmla="*/ 977310 w 2545165"/>
              <a:gd name="connsiteY6" fmla="*/ 610749 h 1111488"/>
              <a:gd name="connsiteX7" fmla="*/ 1345821 w 2545165"/>
              <a:gd name="connsiteY7" fmla="*/ 346816 h 1111488"/>
              <a:gd name="connsiteX8" fmla="*/ 1578407 w 2545165"/>
              <a:gd name="connsiteY8" fmla="*/ 448725 h 1111488"/>
              <a:gd name="connsiteX9" fmla="*/ 1703837 w 2545165"/>
              <a:gd name="connsiteY9" fmla="*/ 446102 h 1111488"/>
              <a:gd name="connsiteX10" fmla="*/ 2291046 w 2545165"/>
              <a:gd name="connsiteY10" fmla="*/ 246 h 1111488"/>
            </a:gdLst>
            <a:ahLst/>
            <a:cxnLst/>
            <a:rect l="l" t="t" r="r" b="b"/>
            <a:pathLst>
              <a:path w="2545165" h="1111488">
                <a:moveTo>
                  <a:pt x="2291046" y="246"/>
                </a:moveTo>
                <a:cubicBezTo>
                  <a:pt x="2368764" y="-1977"/>
                  <a:pt x="2453569" y="10718"/>
                  <a:pt x="2545165" y="43531"/>
                </a:cubicBezTo>
                <a:lnTo>
                  <a:pt x="2545165" y="1111488"/>
                </a:lnTo>
                <a:lnTo>
                  <a:pt x="0" y="1111488"/>
                </a:lnTo>
                <a:lnTo>
                  <a:pt x="59324" y="1097891"/>
                </a:lnTo>
                <a:cubicBezTo>
                  <a:pt x="279840" y="1039076"/>
                  <a:pt x="406259" y="954799"/>
                  <a:pt x="465051" y="885763"/>
                </a:cubicBezTo>
                <a:cubicBezTo>
                  <a:pt x="543439" y="793715"/>
                  <a:pt x="715956" y="480071"/>
                  <a:pt x="977310" y="610749"/>
                </a:cubicBezTo>
                <a:cubicBezTo>
                  <a:pt x="1024352" y="495767"/>
                  <a:pt x="1095865" y="334829"/>
                  <a:pt x="1345821" y="346816"/>
                </a:cubicBezTo>
                <a:cubicBezTo>
                  <a:pt x="1507844" y="354641"/>
                  <a:pt x="1578407" y="448725"/>
                  <a:pt x="1578407" y="448725"/>
                </a:cubicBezTo>
                <a:cubicBezTo>
                  <a:pt x="1635898" y="401683"/>
                  <a:pt x="1698636" y="427828"/>
                  <a:pt x="1703837" y="446102"/>
                </a:cubicBezTo>
                <a:cubicBezTo>
                  <a:pt x="1750548" y="299610"/>
                  <a:pt x="1954267" y="9877"/>
                  <a:pt x="2291046" y="246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1397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1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10354111" y="5056603"/>
            <a:ext cx="1837889" cy="1801397"/>
          </a:xfrm>
          <a:custGeom>
            <a:avLst/>
            <a:gdLst/>
            <a:ahLst/>
            <a:cxnLst/>
            <a:rect l="l" t="t" r="r" b="b"/>
            <a:pathLst>
              <a:path w="1841500" h="1803400">
                <a:moveTo>
                  <a:pt x="0" y="0"/>
                </a:moveTo>
                <a:lnTo>
                  <a:pt x="1837889" y="0"/>
                </a:lnTo>
                <a:lnTo>
                  <a:pt x="1837889" y="1801397"/>
                </a:lnTo>
                <a:lnTo>
                  <a:pt x="0" y="180139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2" name="标题 1"/>
          <p:cNvSpPr txBox="1"/>
          <p:nvPr/>
        </p:nvSpPr>
        <p:spPr>
          <a:xfrm>
            <a:off x="10532764" y="5262402"/>
            <a:ext cx="1659236" cy="1595598"/>
          </a:xfrm>
          <a:custGeom>
            <a:avLst/>
            <a:gdLst>
              <a:gd name="connsiteX0" fmla="*/ 1659236 w 1659236"/>
              <a:gd name="connsiteY0" fmla="*/ 0 h 1595598"/>
              <a:gd name="connsiteX1" fmla="*/ 1659236 w 1659236"/>
              <a:gd name="connsiteY1" fmla="*/ 1170334 h 1595598"/>
              <a:gd name="connsiteX2" fmla="*/ 836268 w 1659236"/>
              <a:gd name="connsiteY2" fmla="*/ 1595598 h 1595598"/>
              <a:gd name="connsiteX3" fmla="*/ 20922 w 1659236"/>
              <a:gd name="connsiteY3" fmla="*/ 1595598 h 1595598"/>
              <a:gd name="connsiteX4" fmla="*/ 6182 w 1659236"/>
              <a:gd name="connsiteY4" fmla="*/ 1516278 h 1595598"/>
              <a:gd name="connsiteX5" fmla="*/ 91467 w 1659236"/>
              <a:gd name="connsiteY5" fmla="*/ 1148597 h 1595598"/>
              <a:gd name="connsiteX6" fmla="*/ 400189 w 1659236"/>
              <a:gd name="connsiteY6" fmla="*/ 1035576 h 1595598"/>
              <a:gd name="connsiteX7" fmla="*/ 434634 w 1659236"/>
              <a:gd name="connsiteY7" fmla="*/ 1008000 h 1595598"/>
              <a:gd name="connsiteX8" fmla="*/ 577760 w 1659236"/>
              <a:gd name="connsiteY8" fmla="*/ 697895 h 1595598"/>
              <a:gd name="connsiteX9" fmla="*/ 752802 w 1659236"/>
              <a:gd name="connsiteY9" fmla="*/ 757149 h 1595598"/>
              <a:gd name="connsiteX10" fmla="*/ 806522 w 1659236"/>
              <a:gd name="connsiteY10" fmla="*/ 748800 h 1595598"/>
              <a:gd name="connsiteX11" fmla="*/ 947119 w 1659236"/>
              <a:gd name="connsiteY11" fmla="*/ 667696 h 1595598"/>
              <a:gd name="connsiteX12" fmla="*/ 915441 w 1659236"/>
              <a:gd name="connsiteY12" fmla="*/ 480249 h 1595598"/>
              <a:gd name="connsiteX13" fmla="*/ 1167628 w 1659236"/>
              <a:gd name="connsiteY13" fmla="*/ 110889 h 1595598"/>
              <a:gd name="connsiteX14" fmla="*/ 1454308 w 1659236"/>
              <a:gd name="connsiteY14" fmla="*/ 88848 h 1595598"/>
              <a:gd name="connsiteX15" fmla="*/ 1647354 w 1659236"/>
              <a:gd name="connsiteY15" fmla="*/ 37867 h 1595598"/>
            </a:gdLst>
            <a:ahLst/>
            <a:cxnLst/>
            <a:rect l="l" t="t" r="r" b="b"/>
            <a:pathLst>
              <a:path w="1659236" h="1595598">
                <a:moveTo>
                  <a:pt x="1659236" y="0"/>
                </a:moveTo>
                <a:lnTo>
                  <a:pt x="1659236" y="1170334"/>
                </a:lnTo>
                <a:lnTo>
                  <a:pt x="836268" y="1595598"/>
                </a:lnTo>
                <a:lnTo>
                  <a:pt x="20922" y="1595598"/>
                </a:lnTo>
                <a:lnTo>
                  <a:pt x="6182" y="1516278"/>
                </a:lnTo>
                <a:cubicBezTo>
                  <a:pt x="-10367" y="1390229"/>
                  <a:pt x="2550" y="1279879"/>
                  <a:pt x="91467" y="1148597"/>
                </a:cubicBezTo>
                <a:cubicBezTo>
                  <a:pt x="210023" y="973555"/>
                  <a:pt x="400189" y="1035576"/>
                  <a:pt x="400189" y="1035576"/>
                </a:cubicBezTo>
                <a:cubicBezTo>
                  <a:pt x="400189" y="1035576"/>
                  <a:pt x="411209" y="1009384"/>
                  <a:pt x="434634" y="1008000"/>
                </a:cubicBezTo>
                <a:cubicBezTo>
                  <a:pt x="415551" y="926896"/>
                  <a:pt x="411734" y="772511"/>
                  <a:pt x="577760" y="697895"/>
                </a:cubicBezTo>
                <a:cubicBezTo>
                  <a:pt x="685247" y="649662"/>
                  <a:pt x="752802" y="757149"/>
                  <a:pt x="752802" y="757149"/>
                </a:cubicBezTo>
                <a:cubicBezTo>
                  <a:pt x="759672" y="702046"/>
                  <a:pt x="796885" y="740403"/>
                  <a:pt x="806522" y="748800"/>
                </a:cubicBezTo>
                <a:cubicBezTo>
                  <a:pt x="816159" y="757197"/>
                  <a:pt x="897455" y="800707"/>
                  <a:pt x="947119" y="667696"/>
                </a:cubicBezTo>
                <a:cubicBezTo>
                  <a:pt x="981565" y="575380"/>
                  <a:pt x="936099" y="494037"/>
                  <a:pt x="915441" y="480249"/>
                </a:cubicBezTo>
                <a:cubicBezTo>
                  <a:pt x="843878" y="385166"/>
                  <a:pt x="915441" y="99869"/>
                  <a:pt x="1167628" y="110889"/>
                </a:cubicBezTo>
                <a:cubicBezTo>
                  <a:pt x="1184183" y="55786"/>
                  <a:pt x="1324780" y="-13153"/>
                  <a:pt x="1454308" y="88848"/>
                </a:cubicBezTo>
                <a:cubicBezTo>
                  <a:pt x="1559756" y="111605"/>
                  <a:pt x="1620227" y="84716"/>
                  <a:pt x="1647354" y="378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0740056" y="6069085"/>
            <a:ext cx="1451944" cy="788915"/>
          </a:xfrm>
          <a:custGeom>
            <a:avLst/>
            <a:gdLst>
              <a:gd name="connsiteX0" fmla="*/ 1451944 w 1451944"/>
              <a:gd name="connsiteY0" fmla="*/ 0 h 788915"/>
              <a:gd name="connsiteX1" fmla="*/ 1451944 w 1451944"/>
              <a:gd name="connsiteY1" fmla="*/ 788915 h 788915"/>
              <a:gd name="connsiteX2" fmla="*/ 0 w 1451944"/>
              <a:gd name="connsiteY2" fmla="*/ 788915 h 788915"/>
              <a:gd name="connsiteX3" fmla="*/ 52 w 1451944"/>
              <a:gd name="connsiteY3" fmla="*/ 788784 h 788915"/>
              <a:gd name="connsiteX4" fmla="*/ 81737 w 1451944"/>
              <a:gd name="connsiteY4" fmla="*/ 687849 h 788915"/>
              <a:gd name="connsiteX5" fmla="*/ 331634 w 1451944"/>
              <a:gd name="connsiteY5" fmla="*/ 630074 h 788915"/>
              <a:gd name="connsiteX6" fmla="*/ 486019 w 1451944"/>
              <a:gd name="connsiteY6" fmla="*/ 603309 h 788915"/>
              <a:gd name="connsiteX7" fmla="*/ 486019 w 1451944"/>
              <a:gd name="connsiteY7" fmla="*/ 491242 h 788915"/>
              <a:gd name="connsiteX8" fmla="*/ 549853 w 1451944"/>
              <a:gd name="connsiteY8" fmla="*/ 387381 h 788915"/>
              <a:gd name="connsiteX9" fmla="*/ 671271 w 1451944"/>
              <a:gd name="connsiteY9" fmla="*/ 431511 h 788915"/>
              <a:gd name="connsiteX10" fmla="*/ 977130 w 1451944"/>
              <a:gd name="connsiteY10" fmla="*/ 126892 h 788915"/>
              <a:gd name="connsiteX11" fmla="*/ 1245681 w 1451944"/>
              <a:gd name="connsiteY11" fmla="*/ 115872 h 788915"/>
              <a:gd name="connsiteX12" fmla="*/ 1387662 w 1451944"/>
              <a:gd name="connsiteY12" fmla="*/ 88296 h 788915"/>
              <a:gd name="connsiteX13" fmla="*/ 1430240 w 1451944"/>
              <a:gd name="connsiteY13" fmla="*/ 22050 h 788915"/>
            </a:gdLst>
            <a:ahLst/>
            <a:cxnLst/>
            <a:rect l="l" t="t" r="r" b="b"/>
            <a:pathLst>
              <a:path w="1451944" h="788915">
                <a:moveTo>
                  <a:pt x="1451944" y="0"/>
                </a:moveTo>
                <a:lnTo>
                  <a:pt x="1451944" y="788915"/>
                </a:lnTo>
                <a:lnTo>
                  <a:pt x="0" y="788915"/>
                </a:lnTo>
                <a:lnTo>
                  <a:pt x="52" y="788784"/>
                </a:lnTo>
                <a:cubicBezTo>
                  <a:pt x="19036" y="755798"/>
                  <a:pt x="45299" y="722080"/>
                  <a:pt x="81737" y="687849"/>
                </a:cubicBezTo>
                <a:cubicBezTo>
                  <a:pt x="203012" y="573921"/>
                  <a:pt x="331634" y="630074"/>
                  <a:pt x="331634" y="630074"/>
                </a:cubicBezTo>
                <a:cubicBezTo>
                  <a:pt x="331634" y="630074"/>
                  <a:pt x="425524" y="671676"/>
                  <a:pt x="486019" y="603309"/>
                </a:cubicBezTo>
                <a:cubicBezTo>
                  <a:pt x="545750" y="535850"/>
                  <a:pt x="486019" y="491242"/>
                  <a:pt x="486019" y="491242"/>
                </a:cubicBezTo>
                <a:cubicBezTo>
                  <a:pt x="486019" y="491242"/>
                  <a:pt x="480961" y="409422"/>
                  <a:pt x="549853" y="387381"/>
                </a:cubicBezTo>
                <a:cubicBezTo>
                  <a:pt x="618744" y="365339"/>
                  <a:pt x="671271" y="431511"/>
                  <a:pt x="671271" y="431511"/>
                </a:cubicBezTo>
                <a:cubicBezTo>
                  <a:pt x="664258" y="308805"/>
                  <a:pt x="777279" y="115872"/>
                  <a:pt x="977130" y="126892"/>
                </a:cubicBezTo>
                <a:cubicBezTo>
                  <a:pt x="1176981" y="137913"/>
                  <a:pt x="1245681" y="115872"/>
                  <a:pt x="1245681" y="115872"/>
                </a:cubicBezTo>
                <a:cubicBezTo>
                  <a:pt x="1245681" y="115872"/>
                  <a:pt x="1332511" y="190297"/>
                  <a:pt x="1387662" y="88296"/>
                </a:cubicBezTo>
                <a:cubicBezTo>
                  <a:pt x="1401450" y="62796"/>
                  <a:pt x="1415613" y="40743"/>
                  <a:pt x="1430240" y="2205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1677756" y="6604948"/>
            <a:ext cx="514244" cy="253052"/>
          </a:xfrm>
          <a:custGeom>
            <a:avLst/>
            <a:gdLst>
              <a:gd name="connsiteX0" fmla="*/ 321817 w 514244"/>
              <a:gd name="connsiteY0" fmla="*/ 368 h 253052"/>
              <a:gd name="connsiteX1" fmla="*/ 305310 w 514244"/>
              <a:gd name="connsiteY1" fmla="*/ 207137 h 253052"/>
              <a:gd name="connsiteX2" fmla="*/ 474020 w 514244"/>
              <a:gd name="connsiteY2" fmla="*/ 95682 h 253052"/>
              <a:gd name="connsiteX3" fmla="*/ 514244 w 514244"/>
              <a:gd name="connsiteY3" fmla="*/ 83820 h 253052"/>
              <a:gd name="connsiteX4" fmla="*/ 514244 w 514244"/>
              <a:gd name="connsiteY4" fmla="*/ 253052 h 253052"/>
              <a:gd name="connsiteX5" fmla="*/ 0 w 514244"/>
              <a:gd name="connsiteY5" fmla="*/ 253052 h 253052"/>
              <a:gd name="connsiteX6" fmla="*/ 6368 w 514244"/>
              <a:gd name="connsiteY6" fmla="*/ 251220 h 253052"/>
              <a:gd name="connsiteX7" fmla="*/ 126259 w 514244"/>
              <a:gd name="connsiteY7" fmla="*/ 123218 h 253052"/>
              <a:gd name="connsiteX8" fmla="*/ 149684 w 514244"/>
              <a:gd name="connsiteY8" fmla="*/ 207328 h 253052"/>
              <a:gd name="connsiteX9" fmla="*/ 321817 w 514244"/>
              <a:gd name="connsiteY9" fmla="*/ 368 h 253052"/>
            </a:gdLst>
            <a:ahLst/>
            <a:cxnLst/>
            <a:rect l="l" t="t" r="r" b="b"/>
            <a:pathLst>
              <a:path w="514244" h="253052">
                <a:moveTo>
                  <a:pt x="321817" y="368"/>
                </a:moveTo>
                <a:cubicBezTo>
                  <a:pt x="372817" y="-7885"/>
                  <a:pt x="346625" y="124411"/>
                  <a:pt x="305310" y="207137"/>
                </a:cubicBezTo>
                <a:cubicBezTo>
                  <a:pt x="359107" y="149243"/>
                  <a:pt x="419519" y="115387"/>
                  <a:pt x="474020" y="95682"/>
                </a:cubicBezTo>
                <a:lnTo>
                  <a:pt x="514244" y="83820"/>
                </a:lnTo>
                <a:lnTo>
                  <a:pt x="514244" y="253052"/>
                </a:lnTo>
                <a:lnTo>
                  <a:pt x="0" y="253052"/>
                </a:lnTo>
                <a:lnTo>
                  <a:pt x="6368" y="251220"/>
                </a:lnTo>
                <a:cubicBezTo>
                  <a:pt x="13238" y="226411"/>
                  <a:pt x="83513" y="125937"/>
                  <a:pt x="126259" y="123218"/>
                </a:cubicBezTo>
                <a:cubicBezTo>
                  <a:pt x="169006" y="120498"/>
                  <a:pt x="149684" y="207328"/>
                  <a:pt x="149684" y="207328"/>
                </a:cubicBezTo>
                <a:cubicBezTo>
                  <a:pt x="149684" y="207328"/>
                  <a:pt x="270816" y="8622"/>
                  <a:pt x="321817" y="36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5" name="图片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>
            <a:off x="4781763" y="607162"/>
            <a:ext cx="6441568" cy="625083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>
            <a:off x="7318808" y="2069356"/>
            <a:ext cx="1571814" cy="1327326"/>
          </a:xfrm>
          <a:custGeom>
            <a:avLst/>
            <a:gdLst>
              <a:gd name="connsiteX0" fmla="*/ 1571815 w 1571814"/>
              <a:gd name="connsiteY0" fmla="*/ 790289 h 1327326"/>
              <a:gd name="connsiteX1" fmla="*/ 640288 w 1571814"/>
              <a:gd name="connsiteY1" fmla="*/ 1063863 h 1327326"/>
              <a:gd name="connsiteX2" fmla="*/ 377952 w 1571814"/>
              <a:gd name="connsiteY2" fmla="*/ 678630 h 1327326"/>
              <a:gd name="connsiteX3" fmla="*/ 232534 w 1571814"/>
              <a:gd name="connsiteY3" fmla="*/ 559150 h 1327326"/>
              <a:gd name="connsiteX4" fmla="*/ 389235 w 1571814"/>
              <a:gd name="connsiteY4" fmla="*/ 237927 h 1327326"/>
              <a:gd name="connsiteX5" fmla="*/ 228354 w 1571814"/>
              <a:gd name="connsiteY5" fmla="*/ 0 h 1327326"/>
              <a:gd name="connsiteX6" fmla="*/ 1395 w 1571814"/>
              <a:gd name="connsiteY6" fmla="*/ 468258 h 1327326"/>
              <a:gd name="connsiteX7" fmla="*/ 197023 w 1571814"/>
              <a:gd name="connsiteY7" fmla="*/ 788581 h 1327326"/>
              <a:gd name="connsiteX8" fmla="*/ 306120 w 1571814"/>
              <a:gd name="connsiteY8" fmla="*/ 1219709 h 1327326"/>
              <a:gd name="connsiteX9" fmla="*/ 659347 w 1571814"/>
              <a:gd name="connsiteY9" fmla="*/ 1219709 h 1327326"/>
              <a:gd name="connsiteX10" fmla="*/ 951981 w 1571814"/>
              <a:gd name="connsiteY10" fmla="*/ 1325345 h 1327326"/>
              <a:gd name="connsiteX11" fmla="*/ 1199573 w 1571814"/>
              <a:gd name="connsiteY11" fmla="*/ 1223170 h 1327326"/>
              <a:gd name="connsiteX12" fmla="*/ 1255133 w 1571814"/>
              <a:gd name="connsiteY12" fmla="*/ 1308084 h 1327326"/>
              <a:gd name="connsiteX13" fmla="*/ 1571815 w 1571814"/>
              <a:gd name="connsiteY13" fmla="*/ 790289 h 1327326"/>
            </a:gdLst>
            <a:ahLst/>
            <a:cxnLst/>
            <a:rect l="l" t="t" r="r" b="b"/>
            <a:pathLst>
              <a:path w="1571814" h="1327326">
                <a:moveTo>
                  <a:pt x="1571815" y="790289"/>
                </a:moveTo>
                <a:cubicBezTo>
                  <a:pt x="1571815" y="790289"/>
                  <a:pt x="1177007" y="1334200"/>
                  <a:pt x="640288" y="1063863"/>
                </a:cubicBezTo>
                <a:cubicBezTo>
                  <a:pt x="484442" y="1039634"/>
                  <a:pt x="326033" y="862166"/>
                  <a:pt x="377952" y="678630"/>
                </a:cubicBezTo>
                <a:cubicBezTo>
                  <a:pt x="377952" y="678630"/>
                  <a:pt x="260224" y="692475"/>
                  <a:pt x="232534" y="559150"/>
                </a:cubicBezTo>
                <a:cubicBezTo>
                  <a:pt x="204844" y="425824"/>
                  <a:pt x="321673" y="262156"/>
                  <a:pt x="389235" y="237927"/>
                </a:cubicBezTo>
                <a:cubicBezTo>
                  <a:pt x="372783" y="173018"/>
                  <a:pt x="368782" y="67427"/>
                  <a:pt x="228354" y="0"/>
                </a:cubicBezTo>
                <a:cubicBezTo>
                  <a:pt x="78396" y="95117"/>
                  <a:pt x="-12495" y="198145"/>
                  <a:pt x="1395" y="468258"/>
                </a:cubicBezTo>
                <a:cubicBezTo>
                  <a:pt x="15285" y="738370"/>
                  <a:pt x="197023" y="788581"/>
                  <a:pt x="197023" y="788581"/>
                </a:cubicBezTo>
                <a:cubicBezTo>
                  <a:pt x="157196" y="991177"/>
                  <a:pt x="157196" y="1107151"/>
                  <a:pt x="306120" y="1219709"/>
                </a:cubicBezTo>
                <a:cubicBezTo>
                  <a:pt x="455044" y="1332267"/>
                  <a:pt x="659347" y="1219709"/>
                  <a:pt x="659347" y="1219709"/>
                </a:cubicBezTo>
                <a:cubicBezTo>
                  <a:pt x="659347" y="1219709"/>
                  <a:pt x="752846" y="1344404"/>
                  <a:pt x="951981" y="1325345"/>
                </a:cubicBezTo>
                <a:cubicBezTo>
                  <a:pt x="1151115" y="1306286"/>
                  <a:pt x="1199573" y="1223170"/>
                  <a:pt x="1199573" y="1223170"/>
                </a:cubicBezTo>
                <a:cubicBezTo>
                  <a:pt x="1199573" y="1223170"/>
                  <a:pt x="1170130" y="1327053"/>
                  <a:pt x="1255133" y="1308084"/>
                </a:cubicBezTo>
                <a:cubicBezTo>
                  <a:pt x="1340136" y="1289114"/>
                  <a:pt x="1507759" y="1140055"/>
                  <a:pt x="1571815" y="790289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48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7" name="图片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>
            <a:off x="7216410" y="1934503"/>
            <a:ext cx="642804" cy="979938"/>
          </a:xfrm>
          <a:custGeom>
            <a:avLst/>
            <a:gdLst/>
            <a:ahLst/>
            <a:cxnLst/>
            <a:rect l="l" t="t" r="r" b="b"/>
            <a:pathLst>
              <a:path w="647700" h="977900">
                <a:moveTo>
                  <a:pt x="0" y="0"/>
                </a:moveTo>
                <a:lnTo>
                  <a:pt x="642804" y="0"/>
                </a:lnTo>
                <a:lnTo>
                  <a:pt x="642804" y="979939"/>
                </a:lnTo>
                <a:lnTo>
                  <a:pt x="0" y="97993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8" name="标题 1"/>
          <p:cNvSpPr txBox="1"/>
          <p:nvPr/>
        </p:nvSpPr>
        <p:spPr>
          <a:xfrm>
            <a:off x="7396096" y="2092911"/>
            <a:ext cx="311946" cy="657341"/>
          </a:xfrm>
          <a:custGeom>
            <a:avLst/>
            <a:gdLst>
              <a:gd name="connsiteX0" fmla="*/ 213818 w 311946"/>
              <a:gd name="connsiteY0" fmla="*/ 15643 h 657341"/>
              <a:gd name="connsiteX1" fmla="*/ 208603 w 311946"/>
              <a:gd name="connsiteY1" fmla="*/ 11687 h 657341"/>
              <a:gd name="connsiteX2" fmla="*/ 194713 w 311946"/>
              <a:gd name="connsiteY2" fmla="*/ 1438 h 657341"/>
              <a:gd name="connsiteX3" fmla="*/ 192511 w 311946"/>
              <a:gd name="connsiteY3" fmla="*/ 0 h 657341"/>
              <a:gd name="connsiteX4" fmla="*/ 63455 w 311946"/>
              <a:gd name="connsiteY4" fmla="*/ 255953 h 657341"/>
              <a:gd name="connsiteX5" fmla="*/ 4614 w 311946"/>
              <a:gd name="connsiteY5" fmla="*/ 384109 h 657341"/>
              <a:gd name="connsiteX6" fmla="*/ 297921 w 311946"/>
              <a:gd name="connsiteY6" fmla="*/ 655255 h 657341"/>
              <a:gd name="connsiteX7" fmla="*/ 155246 w 311946"/>
              <a:gd name="connsiteY7" fmla="*/ 535595 h 657341"/>
              <a:gd name="connsiteX8" fmla="*/ 311946 w 311946"/>
              <a:gd name="connsiteY8" fmla="*/ 214373 h 657341"/>
              <a:gd name="connsiteX9" fmla="*/ 270321 w 311946"/>
              <a:gd name="connsiteY9" fmla="*/ 81811 h 657341"/>
              <a:gd name="connsiteX10" fmla="*/ 213818 w 311946"/>
              <a:gd name="connsiteY10" fmla="*/ 15643 h 657341"/>
            </a:gdLst>
            <a:ahLst/>
            <a:cxnLst/>
            <a:rect l="l" t="t" r="r" b="b"/>
            <a:pathLst>
              <a:path w="311946" h="657341">
                <a:moveTo>
                  <a:pt x="213818" y="15643"/>
                </a:moveTo>
                <a:cubicBezTo>
                  <a:pt x="212154" y="14295"/>
                  <a:pt x="210311" y="12991"/>
                  <a:pt x="208603" y="11687"/>
                </a:cubicBezTo>
                <a:cubicBezTo>
                  <a:pt x="204108" y="8136"/>
                  <a:pt x="199613" y="4720"/>
                  <a:pt x="194713" y="1438"/>
                </a:cubicBezTo>
                <a:cubicBezTo>
                  <a:pt x="194039" y="944"/>
                  <a:pt x="193230" y="494"/>
                  <a:pt x="192511" y="0"/>
                </a:cubicBezTo>
                <a:cubicBezTo>
                  <a:pt x="190937" y="1304"/>
                  <a:pt x="60039" y="107883"/>
                  <a:pt x="63455" y="255953"/>
                </a:cubicBezTo>
                <a:cubicBezTo>
                  <a:pt x="31585" y="230016"/>
                  <a:pt x="-14850" y="248985"/>
                  <a:pt x="4614" y="384109"/>
                </a:cubicBezTo>
                <a:cubicBezTo>
                  <a:pt x="21920" y="504444"/>
                  <a:pt x="108766" y="678360"/>
                  <a:pt x="297921" y="655255"/>
                </a:cubicBezTo>
                <a:cubicBezTo>
                  <a:pt x="280840" y="656379"/>
                  <a:pt x="180554" y="657458"/>
                  <a:pt x="155246" y="535595"/>
                </a:cubicBezTo>
                <a:cubicBezTo>
                  <a:pt x="127511" y="402269"/>
                  <a:pt x="244384" y="238602"/>
                  <a:pt x="311946" y="214373"/>
                </a:cubicBezTo>
                <a:cubicBezTo>
                  <a:pt x="302956" y="178412"/>
                  <a:pt x="297382" y="129550"/>
                  <a:pt x="270321" y="81811"/>
                </a:cubicBezTo>
                <a:cubicBezTo>
                  <a:pt x="255411" y="56685"/>
                  <a:pt x="236299" y="34304"/>
                  <a:pt x="213818" y="15643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50800" dir="108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8891472" y="5134795"/>
            <a:ext cx="937552" cy="1212063"/>
          </a:xfrm>
          <a:custGeom>
            <a:avLst/>
            <a:gdLst>
              <a:gd name="connsiteX0" fmla="*/ 465369 w 937552"/>
              <a:gd name="connsiteY0" fmla="*/ 1176094 h 1212063"/>
              <a:gd name="connsiteX1" fmla="*/ 280548 w 937552"/>
              <a:gd name="connsiteY1" fmla="*/ 813690 h 1212063"/>
              <a:gd name="connsiteX2" fmla="*/ 937553 w 937552"/>
              <a:gd name="connsiteY2" fmla="*/ 0 h 1212063"/>
              <a:gd name="connsiteX3" fmla="*/ 770192 w 937552"/>
              <a:gd name="connsiteY3" fmla="*/ 108061 h 1212063"/>
              <a:gd name="connsiteX4" fmla="*/ 522814 w 937552"/>
              <a:gd name="connsiteY4" fmla="*/ 54053 h 1212063"/>
              <a:gd name="connsiteX5" fmla="*/ 407878 w 937552"/>
              <a:gd name="connsiteY5" fmla="*/ 355438 h 1212063"/>
              <a:gd name="connsiteX6" fmla="*/ 364319 w 937552"/>
              <a:gd name="connsiteY6" fmla="*/ 214312 h 1212063"/>
              <a:gd name="connsiteX7" fmla="*/ 334828 w 937552"/>
              <a:gd name="connsiteY7" fmla="*/ 322373 h 1212063"/>
              <a:gd name="connsiteX8" fmla="*/ 106674 w 937552"/>
              <a:gd name="connsiteY8" fmla="*/ 400761 h 1212063"/>
              <a:gd name="connsiteX9" fmla="*/ 75011 w 937552"/>
              <a:gd name="connsiteY9" fmla="*/ 742268 h 1212063"/>
              <a:gd name="connsiteX10" fmla="*/ 115087 w 937552"/>
              <a:gd name="connsiteY10" fmla="*/ 1008009 h 1212063"/>
              <a:gd name="connsiteX11" fmla="*/ 106584 w 937552"/>
              <a:gd name="connsiteY11" fmla="*/ 1139501 h 1212063"/>
              <a:gd name="connsiteX12" fmla="*/ 465369 w 937552"/>
              <a:gd name="connsiteY12" fmla="*/ 1176094 h 1212063"/>
            </a:gdLst>
            <a:ahLst/>
            <a:cxnLst/>
            <a:rect l="l" t="t" r="r" b="b"/>
            <a:pathLst>
              <a:path w="937552" h="1212063">
                <a:moveTo>
                  <a:pt x="465369" y="1176094"/>
                </a:moveTo>
                <a:cubicBezTo>
                  <a:pt x="465369" y="1176094"/>
                  <a:pt x="64653" y="1193870"/>
                  <a:pt x="280548" y="813690"/>
                </a:cubicBezTo>
                <a:cubicBezTo>
                  <a:pt x="455644" y="505837"/>
                  <a:pt x="902678" y="376381"/>
                  <a:pt x="937553" y="0"/>
                </a:cubicBezTo>
                <a:cubicBezTo>
                  <a:pt x="937553" y="0"/>
                  <a:pt x="848716" y="125475"/>
                  <a:pt x="770192" y="108061"/>
                </a:cubicBezTo>
                <a:cubicBezTo>
                  <a:pt x="726633" y="1764"/>
                  <a:pt x="627347" y="-24380"/>
                  <a:pt x="522814" y="54053"/>
                </a:cubicBezTo>
                <a:cubicBezTo>
                  <a:pt x="418282" y="132486"/>
                  <a:pt x="407878" y="355438"/>
                  <a:pt x="407878" y="355438"/>
                </a:cubicBezTo>
                <a:cubicBezTo>
                  <a:pt x="407878" y="355438"/>
                  <a:pt x="414844" y="197124"/>
                  <a:pt x="364319" y="214312"/>
                </a:cubicBezTo>
                <a:cubicBezTo>
                  <a:pt x="313794" y="231501"/>
                  <a:pt x="334828" y="322373"/>
                  <a:pt x="334828" y="322373"/>
                </a:cubicBezTo>
                <a:cubicBezTo>
                  <a:pt x="334828" y="322373"/>
                  <a:pt x="234004" y="247468"/>
                  <a:pt x="106674" y="400761"/>
                </a:cubicBezTo>
                <a:cubicBezTo>
                  <a:pt x="-20656" y="554055"/>
                  <a:pt x="54204" y="710921"/>
                  <a:pt x="75011" y="742268"/>
                </a:cubicBezTo>
                <a:cubicBezTo>
                  <a:pt x="-5141" y="780580"/>
                  <a:pt x="-58063" y="920982"/>
                  <a:pt x="115087" y="1008009"/>
                </a:cubicBezTo>
                <a:cubicBezTo>
                  <a:pt x="68045" y="1028002"/>
                  <a:pt x="56285" y="1092459"/>
                  <a:pt x="106584" y="1139501"/>
                </a:cubicBezTo>
                <a:cubicBezTo>
                  <a:pt x="156882" y="1186543"/>
                  <a:pt x="303165" y="1254844"/>
                  <a:pt x="465369" y="1176094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139700" dist="76200" dir="16200000" algn="r" rotWithShape="0">
              <a:schemeClr val="accent4">
                <a:lumMod val="75000"/>
                <a:alpha val="2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9108387" y="5311755"/>
            <a:ext cx="659663" cy="816710"/>
          </a:xfrm>
          <a:custGeom>
            <a:avLst/>
            <a:gdLst>
              <a:gd name="connsiteX0" fmla="*/ 659664 w 659663"/>
              <a:gd name="connsiteY0" fmla="*/ 15595 h 816710"/>
              <a:gd name="connsiteX1" fmla="*/ 468827 w 659663"/>
              <a:gd name="connsiteY1" fmla="*/ 102170 h 816710"/>
              <a:gd name="connsiteX2" fmla="*/ 457519 w 659663"/>
              <a:gd name="connsiteY2" fmla="*/ 2659 h 816710"/>
              <a:gd name="connsiteX3" fmla="*/ 373884 w 659663"/>
              <a:gd name="connsiteY3" fmla="*/ 84620 h 816710"/>
              <a:gd name="connsiteX4" fmla="*/ 330505 w 659663"/>
              <a:gd name="connsiteY4" fmla="*/ 2885 h 816710"/>
              <a:gd name="connsiteX5" fmla="*/ 252072 w 659663"/>
              <a:gd name="connsiteY5" fmla="*/ 242889 h 816710"/>
              <a:gd name="connsiteX6" fmla="*/ 118410 w 659663"/>
              <a:gd name="connsiteY6" fmla="*/ 429067 h 816710"/>
              <a:gd name="connsiteX7" fmla="*/ 53048 w 659663"/>
              <a:gd name="connsiteY7" fmla="*/ 356695 h 816710"/>
              <a:gd name="connsiteX8" fmla="*/ 307 w 659663"/>
              <a:gd name="connsiteY8" fmla="*/ 816710 h 816710"/>
              <a:gd name="connsiteX9" fmla="*/ 307 w 659663"/>
              <a:gd name="connsiteY9" fmla="*/ 816710 h 816710"/>
              <a:gd name="connsiteX10" fmla="*/ 63633 w 659663"/>
              <a:gd name="connsiteY10" fmla="*/ 636775 h 816710"/>
              <a:gd name="connsiteX11" fmla="*/ 659664 w 659663"/>
              <a:gd name="connsiteY11" fmla="*/ 15595 h 816710"/>
            </a:gdLst>
            <a:ahLst/>
            <a:cxnLst/>
            <a:rect l="l" t="t" r="r" b="b"/>
            <a:pathLst>
              <a:path w="659663" h="816710">
                <a:moveTo>
                  <a:pt x="659664" y="15595"/>
                </a:moveTo>
                <a:cubicBezTo>
                  <a:pt x="553864" y="-13987"/>
                  <a:pt x="468827" y="102170"/>
                  <a:pt x="468827" y="102170"/>
                </a:cubicBezTo>
                <a:cubicBezTo>
                  <a:pt x="468827" y="102170"/>
                  <a:pt x="517633" y="22923"/>
                  <a:pt x="457519" y="2659"/>
                </a:cubicBezTo>
                <a:cubicBezTo>
                  <a:pt x="397405" y="-17606"/>
                  <a:pt x="373884" y="84620"/>
                  <a:pt x="373884" y="84620"/>
                </a:cubicBezTo>
                <a:cubicBezTo>
                  <a:pt x="373884" y="84620"/>
                  <a:pt x="373024" y="-598"/>
                  <a:pt x="330505" y="2885"/>
                </a:cubicBezTo>
                <a:cubicBezTo>
                  <a:pt x="287987" y="6368"/>
                  <a:pt x="275186" y="118771"/>
                  <a:pt x="252072" y="242889"/>
                </a:cubicBezTo>
                <a:cubicBezTo>
                  <a:pt x="228958" y="367008"/>
                  <a:pt x="164140" y="431057"/>
                  <a:pt x="118410" y="429067"/>
                </a:cubicBezTo>
                <a:cubicBezTo>
                  <a:pt x="118410" y="429067"/>
                  <a:pt x="102714" y="346110"/>
                  <a:pt x="53048" y="356695"/>
                </a:cubicBezTo>
                <a:cubicBezTo>
                  <a:pt x="-22716" y="372481"/>
                  <a:pt x="7137" y="719867"/>
                  <a:pt x="307" y="816710"/>
                </a:cubicBezTo>
                <a:lnTo>
                  <a:pt x="307" y="816710"/>
                </a:lnTo>
                <a:cubicBezTo>
                  <a:pt x="3066" y="769759"/>
                  <a:pt x="21521" y="710911"/>
                  <a:pt x="63633" y="636775"/>
                </a:cubicBezTo>
                <a:cubicBezTo>
                  <a:pt x="205121" y="388041"/>
                  <a:pt x="523966" y="255690"/>
                  <a:pt x="659664" y="15595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000" scaled="0"/>
          </a:gradFill>
          <a:ln w="4514" cap="flat">
            <a:noFill/>
            <a:miter/>
          </a:ln>
          <a:effectLst>
            <a:outerShdw blurRad="508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6182320" y="4776586"/>
            <a:ext cx="2104539" cy="948683"/>
          </a:xfrm>
          <a:custGeom>
            <a:avLst/>
            <a:gdLst>
              <a:gd name="connsiteX0" fmla="*/ 0 w 2104539"/>
              <a:gd name="connsiteY0" fmla="*/ 254196 h 948683"/>
              <a:gd name="connsiteX1" fmla="*/ 411210 w 2104539"/>
              <a:gd name="connsiteY1" fmla="*/ 128766 h 948683"/>
              <a:gd name="connsiteX2" fmla="*/ 902527 w 2104539"/>
              <a:gd name="connsiteY2" fmla="*/ 661923 h 948683"/>
              <a:gd name="connsiteX3" fmla="*/ 1041934 w 2104539"/>
              <a:gd name="connsiteY3" fmla="*/ 842853 h 948683"/>
              <a:gd name="connsiteX4" fmla="*/ 1369464 w 2104539"/>
              <a:gd name="connsiteY4" fmla="*/ 858911 h 948683"/>
              <a:gd name="connsiteX5" fmla="*/ 1756248 w 2104539"/>
              <a:gd name="connsiteY5" fmla="*/ 895097 h 948683"/>
              <a:gd name="connsiteX6" fmla="*/ 2104539 w 2104539"/>
              <a:gd name="connsiteY6" fmla="*/ 724389 h 948683"/>
              <a:gd name="connsiteX7" fmla="*/ 1379731 w 2104539"/>
              <a:gd name="connsiteY7" fmla="*/ 640754 h 948683"/>
              <a:gd name="connsiteX8" fmla="*/ 864079 w 2104539"/>
              <a:gd name="connsiteY8" fmla="*/ 187749 h 948683"/>
              <a:gd name="connsiteX9" fmla="*/ 189977 w 2104539"/>
              <a:gd name="connsiteY9" fmla="*/ 48613 h 948683"/>
              <a:gd name="connsiteX10" fmla="*/ 0 w 2104539"/>
              <a:gd name="connsiteY10" fmla="*/ 254196 h 948683"/>
            </a:gdLst>
            <a:ahLst/>
            <a:cxnLst/>
            <a:rect l="l" t="t" r="r" b="b"/>
            <a:pathLst>
              <a:path w="2104539" h="948683">
                <a:moveTo>
                  <a:pt x="0" y="254196"/>
                </a:moveTo>
                <a:cubicBezTo>
                  <a:pt x="0" y="254196"/>
                  <a:pt x="153339" y="45131"/>
                  <a:pt x="411210" y="128766"/>
                </a:cubicBezTo>
                <a:cubicBezTo>
                  <a:pt x="669081" y="212401"/>
                  <a:pt x="707393" y="871033"/>
                  <a:pt x="902527" y="661923"/>
                </a:cubicBezTo>
                <a:cubicBezTo>
                  <a:pt x="933873" y="836159"/>
                  <a:pt x="996611" y="881437"/>
                  <a:pt x="1041934" y="842853"/>
                </a:cubicBezTo>
                <a:cubicBezTo>
                  <a:pt x="1237068" y="1020572"/>
                  <a:pt x="1369464" y="937842"/>
                  <a:pt x="1369464" y="858911"/>
                </a:cubicBezTo>
                <a:cubicBezTo>
                  <a:pt x="1550666" y="985562"/>
                  <a:pt x="1756248" y="895097"/>
                  <a:pt x="1756248" y="895097"/>
                </a:cubicBezTo>
                <a:cubicBezTo>
                  <a:pt x="1756248" y="895097"/>
                  <a:pt x="2007153" y="909074"/>
                  <a:pt x="2104539" y="724389"/>
                </a:cubicBezTo>
                <a:cubicBezTo>
                  <a:pt x="2104539" y="724389"/>
                  <a:pt x="1721238" y="950869"/>
                  <a:pt x="1379731" y="640754"/>
                </a:cubicBezTo>
                <a:cubicBezTo>
                  <a:pt x="1125388" y="609362"/>
                  <a:pt x="1012126" y="355381"/>
                  <a:pt x="864079" y="187749"/>
                </a:cubicBezTo>
                <a:cubicBezTo>
                  <a:pt x="679485" y="-21090"/>
                  <a:pt x="369370" y="-36741"/>
                  <a:pt x="189977" y="48613"/>
                </a:cubicBezTo>
                <a:cubicBezTo>
                  <a:pt x="32115" y="123700"/>
                  <a:pt x="0" y="254196"/>
                  <a:pt x="0" y="25419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79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6635641" y="4925118"/>
            <a:ext cx="1302926" cy="800151"/>
          </a:xfrm>
          <a:custGeom>
            <a:avLst/>
            <a:gdLst>
              <a:gd name="connsiteX0" fmla="*/ 839473 w 1302926"/>
              <a:gd name="connsiteY0" fmla="*/ 565679 h 800151"/>
              <a:gd name="connsiteX1" fmla="*/ 632126 w 1302926"/>
              <a:gd name="connsiteY1" fmla="*/ 469831 h 800151"/>
              <a:gd name="connsiteX2" fmla="*/ 365570 w 1302926"/>
              <a:gd name="connsiteY2" fmla="*/ 274291 h 800151"/>
              <a:gd name="connsiteX3" fmla="*/ 0 w 1302926"/>
              <a:gd name="connsiteY3" fmla="*/ 0 h 800151"/>
              <a:gd name="connsiteX4" fmla="*/ 0 w 1302926"/>
              <a:gd name="connsiteY4" fmla="*/ 0 h 800151"/>
              <a:gd name="connsiteX5" fmla="*/ 449205 w 1302926"/>
              <a:gd name="connsiteY5" fmla="*/ 513390 h 800151"/>
              <a:gd name="connsiteX6" fmla="*/ 588612 w 1302926"/>
              <a:gd name="connsiteY6" fmla="*/ 694321 h 800151"/>
              <a:gd name="connsiteX7" fmla="*/ 916142 w 1302926"/>
              <a:gd name="connsiteY7" fmla="*/ 710379 h 800151"/>
              <a:gd name="connsiteX8" fmla="*/ 1302926 w 1302926"/>
              <a:gd name="connsiteY8" fmla="*/ 746565 h 800151"/>
              <a:gd name="connsiteX9" fmla="*/ 839473 w 1302926"/>
              <a:gd name="connsiteY9" fmla="*/ 565679 h 800151"/>
            </a:gdLst>
            <a:ahLst/>
            <a:cxnLst/>
            <a:rect l="l" t="t" r="r" b="b"/>
            <a:pathLst>
              <a:path w="1302926" h="800151">
                <a:moveTo>
                  <a:pt x="839473" y="565679"/>
                </a:moveTo>
                <a:cubicBezTo>
                  <a:pt x="755838" y="617923"/>
                  <a:pt x="656552" y="544782"/>
                  <a:pt x="632126" y="469831"/>
                </a:cubicBezTo>
                <a:cubicBezTo>
                  <a:pt x="550119" y="540168"/>
                  <a:pt x="428308" y="363580"/>
                  <a:pt x="365570" y="274291"/>
                </a:cubicBezTo>
                <a:cubicBezTo>
                  <a:pt x="302833" y="185001"/>
                  <a:pt x="175593" y="67351"/>
                  <a:pt x="0" y="0"/>
                </a:cubicBezTo>
                <a:lnTo>
                  <a:pt x="0" y="0"/>
                </a:lnTo>
                <a:cubicBezTo>
                  <a:pt x="220645" y="136422"/>
                  <a:pt x="265244" y="710514"/>
                  <a:pt x="449205" y="513390"/>
                </a:cubicBezTo>
                <a:cubicBezTo>
                  <a:pt x="480552" y="687626"/>
                  <a:pt x="543289" y="732904"/>
                  <a:pt x="588612" y="694321"/>
                </a:cubicBezTo>
                <a:cubicBezTo>
                  <a:pt x="783746" y="872040"/>
                  <a:pt x="916142" y="789310"/>
                  <a:pt x="916142" y="710379"/>
                </a:cubicBezTo>
                <a:cubicBezTo>
                  <a:pt x="1097344" y="837030"/>
                  <a:pt x="1302926" y="746565"/>
                  <a:pt x="1302926" y="746565"/>
                </a:cubicBezTo>
                <a:cubicBezTo>
                  <a:pt x="1049443" y="813419"/>
                  <a:pt x="839473" y="565679"/>
                  <a:pt x="839473" y="565679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5537152" y="3022624"/>
            <a:ext cx="6654848" cy="2344680"/>
          </a:xfrm>
          <a:custGeom>
            <a:avLst/>
            <a:gdLst>
              <a:gd name="connsiteX0" fmla="*/ 6650242 w 6654848"/>
              <a:gd name="connsiteY0" fmla="*/ 0 h 2344680"/>
              <a:gd name="connsiteX1" fmla="*/ 6654848 w 6654848"/>
              <a:gd name="connsiteY1" fmla="*/ 308 h 2344680"/>
              <a:gd name="connsiteX2" fmla="*/ 6654848 w 6654848"/>
              <a:gd name="connsiteY2" fmla="*/ 1887458 h 2344680"/>
              <a:gd name="connsiteX3" fmla="*/ 6629808 w 6654848"/>
              <a:gd name="connsiteY3" fmla="*/ 1884976 h 2344680"/>
              <a:gd name="connsiteX4" fmla="*/ 6239548 w 6654848"/>
              <a:gd name="connsiteY4" fmla="*/ 1634520 h 2344680"/>
              <a:gd name="connsiteX5" fmla="*/ 5749449 w 6654848"/>
              <a:gd name="connsiteY5" fmla="*/ 1795910 h 2344680"/>
              <a:gd name="connsiteX6" fmla="*/ 5185835 w 6654848"/>
              <a:gd name="connsiteY6" fmla="*/ 1798752 h 2344680"/>
              <a:gd name="connsiteX7" fmla="*/ 4896971 w 6654848"/>
              <a:gd name="connsiteY7" fmla="*/ 2042282 h 2344680"/>
              <a:gd name="connsiteX8" fmla="*/ 4483572 w 6654848"/>
              <a:gd name="connsiteY8" fmla="*/ 1985627 h 2344680"/>
              <a:gd name="connsiteX9" fmla="*/ 4370310 w 6654848"/>
              <a:gd name="connsiteY9" fmla="*/ 1592028 h 2344680"/>
              <a:gd name="connsiteX10" fmla="*/ 3550963 w 6654848"/>
              <a:gd name="connsiteY10" fmla="*/ 1993223 h 2344680"/>
              <a:gd name="connsiteX11" fmla="*/ 3205492 w 6654848"/>
              <a:gd name="connsiteY11" fmla="*/ 2076295 h 2344680"/>
              <a:gd name="connsiteX12" fmla="*/ 2956326 w 6654848"/>
              <a:gd name="connsiteY12" fmla="*/ 2285813 h 2344680"/>
              <a:gd name="connsiteX13" fmla="*/ 2356004 w 6654848"/>
              <a:gd name="connsiteY13" fmla="*/ 2249937 h 2344680"/>
              <a:gd name="connsiteX14" fmla="*/ 1938782 w 6654848"/>
              <a:gd name="connsiteY14" fmla="*/ 2057769 h 2344680"/>
              <a:gd name="connsiteX15" fmla="*/ 864633 w 6654848"/>
              <a:gd name="connsiteY15" fmla="*/ 1495087 h 2344680"/>
              <a:gd name="connsiteX16" fmla="*/ 94393 w 6654848"/>
              <a:gd name="connsiteY16" fmla="*/ 2142557 h 2344680"/>
              <a:gd name="connsiteX17" fmla="*/ 0 w 6654848"/>
              <a:gd name="connsiteY17" fmla="*/ 2155789 h 2344680"/>
              <a:gd name="connsiteX18" fmla="*/ 235983 w 6654848"/>
              <a:gd name="connsiteY18" fmla="*/ 1478718 h 2344680"/>
              <a:gd name="connsiteX19" fmla="*/ 536168 w 6654848"/>
              <a:gd name="connsiteY19" fmla="*/ 1419219 h 2344680"/>
              <a:gd name="connsiteX20" fmla="*/ 1402663 w 6654848"/>
              <a:gd name="connsiteY20" fmla="*/ 1320121 h 2344680"/>
              <a:gd name="connsiteX21" fmla="*/ 1413985 w 6654848"/>
              <a:gd name="connsiteY21" fmla="*/ 1405105 h 2344680"/>
              <a:gd name="connsiteX22" fmla="*/ 2110562 w 6654848"/>
              <a:gd name="connsiteY22" fmla="*/ 1566494 h 2344680"/>
              <a:gd name="connsiteX23" fmla="*/ 2756219 w 6654848"/>
              <a:gd name="connsiteY23" fmla="*/ 1317279 h 2344680"/>
              <a:gd name="connsiteX24" fmla="*/ 2770382 w 6654848"/>
              <a:gd name="connsiteY24" fmla="*/ 1356928 h 2344680"/>
              <a:gd name="connsiteX25" fmla="*/ 3130017 w 6654848"/>
              <a:gd name="connsiteY25" fmla="*/ 1790322 h 2344680"/>
              <a:gd name="connsiteX26" fmla="*/ 4007882 w 6654848"/>
              <a:gd name="connsiteY26" fmla="*/ 980483 h 2344680"/>
              <a:gd name="connsiteX27" fmla="*/ 4596883 w 6654848"/>
              <a:gd name="connsiteY27" fmla="*/ 1065417 h 2344680"/>
              <a:gd name="connsiteX28" fmla="*/ 5041452 w 6654848"/>
              <a:gd name="connsiteY28" fmla="*/ 1000283 h 2344680"/>
              <a:gd name="connsiteX29" fmla="*/ 5341638 w 6654848"/>
              <a:gd name="connsiteY29" fmla="*/ 513223 h 2344680"/>
              <a:gd name="connsiteX30" fmla="*/ 5950439 w 6654848"/>
              <a:gd name="connsiteY30" fmla="*/ 397118 h 2344680"/>
              <a:gd name="connsiteX31" fmla="*/ 6145841 w 6654848"/>
              <a:gd name="connsiteY31" fmla="*/ 264056 h 2344680"/>
              <a:gd name="connsiteX32" fmla="*/ 6145841 w 6654848"/>
              <a:gd name="connsiteY32" fmla="*/ 425446 h 2344680"/>
              <a:gd name="connsiteX33" fmla="*/ 6366974 w 6654848"/>
              <a:gd name="connsiteY33" fmla="*/ 235630 h 2344680"/>
              <a:gd name="connsiteX34" fmla="*/ 6650242 w 6654848"/>
              <a:gd name="connsiteY34" fmla="*/ 0 h 2344680"/>
            </a:gdLst>
            <a:ahLst/>
            <a:cxnLst/>
            <a:rect l="l" t="t" r="r" b="b"/>
            <a:pathLst>
              <a:path w="6654848" h="2344680">
                <a:moveTo>
                  <a:pt x="6650242" y="0"/>
                </a:moveTo>
                <a:lnTo>
                  <a:pt x="6654848" y="308"/>
                </a:lnTo>
                <a:lnTo>
                  <a:pt x="6654848" y="1887458"/>
                </a:lnTo>
                <a:lnTo>
                  <a:pt x="6629808" y="1884976"/>
                </a:lnTo>
                <a:cubicBezTo>
                  <a:pt x="6465634" y="1848494"/>
                  <a:pt x="6382020" y="1708881"/>
                  <a:pt x="6239548" y="1634520"/>
                </a:cubicBezTo>
                <a:cubicBezTo>
                  <a:pt x="6049585" y="1535373"/>
                  <a:pt x="5911182" y="1609035"/>
                  <a:pt x="5749449" y="1795910"/>
                </a:cubicBezTo>
                <a:cubicBezTo>
                  <a:pt x="5587716" y="1982784"/>
                  <a:pt x="5287776" y="1965827"/>
                  <a:pt x="5185835" y="1798752"/>
                </a:cubicBezTo>
                <a:cubicBezTo>
                  <a:pt x="5137708" y="2025276"/>
                  <a:pt x="4993275" y="2079089"/>
                  <a:pt x="4896971" y="2042282"/>
                </a:cubicBezTo>
                <a:cubicBezTo>
                  <a:pt x="4585513" y="2200829"/>
                  <a:pt x="4483572" y="1985627"/>
                  <a:pt x="4483572" y="1985627"/>
                </a:cubicBezTo>
                <a:cubicBezTo>
                  <a:pt x="4483572" y="1985627"/>
                  <a:pt x="4664811" y="1671130"/>
                  <a:pt x="4370310" y="1592028"/>
                </a:cubicBezTo>
                <a:cubicBezTo>
                  <a:pt x="4075810" y="1512926"/>
                  <a:pt x="3705736" y="1768611"/>
                  <a:pt x="3550963" y="1993223"/>
                </a:cubicBezTo>
                <a:cubicBezTo>
                  <a:pt x="3396190" y="2217836"/>
                  <a:pt x="3205492" y="2076295"/>
                  <a:pt x="3205492" y="2076295"/>
                </a:cubicBezTo>
                <a:cubicBezTo>
                  <a:pt x="3205492" y="2076295"/>
                  <a:pt x="3182899" y="2185734"/>
                  <a:pt x="2956326" y="2285813"/>
                </a:cubicBezTo>
                <a:cubicBezTo>
                  <a:pt x="2729753" y="2385891"/>
                  <a:pt x="2507003" y="2347957"/>
                  <a:pt x="2356004" y="2249937"/>
                </a:cubicBezTo>
                <a:cubicBezTo>
                  <a:pt x="2221962" y="2302819"/>
                  <a:pt x="2029402" y="2183823"/>
                  <a:pt x="1938782" y="2057769"/>
                </a:cubicBezTo>
                <a:cubicBezTo>
                  <a:pt x="1848163" y="1931716"/>
                  <a:pt x="1570669" y="1487588"/>
                  <a:pt x="864633" y="1495087"/>
                </a:cubicBezTo>
                <a:cubicBezTo>
                  <a:pt x="158596" y="1502585"/>
                  <a:pt x="94393" y="2142557"/>
                  <a:pt x="94393" y="2142557"/>
                </a:cubicBezTo>
                <a:lnTo>
                  <a:pt x="0" y="2155789"/>
                </a:lnTo>
                <a:cubicBezTo>
                  <a:pt x="0" y="2155789"/>
                  <a:pt x="15095" y="1750722"/>
                  <a:pt x="235983" y="1478718"/>
                </a:cubicBezTo>
                <a:cubicBezTo>
                  <a:pt x="418545" y="1253860"/>
                  <a:pt x="527641" y="1356928"/>
                  <a:pt x="536168" y="1419219"/>
                </a:cubicBezTo>
                <a:cubicBezTo>
                  <a:pt x="890118" y="1232345"/>
                  <a:pt x="1289401" y="1283315"/>
                  <a:pt x="1402663" y="1320121"/>
                </a:cubicBezTo>
                <a:cubicBezTo>
                  <a:pt x="1515925" y="1356928"/>
                  <a:pt x="1413985" y="1405105"/>
                  <a:pt x="1413985" y="1405105"/>
                </a:cubicBezTo>
                <a:cubicBezTo>
                  <a:pt x="1646193" y="1543852"/>
                  <a:pt x="1954858" y="1574973"/>
                  <a:pt x="2110562" y="1566494"/>
                </a:cubicBezTo>
                <a:cubicBezTo>
                  <a:pt x="2328607" y="1736412"/>
                  <a:pt x="2580665" y="1416426"/>
                  <a:pt x="2756219" y="1317279"/>
                </a:cubicBezTo>
                <a:cubicBezTo>
                  <a:pt x="2769187" y="1325914"/>
                  <a:pt x="2774945" y="1342034"/>
                  <a:pt x="2770382" y="1356928"/>
                </a:cubicBezTo>
                <a:cubicBezTo>
                  <a:pt x="2642957" y="1592175"/>
                  <a:pt x="2739261" y="1827129"/>
                  <a:pt x="3130017" y="1790322"/>
                </a:cubicBezTo>
                <a:cubicBezTo>
                  <a:pt x="3520773" y="1753516"/>
                  <a:pt x="3682261" y="1263662"/>
                  <a:pt x="4007882" y="980483"/>
                </a:cubicBezTo>
                <a:cubicBezTo>
                  <a:pt x="4333504" y="697304"/>
                  <a:pt x="4588404" y="926670"/>
                  <a:pt x="4596883" y="1065417"/>
                </a:cubicBezTo>
                <a:cubicBezTo>
                  <a:pt x="4795079" y="818946"/>
                  <a:pt x="4984846" y="830415"/>
                  <a:pt x="5041452" y="1000283"/>
                </a:cubicBezTo>
                <a:cubicBezTo>
                  <a:pt x="5041452" y="1000283"/>
                  <a:pt x="5112271" y="802038"/>
                  <a:pt x="5341638" y="513223"/>
                </a:cubicBezTo>
                <a:cubicBezTo>
                  <a:pt x="5571004" y="224407"/>
                  <a:pt x="5905153" y="312184"/>
                  <a:pt x="5950439" y="397118"/>
                </a:cubicBezTo>
                <a:cubicBezTo>
                  <a:pt x="5950439" y="397118"/>
                  <a:pt x="6097714" y="258420"/>
                  <a:pt x="6145841" y="264056"/>
                </a:cubicBezTo>
                <a:cubicBezTo>
                  <a:pt x="6193968" y="269692"/>
                  <a:pt x="6202448" y="354676"/>
                  <a:pt x="6145841" y="425446"/>
                </a:cubicBezTo>
                <a:cubicBezTo>
                  <a:pt x="6145841" y="425446"/>
                  <a:pt x="6298997" y="365801"/>
                  <a:pt x="6366974" y="235630"/>
                </a:cubicBezTo>
                <a:cubicBezTo>
                  <a:pt x="6417956" y="138003"/>
                  <a:pt x="6499208" y="10078"/>
                  <a:pt x="6650242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</a:gradFill>
          <a:ln w="490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8939370" y="3927653"/>
            <a:ext cx="3252630" cy="1207143"/>
          </a:xfrm>
          <a:custGeom>
            <a:avLst/>
            <a:gdLst>
              <a:gd name="connsiteX0" fmla="*/ 3252630 w 3252630"/>
              <a:gd name="connsiteY0" fmla="*/ 0 h 1207143"/>
              <a:gd name="connsiteX1" fmla="*/ 3252630 w 3252630"/>
              <a:gd name="connsiteY1" fmla="*/ 982578 h 1207143"/>
              <a:gd name="connsiteX2" fmla="*/ 3227590 w 3252630"/>
              <a:gd name="connsiteY2" fmla="*/ 980096 h 1207143"/>
              <a:gd name="connsiteX3" fmla="*/ 2837330 w 3252630"/>
              <a:gd name="connsiteY3" fmla="*/ 729639 h 1207143"/>
              <a:gd name="connsiteX4" fmla="*/ 2347231 w 3252630"/>
              <a:gd name="connsiteY4" fmla="*/ 891029 h 1207143"/>
              <a:gd name="connsiteX5" fmla="*/ 1783617 w 3252630"/>
              <a:gd name="connsiteY5" fmla="*/ 893871 h 1207143"/>
              <a:gd name="connsiteX6" fmla="*/ 1494753 w 3252630"/>
              <a:gd name="connsiteY6" fmla="*/ 1137402 h 1207143"/>
              <a:gd name="connsiteX7" fmla="*/ 1081354 w 3252630"/>
              <a:gd name="connsiteY7" fmla="*/ 1080746 h 1207143"/>
              <a:gd name="connsiteX8" fmla="*/ 968092 w 3252630"/>
              <a:gd name="connsiteY8" fmla="*/ 687148 h 1207143"/>
              <a:gd name="connsiteX9" fmla="*/ 148500 w 3252630"/>
              <a:gd name="connsiteY9" fmla="*/ 1088441 h 1207143"/>
              <a:gd name="connsiteX10" fmla="*/ 0 w 3252630"/>
              <a:gd name="connsiteY10" fmla="*/ 1207143 h 1207143"/>
              <a:gd name="connsiteX11" fmla="*/ 191923 w 3252630"/>
              <a:gd name="connsiteY11" fmla="*/ 868484 h 1207143"/>
              <a:gd name="connsiteX12" fmla="*/ 833952 w 3252630"/>
              <a:gd name="connsiteY12" fmla="*/ 259732 h 1207143"/>
              <a:gd name="connsiteX13" fmla="*/ 833952 w 3252630"/>
              <a:gd name="connsiteY13" fmla="*/ 375739 h 1207143"/>
              <a:gd name="connsiteX14" fmla="*/ 1277541 w 3252630"/>
              <a:gd name="connsiteY14" fmla="*/ 344617 h 1207143"/>
              <a:gd name="connsiteX15" fmla="*/ 1463484 w 3252630"/>
              <a:gd name="connsiteY15" fmla="*/ 562662 h 1207143"/>
              <a:gd name="connsiteX16" fmla="*/ 1587921 w 3252630"/>
              <a:gd name="connsiteY16" fmla="*/ 568299 h 1207143"/>
              <a:gd name="connsiteX17" fmla="*/ 1983087 w 3252630"/>
              <a:gd name="connsiteY17" fmla="*/ 170436 h 1207143"/>
              <a:gd name="connsiteX18" fmla="*/ 2097770 w 3252630"/>
              <a:gd name="connsiteY18" fmla="*/ 439452 h 1207143"/>
              <a:gd name="connsiteX19" fmla="*/ 2422020 w 3252630"/>
              <a:gd name="connsiteY19" fmla="*/ 118045 h 1207143"/>
              <a:gd name="connsiteX20" fmla="*/ 2508375 w 3252630"/>
              <a:gd name="connsiteY20" fmla="*/ 231356 h 1207143"/>
              <a:gd name="connsiteX21" fmla="*/ 3185643 w 3252630"/>
              <a:gd name="connsiteY21" fmla="*/ 86776 h 1207143"/>
              <a:gd name="connsiteX22" fmla="*/ 3224837 w 3252630"/>
              <a:gd name="connsiteY22" fmla="*/ 26109 h 1207143"/>
            </a:gdLst>
            <a:ahLst/>
            <a:cxnLst/>
            <a:rect l="l" t="t" r="r" b="b"/>
            <a:pathLst>
              <a:path w="3252630" h="1207143">
                <a:moveTo>
                  <a:pt x="3252630" y="0"/>
                </a:moveTo>
                <a:lnTo>
                  <a:pt x="3252630" y="982578"/>
                </a:lnTo>
                <a:lnTo>
                  <a:pt x="3227590" y="980096"/>
                </a:lnTo>
                <a:cubicBezTo>
                  <a:pt x="3063416" y="943614"/>
                  <a:pt x="2979801" y="803999"/>
                  <a:pt x="2837330" y="729639"/>
                </a:cubicBezTo>
                <a:cubicBezTo>
                  <a:pt x="2647367" y="630492"/>
                  <a:pt x="2508964" y="704154"/>
                  <a:pt x="2347231" y="891029"/>
                </a:cubicBezTo>
                <a:cubicBezTo>
                  <a:pt x="2185498" y="1077904"/>
                  <a:pt x="1885558" y="1060946"/>
                  <a:pt x="1783617" y="893871"/>
                </a:cubicBezTo>
                <a:cubicBezTo>
                  <a:pt x="1735490" y="1120395"/>
                  <a:pt x="1591057" y="1174208"/>
                  <a:pt x="1494753" y="1137402"/>
                </a:cubicBezTo>
                <a:cubicBezTo>
                  <a:pt x="1183295" y="1295949"/>
                  <a:pt x="1081354" y="1080746"/>
                  <a:pt x="1081354" y="1080746"/>
                </a:cubicBezTo>
                <a:cubicBezTo>
                  <a:pt x="1081354" y="1080746"/>
                  <a:pt x="1262593" y="766446"/>
                  <a:pt x="968092" y="687148"/>
                </a:cubicBezTo>
                <a:cubicBezTo>
                  <a:pt x="673592" y="607801"/>
                  <a:pt x="303567" y="863583"/>
                  <a:pt x="148500" y="1088441"/>
                </a:cubicBezTo>
                <a:cubicBezTo>
                  <a:pt x="100176" y="1158525"/>
                  <a:pt x="48422" y="1192930"/>
                  <a:pt x="0" y="1207143"/>
                </a:cubicBezTo>
                <a:cubicBezTo>
                  <a:pt x="101303" y="1097850"/>
                  <a:pt x="89247" y="1015514"/>
                  <a:pt x="191923" y="868484"/>
                </a:cubicBezTo>
                <a:cubicBezTo>
                  <a:pt x="461036" y="483365"/>
                  <a:pt x="695745" y="248019"/>
                  <a:pt x="833952" y="259732"/>
                </a:cubicBezTo>
                <a:cubicBezTo>
                  <a:pt x="922611" y="267231"/>
                  <a:pt x="833952" y="375739"/>
                  <a:pt x="833952" y="375739"/>
                </a:cubicBezTo>
                <a:cubicBezTo>
                  <a:pt x="833952" y="375739"/>
                  <a:pt x="1050037" y="268897"/>
                  <a:pt x="1277541" y="344617"/>
                </a:cubicBezTo>
                <a:cubicBezTo>
                  <a:pt x="1464710" y="406909"/>
                  <a:pt x="1463484" y="562662"/>
                  <a:pt x="1463484" y="562662"/>
                </a:cubicBezTo>
                <a:cubicBezTo>
                  <a:pt x="1463484" y="562662"/>
                  <a:pt x="1565082" y="500371"/>
                  <a:pt x="1587921" y="568299"/>
                </a:cubicBezTo>
                <a:cubicBezTo>
                  <a:pt x="1740979" y="409752"/>
                  <a:pt x="1864141" y="159115"/>
                  <a:pt x="1983087" y="170436"/>
                </a:cubicBezTo>
                <a:cubicBezTo>
                  <a:pt x="2102034" y="181758"/>
                  <a:pt x="2109092" y="361575"/>
                  <a:pt x="2097770" y="439452"/>
                </a:cubicBezTo>
                <a:cubicBezTo>
                  <a:pt x="2179911" y="272377"/>
                  <a:pt x="2322922" y="103881"/>
                  <a:pt x="2422020" y="118045"/>
                </a:cubicBezTo>
                <a:cubicBezTo>
                  <a:pt x="2521118" y="132209"/>
                  <a:pt x="2508375" y="231356"/>
                  <a:pt x="2508375" y="231356"/>
                </a:cubicBezTo>
                <a:cubicBezTo>
                  <a:pt x="2508375" y="231356"/>
                  <a:pt x="2805865" y="-156754"/>
                  <a:pt x="3185643" y="86776"/>
                </a:cubicBezTo>
                <a:cubicBezTo>
                  <a:pt x="3195494" y="65212"/>
                  <a:pt x="3208797" y="44959"/>
                  <a:pt x="3224837" y="26109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127000" dir="162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8946154" y="0"/>
            <a:ext cx="2909340" cy="2273442"/>
          </a:xfrm>
          <a:custGeom>
            <a:avLst/>
            <a:gdLst>
              <a:gd name="connsiteX0" fmla="*/ 1311096 w 2909340"/>
              <a:gd name="connsiteY0" fmla="*/ 0 h 2273442"/>
              <a:gd name="connsiteX1" fmla="*/ 2909340 w 2909340"/>
              <a:gd name="connsiteY1" fmla="*/ 0 h 2273442"/>
              <a:gd name="connsiteX2" fmla="*/ 2875203 w 2909340"/>
              <a:gd name="connsiteY2" fmla="*/ 27422 h 2273442"/>
              <a:gd name="connsiteX3" fmla="*/ 1992200 w 2909340"/>
              <a:gd name="connsiteY3" fmla="*/ 309395 h 2273442"/>
              <a:gd name="connsiteX4" fmla="*/ 1745727 w 2909340"/>
              <a:gd name="connsiteY4" fmla="*/ 920714 h 2273442"/>
              <a:gd name="connsiteX5" fmla="*/ 1359757 w 2909340"/>
              <a:gd name="connsiteY5" fmla="*/ 1169087 h 2273442"/>
              <a:gd name="connsiteX6" fmla="*/ 1157251 w 2909340"/>
              <a:gd name="connsiteY6" fmla="*/ 1446136 h 2273442"/>
              <a:gd name="connsiteX7" fmla="*/ 973832 w 2909340"/>
              <a:gd name="connsiteY7" fmla="*/ 1308584 h 2273442"/>
              <a:gd name="connsiteX8" fmla="*/ 826690 w 2909340"/>
              <a:gd name="connsiteY8" fmla="*/ 1534023 h 2273442"/>
              <a:gd name="connsiteX9" fmla="*/ 721615 w 2909340"/>
              <a:gd name="connsiteY9" fmla="*/ 1547367 h 2273442"/>
              <a:gd name="connsiteX10" fmla="*/ 308912 w 2909340"/>
              <a:gd name="connsiteY10" fmla="*/ 1788141 h 2273442"/>
              <a:gd name="connsiteX11" fmla="*/ 93017 w 2909340"/>
              <a:gd name="connsiteY11" fmla="*/ 2273442 h 2273442"/>
              <a:gd name="connsiteX12" fmla="*/ 3230 w 2909340"/>
              <a:gd name="connsiteY12" fmla="*/ 1822563 h 2273442"/>
              <a:gd name="connsiteX13" fmla="*/ 68229 w 2909340"/>
              <a:gd name="connsiteY13" fmla="*/ 1818718 h 2273442"/>
              <a:gd name="connsiteX14" fmla="*/ 379656 w 2909340"/>
              <a:gd name="connsiteY14" fmla="*/ 1581789 h 2273442"/>
              <a:gd name="connsiteX15" fmla="*/ 333790 w 2909340"/>
              <a:gd name="connsiteY15" fmla="*/ 1423203 h 2273442"/>
              <a:gd name="connsiteX16" fmla="*/ 799867 w 2909340"/>
              <a:gd name="connsiteY16" fmla="*/ 1146425 h 2273442"/>
              <a:gd name="connsiteX17" fmla="*/ 975641 w 2909340"/>
              <a:gd name="connsiteY17" fmla="*/ 603633 h 2273442"/>
              <a:gd name="connsiteX18" fmla="*/ 1247037 w 2909340"/>
              <a:gd name="connsiteY18" fmla="*/ 278818 h 2273442"/>
              <a:gd name="connsiteX19" fmla="*/ 1305910 w 2909340"/>
              <a:gd name="connsiteY19" fmla="*/ 15474 h 2273442"/>
            </a:gdLst>
            <a:ahLst/>
            <a:cxnLst/>
            <a:rect l="l" t="t" r="r" b="b"/>
            <a:pathLst>
              <a:path w="2909340" h="2273442">
                <a:moveTo>
                  <a:pt x="1311096" y="0"/>
                </a:moveTo>
                <a:lnTo>
                  <a:pt x="2909340" y="0"/>
                </a:lnTo>
                <a:lnTo>
                  <a:pt x="2875203" y="27422"/>
                </a:lnTo>
                <a:cubicBezTo>
                  <a:pt x="2632057" y="171879"/>
                  <a:pt x="2199473" y="145540"/>
                  <a:pt x="1992200" y="309395"/>
                </a:cubicBezTo>
                <a:cubicBezTo>
                  <a:pt x="1855417" y="417365"/>
                  <a:pt x="1804982" y="670442"/>
                  <a:pt x="1745727" y="920714"/>
                </a:cubicBezTo>
                <a:cubicBezTo>
                  <a:pt x="1686473" y="1170986"/>
                  <a:pt x="1487766" y="1220652"/>
                  <a:pt x="1359757" y="1169087"/>
                </a:cubicBezTo>
                <a:cubicBezTo>
                  <a:pt x="1352113" y="1276107"/>
                  <a:pt x="1290913" y="1411805"/>
                  <a:pt x="1157251" y="1446136"/>
                </a:cubicBezTo>
                <a:cubicBezTo>
                  <a:pt x="1023588" y="1480468"/>
                  <a:pt x="1065564" y="1314329"/>
                  <a:pt x="973832" y="1308584"/>
                </a:cubicBezTo>
                <a:cubicBezTo>
                  <a:pt x="882100" y="1302839"/>
                  <a:pt x="855323" y="1480513"/>
                  <a:pt x="826690" y="1534023"/>
                </a:cubicBezTo>
                <a:cubicBezTo>
                  <a:pt x="798058" y="1587534"/>
                  <a:pt x="750292" y="1602822"/>
                  <a:pt x="721615" y="1547367"/>
                </a:cubicBezTo>
                <a:cubicBezTo>
                  <a:pt x="706326" y="1666012"/>
                  <a:pt x="627983" y="1679220"/>
                  <a:pt x="308912" y="1788141"/>
                </a:cubicBezTo>
                <a:cubicBezTo>
                  <a:pt x="-10159" y="1897061"/>
                  <a:pt x="93017" y="2273442"/>
                  <a:pt x="93017" y="2273442"/>
                </a:cubicBezTo>
                <a:cubicBezTo>
                  <a:pt x="-12059" y="2107212"/>
                  <a:pt x="-2650" y="1891361"/>
                  <a:pt x="3230" y="1822563"/>
                </a:cubicBezTo>
                <a:cubicBezTo>
                  <a:pt x="9110" y="1753764"/>
                  <a:pt x="50996" y="1791985"/>
                  <a:pt x="68229" y="1818718"/>
                </a:cubicBezTo>
                <a:cubicBezTo>
                  <a:pt x="119794" y="1646789"/>
                  <a:pt x="379656" y="1581789"/>
                  <a:pt x="379656" y="1581789"/>
                </a:cubicBezTo>
                <a:cubicBezTo>
                  <a:pt x="379656" y="1581789"/>
                  <a:pt x="326146" y="1553112"/>
                  <a:pt x="333790" y="1423203"/>
                </a:cubicBezTo>
                <a:cubicBezTo>
                  <a:pt x="341434" y="1293295"/>
                  <a:pt x="463608" y="1238292"/>
                  <a:pt x="799867" y="1146425"/>
                </a:cubicBezTo>
                <a:cubicBezTo>
                  <a:pt x="1136127" y="1054557"/>
                  <a:pt x="983195" y="878693"/>
                  <a:pt x="975641" y="603633"/>
                </a:cubicBezTo>
                <a:cubicBezTo>
                  <a:pt x="968088" y="328574"/>
                  <a:pt x="1067464" y="255885"/>
                  <a:pt x="1247037" y="278818"/>
                </a:cubicBezTo>
                <a:cubicBezTo>
                  <a:pt x="1256565" y="180917"/>
                  <a:pt x="1285528" y="78511"/>
                  <a:pt x="1305910" y="154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451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10351596" y="0"/>
            <a:ext cx="1503898" cy="1187459"/>
          </a:xfrm>
          <a:custGeom>
            <a:avLst/>
            <a:gdLst>
              <a:gd name="connsiteX0" fmla="*/ 380436 w 1503898"/>
              <a:gd name="connsiteY0" fmla="*/ 0 h 1187459"/>
              <a:gd name="connsiteX1" fmla="*/ 1503898 w 1503898"/>
              <a:gd name="connsiteY1" fmla="*/ 0 h 1187459"/>
              <a:gd name="connsiteX2" fmla="*/ 1469761 w 1503898"/>
              <a:gd name="connsiteY2" fmla="*/ 27422 h 1187459"/>
              <a:gd name="connsiteX3" fmla="*/ 586758 w 1503898"/>
              <a:gd name="connsiteY3" fmla="*/ 309395 h 1187459"/>
              <a:gd name="connsiteX4" fmla="*/ 340285 w 1503898"/>
              <a:gd name="connsiteY4" fmla="*/ 920714 h 1187459"/>
              <a:gd name="connsiteX5" fmla="*/ 33472 w 1503898"/>
              <a:gd name="connsiteY5" fmla="*/ 1186908 h 1187459"/>
              <a:gd name="connsiteX6" fmla="*/ 1131 w 1503898"/>
              <a:gd name="connsiteY6" fmla="*/ 1182656 h 1187459"/>
              <a:gd name="connsiteX7" fmla="*/ 0 w 1503898"/>
              <a:gd name="connsiteY7" fmla="*/ 1182385 h 1187459"/>
              <a:gd name="connsiteX8" fmla="*/ 202009 w 1503898"/>
              <a:gd name="connsiteY8" fmla="*/ 901671 h 1187459"/>
              <a:gd name="connsiteX9" fmla="*/ 214177 w 1503898"/>
              <a:gd name="connsiteY9" fmla="*/ 141265 h 1187459"/>
              <a:gd name="connsiteX10" fmla="*/ 342185 w 1503898"/>
              <a:gd name="connsiteY10" fmla="*/ 200475 h 1187459"/>
              <a:gd name="connsiteX11" fmla="*/ 372317 w 1503898"/>
              <a:gd name="connsiteY11" fmla="*/ 17480 h 1187459"/>
            </a:gdLst>
            <a:ahLst/>
            <a:cxnLst/>
            <a:rect l="l" t="t" r="r" b="b"/>
            <a:pathLst>
              <a:path w="1503898" h="1187459">
                <a:moveTo>
                  <a:pt x="380436" y="0"/>
                </a:moveTo>
                <a:lnTo>
                  <a:pt x="1503898" y="0"/>
                </a:lnTo>
                <a:lnTo>
                  <a:pt x="1469761" y="27422"/>
                </a:lnTo>
                <a:cubicBezTo>
                  <a:pt x="1226614" y="171879"/>
                  <a:pt x="794031" y="145540"/>
                  <a:pt x="586758" y="309395"/>
                </a:cubicBezTo>
                <a:cubicBezTo>
                  <a:pt x="449974" y="417365"/>
                  <a:pt x="399404" y="670397"/>
                  <a:pt x="340285" y="920714"/>
                </a:cubicBezTo>
                <a:cubicBezTo>
                  <a:pt x="292248" y="1123582"/>
                  <a:pt x="152751" y="1194553"/>
                  <a:pt x="33472" y="1186908"/>
                </a:cubicBezTo>
                <a:lnTo>
                  <a:pt x="1131" y="1182656"/>
                </a:lnTo>
                <a:lnTo>
                  <a:pt x="0" y="1182385"/>
                </a:lnTo>
                <a:cubicBezTo>
                  <a:pt x="10539" y="1181435"/>
                  <a:pt x="188439" y="1161216"/>
                  <a:pt x="202009" y="901671"/>
                </a:cubicBezTo>
                <a:cubicBezTo>
                  <a:pt x="216076" y="634301"/>
                  <a:pt x="126244" y="241772"/>
                  <a:pt x="214177" y="141265"/>
                </a:cubicBezTo>
                <a:cubicBezTo>
                  <a:pt x="254298" y="95399"/>
                  <a:pt x="342185" y="200475"/>
                  <a:pt x="342185" y="200475"/>
                </a:cubicBezTo>
                <a:cubicBezTo>
                  <a:pt x="343915" y="149215"/>
                  <a:pt x="349258" y="82308"/>
                  <a:pt x="372317" y="1748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4514" cap="flat">
            <a:noFill/>
            <a:miter/>
          </a:ln>
          <a:effectLst>
            <a:outerShdw blurRad="127000" dist="38100" dir="108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>
            <a:off x="6609518" y="407413"/>
            <a:ext cx="210081" cy="210081"/>
          </a:xfrm>
          <a:custGeom>
            <a:avLst/>
            <a:gdLst>
              <a:gd name="connsiteX0" fmla="*/ 210081 w 210081"/>
              <a:gd name="connsiteY0" fmla="*/ 104800 h 210081"/>
              <a:gd name="connsiteX1" fmla="*/ 105281 w 210081"/>
              <a:gd name="connsiteY1" fmla="*/ 210081 h 210081"/>
              <a:gd name="connsiteX2" fmla="*/ 0 w 210081"/>
              <a:gd name="connsiteY2" fmla="*/ 105281 h 210081"/>
              <a:gd name="connsiteX3" fmla="*/ 104801 w 210081"/>
              <a:gd name="connsiteY3" fmla="*/ 0 h 210081"/>
              <a:gd name="connsiteX4" fmla="*/ 105041 w 210081"/>
              <a:gd name="connsiteY4" fmla="*/ 0 h 210081"/>
              <a:gd name="connsiteX5" fmla="*/ 210081 w 210081"/>
              <a:gd name="connsiteY5" fmla="*/ 104800 h 210081"/>
            </a:gdLst>
            <a:ahLst/>
            <a:cxnLst/>
            <a:rect l="l" t="t" r="r" b="b"/>
            <a:pathLst>
              <a:path w="210081" h="210081">
                <a:moveTo>
                  <a:pt x="210081" y="104800"/>
                </a:moveTo>
                <a:cubicBezTo>
                  <a:pt x="210216" y="162813"/>
                  <a:pt x="163293" y="209947"/>
                  <a:pt x="105281" y="210081"/>
                </a:cubicBezTo>
                <a:cubicBezTo>
                  <a:pt x="47268" y="210215"/>
                  <a:pt x="135" y="163293"/>
                  <a:pt x="0" y="105281"/>
                </a:cubicBezTo>
                <a:cubicBezTo>
                  <a:pt x="-129" y="47268"/>
                  <a:pt x="46788" y="133"/>
                  <a:pt x="104801" y="0"/>
                </a:cubicBezTo>
                <a:cubicBezTo>
                  <a:pt x="104882" y="0"/>
                  <a:pt x="104959" y="0"/>
                  <a:pt x="105041" y="0"/>
                </a:cubicBezTo>
                <a:cubicBezTo>
                  <a:pt x="162957" y="0"/>
                  <a:pt x="209947" y="46882"/>
                  <a:pt x="210081" y="104800"/>
                </a:cubicBezTo>
                <a:close/>
              </a:path>
            </a:pathLst>
          </a:custGeom>
          <a:noFill/>
          <a:ln w="34925" cap="flat">
            <a:solidFill>
              <a:schemeClr val="accent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 rot="18900601">
            <a:off x="6128923" y="3299413"/>
            <a:ext cx="160345" cy="160345"/>
          </a:xfrm>
          <a:custGeom>
            <a:avLst/>
            <a:gdLst>
              <a:gd name="connsiteX0" fmla="*/ 0 w 160345"/>
              <a:gd name="connsiteY0" fmla="*/ 0 h 160345"/>
              <a:gd name="connsiteX1" fmla="*/ 160345 w 160345"/>
              <a:gd name="connsiteY1" fmla="*/ 0 h 160345"/>
              <a:gd name="connsiteX2" fmla="*/ 160345 w 160345"/>
              <a:gd name="connsiteY2" fmla="*/ 160345 h 160345"/>
              <a:gd name="connsiteX3" fmla="*/ 0 w 160345"/>
              <a:gd name="connsiteY3" fmla="*/ 160345 h 160345"/>
            </a:gdLst>
            <a:ahLst/>
            <a:cxnLst/>
            <a:rect l="l" t="t" r="r" b="b"/>
            <a:pathLst>
              <a:path w="160345" h="160345">
                <a:moveTo>
                  <a:pt x="0" y="0"/>
                </a:moveTo>
                <a:lnTo>
                  <a:pt x="160345" y="0"/>
                </a:lnTo>
                <a:lnTo>
                  <a:pt x="160345" y="160345"/>
                </a:lnTo>
                <a:lnTo>
                  <a:pt x="0" y="160345"/>
                </a:lnTo>
                <a:close/>
              </a:path>
            </a:pathLst>
          </a:custGeom>
          <a:noFill/>
          <a:ln w="25400" cap="flat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>
            <a:off x="11243996" y="4364204"/>
            <a:ext cx="118386" cy="4800"/>
          </a:xfrm>
          <a:custGeom>
            <a:avLst/>
            <a:gdLst>
              <a:gd name="connsiteX0" fmla="*/ 0 w 118386"/>
              <a:gd name="connsiteY0" fmla="*/ 0 h 4800"/>
              <a:gd name="connsiteX1" fmla="*/ 118386 w 118386"/>
              <a:gd name="connsiteY1" fmla="*/ 0 h 4800"/>
            </a:gdLst>
            <a:ahLst/>
            <a:cxnLst/>
            <a:rect l="l" t="t" r="r" b="b"/>
            <a:pathLst>
              <a:path w="118386" h="4800">
                <a:moveTo>
                  <a:pt x="0" y="0"/>
                </a:moveTo>
                <a:lnTo>
                  <a:pt x="118386" y="0"/>
                </a:lnTo>
              </a:path>
            </a:pathLst>
          </a:custGeom>
          <a:noFill/>
          <a:ln w="25400" cap="rnd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>
            <a:off x="11303189" y="4305010"/>
            <a:ext cx="4800" cy="118386"/>
          </a:xfrm>
          <a:custGeom>
            <a:avLst/>
            <a:gdLst>
              <a:gd name="connsiteX0" fmla="*/ 0 w 4800"/>
              <a:gd name="connsiteY0" fmla="*/ 0 h 118386"/>
              <a:gd name="connsiteX1" fmla="*/ 0 w 4800"/>
              <a:gd name="connsiteY1" fmla="*/ 118387 h 118386"/>
            </a:gdLst>
            <a:ahLst/>
            <a:cxnLst/>
            <a:rect l="l" t="t" r="r" b="b"/>
            <a:pathLst>
              <a:path w="4800" h="118386">
                <a:moveTo>
                  <a:pt x="0" y="0"/>
                </a:moveTo>
                <a:lnTo>
                  <a:pt x="0" y="118387"/>
                </a:lnTo>
              </a:path>
            </a:pathLst>
          </a:custGeom>
          <a:noFill/>
          <a:ln w="25400" cap="rnd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1" name="标题 1"/>
          <p:cNvSpPr txBox="1"/>
          <p:nvPr/>
        </p:nvSpPr>
        <p:spPr>
          <a:xfrm>
            <a:off x="6443749" y="5952138"/>
            <a:ext cx="225971" cy="195630"/>
          </a:xfrm>
          <a:custGeom>
            <a:avLst/>
            <a:gdLst>
              <a:gd name="connsiteX0" fmla="*/ 0 w 225971"/>
              <a:gd name="connsiteY0" fmla="*/ 195631 h 195630"/>
              <a:gd name="connsiteX1" fmla="*/ 112962 w 225971"/>
              <a:gd name="connsiteY1" fmla="*/ 0 h 195630"/>
              <a:gd name="connsiteX2" fmla="*/ 225971 w 225971"/>
              <a:gd name="connsiteY2" fmla="*/ 195631 h 195630"/>
              <a:gd name="connsiteX3" fmla="*/ 0 w 225971"/>
              <a:gd name="connsiteY3" fmla="*/ 195631 h 195630"/>
            </a:gdLst>
            <a:ahLst/>
            <a:cxnLst/>
            <a:rect l="l" t="t" r="r" b="b"/>
            <a:pathLst>
              <a:path w="225971" h="195630">
                <a:moveTo>
                  <a:pt x="0" y="195631"/>
                </a:moveTo>
                <a:lnTo>
                  <a:pt x="112962" y="0"/>
                </a:lnTo>
                <a:lnTo>
                  <a:pt x="225971" y="195631"/>
                </a:lnTo>
                <a:lnTo>
                  <a:pt x="0" y="195631"/>
                </a:lnTo>
                <a:close/>
              </a:path>
            </a:pathLst>
          </a:custGeom>
          <a:noFill/>
          <a:ln w="25400" cap="rnd">
            <a:solidFill>
              <a:schemeClr val="accent6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2" name="标题 1"/>
          <p:cNvSpPr txBox="1"/>
          <p:nvPr/>
        </p:nvSpPr>
        <p:spPr>
          <a:xfrm>
            <a:off x="11439748" y="628215"/>
            <a:ext cx="167738" cy="145222"/>
          </a:xfrm>
          <a:custGeom>
            <a:avLst/>
            <a:gdLst>
              <a:gd name="connsiteX0" fmla="*/ 167738 w 167738"/>
              <a:gd name="connsiteY0" fmla="*/ 0 h 145222"/>
              <a:gd name="connsiteX1" fmla="*/ 83869 w 167738"/>
              <a:gd name="connsiteY1" fmla="*/ 145223 h 145222"/>
              <a:gd name="connsiteX2" fmla="*/ 0 w 167738"/>
              <a:gd name="connsiteY2" fmla="*/ 0 h 145222"/>
              <a:gd name="connsiteX3" fmla="*/ 167738 w 167738"/>
              <a:gd name="connsiteY3" fmla="*/ 0 h 145222"/>
            </a:gdLst>
            <a:ahLst/>
            <a:cxnLst/>
            <a:rect l="l" t="t" r="r" b="b"/>
            <a:pathLst>
              <a:path w="167738" h="145222">
                <a:moveTo>
                  <a:pt x="167738" y="0"/>
                </a:moveTo>
                <a:lnTo>
                  <a:pt x="83869" y="145223"/>
                </a:lnTo>
                <a:lnTo>
                  <a:pt x="0" y="0"/>
                </a:lnTo>
                <a:lnTo>
                  <a:pt x="167738" y="0"/>
                </a:lnTo>
                <a:close/>
              </a:path>
            </a:pathLst>
          </a:custGeom>
          <a:noFill/>
          <a:ln w="25400" cap="rnd">
            <a:solidFill>
              <a:schemeClr val="bg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4" name="标题 1"/>
          <p:cNvSpPr txBox="1"/>
          <p:nvPr/>
        </p:nvSpPr>
        <p:spPr>
          <a:xfrm>
            <a:off x="639247" y="2438400"/>
            <a:ext cx="5038804" cy="2806700"/>
          </a:xfrm>
          <a:prstGeom prst="rect">
            <a:avLst/>
          </a:prstGeom>
          <a:noFill/>
          <a:ln>
            <a:noFill/>
            <a:prstDash val="solid"/>
          </a:ln>
          <a:effectLst/>
        </p:spPr>
        <p:txBody>
          <a:bodyPr vert="horz" wrap="square" lIns="82296" tIns="41148" rIns="82296" bIns="41148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gradFill>
                  <a:gsLst>
                    <a:gs pos="0">
                      <a:srgbClr val="FF6374">
                        <a:alpha val="100000"/>
                      </a:srgbClr>
                    </a:gs>
                    <a:gs pos="100000">
                      <a:srgbClr val="CF182C">
                        <a:alpha val="100000"/>
                      </a:srgbClr>
                    </a:gs>
                  </a:gsLst>
                  <a:lin ang="27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单元过程结构图</a:t>
            </a:r>
            <a:endParaRPr kumimoji="1" lang="zh-CN" altLang="en-US"/>
          </a:p>
        </p:txBody>
      </p:sp>
      <p:sp>
        <p:nvSpPr>
          <p:cNvPr id="45" name="标题 1"/>
          <p:cNvSpPr txBox="1"/>
          <p:nvPr/>
        </p:nvSpPr>
        <p:spPr>
          <a:xfrm>
            <a:off x="639247" y="767988"/>
            <a:ext cx="5038804" cy="1418270"/>
          </a:xfrm>
          <a:prstGeom prst="rect">
            <a:avLst/>
          </a:prstGeom>
          <a:noFill/>
          <a:ln>
            <a:noFill/>
            <a:prstDash val="solid"/>
          </a:ln>
          <a:effectLst/>
        </p:spPr>
        <p:txBody>
          <a:bodyPr vert="horz" wrap="square" lIns="82296" tIns="41148" rIns="82296" bIns="41148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320">
                <a:ln w="12700">
                  <a:noFill/>
                </a:ln>
                <a:gradFill>
                  <a:gsLst>
                    <a:gs pos="0">
                      <a:srgbClr val="24C9FF">
                        <a:alpha val="100000"/>
                      </a:srgbClr>
                    </a:gs>
                    <a:gs pos="100000">
                      <a:srgbClr val="247EFF">
                        <a:alpha val="100000"/>
                      </a:srgbClr>
                    </a:gs>
                  </a:gsLst>
                  <a:lin ang="27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08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635" y="15875"/>
          <a:ext cx="12252960" cy="6833870"/>
        </p:xfrm>
        <a:graphic>
          <a:graphicData uri="http://schemas.openxmlformats.org/drawingml/2006/table">
            <a:tbl>
              <a:tblPr firstRow="1" bandRow="1">
                <a:tableStyleId>{F434705D-9667-47FF-ACF1-E1658E9EC971}</a:tableStyleId>
              </a:tblPr>
              <a:tblGrid>
                <a:gridCol w="584200"/>
                <a:gridCol w="1175385"/>
                <a:gridCol w="1813560"/>
                <a:gridCol w="7030085"/>
                <a:gridCol w="1649730"/>
              </a:tblGrid>
              <a:tr h="604520"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课时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主要学习内容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重难点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学练赛活动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学习表现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</a:tr>
              <a:tr h="3114675"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/>
                        <a:t>1</a:t>
                      </a:r>
                      <a:endParaRPr lang="en-US" altLang="zh-CN" sz="16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/>
                        <a:t>足球运动基础知识：起源与发展、比赛规则（场地</a:t>
                      </a:r>
                      <a:r>
                        <a:rPr lang="zh-CN" altLang="en-US" sz="1600"/>
                        <a:t> </a:t>
                      </a:r>
                      <a:r>
                        <a:rPr lang="en-US" altLang="zh-CN" sz="1600"/>
                        <a:t>/ </a:t>
                      </a:r>
                      <a:r>
                        <a:rPr lang="zh-CN" altLang="en-US" sz="1600"/>
                        <a:t>人数 </a:t>
                      </a:r>
                      <a:r>
                        <a:rPr lang="en-US" altLang="zh-CN" sz="1600"/>
                        <a:t>/ </a:t>
                      </a:r>
                      <a:r>
                        <a:rPr lang="zh-CN" altLang="en-US" sz="1600"/>
                        <a:t>越位）、团队组建与角色分工。</a:t>
                      </a:r>
                      <a:endParaRPr lang="zh-CN" altLang="en-US" sz="16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/>
                        <a:t>重点：规则核心条款（越位、手球）理解</a:t>
                      </a:r>
                      <a:br>
                        <a:rPr lang="zh-CN" altLang="en-US" sz="1600"/>
                      </a:br>
                      <a:r>
                        <a:rPr lang="zh-CN" sz="1600"/>
                        <a:t>难点：团队角色认知与协作意识建立</a:t>
                      </a:r>
                      <a:endParaRPr lang="zh-CN" sz="16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/>
                        <a:t>学练活动</a:t>
                      </a:r>
                      <a:r>
                        <a:rPr lang="zh-CN" altLang="en-US" sz="1600"/>
                        <a:t> </a:t>
                      </a:r>
                      <a:r>
                        <a:rPr lang="en-US" altLang="zh-CN" sz="1600"/>
                        <a:t>1</a:t>
                      </a:r>
                      <a:r>
                        <a:rPr lang="zh-CN" sz="1600"/>
                        <a:t>：</a:t>
                      </a:r>
                      <a:br>
                        <a:rPr lang="zh-CN" altLang="en-US" sz="900"/>
                      </a:br>
                      <a:r>
                        <a:rPr lang="en-US" altLang="zh-CN" sz="1600"/>
                        <a:t>- </a:t>
                      </a:r>
                      <a:r>
                        <a:rPr lang="zh-CN" altLang="en-US" sz="1600"/>
                        <a:t>场地：室内教室</a:t>
                      </a:r>
                      <a:br>
                        <a:rPr lang="zh-CN" altLang="en-US" sz="1600"/>
                      </a:br>
                      <a:r>
                        <a:rPr lang="en-US" altLang="zh-CN" sz="1600"/>
                        <a:t>- </a:t>
                      </a:r>
                      <a:r>
                        <a:rPr lang="zh-CN" altLang="en-US" sz="1600"/>
                        <a:t>人数：全班</a:t>
                      </a:r>
                      <a:br>
                        <a:rPr lang="zh-CN" altLang="en-US" sz="1600"/>
                      </a:br>
                      <a:r>
                        <a:rPr lang="en-US" altLang="zh-CN" sz="1600"/>
                        <a:t>- </a:t>
                      </a:r>
                      <a:r>
                        <a:rPr lang="zh-CN" altLang="en-US" sz="1600"/>
                        <a:t>组织：</a:t>
                      </a:r>
                      <a:r>
                        <a:rPr lang="en-US" altLang="zh-CN" sz="1600"/>
                        <a:t>PPT </a:t>
                      </a:r>
                      <a:r>
                        <a:rPr lang="zh-CN" altLang="en-US" sz="1600"/>
                        <a:t>动态演示足球规则，分组讨论 “越位”“手球” 案例</a:t>
                      </a:r>
                      <a:br>
                        <a:rPr lang="zh-CN" altLang="en-US" sz="1600"/>
                      </a:br>
                      <a:r>
                        <a:rPr lang="zh-CN" sz="1600"/>
                        <a:t>学练活动</a:t>
                      </a:r>
                      <a:r>
                        <a:rPr lang="zh-CN" altLang="en-US" sz="1600"/>
                        <a:t> </a:t>
                      </a:r>
                      <a:r>
                        <a:rPr lang="en-US" altLang="zh-CN" sz="1600"/>
                        <a:t>2</a:t>
                      </a:r>
                      <a:r>
                        <a:rPr lang="zh-CN" sz="1600"/>
                        <a:t>：</a:t>
                      </a:r>
                      <a:br>
                        <a:rPr lang="zh-CN" altLang="en-US" sz="900"/>
                      </a:br>
                      <a:r>
                        <a:rPr lang="en-US" altLang="zh-CN" sz="1600"/>
                        <a:t>- </a:t>
                      </a:r>
                      <a:r>
                        <a:rPr lang="zh-CN" altLang="en-US" sz="1600"/>
                        <a:t>场地：足球场</a:t>
                      </a:r>
                      <a:br>
                        <a:rPr lang="zh-CN" altLang="en-US" sz="1600"/>
                      </a:br>
                      <a:r>
                        <a:rPr lang="en-US" altLang="zh-CN" sz="1600"/>
                        <a:t>- </a:t>
                      </a:r>
                      <a:r>
                        <a:rPr lang="zh-CN" altLang="en-US" sz="1600"/>
                        <a:t>人数：</a:t>
                      </a:r>
                      <a:r>
                        <a:rPr lang="en-US" altLang="zh-CN" sz="1600"/>
                        <a:t>8 </a:t>
                      </a:r>
                      <a:r>
                        <a:rPr lang="zh-CN" altLang="en-US" sz="1600"/>
                        <a:t>人 </a:t>
                      </a:r>
                      <a:r>
                        <a:rPr lang="en-US" altLang="zh-CN" sz="1600"/>
                        <a:t>/ </a:t>
                      </a:r>
                      <a:r>
                        <a:rPr lang="zh-CN" altLang="en-US" sz="1600"/>
                        <a:t>组</a:t>
                      </a:r>
                      <a:br>
                        <a:rPr lang="zh-CN" altLang="en-US" sz="1600"/>
                      </a:br>
                      <a:r>
                        <a:rPr lang="en-US" altLang="zh-CN" sz="1600"/>
                        <a:t>- </a:t>
                      </a:r>
                      <a:r>
                        <a:rPr lang="zh-CN" altLang="en-US" sz="1600"/>
                        <a:t>组织：实地标注场地线，分组体验球门、中圈等区域功能</a:t>
                      </a:r>
                      <a:br>
                        <a:rPr lang="zh-CN" altLang="en-US" sz="1600"/>
                      </a:br>
                      <a:r>
                        <a:rPr lang="zh-CN" sz="1600"/>
                        <a:t>学练活动</a:t>
                      </a:r>
                      <a:r>
                        <a:rPr lang="zh-CN" altLang="en-US" sz="1600"/>
                        <a:t> </a:t>
                      </a:r>
                      <a:r>
                        <a:rPr lang="en-US" altLang="zh-CN" sz="1600"/>
                        <a:t>3</a:t>
                      </a:r>
                      <a:r>
                        <a:rPr lang="zh-CN" sz="1600"/>
                        <a:t>：</a:t>
                      </a:r>
                      <a:br>
                        <a:rPr lang="zh-CN" altLang="en-US" sz="900"/>
                      </a:br>
                      <a:r>
                        <a:rPr lang="en-US" altLang="zh-CN" sz="1600"/>
                        <a:t>- </a:t>
                      </a:r>
                      <a:r>
                        <a:rPr lang="zh-CN" altLang="en-US" sz="1600"/>
                        <a:t>场地：足球场</a:t>
                      </a:r>
                      <a:br>
                        <a:rPr lang="zh-CN" altLang="en-US" sz="1600"/>
                      </a:br>
                      <a:r>
                        <a:rPr lang="en-US" altLang="zh-CN" sz="1600"/>
                        <a:t>- </a:t>
                      </a:r>
                      <a:r>
                        <a:rPr lang="zh-CN" altLang="en-US" sz="1600"/>
                        <a:t>人数：全班</a:t>
                      </a:r>
                      <a:br>
                        <a:rPr lang="zh-CN" altLang="en-US" sz="1600"/>
                      </a:br>
                      <a:r>
                        <a:rPr lang="en-US" altLang="zh-CN" sz="1600"/>
                        <a:t>- </a:t>
                      </a:r>
                      <a:r>
                        <a:rPr lang="zh-CN" altLang="en-US" sz="1600"/>
                        <a:t>组织：团队抽签分组，设计队名 </a:t>
                      </a:r>
                      <a:r>
                        <a:rPr lang="en-US" altLang="zh-CN" sz="1600"/>
                        <a:t>/ </a:t>
                      </a:r>
                      <a:r>
                        <a:rPr lang="zh-CN" altLang="en-US" sz="1600"/>
                        <a:t>队徽 </a:t>
                      </a:r>
                      <a:r>
                        <a:rPr lang="en-US" altLang="zh-CN" sz="1600"/>
                        <a:t>/ </a:t>
                      </a:r>
                      <a:r>
                        <a:rPr lang="zh-CN" altLang="en-US" sz="1600"/>
                        <a:t>口号，小组展示</a:t>
                      </a:r>
                      <a:br>
                        <a:rPr lang="zh-CN" altLang="en-US" sz="1600"/>
                      </a:br>
                      <a:r>
                        <a:rPr lang="zh-CN" sz="1600"/>
                        <a:t>比赛活动：</a:t>
                      </a:r>
                      <a:br>
                        <a:rPr lang="zh-CN" altLang="en-US" sz="900"/>
                      </a:br>
                      <a:r>
                        <a:rPr lang="en-US" altLang="zh-CN" sz="1600"/>
                        <a:t>- </a:t>
                      </a:r>
                      <a:r>
                        <a:rPr lang="zh-CN" altLang="en-US" sz="1600"/>
                        <a:t>方法：足球知识抢答赛</a:t>
                      </a:r>
                      <a:br>
                        <a:rPr lang="zh-CN" altLang="en-US" sz="1600"/>
                      </a:br>
                      <a:r>
                        <a:rPr lang="en-US" altLang="zh-CN" sz="1600"/>
                        <a:t>- </a:t>
                      </a:r>
                      <a:r>
                        <a:rPr lang="zh-CN" altLang="en-US" sz="1600"/>
                        <a:t>规则：必答题（规则）</a:t>
                      </a:r>
                      <a:r>
                        <a:rPr lang="en-US" altLang="zh-CN" sz="1600"/>
                        <a:t>+ </a:t>
                      </a:r>
                      <a:r>
                        <a:rPr lang="zh-CN" altLang="en-US" sz="1600"/>
                        <a:t>抢答题（案例分析），积分最高组获 “智慧小队” 称号</a:t>
                      </a:r>
                      <a:endParaRPr lang="zh-CN" altLang="en-US" sz="16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/>
                        <a:t>知识技能：能说出</a:t>
                      </a:r>
                      <a:r>
                        <a:rPr lang="zh-CN" altLang="en-US" sz="1600"/>
                        <a:t> </a:t>
                      </a:r>
                      <a:r>
                        <a:rPr lang="en-US" altLang="zh-CN" sz="1600"/>
                        <a:t>3 </a:t>
                      </a:r>
                      <a:r>
                        <a:rPr lang="zh-CN" altLang="en-US" sz="1600"/>
                        <a:t>条核心规则</a:t>
                      </a:r>
                      <a:br>
                        <a:rPr lang="zh-CN" altLang="en-US" sz="1600"/>
                      </a:br>
                      <a:r>
                        <a:rPr lang="zh-CN" sz="1600"/>
                        <a:t>健康行为：主动参与讨论，记录笔记</a:t>
                      </a:r>
                      <a:br>
                        <a:rPr lang="zh-CN" altLang="en-US" sz="1600"/>
                      </a:br>
                      <a:r>
                        <a:rPr lang="zh-CN" sz="1600"/>
                        <a:t>体育品德：尊重小组分工，包容不同意见</a:t>
                      </a:r>
                      <a:endParaRPr lang="zh-CN" sz="1600"/>
                    </a:p>
                  </a:txBody>
                  <a:tcPr marL="114300" marR="114300" marT="76200" marB="76200" anchor="ctr" anchorCtr="0"/>
                </a:tc>
              </a:tr>
              <a:tr h="3114675"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/>
                        <a:t>2</a:t>
                      </a:r>
                      <a:endParaRPr lang="en-US" altLang="zh-CN" sz="16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/>
                        <a:t>脚内侧传球技术：原地传球、行进间传球；两人</a:t>
                      </a:r>
                      <a:r>
                        <a:rPr lang="zh-CN" altLang="en-US" sz="1600"/>
                        <a:t> </a:t>
                      </a:r>
                      <a:r>
                        <a:rPr lang="en-US" altLang="zh-CN" sz="1600"/>
                        <a:t>/ </a:t>
                      </a:r>
                      <a:r>
                        <a:rPr lang="zh-CN" altLang="en-US" sz="1600"/>
                        <a:t>多人传接球配合（直线 </a:t>
                      </a:r>
                      <a:r>
                        <a:rPr lang="en-US" altLang="zh-CN" sz="1600"/>
                        <a:t>/ </a:t>
                      </a:r>
                      <a:r>
                        <a:rPr lang="zh-CN" altLang="en-US" sz="1600"/>
                        <a:t>斜线）。</a:t>
                      </a:r>
                      <a:endParaRPr lang="zh-CN" altLang="en-US" sz="16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/>
                        <a:t>重点：击球部位（脚弓）与发力协调</a:t>
                      </a:r>
                      <a:br>
                        <a:rPr lang="zh-CN" altLang="en-US" sz="1600"/>
                      </a:br>
                      <a:r>
                        <a:rPr lang="zh-CN" sz="1600"/>
                        <a:t>难点：传球准确性（方向</a:t>
                      </a:r>
                      <a:r>
                        <a:rPr lang="zh-CN" altLang="en-US" sz="1600"/>
                        <a:t> </a:t>
                      </a:r>
                      <a:r>
                        <a:rPr lang="en-US" altLang="zh-CN" sz="1600"/>
                        <a:t>/ </a:t>
                      </a:r>
                      <a:r>
                        <a:rPr lang="zh-CN" altLang="en-US" sz="1600"/>
                        <a:t>力度）与接球缓冲时机</a:t>
                      </a:r>
                      <a:endParaRPr lang="zh-CN" altLang="en-US" sz="16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/>
                        <a:t>学练活动</a:t>
                      </a:r>
                      <a:r>
                        <a:rPr lang="zh-CN" altLang="en-US" sz="1600"/>
                        <a:t> </a:t>
                      </a:r>
                      <a:r>
                        <a:rPr lang="en-US" altLang="zh-CN" sz="1600"/>
                        <a:t>1</a:t>
                      </a:r>
                      <a:r>
                        <a:rPr lang="zh-CN" sz="1600"/>
                        <a:t>：</a:t>
                      </a:r>
                      <a:br>
                        <a:rPr lang="zh-CN" altLang="en-US" sz="900"/>
                      </a:br>
                      <a:r>
                        <a:rPr lang="en-US" altLang="zh-CN" sz="1600"/>
                        <a:t>- </a:t>
                      </a:r>
                      <a:r>
                        <a:rPr lang="zh-CN" altLang="en-US" sz="1600"/>
                        <a:t>场地：足球场（</a:t>
                      </a:r>
                      <a:r>
                        <a:rPr lang="en-US" altLang="zh-CN" sz="1600"/>
                        <a:t>20m×20m </a:t>
                      </a:r>
                      <a:r>
                        <a:rPr lang="zh-CN" altLang="en-US" sz="1600"/>
                        <a:t>区域）</a:t>
                      </a:r>
                      <a:br>
                        <a:rPr lang="zh-CN" altLang="en-US" sz="1600"/>
                      </a:br>
                      <a:r>
                        <a:rPr lang="en-US" altLang="zh-CN" sz="1600"/>
                        <a:t>- </a:t>
                      </a:r>
                      <a:r>
                        <a:rPr lang="zh-CN" altLang="en-US" sz="1600"/>
                        <a:t>人数：</a:t>
                      </a:r>
                      <a:r>
                        <a:rPr lang="en-US" altLang="zh-CN" sz="1600"/>
                        <a:t>2 </a:t>
                      </a:r>
                      <a:r>
                        <a:rPr lang="zh-CN" altLang="en-US" sz="1600"/>
                        <a:t>人 </a:t>
                      </a:r>
                      <a:r>
                        <a:rPr lang="en-US" altLang="zh-CN" sz="1600"/>
                        <a:t>/ </a:t>
                      </a:r>
                      <a:r>
                        <a:rPr lang="zh-CN" altLang="en-US" sz="1600"/>
                        <a:t>组</a:t>
                      </a:r>
                      <a:br>
                        <a:rPr lang="zh-CN" altLang="en-US" sz="1600"/>
                      </a:br>
                      <a:r>
                        <a:rPr lang="en-US" altLang="zh-CN" sz="1600"/>
                        <a:t>- </a:t>
                      </a:r>
                      <a:r>
                        <a:rPr lang="zh-CN" altLang="en-US" sz="1600"/>
                        <a:t>组织：相距 </a:t>
                      </a:r>
                      <a:r>
                        <a:rPr lang="en-US" altLang="zh-CN" sz="1600"/>
                        <a:t>5m </a:t>
                      </a:r>
                      <a:r>
                        <a:rPr lang="zh-CN" altLang="en-US" sz="1600"/>
                        <a:t>固定点对传，教师巡回纠正触球部位</a:t>
                      </a:r>
                      <a:br>
                        <a:rPr lang="zh-CN" altLang="en-US" sz="1600"/>
                      </a:br>
                      <a:r>
                        <a:rPr lang="zh-CN" sz="1600"/>
                        <a:t>学练活动</a:t>
                      </a:r>
                      <a:r>
                        <a:rPr lang="zh-CN" altLang="en-US" sz="1600"/>
                        <a:t> </a:t>
                      </a:r>
                      <a:r>
                        <a:rPr lang="en-US" altLang="zh-CN" sz="1600"/>
                        <a:t>2</a:t>
                      </a:r>
                      <a:r>
                        <a:rPr lang="zh-CN" sz="1600"/>
                        <a:t>：</a:t>
                      </a:r>
                      <a:br>
                        <a:rPr lang="zh-CN" altLang="en-US" sz="900"/>
                      </a:br>
                      <a:r>
                        <a:rPr lang="en-US" altLang="zh-CN" sz="1600"/>
                        <a:t>- </a:t>
                      </a:r>
                      <a:r>
                        <a:rPr lang="zh-CN" altLang="en-US" sz="1600"/>
                        <a:t>场地：足球场（</a:t>
                      </a:r>
                      <a:r>
                        <a:rPr lang="en-US" altLang="zh-CN" sz="1600"/>
                        <a:t>30m×30m </a:t>
                      </a:r>
                      <a:r>
                        <a:rPr lang="zh-CN" altLang="en-US" sz="1600"/>
                        <a:t>区域）</a:t>
                      </a:r>
                      <a:br>
                        <a:rPr lang="zh-CN" altLang="en-US" sz="1600"/>
                      </a:br>
                      <a:r>
                        <a:rPr lang="en-US" altLang="zh-CN" sz="1600"/>
                        <a:t>- </a:t>
                      </a:r>
                      <a:r>
                        <a:rPr lang="zh-CN" altLang="en-US" sz="1600"/>
                        <a:t>人数：</a:t>
                      </a:r>
                      <a:r>
                        <a:rPr lang="en-US" altLang="zh-CN" sz="1600"/>
                        <a:t>4 </a:t>
                      </a:r>
                      <a:r>
                        <a:rPr lang="zh-CN" altLang="en-US" sz="1600"/>
                        <a:t>人 </a:t>
                      </a:r>
                      <a:r>
                        <a:rPr lang="en-US" altLang="zh-CN" sz="1600"/>
                        <a:t>/ </a:t>
                      </a:r>
                      <a:r>
                        <a:rPr lang="zh-CN" altLang="en-US" sz="1600"/>
                        <a:t>组（三角站位）</a:t>
                      </a:r>
                      <a:br>
                        <a:rPr lang="zh-CN" altLang="en-US" sz="1600"/>
                      </a:br>
                      <a:r>
                        <a:rPr lang="en-US" altLang="zh-CN" sz="1600"/>
                        <a:t>- </a:t>
                      </a:r>
                      <a:r>
                        <a:rPr lang="zh-CN" altLang="en-US" sz="1600"/>
                        <a:t>组织：顺时针 </a:t>
                      </a:r>
                      <a:r>
                        <a:rPr lang="en-US" altLang="zh-CN" sz="1600"/>
                        <a:t>/ </a:t>
                      </a:r>
                      <a:r>
                        <a:rPr lang="zh-CN" altLang="en-US" sz="1600"/>
                        <a:t>逆时针连续传球，限时 </a:t>
                      </a:r>
                      <a:r>
                        <a:rPr lang="en-US" altLang="zh-CN" sz="1600"/>
                        <a:t>1 </a:t>
                      </a:r>
                      <a:r>
                        <a:rPr lang="zh-CN" altLang="en-US" sz="1600"/>
                        <a:t>分钟内失误最少组获胜</a:t>
                      </a:r>
                      <a:br>
                        <a:rPr lang="zh-CN" altLang="en-US" sz="1600"/>
                      </a:br>
                      <a:r>
                        <a:rPr lang="zh-CN" sz="1600"/>
                        <a:t>学练活动</a:t>
                      </a:r>
                      <a:r>
                        <a:rPr lang="zh-CN" altLang="en-US" sz="1600"/>
                        <a:t> </a:t>
                      </a:r>
                      <a:r>
                        <a:rPr lang="en-US" altLang="zh-CN" sz="1600"/>
                        <a:t>3</a:t>
                      </a:r>
                      <a:r>
                        <a:rPr lang="zh-CN" sz="1600"/>
                        <a:t>：</a:t>
                      </a:r>
                      <a:br>
                        <a:rPr lang="zh-CN" altLang="en-US" sz="900"/>
                      </a:br>
                      <a:r>
                        <a:rPr lang="en-US" altLang="zh-CN" sz="1600"/>
                        <a:t>- </a:t>
                      </a:r>
                      <a:r>
                        <a:rPr lang="zh-CN" altLang="en-US" sz="1600"/>
                        <a:t>场地：足球场（</a:t>
                      </a:r>
                      <a:r>
                        <a:rPr lang="en-US" altLang="zh-CN" sz="1600"/>
                        <a:t>50m×30m </a:t>
                      </a:r>
                      <a:r>
                        <a:rPr lang="zh-CN" altLang="en-US" sz="1600"/>
                        <a:t>区域）</a:t>
                      </a:r>
                      <a:br>
                        <a:rPr lang="zh-CN" altLang="en-US" sz="1600"/>
                      </a:br>
                      <a:r>
                        <a:rPr lang="en-US" altLang="zh-CN" sz="1600"/>
                        <a:t>- </a:t>
                      </a:r>
                      <a:r>
                        <a:rPr lang="zh-CN" altLang="en-US" sz="1600"/>
                        <a:t>人数：</a:t>
                      </a:r>
                      <a:r>
                        <a:rPr lang="en-US" altLang="zh-CN" sz="1600"/>
                        <a:t>8 </a:t>
                      </a:r>
                      <a:r>
                        <a:rPr lang="zh-CN" altLang="en-US" sz="1600"/>
                        <a:t>人 </a:t>
                      </a:r>
                      <a:r>
                        <a:rPr lang="en-US" altLang="zh-CN" sz="1600"/>
                        <a:t>/ </a:t>
                      </a:r>
                      <a:r>
                        <a:rPr lang="zh-CN" altLang="en-US" sz="1600"/>
                        <a:t>组（</a:t>
                      </a:r>
                      <a:r>
                        <a:rPr lang="en-US" altLang="zh-CN" sz="1600"/>
                        <a:t>2 </a:t>
                      </a:r>
                      <a:r>
                        <a:rPr lang="zh-CN" altLang="en-US" sz="1600"/>
                        <a:t>列纵队）</a:t>
                      </a:r>
                      <a:br>
                        <a:rPr lang="zh-CN" altLang="en-US" sz="1600"/>
                      </a:br>
                      <a:r>
                        <a:rPr lang="en-US" altLang="zh-CN" sz="1600"/>
                        <a:t>- </a:t>
                      </a:r>
                      <a:r>
                        <a:rPr lang="zh-CN" altLang="en-US" sz="1600"/>
                        <a:t>组织：行进间传球接力，接球队员需跑动中停球后回传</a:t>
                      </a:r>
                      <a:br>
                        <a:rPr lang="zh-CN" altLang="en-US" sz="1600"/>
                      </a:br>
                      <a:r>
                        <a:rPr lang="zh-CN" sz="1600"/>
                        <a:t>比赛活动：</a:t>
                      </a:r>
                      <a:br>
                        <a:rPr lang="zh-CN" altLang="en-US" sz="900"/>
                      </a:br>
                      <a:r>
                        <a:rPr lang="en-US" altLang="zh-CN" sz="1600"/>
                        <a:t>- </a:t>
                      </a:r>
                      <a:r>
                        <a:rPr lang="zh-CN" altLang="en-US" sz="1600"/>
                        <a:t>方法：“传球精准度挑战”</a:t>
                      </a:r>
                      <a:br>
                        <a:rPr lang="zh-CN" altLang="en-US" sz="1600"/>
                      </a:br>
                      <a:r>
                        <a:rPr lang="en-US" altLang="zh-CN" sz="1600"/>
                        <a:t>- </a:t>
                      </a:r>
                      <a:r>
                        <a:rPr lang="zh-CN" altLang="en-US" sz="1600"/>
                        <a:t>规则：在 </a:t>
                      </a:r>
                      <a:r>
                        <a:rPr lang="en-US" altLang="zh-CN" sz="1600"/>
                        <a:t>20m </a:t>
                      </a:r>
                      <a:r>
                        <a:rPr lang="zh-CN" altLang="en-US" sz="1600"/>
                        <a:t>距离外，传中目标区域（直径 </a:t>
                      </a:r>
                      <a:r>
                        <a:rPr lang="en-US" altLang="zh-CN" sz="1600"/>
                        <a:t>2m </a:t>
                      </a:r>
                      <a:r>
                        <a:rPr lang="zh-CN" altLang="en-US" sz="1600"/>
                        <a:t>圆圈），每成功 </a:t>
                      </a:r>
                      <a:r>
                        <a:rPr lang="en-US" altLang="zh-CN" sz="1600"/>
                        <a:t>1 </a:t>
                      </a:r>
                      <a:r>
                        <a:rPr lang="zh-CN" altLang="en-US" sz="1600"/>
                        <a:t>次得 </a:t>
                      </a:r>
                      <a:r>
                        <a:rPr lang="en-US" altLang="zh-CN" sz="1600"/>
                        <a:t>1 </a:t>
                      </a:r>
                      <a:r>
                        <a:rPr lang="zh-CN" altLang="en-US" sz="1600"/>
                        <a:t>分，</a:t>
                      </a:r>
                      <a:r>
                        <a:rPr lang="en-US" altLang="zh-CN" sz="1600"/>
                        <a:t>3 </a:t>
                      </a:r>
                      <a:r>
                        <a:rPr lang="zh-CN" altLang="en-US" sz="1600"/>
                        <a:t>轮累计得分最高组胜</a:t>
                      </a:r>
                      <a:endParaRPr lang="zh-CN" altLang="en-US" sz="16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/>
                        <a:t>知识技能：能完成</a:t>
                      </a:r>
                      <a:r>
                        <a:rPr lang="zh-CN" altLang="en-US" sz="1600"/>
                        <a:t> </a:t>
                      </a:r>
                      <a:r>
                        <a:rPr lang="en-US" altLang="zh-CN" sz="1600"/>
                        <a:t>5 </a:t>
                      </a:r>
                      <a:r>
                        <a:rPr lang="zh-CN" altLang="en-US" sz="1600"/>
                        <a:t>次连续脚内侧传球</a:t>
                      </a:r>
                      <a:br>
                        <a:rPr lang="zh-CN" altLang="en-US" sz="1600"/>
                      </a:br>
                      <a:r>
                        <a:rPr lang="zh-CN" sz="1600"/>
                        <a:t>健康行为：主动做踝关节动态热身</a:t>
                      </a:r>
                      <a:br>
                        <a:rPr lang="zh-CN" altLang="en-US" sz="1600"/>
                      </a:br>
                      <a:r>
                        <a:rPr lang="zh-CN" sz="1600"/>
                        <a:t>体育品德：耐心指导同伴纠正动作</a:t>
                      </a:r>
                      <a:endParaRPr lang="zh-CN" sz="1600"/>
                    </a:p>
                  </a:txBody>
                  <a:tcPr marL="114300" marR="114300" marT="76200" marB="76200" anchor="ctr" anchorCtr="0"/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/>
        </p:nvGraphicFramePr>
        <p:xfrm>
          <a:off x="635" y="15875"/>
          <a:ext cx="12252960" cy="6833870"/>
        </p:xfrm>
        <a:graphic>
          <a:graphicData uri="http://schemas.openxmlformats.org/drawingml/2006/table">
            <a:tbl>
              <a:tblPr firstRow="1" bandRow="1">
                <a:tableStyleId>{F434705D-9667-47FF-ACF1-E1658E9EC971}</a:tableStyleId>
              </a:tblPr>
              <a:tblGrid>
                <a:gridCol w="584200"/>
                <a:gridCol w="1175385"/>
                <a:gridCol w="1813560"/>
                <a:gridCol w="7030085"/>
                <a:gridCol w="1649730"/>
              </a:tblGrid>
              <a:tr h="604520"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课时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主要学习内容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重难点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学练赛活动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学习表现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</a:tr>
              <a:tr h="3114675"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二过一战术（斜传直插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直传斜插）：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人小组攻防配合，突破局部防守。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重点：传球时机与跑位默契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难点：防守方干扰下的战术执行连贯性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25m×20m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区域）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攻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守）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组织：进攻方固定接应点，反复练习斜传直插突破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30m×25m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区域）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攻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守）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组织：攻防转换练习，防守方触球后立即反抢，进攻方需重新组织二过一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40m×30m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区域）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攻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守）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组织：限定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次传球内必须使用二过一战术，否则进攻失效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比赛活动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方法：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对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战术对抗赛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规则：成功完成二过一突破得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分，常规进球得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分，优先达到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分的小组胜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知识技能：能在对抗中完成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次二过一配合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健康行为：合理控制奔跑强度，避免冲撞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体育品德：主动呼应队友跑位，不独带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</a:tr>
              <a:tr h="3114675"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脚背正面射门技术：助跑路线、击球部位（正中部）、发力顺序；定位球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运动战射门。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重点：击球瞬间绷脚背与摆腿发力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难点：射门力量与精度的平衡（死角选择）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场地：足球场（禁区弧前）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射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捡球）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组织：定点射门（距离球门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15m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），目标分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个得分区域（左上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右上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中路）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场地：足球场（中场至禁区）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进攻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守门）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组织：运球绕过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个标志桶后射门，守门员轮换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场地：足球场（全场）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攻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守）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组织：边路传中头球摆渡，跟进队员脚背正面射门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比赛活动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方法：“射门王” 挑战赛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规则：每人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次射门（不同距离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角度），命中死角得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分，中框得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分，总分最高者为 “射门王”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知识技能：能说出脚背射门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个技术要点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健康行为：射门后主动观察队友位置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体育品德：遵守轮换秩序，鼓励守门员扑救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0617200" y="-546100"/>
            <a:ext cx="1689100" cy="345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noFill/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BY YUSHEN</a:t>
            </a: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617200" y="-546100"/>
            <a:ext cx="1689100" cy="345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noFill/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BY YUSHEN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083145" y="2438682"/>
            <a:ext cx="5108855" cy="4419318"/>
          </a:xfrm>
          <a:custGeom>
            <a:avLst/>
            <a:gdLst>
              <a:gd name="connsiteX0" fmla="*/ 5108855 w 5108855"/>
              <a:gd name="connsiteY0" fmla="*/ 0 h 4419318"/>
              <a:gd name="connsiteX1" fmla="*/ 5108855 w 5108855"/>
              <a:gd name="connsiteY1" fmla="*/ 4419318 h 4419318"/>
              <a:gd name="connsiteX2" fmla="*/ 0 w 5108855"/>
              <a:gd name="connsiteY2" fmla="*/ 4419318 h 4419318"/>
              <a:gd name="connsiteX3" fmla="*/ 51263 w 5108855"/>
              <a:gd name="connsiteY3" fmla="*/ 4403826 h 4419318"/>
              <a:gd name="connsiteX4" fmla="*/ 670550 w 5108855"/>
              <a:gd name="connsiteY4" fmla="*/ 3870486 h 4419318"/>
              <a:gd name="connsiteX5" fmla="*/ 1274687 w 5108855"/>
              <a:gd name="connsiteY5" fmla="*/ 3702095 h 4419318"/>
              <a:gd name="connsiteX6" fmla="*/ 2097369 w 5108855"/>
              <a:gd name="connsiteY6" fmla="*/ 2703159 h 4419318"/>
              <a:gd name="connsiteX7" fmla="*/ 2761200 w 5108855"/>
              <a:gd name="connsiteY7" fmla="*/ 1623336 h 4419318"/>
              <a:gd name="connsiteX8" fmla="*/ 3764594 w 5108855"/>
              <a:gd name="connsiteY8" fmla="*/ 897749 h 4419318"/>
              <a:gd name="connsiteX9" fmla="*/ 5100263 w 5108855"/>
              <a:gd name="connsiteY9" fmla="*/ 592 h 4419318"/>
            </a:gdLst>
            <a:ahLst/>
            <a:cxnLst/>
            <a:rect l="l" t="t" r="r" b="b"/>
            <a:pathLst>
              <a:path w="5108855" h="4419318">
                <a:moveTo>
                  <a:pt x="5108855" y="0"/>
                </a:moveTo>
                <a:lnTo>
                  <a:pt x="5108855" y="4419318"/>
                </a:lnTo>
                <a:lnTo>
                  <a:pt x="0" y="4419318"/>
                </a:lnTo>
                <a:lnTo>
                  <a:pt x="51263" y="4403826"/>
                </a:lnTo>
                <a:cubicBezTo>
                  <a:pt x="400784" y="4273702"/>
                  <a:pt x="587086" y="4053957"/>
                  <a:pt x="670550" y="3870486"/>
                </a:cubicBezTo>
                <a:cubicBezTo>
                  <a:pt x="781836" y="3625859"/>
                  <a:pt x="1115694" y="3546889"/>
                  <a:pt x="1274687" y="3702095"/>
                </a:cubicBezTo>
                <a:cubicBezTo>
                  <a:pt x="1107735" y="3015345"/>
                  <a:pt x="1680083" y="2725407"/>
                  <a:pt x="2097369" y="2703159"/>
                </a:cubicBezTo>
                <a:cubicBezTo>
                  <a:pt x="2514654" y="2680912"/>
                  <a:pt x="2626084" y="2492766"/>
                  <a:pt x="2761200" y="1623336"/>
                </a:cubicBezTo>
                <a:cubicBezTo>
                  <a:pt x="2896316" y="753907"/>
                  <a:pt x="3675316" y="795046"/>
                  <a:pt x="3764594" y="897749"/>
                </a:cubicBezTo>
                <a:cubicBezTo>
                  <a:pt x="4030558" y="181559"/>
                  <a:pt x="4754777" y="31073"/>
                  <a:pt x="5100263" y="59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26495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87780" y="6295042"/>
            <a:ext cx="102516" cy="136678"/>
          </a:xfrm>
          <a:custGeom>
            <a:avLst/>
            <a:gdLst>
              <a:gd name="T0" fmla="*/ 648 w 7770"/>
              <a:gd name="T1" fmla="*/ 0 h 10360"/>
              <a:gd name="T2" fmla="*/ 7123 w 7770"/>
              <a:gd name="T3" fmla="*/ 0 h 10360"/>
              <a:gd name="T4" fmla="*/ 7770 w 7770"/>
              <a:gd name="T5" fmla="*/ 647 h 10360"/>
              <a:gd name="T6" fmla="*/ 7770 w 7770"/>
              <a:gd name="T7" fmla="*/ 9712 h 10360"/>
              <a:gd name="T8" fmla="*/ 7123 w 7770"/>
              <a:gd name="T9" fmla="*/ 10360 h 10360"/>
              <a:gd name="T10" fmla="*/ 648 w 7770"/>
              <a:gd name="T11" fmla="*/ 10360 h 10360"/>
              <a:gd name="T12" fmla="*/ 0 w 7770"/>
              <a:gd name="T13" fmla="*/ 9712 h 10360"/>
              <a:gd name="T14" fmla="*/ 0 w 7770"/>
              <a:gd name="T15" fmla="*/ 647 h 10360"/>
              <a:gd name="T16" fmla="*/ 648 w 7770"/>
              <a:gd name="T17" fmla="*/ 0 h 10360"/>
              <a:gd name="T18" fmla="*/ 1295 w 7770"/>
              <a:gd name="T19" fmla="*/ 1293 h 10360"/>
              <a:gd name="T20" fmla="*/ 1295 w 7770"/>
              <a:gd name="T21" fmla="*/ 8416 h 10360"/>
              <a:gd name="T22" fmla="*/ 6475 w 7770"/>
              <a:gd name="T23" fmla="*/ 8416 h 10360"/>
              <a:gd name="T24" fmla="*/ 6475 w 7770"/>
              <a:gd name="T25" fmla="*/ 1293 h 10360"/>
              <a:gd name="T26" fmla="*/ 1295 w 7770"/>
              <a:gd name="T27" fmla="*/ 1293 h 10360"/>
              <a:gd name="T28" fmla="*/ 3890 w 7770"/>
              <a:gd name="T29" fmla="*/ 8902 h 10360"/>
              <a:gd name="T30" fmla="*/ 3405 w 7770"/>
              <a:gd name="T31" fmla="*/ 9387 h 10360"/>
              <a:gd name="T32" fmla="*/ 3890 w 7770"/>
              <a:gd name="T33" fmla="*/ 9872 h 10360"/>
              <a:gd name="T34" fmla="*/ 4375 w 7770"/>
              <a:gd name="T35" fmla="*/ 9387 h 10360"/>
              <a:gd name="T36" fmla="*/ 3890 w 7770"/>
              <a:gd name="T37" fmla="*/ 8902 h 10360"/>
              <a:gd name="T38" fmla="*/ 3413 w 7770"/>
              <a:gd name="T39" fmla="*/ 5486 h 10360"/>
              <a:gd name="T40" fmla="*/ 5026 w 7770"/>
              <a:gd name="T41" fmla="*/ 3825 h 10360"/>
              <a:gd name="T42" fmla="*/ 5683 w 7770"/>
              <a:gd name="T43" fmla="*/ 3815 h 10360"/>
              <a:gd name="T44" fmla="*/ 5688 w 7770"/>
              <a:gd name="T45" fmla="*/ 3820 h 10360"/>
              <a:gd name="T46" fmla="*/ 5692 w 7770"/>
              <a:gd name="T47" fmla="*/ 4491 h 10360"/>
              <a:gd name="T48" fmla="*/ 3769 w 7770"/>
              <a:gd name="T49" fmla="*/ 6472 h 10360"/>
              <a:gd name="T50" fmla="*/ 3636 w 7770"/>
              <a:gd name="T51" fmla="*/ 6567 h 10360"/>
              <a:gd name="T52" fmla="*/ 3081 w 7770"/>
              <a:gd name="T53" fmla="*/ 6485 h 10360"/>
              <a:gd name="T54" fmla="*/ 2081 w 7770"/>
              <a:gd name="T55" fmla="*/ 5486 h 10360"/>
              <a:gd name="T56" fmla="*/ 2103 w 7770"/>
              <a:gd name="T57" fmla="*/ 4820 h 10360"/>
              <a:gd name="T58" fmla="*/ 2748 w 7770"/>
              <a:gd name="T59" fmla="*/ 4820 h 10360"/>
              <a:gd name="T60" fmla="*/ 3413 w 7770"/>
              <a:gd name="T61" fmla="*/ 5486 h 10360"/>
            </a:gdLst>
            <a:ahLst/>
            <a:cxnLst/>
            <a:rect l="0" t="0" r="r" b="b"/>
            <a:pathLst>
              <a:path w="7770" h="10360">
                <a:moveTo>
                  <a:pt x="648" y="0"/>
                </a:moveTo>
                <a:lnTo>
                  <a:pt x="7123" y="0"/>
                </a:lnTo>
                <a:cubicBezTo>
                  <a:pt x="7480" y="0"/>
                  <a:pt x="7770" y="290"/>
                  <a:pt x="7770" y="647"/>
                </a:cubicBezTo>
                <a:lnTo>
                  <a:pt x="7770" y="9712"/>
                </a:lnTo>
                <a:cubicBezTo>
                  <a:pt x="7770" y="10070"/>
                  <a:pt x="7480" y="10360"/>
                  <a:pt x="7123" y="10360"/>
                </a:cubicBezTo>
                <a:lnTo>
                  <a:pt x="648" y="10360"/>
                </a:lnTo>
                <a:cubicBezTo>
                  <a:pt x="290" y="10360"/>
                  <a:pt x="0" y="10070"/>
                  <a:pt x="0" y="9712"/>
                </a:cubicBezTo>
                <a:lnTo>
                  <a:pt x="0" y="647"/>
                </a:lnTo>
                <a:cubicBezTo>
                  <a:pt x="0" y="288"/>
                  <a:pt x="290" y="0"/>
                  <a:pt x="648" y="0"/>
                </a:cubicBezTo>
                <a:close/>
                <a:moveTo>
                  <a:pt x="1295" y="1293"/>
                </a:moveTo>
                <a:lnTo>
                  <a:pt x="1295" y="8416"/>
                </a:lnTo>
                <a:lnTo>
                  <a:pt x="6475" y="8416"/>
                </a:lnTo>
                <a:lnTo>
                  <a:pt x="6475" y="1293"/>
                </a:lnTo>
                <a:lnTo>
                  <a:pt x="1295" y="1293"/>
                </a:lnTo>
                <a:close/>
                <a:moveTo>
                  <a:pt x="3890" y="8902"/>
                </a:moveTo>
                <a:cubicBezTo>
                  <a:pt x="3621" y="8902"/>
                  <a:pt x="3405" y="9120"/>
                  <a:pt x="3405" y="9387"/>
                </a:cubicBezTo>
                <a:cubicBezTo>
                  <a:pt x="3405" y="9656"/>
                  <a:pt x="3622" y="9872"/>
                  <a:pt x="3890" y="9872"/>
                </a:cubicBezTo>
                <a:cubicBezTo>
                  <a:pt x="4157" y="9872"/>
                  <a:pt x="4375" y="9655"/>
                  <a:pt x="4375" y="9387"/>
                </a:cubicBezTo>
                <a:cubicBezTo>
                  <a:pt x="4376" y="9120"/>
                  <a:pt x="4159" y="8902"/>
                  <a:pt x="3890" y="8902"/>
                </a:cubicBezTo>
                <a:close/>
                <a:moveTo>
                  <a:pt x="3413" y="5486"/>
                </a:moveTo>
                <a:lnTo>
                  <a:pt x="5026" y="3825"/>
                </a:lnTo>
                <a:cubicBezTo>
                  <a:pt x="5205" y="3641"/>
                  <a:pt x="5499" y="3636"/>
                  <a:pt x="5683" y="3815"/>
                </a:cubicBezTo>
                <a:lnTo>
                  <a:pt x="5688" y="3820"/>
                </a:lnTo>
                <a:cubicBezTo>
                  <a:pt x="5872" y="4005"/>
                  <a:pt x="5874" y="4303"/>
                  <a:pt x="5692" y="4491"/>
                </a:cubicBezTo>
                <a:lnTo>
                  <a:pt x="3769" y="6472"/>
                </a:lnTo>
                <a:cubicBezTo>
                  <a:pt x="3730" y="6511"/>
                  <a:pt x="3685" y="6543"/>
                  <a:pt x="3636" y="6567"/>
                </a:cubicBezTo>
                <a:cubicBezTo>
                  <a:pt x="3453" y="6665"/>
                  <a:pt x="3228" y="6631"/>
                  <a:pt x="3081" y="6485"/>
                </a:cubicBezTo>
                <a:lnTo>
                  <a:pt x="2081" y="5486"/>
                </a:lnTo>
                <a:cubicBezTo>
                  <a:pt x="1904" y="5296"/>
                  <a:pt x="1913" y="4997"/>
                  <a:pt x="2103" y="4820"/>
                </a:cubicBezTo>
                <a:cubicBezTo>
                  <a:pt x="2284" y="4650"/>
                  <a:pt x="2566" y="4650"/>
                  <a:pt x="2748" y="4820"/>
                </a:cubicBezTo>
                <a:lnTo>
                  <a:pt x="3413" y="5486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58198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02394" y="6295120"/>
            <a:ext cx="136678" cy="136521"/>
          </a:xfrm>
          <a:custGeom>
            <a:avLst/>
            <a:gdLst>
              <a:gd name="T0" fmla="*/ 10906 w 12797"/>
              <a:gd name="T1" fmla="*/ 1875 h 12781"/>
              <a:gd name="T2" fmla="*/ 6391 w 12797"/>
              <a:gd name="T3" fmla="*/ 0 h 12781"/>
              <a:gd name="T4" fmla="*/ 1875 w 12797"/>
              <a:gd name="T5" fmla="*/ 1875 h 12781"/>
              <a:gd name="T6" fmla="*/ 1234 w 12797"/>
              <a:gd name="T7" fmla="*/ 2625 h 12781"/>
              <a:gd name="T8" fmla="*/ 0 w 12797"/>
              <a:gd name="T9" fmla="*/ 6391 h 12781"/>
              <a:gd name="T10" fmla="*/ 1875 w 12797"/>
              <a:gd name="T11" fmla="*/ 10906 h 12781"/>
              <a:gd name="T12" fmla="*/ 6391 w 12797"/>
              <a:gd name="T13" fmla="*/ 12781 h 12781"/>
              <a:gd name="T14" fmla="*/ 10906 w 12797"/>
              <a:gd name="T15" fmla="*/ 10906 h 12781"/>
              <a:gd name="T16" fmla="*/ 12781 w 12797"/>
              <a:gd name="T17" fmla="*/ 6391 h 12781"/>
              <a:gd name="T18" fmla="*/ 11219 w 12797"/>
              <a:gd name="T19" fmla="*/ 9484 h 12781"/>
              <a:gd name="T20" fmla="*/ 9906 w 12797"/>
              <a:gd name="T21" fmla="*/ 6719 h 12781"/>
              <a:gd name="T22" fmla="*/ 11219 w 12797"/>
              <a:gd name="T23" fmla="*/ 9484 h 12781"/>
              <a:gd name="T24" fmla="*/ 2891 w 12797"/>
              <a:gd name="T25" fmla="*/ 6734 h 12781"/>
              <a:gd name="T26" fmla="*/ 1578 w 12797"/>
              <a:gd name="T27" fmla="*/ 9500 h 12781"/>
              <a:gd name="T28" fmla="*/ 1609 w 12797"/>
              <a:gd name="T29" fmla="*/ 3250 h 12781"/>
              <a:gd name="T30" fmla="*/ 2891 w 12797"/>
              <a:gd name="T31" fmla="*/ 6063 h 12781"/>
              <a:gd name="T32" fmla="*/ 1609 w 12797"/>
              <a:gd name="T33" fmla="*/ 3250 h 12781"/>
              <a:gd name="T34" fmla="*/ 3563 w 12797"/>
              <a:gd name="T35" fmla="*/ 6063 h 12781"/>
              <a:gd name="T36" fmla="*/ 6063 w 12797"/>
              <a:gd name="T37" fmla="*/ 4203 h 12781"/>
              <a:gd name="T38" fmla="*/ 6063 w 12797"/>
              <a:gd name="T39" fmla="*/ 6734 h 12781"/>
              <a:gd name="T40" fmla="*/ 3813 w 12797"/>
              <a:gd name="T41" fmla="*/ 8750 h 12781"/>
              <a:gd name="T42" fmla="*/ 6063 w 12797"/>
              <a:gd name="T43" fmla="*/ 6734 h 12781"/>
              <a:gd name="T44" fmla="*/ 9234 w 12797"/>
              <a:gd name="T45" fmla="*/ 6734 h 12781"/>
              <a:gd name="T46" fmla="*/ 6734 w 12797"/>
              <a:gd name="T47" fmla="*/ 8516 h 12781"/>
              <a:gd name="T48" fmla="*/ 6734 w 12797"/>
              <a:gd name="T49" fmla="*/ 6063 h 12781"/>
              <a:gd name="T50" fmla="*/ 8969 w 12797"/>
              <a:gd name="T51" fmla="*/ 3969 h 12781"/>
              <a:gd name="T52" fmla="*/ 6734 w 12797"/>
              <a:gd name="T53" fmla="*/ 6063 h 12781"/>
              <a:gd name="T54" fmla="*/ 6734 w 12797"/>
              <a:gd name="T55" fmla="*/ 719 h 12781"/>
              <a:gd name="T56" fmla="*/ 8344 w 12797"/>
              <a:gd name="T57" fmla="*/ 2266 h 12781"/>
              <a:gd name="T58" fmla="*/ 6734 w 12797"/>
              <a:gd name="T59" fmla="*/ 3531 h 12781"/>
              <a:gd name="T60" fmla="*/ 6063 w 12797"/>
              <a:gd name="T61" fmla="*/ 719 h 12781"/>
              <a:gd name="T62" fmla="*/ 4016 w 12797"/>
              <a:gd name="T63" fmla="*/ 3313 h 12781"/>
              <a:gd name="T64" fmla="*/ 5375 w 12797"/>
              <a:gd name="T65" fmla="*/ 1078 h 12781"/>
              <a:gd name="T66" fmla="*/ 6063 w 12797"/>
              <a:gd name="T67" fmla="*/ 12078 h 12781"/>
              <a:gd name="T68" fmla="*/ 4453 w 12797"/>
              <a:gd name="T69" fmla="*/ 10531 h 12781"/>
              <a:gd name="T70" fmla="*/ 6063 w 12797"/>
              <a:gd name="T71" fmla="*/ 9188 h 12781"/>
              <a:gd name="T72" fmla="*/ 6734 w 12797"/>
              <a:gd name="T73" fmla="*/ 12078 h 12781"/>
              <a:gd name="T74" fmla="*/ 8797 w 12797"/>
              <a:gd name="T75" fmla="*/ 9406 h 12781"/>
              <a:gd name="T76" fmla="*/ 7422 w 12797"/>
              <a:gd name="T77" fmla="*/ 11719 h 12781"/>
              <a:gd name="T78" fmla="*/ 9625 w 12797"/>
              <a:gd name="T79" fmla="*/ 3828 h 12781"/>
              <a:gd name="T80" fmla="*/ 12125 w 12797"/>
              <a:gd name="T81" fmla="*/ 6063 h 12781"/>
              <a:gd name="T82" fmla="*/ 10438 w 12797"/>
              <a:gd name="T83" fmla="*/ 2344 h 12781"/>
              <a:gd name="T84" fmla="*/ 9438 w 12797"/>
              <a:gd name="T85" fmla="*/ 3172 h 12781"/>
              <a:gd name="T86" fmla="*/ 8297 w 12797"/>
              <a:gd name="T87" fmla="*/ 1000 h 12781"/>
              <a:gd name="T88" fmla="*/ 4484 w 12797"/>
              <a:gd name="T89" fmla="*/ 1000 h 12781"/>
              <a:gd name="T90" fmla="*/ 3344 w 12797"/>
              <a:gd name="T91" fmla="*/ 3172 h 12781"/>
              <a:gd name="T92" fmla="*/ 2344 w 12797"/>
              <a:gd name="T93" fmla="*/ 2344 h 12781"/>
              <a:gd name="T94" fmla="*/ 2344 w 12797"/>
              <a:gd name="T95" fmla="*/ 10438 h 12781"/>
              <a:gd name="T96" fmla="*/ 3328 w 12797"/>
              <a:gd name="T97" fmla="*/ 9547 h 12781"/>
              <a:gd name="T98" fmla="*/ 4484 w 12797"/>
              <a:gd name="T99" fmla="*/ 11781 h 12781"/>
              <a:gd name="T100" fmla="*/ 8297 w 12797"/>
              <a:gd name="T101" fmla="*/ 11797 h 12781"/>
              <a:gd name="T102" fmla="*/ 9453 w 12797"/>
              <a:gd name="T103" fmla="*/ 9563 h 12781"/>
              <a:gd name="T104" fmla="*/ 10438 w 12797"/>
              <a:gd name="T105" fmla="*/ 10453 h 12781"/>
            </a:gdLst>
            <a:ahLst/>
            <a:cxnLst/>
            <a:rect l="0" t="0" r="r" b="b"/>
            <a:pathLst>
              <a:path w="12797" h="12781">
                <a:moveTo>
                  <a:pt x="12281" y="3906"/>
                </a:moveTo>
                <a:cubicBezTo>
                  <a:pt x="11953" y="3141"/>
                  <a:pt x="11500" y="2453"/>
                  <a:pt x="10906" y="1875"/>
                </a:cubicBezTo>
                <a:cubicBezTo>
                  <a:pt x="10313" y="1281"/>
                  <a:pt x="9641" y="828"/>
                  <a:pt x="8875" y="500"/>
                </a:cubicBezTo>
                <a:cubicBezTo>
                  <a:pt x="8094" y="172"/>
                  <a:pt x="7266" y="0"/>
                  <a:pt x="6391" y="0"/>
                </a:cubicBezTo>
                <a:cubicBezTo>
                  <a:pt x="5531" y="0"/>
                  <a:pt x="4688" y="172"/>
                  <a:pt x="3906" y="500"/>
                </a:cubicBezTo>
                <a:cubicBezTo>
                  <a:pt x="3141" y="828"/>
                  <a:pt x="2453" y="1281"/>
                  <a:pt x="1875" y="1875"/>
                </a:cubicBezTo>
                <a:cubicBezTo>
                  <a:pt x="1641" y="2109"/>
                  <a:pt x="1438" y="2344"/>
                  <a:pt x="1250" y="2594"/>
                </a:cubicBezTo>
                <a:cubicBezTo>
                  <a:pt x="1250" y="2594"/>
                  <a:pt x="1234" y="2609"/>
                  <a:pt x="1234" y="2625"/>
                </a:cubicBezTo>
                <a:cubicBezTo>
                  <a:pt x="938" y="3016"/>
                  <a:pt x="703" y="3453"/>
                  <a:pt x="500" y="3906"/>
                </a:cubicBezTo>
                <a:cubicBezTo>
                  <a:pt x="172" y="4688"/>
                  <a:pt x="0" y="5531"/>
                  <a:pt x="0" y="6391"/>
                </a:cubicBezTo>
                <a:cubicBezTo>
                  <a:pt x="0" y="7250"/>
                  <a:pt x="172" y="8094"/>
                  <a:pt x="500" y="8875"/>
                </a:cubicBezTo>
                <a:cubicBezTo>
                  <a:pt x="828" y="9641"/>
                  <a:pt x="1281" y="10328"/>
                  <a:pt x="1875" y="10906"/>
                </a:cubicBezTo>
                <a:cubicBezTo>
                  <a:pt x="2469" y="11484"/>
                  <a:pt x="3141" y="11953"/>
                  <a:pt x="3906" y="12281"/>
                </a:cubicBezTo>
                <a:cubicBezTo>
                  <a:pt x="4688" y="12609"/>
                  <a:pt x="5531" y="12781"/>
                  <a:pt x="6391" y="12781"/>
                </a:cubicBezTo>
                <a:cubicBezTo>
                  <a:pt x="7250" y="12781"/>
                  <a:pt x="8094" y="12609"/>
                  <a:pt x="8875" y="12281"/>
                </a:cubicBezTo>
                <a:cubicBezTo>
                  <a:pt x="9641" y="11953"/>
                  <a:pt x="10328" y="11500"/>
                  <a:pt x="10906" y="10906"/>
                </a:cubicBezTo>
                <a:cubicBezTo>
                  <a:pt x="11500" y="10313"/>
                  <a:pt x="11953" y="9641"/>
                  <a:pt x="12281" y="8875"/>
                </a:cubicBezTo>
                <a:cubicBezTo>
                  <a:pt x="12609" y="8094"/>
                  <a:pt x="12781" y="7250"/>
                  <a:pt x="12781" y="6391"/>
                </a:cubicBezTo>
                <a:cubicBezTo>
                  <a:pt x="12797" y="5531"/>
                  <a:pt x="12625" y="4688"/>
                  <a:pt x="12281" y="3906"/>
                </a:cubicBezTo>
                <a:close/>
                <a:moveTo>
                  <a:pt x="11219" y="9484"/>
                </a:moveTo>
                <a:cubicBezTo>
                  <a:pt x="10766" y="9250"/>
                  <a:pt x="10234" y="9047"/>
                  <a:pt x="9641" y="8891"/>
                </a:cubicBezTo>
                <a:cubicBezTo>
                  <a:pt x="9797" y="8203"/>
                  <a:pt x="9891" y="7469"/>
                  <a:pt x="9906" y="6719"/>
                </a:cubicBezTo>
                <a:lnTo>
                  <a:pt x="12109" y="6719"/>
                </a:lnTo>
                <a:cubicBezTo>
                  <a:pt x="12047" y="7719"/>
                  <a:pt x="11734" y="8672"/>
                  <a:pt x="11219" y="9484"/>
                </a:cubicBezTo>
                <a:close/>
                <a:moveTo>
                  <a:pt x="688" y="6734"/>
                </a:moveTo>
                <a:lnTo>
                  <a:pt x="2891" y="6734"/>
                </a:lnTo>
                <a:cubicBezTo>
                  <a:pt x="2906" y="7484"/>
                  <a:pt x="3000" y="8219"/>
                  <a:pt x="3156" y="8906"/>
                </a:cubicBezTo>
                <a:cubicBezTo>
                  <a:pt x="2563" y="9063"/>
                  <a:pt x="2031" y="9266"/>
                  <a:pt x="1578" y="9500"/>
                </a:cubicBezTo>
                <a:cubicBezTo>
                  <a:pt x="1047" y="8672"/>
                  <a:pt x="734" y="7719"/>
                  <a:pt x="688" y="6734"/>
                </a:cubicBezTo>
                <a:close/>
                <a:moveTo>
                  <a:pt x="1609" y="3250"/>
                </a:moveTo>
                <a:cubicBezTo>
                  <a:pt x="2063" y="3484"/>
                  <a:pt x="2578" y="3672"/>
                  <a:pt x="3172" y="3828"/>
                </a:cubicBezTo>
                <a:cubicBezTo>
                  <a:pt x="3000" y="4531"/>
                  <a:pt x="2906" y="5281"/>
                  <a:pt x="2891" y="6063"/>
                </a:cubicBezTo>
                <a:lnTo>
                  <a:pt x="688" y="6063"/>
                </a:lnTo>
                <a:cubicBezTo>
                  <a:pt x="734" y="5047"/>
                  <a:pt x="1063" y="4078"/>
                  <a:pt x="1609" y="3250"/>
                </a:cubicBezTo>
                <a:close/>
                <a:moveTo>
                  <a:pt x="6063" y="6063"/>
                </a:moveTo>
                <a:lnTo>
                  <a:pt x="3563" y="6063"/>
                </a:lnTo>
                <a:cubicBezTo>
                  <a:pt x="3578" y="5328"/>
                  <a:pt x="3672" y="4625"/>
                  <a:pt x="3828" y="3969"/>
                </a:cubicBezTo>
                <a:cubicBezTo>
                  <a:pt x="4531" y="4109"/>
                  <a:pt x="5281" y="4188"/>
                  <a:pt x="6063" y="4203"/>
                </a:cubicBezTo>
                <a:lnTo>
                  <a:pt x="6063" y="6063"/>
                </a:lnTo>
                <a:close/>
                <a:moveTo>
                  <a:pt x="6063" y="6734"/>
                </a:moveTo>
                <a:lnTo>
                  <a:pt x="6063" y="8516"/>
                </a:lnTo>
                <a:cubicBezTo>
                  <a:pt x="5281" y="8531"/>
                  <a:pt x="4531" y="8609"/>
                  <a:pt x="3813" y="8750"/>
                </a:cubicBezTo>
                <a:cubicBezTo>
                  <a:pt x="3672" y="8125"/>
                  <a:pt x="3578" y="7438"/>
                  <a:pt x="3563" y="6734"/>
                </a:cubicBezTo>
                <a:lnTo>
                  <a:pt x="6063" y="6734"/>
                </a:lnTo>
                <a:close/>
                <a:moveTo>
                  <a:pt x="6734" y="6734"/>
                </a:moveTo>
                <a:lnTo>
                  <a:pt x="9234" y="6734"/>
                </a:lnTo>
                <a:cubicBezTo>
                  <a:pt x="9219" y="7438"/>
                  <a:pt x="9125" y="8125"/>
                  <a:pt x="8984" y="8750"/>
                </a:cubicBezTo>
                <a:cubicBezTo>
                  <a:pt x="8281" y="8609"/>
                  <a:pt x="7516" y="8531"/>
                  <a:pt x="6734" y="8516"/>
                </a:cubicBezTo>
                <a:lnTo>
                  <a:pt x="6734" y="6734"/>
                </a:lnTo>
                <a:close/>
                <a:moveTo>
                  <a:pt x="6734" y="6063"/>
                </a:moveTo>
                <a:lnTo>
                  <a:pt x="6734" y="4203"/>
                </a:lnTo>
                <a:cubicBezTo>
                  <a:pt x="7516" y="4188"/>
                  <a:pt x="8266" y="4109"/>
                  <a:pt x="8969" y="3969"/>
                </a:cubicBezTo>
                <a:cubicBezTo>
                  <a:pt x="9125" y="4625"/>
                  <a:pt x="9219" y="5328"/>
                  <a:pt x="9234" y="6063"/>
                </a:cubicBezTo>
                <a:lnTo>
                  <a:pt x="6734" y="6063"/>
                </a:lnTo>
                <a:close/>
                <a:moveTo>
                  <a:pt x="6734" y="3531"/>
                </a:moveTo>
                <a:lnTo>
                  <a:pt x="6734" y="719"/>
                </a:lnTo>
                <a:cubicBezTo>
                  <a:pt x="6969" y="781"/>
                  <a:pt x="7203" y="891"/>
                  <a:pt x="7422" y="1078"/>
                </a:cubicBezTo>
                <a:cubicBezTo>
                  <a:pt x="7766" y="1359"/>
                  <a:pt x="8078" y="1750"/>
                  <a:pt x="8344" y="2266"/>
                </a:cubicBezTo>
                <a:cubicBezTo>
                  <a:pt x="8516" y="2594"/>
                  <a:pt x="8656" y="2938"/>
                  <a:pt x="8781" y="3313"/>
                </a:cubicBezTo>
                <a:cubicBezTo>
                  <a:pt x="8141" y="3438"/>
                  <a:pt x="7453" y="3516"/>
                  <a:pt x="6734" y="3531"/>
                </a:cubicBezTo>
                <a:close/>
                <a:moveTo>
                  <a:pt x="5375" y="1078"/>
                </a:moveTo>
                <a:cubicBezTo>
                  <a:pt x="5594" y="891"/>
                  <a:pt x="5828" y="781"/>
                  <a:pt x="6063" y="719"/>
                </a:cubicBezTo>
                <a:lnTo>
                  <a:pt x="6063" y="3531"/>
                </a:lnTo>
                <a:cubicBezTo>
                  <a:pt x="5344" y="3516"/>
                  <a:pt x="4656" y="3438"/>
                  <a:pt x="4016" y="3313"/>
                </a:cubicBezTo>
                <a:cubicBezTo>
                  <a:pt x="4141" y="2938"/>
                  <a:pt x="4281" y="2578"/>
                  <a:pt x="4453" y="2266"/>
                </a:cubicBezTo>
                <a:cubicBezTo>
                  <a:pt x="4719" y="1750"/>
                  <a:pt x="5031" y="1344"/>
                  <a:pt x="5375" y="1078"/>
                </a:cubicBezTo>
                <a:close/>
                <a:moveTo>
                  <a:pt x="6063" y="9188"/>
                </a:moveTo>
                <a:lnTo>
                  <a:pt x="6063" y="12078"/>
                </a:lnTo>
                <a:cubicBezTo>
                  <a:pt x="5828" y="12016"/>
                  <a:pt x="5594" y="11906"/>
                  <a:pt x="5375" y="11719"/>
                </a:cubicBezTo>
                <a:cubicBezTo>
                  <a:pt x="5031" y="11438"/>
                  <a:pt x="4719" y="11047"/>
                  <a:pt x="4453" y="10531"/>
                </a:cubicBezTo>
                <a:cubicBezTo>
                  <a:pt x="4281" y="10188"/>
                  <a:pt x="4125" y="9813"/>
                  <a:pt x="4000" y="9406"/>
                </a:cubicBezTo>
                <a:cubicBezTo>
                  <a:pt x="4641" y="9281"/>
                  <a:pt x="5344" y="9203"/>
                  <a:pt x="6063" y="9188"/>
                </a:cubicBezTo>
                <a:close/>
                <a:moveTo>
                  <a:pt x="7422" y="11719"/>
                </a:moveTo>
                <a:cubicBezTo>
                  <a:pt x="7203" y="11906"/>
                  <a:pt x="6969" y="12016"/>
                  <a:pt x="6734" y="12078"/>
                </a:cubicBezTo>
                <a:lnTo>
                  <a:pt x="6734" y="9188"/>
                </a:lnTo>
                <a:cubicBezTo>
                  <a:pt x="7453" y="9203"/>
                  <a:pt x="8156" y="9281"/>
                  <a:pt x="8797" y="9406"/>
                </a:cubicBezTo>
                <a:cubicBezTo>
                  <a:pt x="8672" y="9813"/>
                  <a:pt x="8516" y="10188"/>
                  <a:pt x="8344" y="10531"/>
                </a:cubicBezTo>
                <a:cubicBezTo>
                  <a:pt x="8078" y="11047"/>
                  <a:pt x="7766" y="11438"/>
                  <a:pt x="7422" y="11719"/>
                </a:cubicBezTo>
                <a:close/>
                <a:moveTo>
                  <a:pt x="9906" y="6063"/>
                </a:moveTo>
                <a:cubicBezTo>
                  <a:pt x="9891" y="5281"/>
                  <a:pt x="9781" y="4531"/>
                  <a:pt x="9625" y="3828"/>
                </a:cubicBezTo>
                <a:cubicBezTo>
                  <a:pt x="10203" y="3672"/>
                  <a:pt x="10734" y="3484"/>
                  <a:pt x="11188" y="3250"/>
                </a:cubicBezTo>
                <a:cubicBezTo>
                  <a:pt x="11734" y="4078"/>
                  <a:pt x="12063" y="5047"/>
                  <a:pt x="12125" y="6063"/>
                </a:cubicBezTo>
                <a:lnTo>
                  <a:pt x="9906" y="6063"/>
                </a:lnTo>
                <a:close/>
                <a:moveTo>
                  <a:pt x="10438" y="2344"/>
                </a:moveTo>
                <a:cubicBezTo>
                  <a:pt x="10547" y="2453"/>
                  <a:pt x="10656" y="2578"/>
                  <a:pt x="10766" y="2703"/>
                </a:cubicBezTo>
                <a:cubicBezTo>
                  <a:pt x="10375" y="2891"/>
                  <a:pt x="9938" y="3047"/>
                  <a:pt x="9438" y="3172"/>
                </a:cubicBezTo>
                <a:cubicBezTo>
                  <a:pt x="9297" y="2734"/>
                  <a:pt x="9125" y="2328"/>
                  <a:pt x="8938" y="1953"/>
                </a:cubicBezTo>
                <a:cubicBezTo>
                  <a:pt x="8750" y="1578"/>
                  <a:pt x="8531" y="1266"/>
                  <a:pt x="8297" y="1000"/>
                </a:cubicBezTo>
                <a:cubicBezTo>
                  <a:pt x="9094" y="1281"/>
                  <a:pt x="9828" y="1734"/>
                  <a:pt x="10438" y="2344"/>
                </a:cubicBezTo>
                <a:close/>
                <a:moveTo>
                  <a:pt x="4484" y="1000"/>
                </a:moveTo>
                <a:cubicBezTo>
                  <a:pt x="4250" y="1266"/>
                  <a:pt x="4031" y="1594"/>
                  <a:pt x="3844" y="1953"/>
                </a:cubicBezTo>
                <a:cubicBezTo>
                  <a:pt x="3656" y="2328"/>
                  <a:pt x="3484" y="2734"/>
                  <a:pt x="3344" y="3172"/>
                </a:cubicBezTo>
                <a:cubicBezTo>
                  <a:pt x="2844" y="3047"/>
                  <a:pt x="2406" y="2891"/>
                  <a:pt x="2016" y="2703"/>
                </a:cubicBezTo>
                <a:cubicBezTo>
                  <a:pt x="2125" y="2578"/>
                  <a:pt x="2219" y="2469"/>
                  <a:pt x="2344" y="2344"/>
                </a:cubicBezTo>
                <a:cubicBezTo>
                  <a:pt x="2969" y="1734"/>
                  <a:pt x="3688" y="1281"/>
                  <a:pt x="4484" y="1000"/>
                </a:cubicBezTo>
                <a:close/>
                <a:moveTo>
                  <a:pt x="2344" y="10438"/>
                </a:moveTo>
                <a:cubicBezTo>
                  <a:pt x="2219" y="10313"/>
                  <a:pt x="2094" y="10172"/>
                  <a:pt x="1984" y="10031"/>
                </a:cubicBezTo>
                <a:cubicBezTo>
                  <a:pt x="2375" y="9844"/>
                  <a:pt x="2828" y="9672"/>
                  <a:pt x="3328" y="9547"/>
                </a:cubicBezTo>
                <a:cubicBezTo>
                  <a:pt x="3469" y="10016"/>
                  <a:pt x="3641" y="10438"/>
                  <a:pt x="3844" y="10828"/>
                </a:cubicBezTo>
                <a:cubicBezTo>
                  <a:pt x="4031" y="11203"/>
                  <a:pt x="4250" y="11516"/>
                  <a:pt x="4484" y="11781"/>
                </a:cubicBezTo>
                <a:cubicBezTo>
                  <a:pt x="3688" y="11516"/>
                  <a:pt x="2969" y="11063"/>
                  <a:pt x="2344" y="10438"/>
                </a:cubicBezTo>
                <a:close/>
                <a:moveTo>
                  <a:pt x="8297" y="11797"/>
                </a:moveTo>
                <a:cubicBezTo>
                  <a:pt x="8531" y="11531"/>
                  <a:pt x="8750" y="11203"/>
                  <a:pt x="8938" y="10844"/>
                </a:cubicBezTo>
                <a:cubicBezTo>
                  <a:pt x="9141" y="10453"/>
                  <a:pt x="9313" y="10016"/>
                  <a:pt x="9453" y="9563"/>
                </a:cubicBezTo>
                <a:cubicBezTo>
                  <a:pt x="9953" y="9688"/>
                  <a:pt x="10406" y="9859"/>
                  <a:pt x="10797" y="10047"/>
                </a:cubicBezTo>
                <a:cubicBezTo>
                  <a:pt x="10688" y="10188"/>
                  <a:pt x="10563" y="10313"/>
                  <a:pt x="10438" y="10453"/>
                </a:cubicBezTo>
                <a:cubicBezTo>
                  <a:pt x="9828" y="11063"/>
                  <a:pt x="9094" y="11516"/>
                  <a:pt x="8297" y="11797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89902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34106" y="6307030"/>
            <a:ext cx="136678" cy="112700"/>
          </a:xfrm>
          <a:custGeom>
            <a:avLst/>
            <a:gdLst>
              <a:gd name="connsiteX0" fmla="*/ 435416 w 609586"/>
              <a:gd name="connsiteY0" fmla="*/ 80352 h 502648"/>
              <a:gd name="connsiteX1" fmla="*/ 551577 w 609586"/>
              <a:gd name="connsiteY1" fmla="*/ 190215 h 502648"/>
              <a:gd name="connsiteX2" fmla="*/ 551577 w 609586"/>
              <a:gd name="connsiteY2" fmla="*/ 217693 h 502648"/>
              <a:gd name="connsiteX3" fmla="*/ 496140 w 609586"/>
              <a:gd name="connsiteY3" fmla="*/ 310936 h 502648"/>
              <a:gd name="connsiteX4" fmla="*/ 609586 w 609586"/>
              <a:gd name="connsiteY4" fmla="*/ 437323 h 502648"/>
              <a:gd name="connsiteX5" fmla="*/ 580534 w 609586"/>
              <a:gd name="connsiteY5" fmla="*/ 464753 h 502648"/>
              <a:gd name="connsiteX6" fmla="*/ 504951 w 609586"/>
              <a:gd name="connsiteY6" fmla="*/ 464753 h 502648"/>
              <a:gd name="connsiteX7" fmla="*/ 373787 w 609586"/>
              <a:gd name="connsiteY7" fmla="*/ 301459 h 502648"/>
              <a:gd name="connsiteX8" fmla="*/ 426510 w 609586"/>
              <a:gd name="connsiteY8" fmla="*/ 179500 h 502648"/>
              <a:gd name="connsiteX9" fmla="*/ 426510 w 609586"/>
              <a:gd name="connsiteY9" fmla="*/ 143641 h 502648"/>
              <a:gd name="connsiteX10" fmla="*/ 412126 w 609586"/>
              <a:gd name="connsiteY10" fmla="*/ 82543 h 502648"/>
              <a:gd name="connsiteX11" fmla="*/ 435416 w 609586"/>
              <a:gd name="connsiteY11" fmla="*/ 80352 h 502648"/>
              <a:gd name="connsiteX12" fmla="*/ 227788 w 609586"/>
              <a:gd name="connsiteY12" fmla="*/ 0 h 502648"/>
              <a:gd name="connsiteX13" fmla="*/ 379662 w 609586"/>
              <a:gd name="connsiteY13" fmla="*/ 143662 h 502648"/>
              <a:gd name="connsiteX14" fmla="*/ 379662 w 609586"/>
              <a:gd name="connsiteY14" fmla="*/ 179565 h 502648"/>
              <a:gd name="connsiteX15" fmla="*/ 307225 w 609586"/>
              <a:gd name="connsiteY15" fmla="*/ 301465 h 502648"/>
              <a:gd name="connsiteX16" fmla="*/ 455528 w 609586"/>
              <a:gd name="connsiteY16" fmla="*/ 466745 h 502648"/>
              <a:gd name="connsiteX17" fmla="*/ 417524 w 609586"/>
              <a:gd name="connsiteY17" fmla="*/ 502648 h 502648"/>
              <a:gd name="connsiteX18" fmla="*/ 38004 w 609586"/>
              <a:gd name="connsiteY18" fmla="*/ 502648 h 502648"/>
              <a:gd name="connsiteX19" fmla="*/ 0 w 609586"/>
              <a:gd name="connsiteY19" fmla="*/ 466745 h 502648"/>
              <a:gd name="connsiteX20" fmla="*/ 148350 w 609586"/>
              <a:gd name="connsiteY20" fmla="*/ 301465 h 502648"/>
              <a:gd name="connsiteX21" fmla="*/ 75913 w 609586"/>
              <a:gd name="connsiteY21" fmla="*/ 179565 h 502648"/>
              <a:gd name="connsiteX22" fmla="*/ 75913 w 609586"/>
              <a:gd name="connsiteY22" fmla="*/ 143662 h 502648"/>
              <a:gd name="connsiteX23" fmla="*/ 227788 w 609586"/>
              <a:gd name="connsiteY23" fmla="*/ 0 h 502648"/>
            </a:gdLst>
            <a:ahLst/>
            <a:cxnLst/>
            <a:rect l="l" t="t" r="r" b="b"/>
            <a:pathLst>
              <a:path w="609586" h="502648">
                <a:moveTo>
                  <a:pt x="435416" y="80352"/>
                </a:moveTo>
                <a:cubicBezTo>
                  <a:pt x="499521" y="80352"/>
                  <a:pt x="551577" y="129545"/>
                  <a:pt x="551577" y="190215"/>
                </a:cubicBezTo>
                <a:lnTo>
                  <a:pt x="551577" y="217693"/>
                </a:lnTo>
                <a:cubicBezTo>
                  <a:pt x="551577" y="257219"/>
                  <a:pt x="529288" y="291601"/>
                  <a:pt x="496140" y="310936"/>
                </a:cubicBezTo>
                <a:cubicBezTo>
                  <a:pt x="553434" y="331175"/>
                  <a:pt x="609586" y="382416"/>
                  <a:pt x="609586" y="437323"/>
                </a:cubicBezTo>
                <a:cubicBezTo>
                  <a:pt x="609586" y="452467"/>
                  <a:pt x="596584" y="464753"/>
                  <a:pt x="580534" y="464753"/>
                </a:cubicBezTo>
                <a:lnTo>
                  <a:pt x="504951" y="464753"/>
                </a:lnTo>
                <a:cubicBezTo>
                  <a:pt x="503855" y="393607"/>
                  <a:pt x="444465" y="318793"/>
                  <a:pt x="373787" y="301459"/>
                </a:cubicBezTo>
                <a:cubicBezTo>
                  <a:pt x="411936" y="270457"/>
                  <a:pt x="426510" y="231217"/>
                  <a:pt x="426510" y="179500"/>
                </a:cubicBezTo>
                <a:lnTo>
                  <a:pt x="426510" y="143641"/>
                </a:lnTo>
                <a:cubicBezTo>
                  <a:pt x="426510" y="121783"/>
                  <a:pt x="421318" y="101068"/>
                  <a:pt x="412126" y="82543"/>
                </a:cubicBezTo>
                <a:cubicBezTo>
                  <a:pt x="419651" y="81114"/>
                  <a:pt x="427415" y="80352"/>
                  <a:pt x="435416" y="80352"/>
                </a:cubicBezTo>
                <a:close/>
                <a:moveTo>
                  <a:pt x="227788" y="0"/>
                </a:moveTo>
                <a:cubicBezTo>
                  <a:pt x="311607" y="0"/>
                  <a:pt x="379662" y="64378"/>
                  <a:pt x="379662" y="143662"/>
                </a:cubicBezTo>
                <a:lnTo>
                  <a:pt x="379662" y="179565"/>
                </a:lnTo>
                <a:cubicBezTo>
                  <a:pt x="379662" y="231230"/>
                  <a:pt x="350516" y="276180"/>
                  <a:pt x="307225" y="301465"/>
                </a:cubicBezTo>
                <a:cubicBezTo>
                  <a:pt x="382186" y="327940"/>
                  <a:pt x="455528" y="394986"/>
                  <a:pt x="455528" y="466745"/>
                </a:cubicBezTo>
                <a:cubicBezTo>
                  <a:pt x="455528" y="486554"/>
                  <a:pt x="438574" y="502648"/>
                  <a:pt x="417524" y="502648"/>
                </a:cubicBezTo>
                <a:lnTo>
                  <a:pt x="38004" y="502648"/>
                </a:lnTo>
                <a:cubicBezTo>
                  <a:pt x="16954" y="502648"/>
                  <a:pt x="0" y="486554"/>
                  <a:pt x="0" y="466745"/>
                </a:cubicBezTo>
                <a:cubicBezTo>
                  <a:pt x="0" y="394986"/>
                  <a:pt x="73389" y="327940"/>
                  <a:pt x="148350" y="301465"/>
                </a:cubicBezTo>
                <a:cubicBezTo>
                  <a:pt x="105012" y="276180"/>
                  <a:pt x="75913" y="231230"/>
                  <a:pt x="75913" y="179565"/>
                </a:cubicBezTo>
                <a:lnTo>
                  <a:pt x="75913" y="143662"/>
                </a:lnTo>
                <a:cubicBezTo>
                  <a:pt x="75913" y="64378"/>
                  <a:pt x="143969" y="0"/>
                  <a:pt x="227788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421605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480284" y="6295042"/>
            <a:ext cx="107726" cy="136678"/>
          </a:xfrm>
          <a:custGeom>
            <a:avLst/>
            <a:gdLst>
              <a:gd name="T0" fmla="*/ 3166 w 6332"/>
              <a:gd name="T1" fmla="*/ 0 h 8034"/>
              <a:gd name="T2" fmla="*/ 0 w 6332"/>
              <a:gd name="T3" fmla="*/ 3166 h 8034"/>
              <a:gd name="T4" fmla="*/ 2481 w 6332"/>
              <a:gd name="T5" fmla="*/ 7590 h 8034"/>
              <a:gd name="T6" fmla="*/ 3853 w 6332"/>
              <a:gd name="T7" fmla="*/ 7588 h 8034"/>
              <a:gd name="T8" fmla="*/ 6332 w 6332"/>
              <a:gd name="T9" fmla="*/ 3166 h 8034"/>
              <a:gd name="T10" fmla="*/ 3166 w 6332"/>
              <a:gd name="T11" fmla="*/ 0 h 8034"/>
              <a:gd name="T12" fmla="*/ 3166 w 6332"/>
              <a:gd name="T13" fmla="*/ 0 h 8034"/>
              <a:gd name="T14" fmla="*/ 3166 w 6332"/>
              <a:gd name="T15" fmla="*/ 0 h 8034"/>
              <a:gd name="T16" fmla="*/ 3166 w 6332"/>
              <a:gd name="T17" fmla="*/ 0 h 8034"/>
              <a:gd name="T18" fmla="*/ 3166 w 6332"/>
              <a:gd name="T19" fmla="*/ 4529 h 8034"/>
              <a:gd name="T20" fmla="*/ 1702 w 6332"/>
              <a:gd name="T21" fmla="*/ 3065 h 8034"/>
              <a:gd name="T22" fmla="*/ 3166 w 6332"/>
              <a:gd name="T23" fmla="*/ 1600 h 8034"/>
              <a:gd name="T24" fmla="*/ 4630 w 6332"/>
              <a:gd name="T25" fmla="*/ 3065 h 8034"/>
              <a:gd name="T26" fmla="*/ 3166 w 6332"/>
              <a:gd name="T27" fmla="*/ 4529 h 8034"/>
              <a:gd name="T28" fmla="*/ 3166 w 6332"/>
              <a:gd name="T29" fmla="*/ 4529 h 8034"/>
              <a:gd name="T30" fmla="*/ 3166 w 6332"/>
              <a:gd name="T31" fmla="*/ 4529 h 8034"/>
            </a:gdLst>
            <a:ahLst/>
            <a:cxnLst/>
            <a:rect l="0" t="0" r="r" b="b"/>
            <a:pathLst>
              <a:path w="6332" h="8034">
                <a:moveTo>
                  <a:pt x="3166" y="0"/>
                </a:moveTo>
                <a:cubicBezTo>
                  <a:pt x="1418" y="0"/>
                  <a:pt x="0" y="1418"/>
                  <a:pt x="0" y="3166"/>
                </a:cubicBezTo>
                <a:cubicBezTo>
                  <a:pt x="0" y="4914"/>
                  <a:pt x="2481" y="7590"/>
                  <a:pt x="2481" y="7590"/>
                </a:cubicBezTo>
                <a:cubicBezTo>
                  <a:pt x="2859" y="8031"/>
                  <a:pt x="3478" y="8034"/>
                  <a:pt x="3853" y="7588"/>
                </a:cubicBezTo>
                <a:cubicBezTo>
                  <a:pt x="3853" y="7588"/>
                  <a:pt x="6332" y="4914"/>
                  <a:pt x="6332" y="3166"/>
                </a:cubicBezTo>
                <a:cubicBezTo>
                  <a:pt x="6332" y="1418"/>
                  <a:pt x="4914" y="0"/>
                  <a:pt x="3166" y="0"/>
                </a:cubicBezTo>
                <a:lnTo>
                  <a:pt x="3166" y="0"/>
                </a:lnTo>
                <a:lnTo>
                  <a:pt x="3166" y="0"/>
                </a:lnTo>
                <a:lnTo>
                  <a:pt x="3166" y="0"/>
                </a:lnTo>
                <a:close/>
                <a:moveTo>
                  <a:pt x="3166" y="4529"/>
                </a:moveTo>
                <a:cubicBezTo>
                  <a:pt x="2357" y="4529"/>
                  <a:pt x="1702" y="3874"/>
                  <a:pt x="1702" y="3065"/>
                </a:cubicBezTo>
                <a:cubicBezTo>
                  <a:pt x="1702" y="2256"/>
                  <a:pt x="2357" y="1600"/>
                  <a:pt x="3166" y="1600"/>
                </a:cubicBezTo>
                <a:cubicBezTo>
                  <a:pt x="3975" y="1600"/>
                  <a:pt x="4630" y="2256"/>
                  <a:pt x="4630" y="3065"/>
                </a:cubicBezTo>
                <a:cubicBezTo>
                  <a:pt x="4630" y="3874"/>
                  <a:pt x="3975" y="4529"/>
                  <a:pt x="3166" y="4529"/>
                </a:cubicBezTo>
                <a:lnTo>
                  <a:pt x="3166" y="4529"/>
                </a:lnTo>
                <a:close/>
                <a:moveTo>
                  <a:pt x="3166" y="4529"/>
                </a:move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439860" y="3010406"/>
            <a:ext cx="2752140" cy="3426927"/>
          </a:xfrm>
          <a:custGeom>
            <a:avLst/>
            <a:gdLst>
              <a:gd name="connsiteX0" fmla="*/ 2752140 w 2752140"/>
              <a:gd name="connsiteY0" fmla="*/ 0 h 3426927"/>
              <a:gd name="connsiteX1" fmla="*/ 2752140 w 2752140"/>
              <a:gd name="connsiteY1" fmla="*/ 3426927 h 3426927"/>
              <a:gd name="connsiteX2" fmla="*/ 0 w 2752140"/>
              <a:gd name="connsiteY2" fmla="*/ 3426927 h 3426927"/>
              <a:gd name="connsiteX3" fmla="*/ 809879 w 2752140"/>
              <a:gd name="connsiteY3" fmla="*/ 2446403 h 3426927"/>
              <a:gd name="connsiteX4" fmla="*/ 1533213 w 2752140"/>
              <a:gd name="connsiteY4" fmla="*/ 1736158 h 3426927"/>
              <a:gd name="connsiteX5" fmla="*/ 1918758 w 2752140"/>
              <a:gd name="connsiteY5" fmla="*/ 1503422 h 3426927"/>
              <a:gd name="connsiteX6" fmla="*/ 2593305 w 2752140"/>
              <a:gd name="connsiteY6" fmla="*/ 37354 h 3426927"/>
            </a:gdLst>
            <a:ahLst/>
            <a:cxnLst/>
            <a:rect l="l" t="t" r="r" b="b"/>
            <a:pathLst>
              <a:path w="2752140" h="3426927">
                <a:moveTo>
                  <a:pt x="2752140" y="0"/>
                </a:moveTo>
                <a:lnTo>
                  <a:pt x="2752140" y="3426927"/>
                </a:lnTo>
                <a:lnTo>
                  <a:pt x="0" y="3426927"/>
                </a:lnTo>
                <a:cubicBezTo>
                  <a:pt x="0" y="3426927"/>
                  <a:pt x="14960" y="2478959"/>
                  <a:pt x="809879" y="2446403"/>
                </a:cubicBezTo>
                <a:cubicBezTo>
                  <a:pt x="841668" y="2146876"/>
                  <a:pt x="1096029" y="1722397"/>
                  <a:pt x="1533213" y="1736158"/>
                </a:cubicBezTo>
                <a:cubicBezTo>
                  <a:pt x="1536234" y="1592796"/>
                  <a:pt x="1763696" y="1434905"/>
                  <a:pt x="1918758" y="1503422"/>
                </a:cubicBezTo>
                <a:cubicBezTo>
                  <a:pt x="1818068" y="1090091"/>
                  <a:pt x="1895568" y="257537"/>
                  <a:pt x="2593305" y="3735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101600" dist="114300" dir="14400000" algn="r" rotWithShape="0">
              <a:schemeClr val="accent2">
                <a:alpha val="7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966895" y="0"/>
            <a:ext cx="3225105" cy="4078434"/>
          </a:xfrm>
          <a:custGeom>
            <a:avLst/>
            <a:gdLst>
              <a:gd name="connsiteX0" fmla="*/ 2360684 w 3225105"/>
              <a:gd name="connsiteY0" fmla="*/ 0 h 4078434"/>
              <a:gd name="connsiteX1" fmla="*/ 3225105 w 3225105"/>
              <a:gd name="connsiteY1" fmla="*/ 0 h 4078434"/>
              <a:gd name="connsiteX2" fmla="*/ 3225105 w 3225105"/>
              <a:gd name="connsiteY2" fmla="*/ 1016891 h 4078434"/>
              <a:gd name="connsiteX3" fmla="*/ 3167754 w 3225105"/>
              <a:gd name="connsiteY3" fmla="*/ 1052321 h 4078434"/>
              <a:gd name="connsiteX4" fmla="*/ 2921265 w 3225105"/>
              <a:gd name="connsiteY4" fmla="*/ 1165253 h 4078434"/>
              <a:gd name="connsiteX5" fmla="*/ 2684067 w 3225105"/>
              <a:gd name="connsiteY5" fmla="*/ 1548179 h 4078434"/>
              <a:gd name="connsiteX6" fmla="*/ 2254638 w 3225105"/>
              <a:gd name="connsiteY6" fmla="*/ 1981231 h 4078434"/>
              <a:gd name="connsiteX7" fmla="*/ 2327526 w 3225105"/>
              <a:gd name="connsiteY7" fmla="*/ 2313894 h 4078434"/>
              <a:gd name="connsiteX8" fmla="*/ 973693 w 3225105"/>
              <a:gd name="connsiteY8" fmla="*/ 2968907 h 4078434"/>
              <a:gd name="connsiteX9" fmla="*/ 78973 w 3225105"/>
              <a:gd name="connsiteY9" fmla="*/ 4078434 h 4078434"/>
              <a:gd name="connsiteX10" fmla="*/ 0 w 3225105"/>
              <a:gd name="connsiteY10" fmla="*/ 3907201 h 4078434"/>
              <a:gd name="connsiteX11" fmla="*/ 1073617 w 3225105"/>
              <a:gd name="connsiteY11" fmla="*/ 2507239 h 4078434"/>
              <a:gd name="connsiteX12" fmla="*/ 1159512 w 3225105"/>
              <a:gd name="connsiteY12" fmla="*/ 1845165 h 4078434"/>
              <a:gd name="connsiteX13" fmla="*/ 1728537 w 3225105"/>
              <a:gd name="connsiteY13" fmla="*/ 1233216 h 4078434"/>
              <a:gd name="connsiteX14" fmla="*/ 1732161 w 3225105"/>
              <a:gd name="connsiteY14" fmla="*/ 678499 h 4078434"/>
              <a:gd name="connsiteX15" fmla="*/ 2314245 w 3225105"/>
              <a:gd name="connsiteY15" fmla="*/ 25101 h 4078434"/>
            </a:gdLst>
            <a:ahLst/>
            <a:cxnLst/>
            <a:rect l="l" t="t" r="r" b="b"/>
            <a:pathLst>
              <a:path w="3225105" h="4078434">
                <a:moveTo>
                  <a:pt x="2360684" y="0"/>
                </a:moveTo>
                <a:lnTo>
                  <a:pt x="3225105" y="0"/>
                </a:lnTo>
                <a:lnTo>
                  <a:pt x="3225105" y="1016891"/>
                </a:lnTo>
                <a:lnTo>
                  <a:pt x="3167754" y="1052321"/>
                </a:lnTo>
                <a:cubicBezTo>
                  <a:pt x="3090523" y="1095350"/>
                  <a:pt x="3007206" y="1133083"/>
                  <a:pt x="2921265" y="1165253"/>
                </a:cubicBezTo>
                <a:cubicBezTo>
                  <a:pt x="2653825" y="1265456"/>
                  <a:pt x="2705529" y="1315580"/>
                  <a:pt x="2684067" y="1548179"/>
                </a:cubicBezTo>
                <a:cubicBezTo>
                  <a:pt x="2662604" y="1780779"/>
                  <a:pt x="2383457" y="1827373"/>
                  <a:pt x="2254638" y="1981231"/>
                </a:cubicBezTo>
                <a:cubicBezTo>
                  <a:pt x="2125819" y="2135090"/>
                  <a:pt x="2437438" y="2066847"/>
                  <a:pt x="2327526" y="2313894"/>
                </a:cubicBezTo>
                <a:cubicBezTo>
                  <a:pt x="2217614" y="2560941"/>
                  <a:pt x="1800403" y="2686276"/>
                  <a:pt x="973693" y="2968907"/>
                </a:cubicBezTo>
                <a:cubicBezTo>
                  <a:pt x="146983" y="3251538"/>
                  <a:pt x="78973" y="4078434"/>
                  <a:pt x="78973" y="4078434"/>
                </a:cubicBezTo>
                <a:lnTo>
                  <a:pt x="0" y="3907201"/>
                </a:lnTo>
                <a:cubicBezTo>
                  <a:pt x="50078" y="2862897"/>
                  <a:pt x="740769" y="2718376"/>
                  <a:pt x="1073617" y="2507239"/>
                </a:cubicBezTo>
                <a:cubicBezTo>
                  <a:pt x="1406466" y="2296102"/>
                  <a:pt x="1238253" y="2188698"/>
                  <a:pt x="1159512" y="1845165"/>
                </a:cubicBezTo>
                <a:cubicBezTo>
                  <a:pt x="1080771" y="1501632"/>
                  <a:pt x="1499515" y="1365658"/>
                  <a:pt x="1728537" y="1233216"/>
                </a:cubicBezTo>
                <a:cubicBezTo>
                  <a:pt x="1957560" y="1100773"/>
                  <a:pt x="1717806" y="943291"/>
                  <a:pt x="1732161" y="678499"/>
                </a:cubicBezTo>
                <a:cubicBezTo>
                  <a:pt x="1742689" y="483552"/>
                  <a:pt x="2001439" y="211103"/>
                  <a:pt x="2314245" y="25101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18900000" scaled="0"/>
          </a:gradFill>
          <a:ln w="4514" cap="flat">
            <a:noFill/>
            <a:miter/>
          </a:ln>
          <a:effectLst>
            <a:outerShdw blurRad="1397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704969" y="1"/>
            <a:ext cx="2487031" cy="3074499"/>
          </a:xfrm>
          <a:custGeom>
            <a:avLst/>
            <a:gdLst>
              <a:gd name="connsiteX0" fmla="*/ 2312245 w 2487031"/>
              <a:gd name="connsiteY0" fmla="*/ 0 h 3074499"/>
              <a:gd name="connsiteX1" fmla="*/ 2487031 w 2487031"/>
              <a:gd name="connsiteY1" fmla="*/ 0 h 3074499"/>
              <a:gd name="connsiteX2" fmla="*/ 2487031 w 2487031"/>
              <a:gd name="connsiteY2" fmla="*/ 1016891 h 3074499"/>
              <a:gd name="connsiteX3" fmla="*/ 2429680 w 2487031"/>
              <a:gd name="connsiteY3" fmla="*/ 1052321 h 3074499"/>
              <a:gd name="connsiteX4" fmla="*/ 2183191 w 2487031"/>
              <a:gd name="connsiteY4" fmla="*/ 1165253 h 3074499"/>
              <a:gd name="connsiteX5" fmla="*/ 1945992 w 2487031"/>
              <a:gd name="connsiteY5" fmla="*/ 1548179 h 3074499"/>
              <a:gd name="connsiteX6" fmla="*/ 1516564 w 2487031"/>
              <a:gd name="connsiteY6" fmla="*/ 1981231 h 3074499"/>
              <a:gd name="connsiteX7" fmla="*/ 1589219 w 2487031"/>
              <a:gd name="connsiteY7" fmla="*/ 2313894 h 3074499"/>
              <a:gd name="connsiteX8" fmla="*/ 235387 w 2487031"/>
              <a:gd name="connsiteY8" fmla="*/ 2968907 h 3074499"/>
              <a:gd name="connsiteX9" fmla="*/ 0 w 2487031"/>
              <a:gd name="connsiteY9" fmla="*/ 3074499 h 3074499"/>
              <a:gd name="connsiteX10" fmla="*/ 400859 w 2487031"/>
              <a:gd name="connsiteY10" fmla="*/ 2770173 h 3074499"/>
              <a:gd name="connsiteX11" fmla="*/ 1045048 w 2487031"/>
              <a:gd name="connsiteY11" fmla="*/ 2297774 h 3074499"/>
              <a:gd name="connsiteX12" fmla="*/ 1012854 w 2487031"/>
              <a:gd name="connsiteY12" fmla="*/ 1728749 h 3074499"/>
              <a:gd name="connsiteX13" fmla="*/ 1602134 w 2487031"/>
              <a:gd name="connsiteY13" fmla="*/ 1165067 h 3074499"/>
              <a:gd name="connsiteX14" fmla="*/ 1622109 w 2487031"/>
              <a:gd name="connsiteY14" fmla="*/ 590699 h 3074499"/>
              <a:gd name="connsiteX15" fmla="*/ 2281022 w 2487031"/>
              <a:gd name="connsiteY15" fmla="*/ 20279 h 3074499"/>
            </a:gdLst>
            <a:ahLst/>
            <a:cxnLst/>
            <a:rect l="l" t="t" r="r" b="b"/>
            <a:pathLst>
              <a:path w="2487031" h="3074499">
                <a:moveTo>
                  <a:pt x="2312245" y="0"/>
                </a:moveTo>
                <a:lnTo>
                  <a:pt x="2487031" y="0"/>
                </a:lnTo>
                <a:lnTo>
                  <a:pt x="2487031" y="1016891"/>
                </a:lnTo>
                <a:lnTo>
                  <a:pt x="2429680" y="1052321"/>
                </a:lnTo>
                <a:cubicBezTo>
                  <a:pt x="2352449" y="1095350"/>
                  <a:pt x="2269132" y="1133083"/>
                  <a:pt x="2183191" y="1165253"/>
                </a:cubicBezTo>
                <a:cubicBezTo>
                  <a:pt x="1915750" y="1265456"/>
                  <a:pt x="1967455" y="1315580"/>
                  <a:pt x="1945992" y="1548179"/>
                </a:cubicBezTo>
                <a:cubicBezTo>
                  <a:pt x="1924530" y="1780779"/>
                  <a:pt x="1645383" y="1827373"/>
                  <a:pt x="1516564" y="1981231"/>
                </a:cubicBezTo>
                <a:cubicBezTo>
                  <a:pt x="1387745" y="2135090"/>
                  <a:pt x="1699132" y="2066847"/>
                  <a:pt x="1589219" y="2313894"/>
                </a:cubicBezTo>
                <a:cubicBezTo>
                  <a:pt x="1479307" y="2560941"/>
                  <a:pt x="1062282" y="2686183"/>
                  <a:pt x="235387" y="2968907"/>
                </a:cubicBezTo>
                <a:cubicBezTo>
                  <a:pt x="153826" y="2996743"/>
                  <a:pt x="75025" y="3032090"/>
                  <a:pt x="0" y="3074499"/>
                </a:cubicBezTo>
                <a:cubicBezTo>
                  <a:pt x="46176" y="3005328"/>
                  <a:pt x="161152" y="2870051"/>
                  <a:pt x="400859" y="2770173"/>
                </a:cubicBezTo>
                <a:cubicBezTo>
                  <a:pt x="736355" y="2630577"/>
                  <a:pt x="959153" y="2571579"/>
                  <a:pt x="1045048" y="2297774"/>
                </a:cubicBezTo>
                <a:cubicBezTo>
                  <a:pt x="1130943" y="2023970"/>
                  <a:pt x="798140" y="2002554"/>
                  <a:pt x="1012854" y="1728749"/>
                </a:cubicBezTo>
                <a:cubicBezTo>
                  <a:pt x="1227569" y="1454945"/>
                  <a:pt x="1654628" y="1361013"/>
                  <a:pt x="1602134" y="1165067"/>
                </a:cubicBezTo>
                <a:cubicBezTo>
                  <a:pt x="1549640" y="969120"/>
                  <a:pt x="1361962" y="872494"/>
                  <a:pt x="1622109" y="590699"/>
                </a:cubicBezTo>
                <a:cubicBezTo>
                  <a:pt x="1774011" y="426279"/>
                  <a:pt x="2030942" y="191542"/>
                  <a:pt x="2281022" y="20279"/>
                </a:cubicBezTo>
                <a:close/>
              </a:path>
            </a:pathLst>
          </a:custGeom>
          <a:gradFill>
            <a:gsLst>
              <a:gs pos="4000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50800" dist="50800" dir="10800000" algn="r" rotWithShape="0">
              <a:schemeClr val="accent4">
                <a:lumMod val="75000"/>
                <a:alpha val="5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775563" y="0"/>
            <a:ext cx="2585687" cy="1996001"/>
          </a:xfrm>
          <a:custGeom>
            <a:avLst/>
            <a:gdLst>
              <a:gd name="connsiteX0" fmla="*/ 1225776 w 2585687"/>
              <a:gd name="connsiteY0" fmla="*/ 0 h 1996001"/>
              <a:gd name="connsiteX1" fmla="*/ 2585687 w 2585687"/>
              <a:gd name="connsiteY1" fmla="*/ 0 h 1996001"/>
              <a:gd name="connsiteX2" fmla="*/ 2585666 w 2585687"/>
              <a:gd name="connsiteY2" fmla="*/ 10990 h 1996001"/>
              <a:gd name="connsiteX3" fmla="*/ 2138691 w 2585687"/>
              <a:gd name="connsiteY3" fmla="*/ 664713 h 1996001"/>
              <a:gd name="connsiteX4" fmla="*/ 1190885 w 2585687"/>
              <a:gd name="connsiteY4" fmla="*/ 1093474 h 1996001"/>
              <a:gd name="connsiteX5" fmla="*/ 1361322 w 2585687"/>
              <a:gd name="connsiteY5" fmla="*/ 1354828 h 1996001"/>
              <a:gd name="connsiteX6" fmla="*/ 169894 w 2585687"/>
              <a:gd name="connsiteY6" fmla="*/ 1996001 h 1996001"/>
              <a:gd name="connsiteX7" fmla="*/ 0 w 2585687"/>
              <a:gd name="connsiteY7" fmla="*/ 1809552 h 1996001"/>
              <a:gd name="connsiteX8" fmla="*/ 57491 w 2585687"/>
              <a:gd name="connsiteY8" fmla="*/ 1510564 h 1996001"/>
              <a:gd name="connsiteX9" fmla="*/ 242945 w 2585687"/>
              <a:gd name="connsiteY9" fmla="*/ 1080220 h 1996001"/>
              <a:gd name="connsiteX10" fmla="*/ 363128 w 2585687"/>
              <a:gd name="connsiteY10" fmla="*/ 711710 h 1996001"/>
              <a:gd name="connsiteX11" fmla="*/ 1128917 w 2585687"/>
              <a:gd name="connsiteY11" fmla="*/ 455603 h 1996001"/>
              <a:gd name="connsiteX12" fmla="*/ 1215023 w 2585687"/>
              <a:gd name="connsiteY12" fmla="*/ 36576 h 1996001"/>
            </a:gdLst>
            <a:ahLst/>
            <a:cxnLst/>
            <a:rect l="l" t="t" r="r" b="b"/>
            <a:pathLst>
              <a:path w="2585687" h="1996001">
                <a:moveTo>
                  <a:pt x="1225776" y="0"/>
                </a:moveTo>
                <a:lnTo>
                  <a:pt x="2585687" y="0"/>
                </a:lnTo>
                <a:lnTo>
                  <a:pt x="2585666" y="10990"/>
                </a:lnTo>
                <a:cubicBezTo>
                  <a:pt x="2582831" y="140297"/>
                  <a:pt x="2537849" y="500508"/>
                  <a:pt x="2138691" y="664713"/>
                </a:cubicBezTo>
                <a:cubicBezTo>
                  <a:pt x="1647419" y="866813"/>
                  <a:pt x="1121227" y="912272"/>
                  <a:pt x="1190885" y="1093474"/>
                </a:cubicBezTo>
                <a:cubicBezTo>
                  <a:pt x="1260544" y="1274676"/>
                  <a:pt x="1462281" y="1173626"/>
                  <a:pt x="1361322" y="1354828"/>
                </a:cubicBezTo>
                <a:cubicBezTo>
                  <a:pt x="1260363" y="1536030"/>
                  <a:pt x="441697" y="1588274"/>
                  <a:pt x="169894" y="1996001"/>
                </a:cubicBezTo>
                <a:lnTo>
                  <a:pt x="0" y="1809552"/>
                </a:lnTo>
                <a:cubicBezTo>
                  <a:pt x="0" y="1809552"/>
                  <a:pt x="114981" y="1664038"/>
                  <a:pt x="57491" y="1510564"/>
                </a:cubicBezTo>
                <a:cubicBezTo>
                  <a:pt x="0" y="1357090"/>
                  <a:pt x="23521" y="1095871"/>
                  <a:pt x="242945" y="1080220"/>
                </a:cubicBezTo>
                <a:cubicBezTo>
                  <a:pt x="112267" y="978266"/>
                  <a:pt x="75584" y="761375"/>
                  <a:pt x="363128" y="711710"/>
                </a:cubicBezTo>
                <a:cubicBezTo>
                  <a:pt x="650672" y="662045"/>
                  <a:pt x="1058308" y="661954"/>
                  <a:pt x="1128917" y="455603"/>
                </a:cubicBezTo>
                <a:cubicBezTo>
                  <a:pt x="1181873" y="300839"/>
                  <a:pt x="1192211" y="134957"/>
                  <a:pt x="1215023" y="36576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51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830521" y="0"/>
            <a:ext cx="2530732" cy="1996001"/>
          </a:xfrm>
          <a:custGeom>
            <a:avLst/>
            <a:gdLst>
              <a:gd name="connsiteX0" fmla="*/ 1857739 w 2530732"/>
              <a:gd name="connsiteY0" fmla="*/ 0 h 1996001"/>
              <a:gd name="connsiteX1" fmla="*/ 2530732 w 2530732"/>
              <a:gd name="connsiteY1" fmla="*/ 0 h 1996001"/>
              <a:gd name="connsiteX2" fmla="*/ 2530712 w 2530732"/>
              <a:gd name="connsiteY2" fmla="*/ 10979 h 1996001"/>
              <a:gd name="connsiteX3" fmla="*/ 2083733 w 2530732"/>
              <a:gd name="connsiteY3" fmla="*/ 664713 h 1996001"/>
              <a:gd name="connsiteX4" fmla="*/ 1135928 w 2530732"/>
              <a:gd name="connsiteY4" fmla="*/ 1093474 h 1996001"/>
              <a:gd name="connsiteX5" fmla="*/ 1306364 w 2530732"/>
              <a:gd name="connsiteY5" fmla="*/ 1354828 h 1996001"/>
              <a:gd name="connsiteX6" fmla="*/ 114936 w 2530732"/>
              <a:gd name="connsiteY6" fmla="*/ 1996001 h 1996001"/>
              <a:gd name="connsiteX7" fmla="*/ 0 w 2530732"/>
              <a:gd name="connsiteY7" fmla="*/ 1869847 h 1996001"/>
              <a:gd name="connsiteX8" fmla="*/ 268411 w 2530732"/>
              <a:gd name="connsiteY8" fmla="*/ 1540372 h 1996001"/>
              <a:gd name="connsiteX9" fmla="*/ 329248 w 2530732"/>
              <a:gd name="connsiteY9" fmla="*/ 1077823 h 1996001"/>
              <a:gd name="connsiteX10" fmla="*/ 491272 w 2530732"/>
              <a:gd name="connsiteY10" fmla="*/ 1211124 h 1996001"/>
              <a:gd name="connsiteX11" fmla="*/ 721235 w 2530732"/>
              <a:gd name="connsiteY11" fmla="*/ 881830 h 1996001"/>
              <a:gd name="connsiteX12" fmla="*/ 1609830 w 2530732"/>
              <a:gd name="connsiteY12" fmla="*/ 573253 h 1996001"/>
              <a:gd name="connsiteX13" fmla="*/ 1489602 w 2530732"/>
              <a:gd name="connsiteY13" fmla="*/ 340621 h 1996001"/>
              <a:gd name="connsiteX14" fmla="*/ 1839142 w 2530732"/>
              <a:gd name="connsiteY14" fmla="*/ 32023 h 1996001"/>
            </a:gdLst>
            <a:ahLst/>
            <a:cxnLst/>
            <a:rect l="l" t="t" r="r" b="b"/>
            <a:pathLst>
              <a:path w="2530732" h="1996001">
                <a:moveTo>
                  <a:pt x="1857739" y="0"/>
                </a:moveTo>
                <a:lnTo>
                  <a:pt x="2530732" y="0"/>
                </a:lnTo>
                <a:lnTo>
                  <a:pt x="2530712" y="10979"/>
                </a:lnTo>
                <a:cubicBezTo>
                  <a:pt x="2527887" y="140255"/>
                  <a:pt x="2482928" y="500397"/>
                  <a:pt x="2083733" y="664713"/>
                </a:cubicBezTo>
                <a:cubicBezTo>
                  <a:pt x="1592416" y="866948"/>
                  <a:pt x="1066224" y="912272"/>
                  <a:pt x="1135928" y="1093474"/>
                </a:cubicBezTo>
                <a:cubicBezTo>
                  <a:pt x="1205631" y="1274676"/>
                  <a:pt x="1407098" y="1173626"/>
                  <a:pt x="1306364" y="1354828"/>
                </a:cubicBezTo>
                <a:cubicBezTo>
                  <a:pt x="1205631" y="1536030"/>
                  <a:pt x="386739" y="1588274"/>
                  <a:pt x="114936" y="1996001"/>
                </a:cubicBezTo>
                <a:lnTo>
                  <a:pt x="0" y="1869847"/>
                </a:lnTo>
                <a:cubicBezTo>
                  <a:pt x="79157" y="1739396"/>
                  <a:pt x="190294" y="1575428"/>
                  <a:pt x="268411" y="1540372"/>
                </a:cubicBezTo>
                <a:cubicBezTo>
                  <a:pt x="219469" y="1427969"/>
                  <a:pt x="216981" y="1114416"/>
                  <a:pt x="329248" y="1077823"/>
                </a:cubicBezTo>
                <a:cubicBezTo>
                  <a:pt x="441516" y="1041230"/>
                  <a:pt x="491272" y="1211124"/>
                  <a:pt x="491272" y="1211124"/>
                </a:cubicBezTo>
                <a:cubicBezTo>
                  <a:pt x="491272" y="1211124"/>
                  <a:pt x="486025" y="970757"/>
                  <a:pt x="721235" y="881830"/>
                </a:cubicBezTo>
                <a:cubicBezTo>
                  <a:pt x="956445" y="792903"/>
                  <a:pt x="1494849" y="717093"/>
                  <a:pt x="1609830" y="573253"/>
                </a:cubicBezTo>
                <a:cubicBezTo>
                  <a:pt x="1466081" y="575831"/>
                  <a:pt x="1358925" y="447777"/>
                  <a:pt x="1489602" y="340621"/>
                </a:cubicBezTo>
                <a:cubicBezTo>
                  <a:pt x="1583957" y="263245"/>
                  <a:pt x="1738086" y="181540"/>
                  <a:pt x="1839142" y="32023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76200" dir="108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8767549" y="5566202"/>
            <a:ext cx="3026064" cy="1291798"/>
          </a:xfrm>
          <a:custGeom>
            <a:avLst/>
            <a:gdLst/>
            <a:ahLst/>
            <a:cxnLst/>
            <a:rect l="l" t="t" r="r" b="b"/>
            <a:pathLst>
              <a:path w="3022600" h="1295400">
                <a:moveTo>
                  <a:pt x="0" y="0"/>
                </a:moveTo>
                <a:lnTo>
                  <a:pt x="3026064" y="0"/>
                </a:lnTo>
                <a:lnTo>
                  <a:pt x="3026064" y="1291798"/>
                </a:lnTo>
                <a:lnTo>
                  <a:pt x="0" y="129179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9" name="标题 1"/>
          <p:cNvSpPr txBox="1"/>
          <p:nvPr/>
        </p:nvSpPr>
        <p:spPr>
          <a:xfrm>
            <a:off x="7851503" y="5181223"/>
            <a:ext cx="4340497" cy="1676777"/>
          </a:xfrm>
          <a:custGeom>
            <a:avLst/>
            <a:gdLst>
              <a:gd name="connsiteX0" fmla="*/ 3911258 w 4340497"/>
              <a:gd name="connsiteY0" fmla="*/ 351 h 1676777"/>
              <a:gd name="connsiteX1" fmla="*/ 3970104 w 4340497"/>
              <a:gd name="connsiteY1" fmla="*/ 6646 h 1676777"/>
              <a:gd name="connsiteX2" fmla="*/ 4320987 w 4340497"/>
              <a:gd name="connsiteY2" fmla="*/ 110741 h 1676777"/>
              <a:gd name="connsiteX3" fmla="*/ 4340497 w 4340497"/>
              <a:gd name="connsiteY3" fmla="*/ 107720 h 1676777"/>
              <a:gd name="connsiteX4" fmla="*/ 4340497 w 4340497"/>
              <a:gd name="connsiteY4" fmla="*/ 1676777 h 1676777"/>
              <a:gd name="connsiteX5" fmla="*/ 0 w 4340497"/>
              <a:gd name="connsiteY5" fmla="*/ 1676777 h 1676777"/>
              <a:gd name="connsiteX6" fmla="*/ 2132 w 4340497"/>
              <a:gd name="connsiteY6" fmla="*/ 1676251 h 1676777"/>
              <a:gd name="connsiteX7" fmla="*/ 300379 w 4340497"/>
              <a:gd name="connsiteY7" fmla="*/ 1612450 h 1676777"/>
              <a:gd name="connsiteX8" fmla="*/ 556486 w 4340497"/>
              <a:gd name="connsiteY8" fmla="*/ 1595488 h 1676777"/>
              <a:gd name="connsiteX9" fmla="*/ 615288 w 4340497"/>
              <a:gd name="connsiteY9" fmla="*/ 1544511 h 1676777"/>
              <a:gd name="connsiteX10" fmla="*/ 824399 w 4340497"/>
              <a:gd name="connsiteY10" fmla="*/ 1369415 h 1676777"/>
              <a:gd name="connsiteX11" fmla="*/ 930243 w 4340497"/>
              <a:gd name="connsiteY11" fmla="*/ 1406008 h 1676777"/>
              <a:gd name="connsiteX12" fmla="*/ 958966 w 4340497"/>
              <a:gd name="connsiteY12" fmla="*/ 1396962 h 1676777"/>
              <a:gd name="connsiteX13" fmla="*/ 1428119 w 4340497"/>
              <a:gd name="connsiteY13" fmla="*/ 1007554 h 1676777"/>
              <a:gd name="connsiteX14" fmla="*/ 1813592 w 4340497"/>
              <a:gd name="connsiteY14" fmla="*/ 913470 h 1676777"/>
              <a:gd name="connsiteX15" fmla="*/ 2103669 w 4340497"/>
              <a:gd name="connsiteY15" fmla="*/ 921340 h 1676777"/>
              <a:gd name="connsiteX16" fmla="*/ 2226521 w 4340497"/>
              <a:gd name="connsiteY16" fmla="*/ 897322 h 1676777"/>
              <a:gd name="connsiteX17" fmla="*/ 2384202 w 4340497"/>
              <a:gd name="connsiteY17" fmla="*/ 703545 h 1676777"/>
              <a:gd name="connsiteX18" fmla="*/ 2502666 w 4340497"/>
              <a:gd name="connsiteY18" fmla="*/ 578115 h 1676777"/>
              <a:gd name="connsiteX19" fmla="*/ 2657769 w 4340497"/>
              <a:gd name="connsiteY19" fmla="*/ 504929 h 1676777"/>
              <a:gd name="connsiteX20" fmla="*/ 2760537 w 4340497"/>
              <a:gd name="connsiteY20" fmla="*/ 562419 h 1676777"/>
              <a:gd name="connsiteX21" fmla="*/ 2826758 w 4340497"/>
              <a:gd name="connsiteY21" fmla="*/ 558936 h 1676777"/>
              <a:gd name="connsiteX22" fmla="*/ 3075899 w 4340497"/>
              <a:gd name="connsiteY22" fmla="*/ 240091 h 1676777"/>
              <a:gd name="connsiteX23" fmla="*/ 3446807 w 4340497"/>
              <a:gd name="connsiteY23" fmla="*/ 278449 h 1676777"/>
              <a:gd name="connsiteX24" fmla="*/ 3502534 w 4340497"/>
              <a:gd name="connsiteY24" fmla="*/ 264472 h 1676777"/>
              <a:gd name="connsiteX25" fmla="*/ 3911258 w 4340497"/>
              <a:gd name="connsiteY25" fmla="*/ 351 h 1676777"/>
            </a:gdLst>
            <a:ahLst/>
            <a:cxnLst/>
            <a:rect l="l" t="t" r="r" b="b"/>
            <a:pathLst>
              <a:path w="4340497" h="1676777">
                <a:moveTo>
                  <a:pt x="3911258" y="351"/>
                </a:moveTo>
                <a:cubicBezTo>
                  <a:pt x="3930166" y="1118"/>
                  <a:pt x="3949778" y="3160"/>
                  <a:pt x="3970104" y="6646"/>
                </a:cubicBezTo>
                <a:cubicBezTo>
                  <a:pt x="4214021" y="48474"/>
                  <a:pt x="4241949" y="112795"/>
                  <a:pt x="4320987" y="110741"/>
                </a:cubicBezTo>
                <a:lnTo>
                  <a:pt x="4340497" y="107720"/>
                </a:lnTo>
                <a:lnTo>
                  <a:pt x="4340497" y="1676777"/>
                </a:lnTo>
                <a:lnTo>
                  <a:pt x="0" y="1676777"/>
                </a:lnTo>
                <a:lnTo>
                  <a:pt x="2132" y="1676251"/>
                </a:lnTo>
                <a:cubicBezTo>
                  <a:pt x="96538" y="1653341"/>
                  <a:pt x="212831" y="1626834"/>
                  <a:pt x="300379" y="1612450"/>
                </a:cubicBezTo>
                <a:cubicBezTo>
                  <a:pt x="475474" y="1583682"/>
                  <a:pt x="556486" y="1595488"/>
                  <a:pt x="556486" y="1595488"/>
                </a:cubicBezTo>
                <a:cubicBezTo>
                  <a:pt x="556486" y="1595488"/>
                  <a:pt x="552596" y="1535374"/>
                  <a:pt x="615288" y="1544511"/>
                </a:cubicBezTo>
                <a:cubicBezTo>
                  <a:pt x="611398" y="1433419"/>
                  <a:pt x="708196" y="1373260"/>
                  <a:pt x="824399" y="1369415"/>
                </a:cubicBezTo>
                <a:cubicBezTo>
                  <a:pt x="892248" y="1367154"/>
                  <a:pt x="930243" y="1406008"/>
                  <a:pt x="930243" y="1406008"/>
                </a:cubicBezTo>
                <a:cubicBezTo>
                  <a:pt x="938815" y="1400427"/>
                  <a:pt x="948748" y="1397301"/>
                  <a:pt x="958966" y="1396962"/>
                </a:cubicBezTo>
                <a:cubicBezTo>
                  <a:pt x="938069" y="1323821"/>
                  <a:pt x="1076571" y="984033"/>
                  <a:pt x="1428119" y="1007554"/>
                </a:cubicBezTo>
                <a:cubicBezTo>
                  <a:pt x="1455530" y="921340"/>
                  <a:pt x="1680291" y="869052"/>
                  <a:pt x="1813592" y="913470"/>
                </a:cubicBezTo>
                <a:cubicBezTo>
                  <a:pt x="1946892" y="957888"/>
                  <a:pt x="2074946" y="936991"/>
                  <a:pt x="2103669" y="921340"/>
                </a:cubicBezTo>
                <a:cubicBezTo>
                  <a:pt x="2132391" y="905690"/>
                  <a:pt x="2158581" y="943957"/>
                  <a:pt x="2226521" y="897322"/>
                </a:cubicBezTo>
                <a:cubicBezTo>
                  <a:pt x="2294460" y="850687"/>
                  <a:pt x="2366742" y="802876"/>
                  <a:pt x="2384202" y="703545"/>
                </a:cubicBezTo>
                <a:cubicBezTo>
                  <a:pt x="2401662" y="604214"/>
                  <a:pt x="2467837" y="578115"/>
                  <a:pt x="2502666" y="578115"/>
                </a:cubicBezTo>
                <a:cubicBezTo>
                  <a:pt x="2507913" y="520624"/>
                  <a:pt x="2595031" y="494480"/>
                  <a:pt x="2657769" y="504929"/>
                </a:cubicBezTo>
                <a:cubicBezTo>
                  <a:pt x="2718109" y="515015"/>
                  <a:pt x="2760537" y="562419"/>
                  <a:pt x="2760537" y="562419"/>
                </a:cubicBezTo>
                <a:cubicBezTo>
                  <a:pt x="2760537" y="562419"/>
                  <a:pt x="2793648" y="550207"/>
                  <a:pt x="2826758" y="558936"/>
                </a:cubicBezTo>
                <a:cubicBezTo>
                  <a:pt x="2821511" y="475301"/>
                  <a:pt x="2890988" y="302060"/>
                  <a:pt x="3075899" y="240091"/>
                </a:cubicBezTo>
                <a:cubicBezTo>
                  <a:pt x="3289036" y="168669"/>
                  <a:pt x="3446807" y="278449"/>
                  <a:pt x="3446807" y="278449"/>
                </a:cubicBezTo>
                <a:cubicBezTo>
                  <a:pt x="3457256" y="250540"/>
                  <a:pt x="3502534" y="264472"/>
                  <a:pt x="3502534" y="264472"/>
                </a:cubicBezTo>
                <a:cubicBezTo>
                  <a:pt x="3502534" y="264472"/>
                  <a:pt x="3627644" y="-11152"/>
                  <a:pt x="3911258" y="351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0" scaled="0"/>
          </a:gradFill>
          <a:ln w="4514" cap="flat">
            <a:noFill/>
            <a:miter/>
          </a:ln>
          <a:effectLst>
            <a:outerShdw blurRad="101600" dist="76200" dir="16200000" algn="r" rotWithShape="0">
              <a:schemeClr val="accent4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198140" y="5746512"/>
            <a:ext cx="2545165" cy="1111488"/>
          </a:xfrm>
          <a:custGeom>
            <a:avLst/>
            <a:gdLst>
              <a:gd name="connsiteX0" fmla="*/ 2291046 w 2545165"/>
              <a:gd name="connsiteY0" fmla="*/ 246 h 1111488"/>
              <a:gd name="connsiteX1" fmla="*/ 2545165 w 2545165"/>
              <a:gd name="connsiteY1" fmla="*/ 43531 h 1111488"/>
              <a:gd name="connsiteX2" fmla="*/ 2545165 w 2545165"/>
              <a:gd name="connsiteY2" fmla="*/ 1111488 h 1111488"/>
              <a:gd name="connsiteX3" fmla="*/ 0 w 2545165"/>
              <a:gd name="connsiteY3" fmla="*/ 1111488 h 1111488"/>
              <a:gd name="connsiteX4" fmla="*/ 59324 w 2545165"/>
              <a:gd name="connsiteY4" fmla="*/ 1097891 h 1111488"/>
              <a:gd name="connsiteX5" fmla="*/ 465051 w 2545165"/>
              <a:gd name="connsiteY5" fmla="*/ 885763 h 1111488"/>
              <a:gd name="connsiteX6" fmla="*/ 977310 w 2545165"/>
              <a:gd name="connsiteY6" fmla="*/ 610749 h 1111488"/>
              <a:gd name="connsiteX7" fmla="*/ 1345821 w 2545165"/>
              <a:gd name="connsiteY7" fmla="*/ 346816 h 1111488"/>
              <a:gd name="connsiteX8" fmla="*/ 1578407 w 2545165"/>
              <a:gd name="connsiteY8" fmla="*/ 448725 h 1111488"/>
              <a:gd name="connsiteX9" fmla="*/ 1703837 w 2545165"/>
              <a:gd name="connsiteY9" fmla="*/ 446102 h 1111488"/>
              <a:gd name="connsiteX10" fmla="*/ 2291046 w 2545165"/>
              <a:gd name="connsiteY10" fmla="*/ 246 h 1111488"/>
            </a:gdLst>
            <a:ahLst/>
            <a:cxnLst/>
            <a:rect l="l" t="t" r="r" b="b"/>
            <a:pathLst>
              <a:path w="2545165" h="1111488">
                <a:moveTo>
                  <a:pt x="2291046" y="246"/>
                </a:moveTo>
                <a:cubicBezTo>
                  <a:pt x="2368764" y="-1977"/>
                  <a:pt x="2453569" y="10718"/>
                  <a:pt x="2545165" y="43531"/>
                </a:cubicBezTo>
                <a:lnTo>
                  <a:pt x="2545165" y="1111488"/>
                </a:lnTo>
                <a:lnTo>
                  <a:pt x="0" y="1111488"/>
                </a:lnTo>
                <a:lnTo>
                  <a:pt x="59324" y="1097891"/>
                </a:lnTo>
                <a:cubicBezTo>
                  <a:pt x="279840" y="1039076"/>
                  <a:pt x="406259" y="954799"/>
                  <a:pt x="465051" y="885763"/>
                </a:cubicBezTo>
                <a:cubicBezTo>
                  <a:pt x="543439" y="793715"/>
                  <a:pt x="715956" y="480071"/>
                  <a:pt x="977310" y="610749"/>
                </a:cubicBezTo>
                <a:cubicBezTo>
                  <a:pt x="1024352" y="495767"/>
                  <a:pt x="1095865" y="334829"/>
                  <a:pt x="1345821" y="346816"/>
                </a:cubicBezTo>
                <a:cubicBezTo>
                  <a:pt x="1507844" y="354641"/>
                  <a:pt x="1578407" y="448725"/>
                  <a:pt x="1578407" y="448725"/>
                </a:cubicBezTo>
                <a:cubicBezTo>
                  <a:pt x="1635898" y="401683"/>
                  <a:pt x="1698636" y="427828"/>
                  <a:pt x="1703837" y="446102"/>
                </a:cubicBezTo>
                <a:cubicBezTo>
                  <a:pt x="1750548" y="299610"/>
                  <a:pt x="1954267" y="9877"/>
                  <a:pt x="2291046" y="246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1397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1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10354111" y="5056603"/>
            <a:ext cx="1837889" cy="1801397"/>
          </a:xfrm>
          <a:custGeom>
            <a:avLst/>
            <a:gdLst/>
            <a:ahLst/>
            <a:cxnLst/>
            <a:rect l="l" t="t" r="r" b="b"/>
            <a:pathLst>
              <a:path w="1841500" h="1803400">
                <a:moveTo>
                  <a:pt x="0" y="0"/>
                </a:moveTo>
                <a:lnTo>
                  <a:pt x="1837889" y="0"/>
                </a:lnTo>
                <a:lnTo>
                  <a:pt x="1837889" y="1801397"/>
                </a:lnTo>
                <a:lnTo>
                  <a:pt x="0" y="180139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2" name="标题 1"/>
          <p:cNvSpPr txBox="1"/>
          <p:nvPr/>
        </p:nvSpPr>
        <p:spPr>
          <a:xfrm>
            <a:off x="10532764" y="5262402"/>
            <a:ext cx="1659236" cy="1595598"/>
          </a:xfrm>
          <a:custGeom>
            <a:avLst/>
            <a:gdLst>
              <a:gd name="connsiteX0" fmla="*/ 1659236 w 1659236"/>
              <a:gd name="connsiteY0" fmla="*/ 0 h 1595598"/>
              <a:gd name="connsiteX1" fmla="*/ 1659236 w 1659236"/>
              <a:gd name="connsiteY1" fmla="*/ 1170334 h 1595598"/>
              <a:gd name="connsiteX2" fmla="*/ 836268 w 1659236"/>
              <a:gd name="connsiteY2" fmla="*/ 1595598 h 1595598"/>
              <a:gd name="connsiteX3" fmla="*/ 20922 w 1659236"/>
              <a:gd name="connsiteY3" fmla="*/ 1595598 h 1595598"/>
              <a:gd name="connsiteX4" fmla="*/ 6182 w 1659236"/>
              <a:gd name="connsiteY4" fmla="*/ 1516278 h 1595598"/>
              <a:gd name="connsiteX5" fmla="*/ 91467 w 1659236"/>
              <a:gd name="connsiteY5" fmla="*/ 1148597 h 1595598"/>
              <a:gd name="connsiteX6" fmla="*/ 400189 w 1659236"/>
              <a:gd name="connsiteY6" fmla="*/ 1035576 h 1595598"/>
              <a:gd name="connsiteX7" fmla="*/ 434634 w 1659236"/>
              <a:gd name="connsiteY7" fmla="*/ 1008000 h 1595598"/>
              <a:gd name="connsiteX8" fmla="*/ 577760 w 1659236"/>
              <a:gd name="connsiteY8" fmla="*/ 697895 h 1595598"/>
              <a:gd name="connsiteX9" fmla="*/ 752802 w 1659236"/>
              <a:gd name="connsiteY9" fmla="*/ 757149 h 1595598"/>
              <a:gd name="connsiteX10" fmla="*/ 806522 w 1659236"/>
              <a:gd name="connsiteY10" fmla="*/ 748800 h 1595598"/>
              <a:gd name="connsiteX11" fmla="*/ 947119 w 1659236"/>
              <a:gd name="connsiteY11" fmla="*/ 667696 h 1595598"/>
              <a:gd name="connsiteX12" fmla="*/ 915441 w 1659236"/>
              <a:gd name="connsiteY12" fmla="*/ 480249 h 1595598"/>
              <a:gd name="connsiteX13" fmla="*/ 1167628 w 1659236"/>
              <a:gd name="connsiteY13" fmla="*/ 110889 h 1595598"/>
              <a:gd name="connsiteX14" fmla="*/ 1454308 w 1659236"/>
              <a:gd name="connsiteY14" fmla="*/ 88848 h 1595598"/>
              <a:gd name="connsiteX15" fmla="*/ 1647354 w 1659236"/>
              <a:gd name="connsiteY15" fmla="*/ 37867 h 1595598"/>
            </a:gdLst>
            <a:ahLst/>
            <a:cxnLst/>
            <a:rect l="l" t="t" r="r" b="b"/>
            <a:pathLst>
              <a:path w="1659236" h="1595598">
                <a:moveTo>
                  <a:pt x="1659236" y="0"/>
                </a:moveTo>
                <a:lnTo>
                  <a:pt x="1659236" y="1170334"/>
                </a:lnTo>
                <a:lnTo>
                  <a:pt x="836268" y="1595598"/>
                </a:lnTo>
                <a:lnTo>
                  <a:pt x="20922" y="1595598"/>
                </a:lnTo>
                <a:lnTo>
                  <a:pt x="6182" y="1516278"/>
                </a:lnTo>
                <a:cubicBezTo>
                  <a:pt x="-10367" y="1390229"/>
                  <a:pt x="2550" y="1279879"/>
                  <a:pt x="91467" y="1148597"/>
                </a:cubicBezTo>
                <a:cubicBezTo>
                  <a:pt x="210023" y="973555"/>
                  <a:pt x="400189" y="1035576"/>
                  <a:pt x="400189" y="1035576"/>
                </a:cubicBezTo>
                <a:cubicBezTo>
                  <a:pt x="400189" y="1035576"/>
                  <a:pt x="411209" y="1009384"/>
                  <a:pt x="434634" y="1008000"/>
                </a:cubicBezTo>
                <a:cubicBezTo>
                  <a:pt x="415551" y="926896"/>
                  <a:pt x="411734" y="772511"/>
                  <a:pt x="577760" y="697895"/>
                </a:cubicBezTo>
                <a:cubicBezTo>
                  <a:pt x="685247" y="649662"/>
                  <a:pt x="752802" y="757149"/>
                  <a:pt x="752802" y="757149"/>
                </a:cubicBezTo>
                <a:cubicBezTo>
                  <a:pt x="759672" y="702046"/>
                  <a:pt x="796885" y="740403"/>
                  <a:pt x="806522" y="748800"/>
                </a:cubicBezTo>
                <a:cubicBezTo>
                  <a:pt x="816159" y="757197"/>
                  <a:pt x="897455" y="800707"/>
                  <a:pt x="947119" y="667696"/>
                </a:cubicBezTo>
                <a:cubicBezTo>
                  <a:pt x="981565" y="575380"/>
                  <a:pt x="936099" y="494037"/>
                  <a:pt x="915441" y="480249"/>
                </a:cubicBezTo>
                <a:cubicBezTo>
                  <a:pt x="843878" y="385166"/>
                  <a:pt x="915441" y="99869"/>
                  <a:pt x="1167628" y="110889"/>
                </a:cubicBezTo>
                <a:cubicBezTo>
                  <a:pt x="1184183" y="55786"/>
                  <a:pt x="1324780" y="-13153"/>
                  <a:pt x="1454308" y="88848"/>
                </a:cubicBezTo>
                <a:cubicBezTo>
                  <a:pt x="1559756" y="111605"/>
                  <a:pt x="1620227" y="84716"/>
                  <a:pt x="1647354" y="378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0740056" y="6069085"/>
            <a:ext cx="1451944" cy="788915"/>
          </a:xfrm>
          <a:custGeom>
            <a:avLst/>
            <a:gdLst>
              <a:gd name="connsiteX0" fmla="*/ 1451944 w 1451944"/>
              <a:gd name="connsiteY0" fmla="*/ 0 h 788915"/>
              <a:gd name="connsiteX1" fmla="*/ 1451944 w 1451944"/>
              <a:gd name="connsiteY1" fmla="*/ 788915 h 788915"/>
              <a:gd name="connsiteX2" fmla="*/ 0 w 1451944"/>
              <a:gd name="connsiteY2" fmla="*/ 788915 h 788915"/>
              <a:gd name="connsiteX3" fmla="*/ 52 w 1451944"/>
              <a:gd name="connsiteY3" fmla="*/ 788784 h 788915"/>
              <a:gd name="connsiteX4" fmla="*/ 81737 w 1451944"/>
              <a:gd name="connsiteY4" fmla="*/ 687849 h 788915"/>
              <a:gd name="connsiteX5" fmla="*/ 331634 w 1451944"/>
              <a:gd name="connsiteY5" fmla="*/ 630074 h 788915"/>
              <a:gd name="connsiteX6" fmla="*/ 486019 w 1451944"/>
              <a:gd name="connsiteY6" fmla="*/ 603309 h 788915"/>
              <a:gd name="connsiteX7" fmla="*/ 486019 w 1451944"/>
              <a:gd name="connsiteY7" fmla="*/ 491242 h 788915"/>
              <a:gd name="connsiteX8" fmla="*/ 549853 w 1451944"/>
              <a:gd name="connsiteY8" fmla="*/ 387381 h 788915"/>
              <a:gd name="connsiteX9" fmla="*/ 671271 w 1451944"/>
              <a:gd name="connsiteY9" fmla="*/ 431511 h 788915"/>
              <a:gd name="connsiteX10" fmla="*/ 977130 w 1451944"/>
              <a:gd name="connsiteY10" fmla="*/ 126892 h 788915"/>
              <a:gd name="connsiteX11" fmla="*/ 1245681 w 1451944"/>
              <a:gd name="connsiteY11" fmla="*/ 115872 h 788915"/>
              <a:gd name="connsiteX12" fmla="*/ 1387662 w 1451944"/>
              <a:gd name="connsiteY12" fmla="*/ 88296 h 788915"/>
              <a:gd name="connsiteX13" fmla="*/ 1430240 w 1451944"/>
              <a:gd name="connsiteY13" fmla="*/ 22050 h 788915"/>
            </a:gdLst>
            <a:ahLst/>
            <a:cxnLst/>
            <a:rect l="l" t="t" r="r" b="b"/>
            <a:pathLst>
              <a:path w="1451944" h="788915">
                <a:moveTo>
                  <a:pt x="1451944" y="0"/>
                </a:moveTo>
                <a:lnTo>
                  <a:pt x="1451944" y="788915"/>
                </a:lnTo>
                <a:lnTo>
                  <a:pt x="0" y="788915"/>
                </a:lnTo>
                <a:lnTo>
                  <a:pt x="52" y="788784"/>
                </a:lnTo>
                <a:cubicBezTo>
                  <a:pt x="19036" y="755798"/>
                  <a:pt x="45299" y="722080"/>
                  <a:pt x="81737" y="687849"/>
                </a:cubicBezTo>
                <a:cubicBezTo>
                  <a:pt x="203012" y="573921"/>
                  <a:pt x="331634" y="630074"/>
                  <a:pt x="331634" y="630074"/>
                </a:cubicBezTo>
                <a:cubicBezTo>
                  <a:pt x="331634" y="630074"/>
                  <a:pt x="425524" y="671676"/>
                  <a:pt x="486019" y="603309"/>
                </a:cubicBezTo>
                <a:cubicBezTo>
                  <a:pt x="545750" y="535850"/>
                  <a:pt x="486019" y="491242"/>
                  <a:pt x="486019" y="491242"/>
                </a:cubicBezTo>
                <a:cubicBezTo>
                  <a:pt x="486019" y="491242"/>
                  <a:pt x="480961" y="409422"/>
                  <a:pt x="549853" y="387381"/>
                </a:cubicBezTo>
                <a:cubicBezTo>
                  <a:pt x="618744" y="365339"/>
                  <a:pt x="671271" y="431511"/>
                  <a:pt x="671271" y="431511"/>
                </a:cubicBezTo>
                <a:cubicBezTo>
                  <a:pt x="664258" y="308805"/>
                  <a:pt x="777279" y="115872"/>
                  <a:pt x="977130" y="126892"/>
                </a:cubicBezTo>
                <a:cubicBezTo>
                  <a:pt x="1176981" y="137913"/>
                  <a:pt x="1245681" y="115872"/>
                  <a:pt x="1245681" y="115872"/>
                </a:cubicBezTo>
                <a:cubicBezTo>
                  <a:pt x="1245681" y="115872"/>
                  <a:pt x="1332511" y="190297"/>
                  <a:pt x="1387662" y="88296"/>
                </a:cubicBezTo>
                <a:cubicBezTo>
                  <a:pt x="1401450" y="62796"/>
                  <a:pt x="1415613" y="40743"/>
                  <a:pt x="1430240" y="2205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1677756" y="6604948"/>
            <a:ext cx="514244" cy="253052"/>
          </a:xfrm>
          <a:custGeom>
            <a:avLst/>
            <a:gdLst>
              <a:gd name="connsiteX0" fmla="*/ 321817 w 514244"/>
              <a:gd name="connsiteY0" fmla="*/ 368 h 253052"/>
              <a:gd name="connsiteX1" fmla="*/ 305310 w 514244"/>
              <a:gd name="connsiteY1" fmla="*/ 207137 h 253052"/>
              <a:gd name="connsiteX2" fmla="*/ 474020 w 514244"/>
              <a:gd name="connsiteY2" fmla="*/ 95682 h 253052"/>
              <a:gd name="connsiteX3" fmla="*/ 514244 w 514244"/>
              <a:gd name="connsiteY3" fmla="*/ 83820 h 253052"/>
              <a:gd name="connsiteX4" fmla="*/ 514244 w 514244"/>
              <a:gd name="connsiteY4" fmla="*/ 253052 h 253052"/>
              <a:gd name="connsiteX5" fmla="*/ 0 w 514244"/>
              <a:gd name="connsiteY5" fmla="*/ 253052 h 253052"/>
              <a:gd name="connsiteX6" fmla="*/ 6368 w 514244"/>
              <a:gd name="connsiteY6" fmla="*/ 251220 h 253052"/>
              <a:gd name="connsiteX7" fmla="*/ 126259 w 514244"/>
              <a:gd name="connsiteY7" fmla="*/ 123218 h 253052"/>
              <a:gd name="connsiteX8" fmla="*/ 149684 w 514244"/>
              <a:gd name="connsiteY8" fmla="*/ 207328 h 253052"/>
              <a:gd name="connsiteX9" fmla="*/ 321817 w 514244"/>
              <a:gd name="connsiteY9" fmla="*/ 368 h 253052"/>
            </a:gdLst>
            <a:ahLst/>
            <a:cxnLst/>
            <a:rect l="l" t="t" r="r" b="b"/>
            <a:pathLst>
              <a:path w="514244" h="253052">
                <a:moveTo>
                  <a:pt x="321817" y="368"/>
                </a:moveTo>
                <a:cubicBezTo>
                  <a:pt x="372817" y="-7885"/>
                  <a:pt x="346625" y="124411"/>
                  <a:pt x="305310" y="207137"/>
                </a:cubicBezTo>
                <a:cubicBezTo>
                  <a:pt x="359107" y="149243"/>
                  <a:pt x="419519" y="115387"/>
                  <a:pt x="474020" y="95682"/>
                </a:cubicBezTo>
                <a:lnTo>
                  <a:pt x="514244" y="83820"/>
                </a:lnTo>
                <a:lnTo>
                  <a:pt x="514244" y="253052"/>
                </a:lnTo>
                <a:lnTo>
                  <a:pt x="0" y="253052"/>
                </a:lnTo>
                <a:lnTo>
                  <a:pt x="6368" y="251220"/>
                </a:lnTo>
                <a:cubicBezTo>
                  <a:pt x="13238" y="226411"/>
                  <a:pt x="83513" y="125937"/>
                  <a:pt x="126259" y="123218"/>
                </a:cubicBezTo>
                <a:cubicBezTo>
                  <a:pt x="169006" y="120498"/>
                  <a:pt x="149684" y="207328"/>
                  <a:pt x="149684" y="207328"/>
                </a:cubicBezTo>
                <a:cubicBezTo>
                  <a:pt x="149684" y="207328"/>
                  <a:pt x="270816" y="8622"/>
                  <a:pt x="321817" y="36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5" name="图片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>
            <a:off x="4781763" y="607162"/>
            <a:ext cx="6441568" cy="625083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>
            <a:off x="7318808" y="2069356"/>
            <a:ext cx="1571814" cy="1327326"/>
          </a:xfrm>
          <a:custGeom>
            <a:avLst/>
            <a:gdLst>
              <a:gd name="connsiteX0" fmla="*/ 1571815 w 1571814"/>
              <a:gd name="connsiteY0" fmla="*/ 790289 h 1327326"/>
              <a:gd name="connsiteX1" fmla="*/ 640288 w 1571814"/>
              <a:gd name="connsiteY1" fmla="*/ 1063863 h 1327326"/>
              <a:gd name="connsiteX2" fmla="*/ 377952 w 1571814"/>
              <a:gd name="connsiteY2" fmla="*/ 678630 h 1327326"/>
              <a:gd name="connsiteX3" fmla="*/ 232534 w 1571814"/>
              <a:gd name="connsiteY3" fmla="*/ 559150 h 1327326"/>
              <a:gd name="connsiteX4" fmla="*/ 389235 w 1571814"/>
              <a:gd name="connsiteY4" fmla="*/ 237927 h 1327326"/>
              <a:gd name="connsiteX5" fmla="*/ 228354 w 1571814"/>
              <a:gd name="connsiteY5" fmla="*/ 0 h 1327326"/>
              <a:gd name="connsiteX6" fmla="*/ 1395 w 1571814"/>
              <a:gd name="connsiteY6" fmla="*/ 468258 h 1327326"/>
              <a:gd name="connsiteX7" fmla="*/ 197023 w 1571814"/>
              <a:gd name="connsiteY7" fmla="*/ 788581 h 1327326"/>
              <a:gd name="connsiteX8" fmla="*/ 306120 w 1571814"/>
              <a:gd name="connsiteY8" fmla="*/ 1219709 h 1327326"/>
              <a:gd name="connsiteX9" fmla="*/ 659347 w 1571814"/>
              <a:gd name="connsiteY9" fmla="*/ 1219709 h 1327326"/>
              <a:gd name="connsiteX10" fmla="*/ 951981 w 1571814"/>
              <a:gd name="connsiteY10" fmla="*/ 1325345 h 1327326"/>
              <a:gd name="connsiteX11" fmla="*/ 1199573 w 1571814"/>
              <a:gd name="connsiteY11" fmla="*/ 1223170 h 1327326"/>
              <a:gd name="connsiteX12" fmla="*/ 1255133 w 1571814"/>
              <a:gd name="connsiteY12" fmla="*/ 1308084 h 1327326"/>
              <a:gd name="connsiteX13" fmla="*/ 1571815 w 1571814"/>
              <a:gd name="connsiteY13" fmla="*/ 790289 h 1327326"/>
            </a:gdLst>
            <a:ahLst/>
            <a:cxnLst/>
            <a:rect l="l" t="t" r="r" b="b"/>
            <a:pathLst>
              <a:path w="1571814" h="1327326">
                <a:moveTo>
                  <a:pt x="1571815" y="790289"/>
                </a:moveTo>
                <a:cubicBezTo>
                  <a:pt x="1571815" y="790289"/>
                  <a:pt x="1177007" y="1334200"/>
                  <a:pt x="640288" y="1063863"/>
                </a:cubicBezTo>
                <a:cubicBezTo>
                  <a:pt x="484442" y="1039634"/>
                  <a:pt x="326033" y="862166"/>
                  <a:pt x="377952" y="678630"/>
                </a:cubicBezTo>
                <a:cubicBezTo>
                  <a:pt x="377952" y="678630"/>
                  <a:pt x="260224" y="692475"/>
                  <a:pt x="232534" y="559150"/>
                </a:cubicBezTo>
                <a:cubicBezTo>
                  <a:pt x="204844" y="425824"/>
                  <a:pt x="321673" y="262156"/>
                  <a:pt x="389235" y="237927"/>
                </a:cubicBezTo>
                <a:cubicBezTo>
                  <a:pt x="372783" y="173018"/>
                  <a:pt x="368782" y="67427"/>
                  <a:pt x="228354" y="0"/>
                </a:cubicBezTo>
                <a:cubicBezTo>
                  <a:pt x="78396" y="95117"/>
                  <a:pt x="-12495" y="198145"/>
                  <a:pt x="1395" y="468258"/>
                </a:cubicBezTo>
                <a:cubicBezTo>
                  <a:pt x="15285" y="738370"/>
                  <a:pt x="197023" y="788581"/>
                  <a:pt x="197023" y="788581"/>
                </a:cubicBezTo>
                <a:cubicBezTo>
                  <a:pt x="157196" y="991177"/>
                  <a:pt x="157196" y="1107151"/>
                  <a:pt x="306120" y="1219709"/>
                </a:cubicBezTo>
                <a:cubicBezTo>
                  <a:pt x="455044" y="1332267"/>
                  <a:pt x="659347" y="1219709"/>
                  <a:pt x="659347" y="1219709"/>
                </a:cubicBezTo>
                <a:cubicBezTo>
                  <a:pt x="659347" y="1219709"/>
                  <a:pt x="752846" y="1344404"/>
                  <a:pt x="951981" y="1325345"/>
                </a:cubicBezTo>
                <a:cubicBezTo>
                  <a:pt x="1151115" y="1306286"/>
                  <a:pt x="1199573" y="1223170"/>
                  <a:pt x="1199573" y="1223170"/>
                </a:cubicBezTo>
                <a:cubicBezTo>
                  <a:pt x="1199573" y="1223170"/>
                  <a:pt x="1170130" y="1327053"/>
                  <a:pt x="1255133" y="1308084"/>
                </a:cubicBezTo>
                <a:cubicBezTo>
                  <a:pt x="1340136" y="1289114"/>
                  <a:pt x="1507759" y="1140055"/>
                  <a:pt x="1571815" y="790289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48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7" name="图片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>
            <a:off x="7216410" y="1934503"/>
            <a:ext cx="642804" cy="979938"/>
          </a:xfrm>
          <a:custGeom>
            <a:avLst/>
            <a:gdLst/>
            <a:ahLst/>
            <a:cxnLst/>
            <a:rect l="l" t="t" r="r" b="b"/>
            <a:pathLst>
              <a:path w="647700" h="977900">
                <a:moveTo>
                  <a:pt x="0" y="0"/>
                </a:moveTo>
                <a:lnTo>
                  <a:pt x="642804" y="0"/>
                </a:lnTo>
                <a:lnTo>
                  <a:pt x="642804" y="979939"/>
                </a:lnTo>
                <a:lnTo>
                  <a:pt x="0" y="97993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8" name="标题 1"/>
          <p:cNvSpPr txBox="1"/>
          <p:nvPr/>
        </p:nvSpPr>
        <p:spPr>
          <a:xfrm>
            <a:off x="7396096" y="2092911"/>
            <a:ext cx="311946" cy="657341"/>
          </a:xfrm>
          <a:custGeom>
            <a:avLst/>
            <a:gdLst>
              <a:gd name="connsiteX0" fmla="*/ 213818 w 311946"/>
              <a:gd name="connsiteY0" fmla="*/ 15643 h 657341"/>
              <a:gd name="connsiteX1" fmla="*/ 208603 w 311946"/>
              <a:gd name="connsiteY1" fmla="*/ 11687 h 657341"/>
              <a:gd name="connsiteX2" fmla="*/ 194713 w 311946"/>
              <a:gd name="connsiteY2" fmla="*/ 1438 h 657341"/>
              <a:gd name="connsiteX3" fmla="*/ 192511 w 311946"/>
              <a:gd name="connsiteY3" fmla="*/ 0 h 657341"/>
              <a:gd name="connsiteX4" fmla="*/ 63455 w 311946"/>
              <a:gd name="connsiteY4" fmla="*/ 255953 h 657341"/>
              <a:gd name="connsiteX5" fmla="*/ 4614 w 311946"/>
              <a:gd name="connsiteY5" fmla="*/ 384109 h 657341"/>
              <a:gd name="connsiteX6" fmla="*/ 297921 w 311946"/>
              <a:gd name="connsiteY6" fmla="*/ 655255 h 657341"/>
              <a:gd name="connsiteX7" fmla="*/ 155246 w 311946"/>
              <a:gd name="connsiteY7" fmla="*/ 535595 h 657341"/>
              <a:gd name="connsiteX8" fmla="*/ 311946 w 311946"/>
              <a:gd name="connsiteY8" fmla="*/ 214373 h 657341"/>
              <a:gd name="connsiteX9" fmla="*/ 270321 w 311946"/>
              <a:gd name="connsiteY9" fmla="*/ 81811 h 657341"/>
              <a:gd name="connsiteX10" fmla="*/ 213818 w 311946"/>
              <a:gd name="connsiteY10" fmla="*/ 15643 h 657341"/>
            </a:gdLst>
            <a:ahLst/>
            <a:cxnLst/>
            <a:rect l="l" t="t" r="r" b="b"/>
            <a:pathLst>
              <a:path w="311946" h="657341">
                <a:moveTo>
                  <a:pt x="213818" y="15643"/>
                </a:moveTo>
                <a:cubicBezTo>
                  <a:pt x="212154" y="14295"/>
                  <a:pt x="210311" y="12991"/>
                  <a:pt x="208603" y="11687"/>
                </a:cubicBezTo>
                <a:cubicBezTo>
                  <a:pt x="204108" y="8136"/>
                  <a:pt x="199613" y="4720"/>
                  <a:pt x="194713" y="1438"/>
                </a:cubicBezTo>
                <a:cubicBezTo>
                  <a:pt x="194039" y="944"/>
                  <a:pt x="193230" y="494"/>
                  <a:pt x="192511" y="0"/>
                </a:cubicBezTo>
                <a:cubicBezTo>
                  <a:pt x="190937" y="1304"/>
                  <a:pt x="60039" y="107883"/>
                  <a:pt x="63455" y="255953"/>
                </a:cubicBezTo>
                <a:cubicBezTo>
                  <a:pt x="31585" y="230016"/>
                  <a:pt x="-14850" y="248985"/>
                  <a:pt x="4614" y="384109"/>
                </a:cubicBezTo>
                <a:cubicBezTo>
                  <a:pt x="21920" y="504444"/>
                  <a:pt x="108766" y="678360"/>
                  <a:pt x="297921" y="655255"/>
                </a:cubicBezTo>
                <a:cubicBezTo>
                  <a:pt x="280840" y="656379"/>
                  <a:pt x="180554" y="657458"/>
                  <a:pt x="155246" y="535595"/>
                </a:cubicBezTo>
                <a:cubicBezTo>
                  <a:pt x="127511" y="402269"/>
                  <a:pt x="244384" y="238602"/>
                  <a:pt x="311946" y="214373"/>
                </a:cubicBezTo>
                <a:cubicBezTo>
                  <a:pt x="302956" y="178412"/>
                  <a:pt x="297382" y="129550"/>
                  <a:pt x="270321" y="81811"/>
                </a:cubicBezTo>
                <a:cubicBezTo>
                  <a:pt x="255411" y="56685"/>
                  <a:pt x="236299" y="34304"/>
                  <a:pt x="213818" y="15643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50800" dir="108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8891472" y="5134795"/>
            <a:ext cx="937552" cy="1212063"/>
          </a:xfrm>
          <a:custGeom>
            <a:avLst/>
            <a:gdLst>
              <a:gd name="connsiteX0" fmla="*/ 465369 w 937552"/>
              <a:gd name="connsiteY0" fmla="*/ 1176094 h 1212063"/>
              <a:gd name="connsiteX1" fmla="*/ 280548 w 937552"/>
              <a:gd name="connsiteY1" fmla="*/ 813690 h 1212063"/>
              <a:gd name="connsiteX2" fmla="*/ 937553 w 937552"/>
              <a:gd name="connsiteY2" fmla="*/ 0 h 1212063"/>
              <a:gd name="connsiteX3" fmla="*/ 770192 w 937552"/>
              <a:gd name="connsiteY3" fmla="*/ 108061 h 1212063"/>
              <a:gd name="connsiteX4" fmla="*/ 522814 w 937552"/>
              <a:gd name="connsiteY4" fmla="*/ 54053 h 1212063"/>
              <a:gd name="connsiteX5" fmla="*/ 407878 w 937552"/>
              <a:gd name="connsiteY5" fmla="*/ 355438 h 1212063"/>
              <a:gd name="connsiteX6" fmla="*/ 364319 w 937552"/>
              <a:gd name="connsiteY6" fmla="*/ 214312 h 1212063"/>
              <a:gd name="connsiteX7" fmla="*/ 334828 w 937552"/>
              <a:gd name="connsiteY7" fmla="*/ 322373 h 1212063"/>
              <a:gd name="connsiteX8" fmla="*/ 106674 w 937552"/>
              <a:gd name="connsiteY8" fmla="*/ 400761 h 1212063"/>
              <a:gd name="connsiteX9" fmla="*/ 75011 w 937552"/>
              <a:gd name="connsiteY9" fmla="*/ 742268 h 1212063"/>
              <a:gd name="connsiteX10" fmla="*/ 115087 w 937552"/>
              <a:gd name="connsiteY10" fmla="*/ 1008009 h 1212063"/>
              <a:gd name="connsiteX11" fmla="*/ 106584 w 937552"/>
              <a:gd name="connsiteY11" fmla="*/ 1139501 h 1212063"/>
              <a:gd name="connsiteX12" fmla="*/ 465369 w 937552"/>
              <a:gd name="connsiteY12" fmla="*/ 1176094 h 1212063"/>
            </a:gdLst>
            <a:ahLst/>
            <a:cxnLst/>
            <a:rect l="l" t="t" r="r" b="b"/>
            <a:pathLst>
              <a:path w="937552" h="1212063">
                <a:moveTo>
                  <a:pt x="465369" y="1176094"/>
                </a:moveTo>
                <a:cubicBezTo>
                  <a:pt x="465369" y="1176094"/>
                  <a:pt x="64653" y="1193870"/>
                  <a:pt x="280548" y="813690"/>
                </a:cubicBezTo>
                <a:cubicBezTo>
                  <a:pt x="455644" y="505837"/>
                  <a:pt x="902678" y="376381"/>
                  <a:pt x="937553" y="0"/>
                </a:cubicBezTo>
                <a:cubicBezTo>
                  <a:pt x="937553" y="0"/>
                  <a:pt x="848716" y="125475"/>
                  <a:pt x="770192" y="108061"/>
                </a:cubicBezTo>
                <a:cubicBezTo>
                  <a:pt x="726633" y="1764"/>
                  <a:pt x="627347" y="-24380"/>
                  <a:pt x="522814" y="54053"/>
                </a:cubicBezTo>
                <a:cubicBezTo>
                  <a:pt x="418282" y="132486"/>
                  <a:pt x="407878" y="355438"/>
                  <a:pt x="407878" y="355438"/>
                </a:cubicBezTo>
                <a:cubicBezTo>
                  <a:pt x="407878" y="355438"/>
                  <a:pt x="414844" y="197124"/>
                  <a:pt x="364319" y="214312"/>
                </a:cubicBezTo>
                <a:cubicBezTo>
                  <a:pt x="313794" y="231501"/>
                  <a:pt x="334828" y="322373"/>
                  <a:pt x="334828" y="322373"/>
                </a:cubicBezTo>
                <a:cubicBezTo>
                  <a:pt x="334828" y="322373"/>
                  <a:pt x="234004" y="247468"/>
                  <a:pt x="106674" y="400761"/>
                </a:cubicBezTo>
                <a:cubicBezTo>
                  <a:pt x="-20656" y="554055"/>
                  <a:pt x="54204" y="710921"/>
                  <a:pt x="75011" y="742268"/>
                </a:cubicBezTo>
                <a:cubicBezTo>
                  <a:pt x="-5141" y="780580"/>
                  <a:pt x="-58063" y="920982"/>
                  <a:pt x="115087" y="1008009"/>
                </a:cubicBezTo>
                <a:cubicBezTo>
                  <a:pt x="68045" y="1028002"/>
                  <a:pt x="56285" y="1092459"/>
                  <a:pt x="106584" y="1139501"/>
                </a:cubicBezTo>
                <a:cubicBezTo>
                  <a:pt x="156882" y="1186543"/>
                  <a:pt x="303165" y="1254844"/>
                  <a:pt x="465369" y="1176094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139700" dist="76200" dir="16200000" algn="r" rotWithShape="0">
              <a:schemeClr val="accent4">
                <a:lumMod val="75000"/>
                <a:alpha val="2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9108387" y="5311755"/>
            <a:ext cx="659663" cy="816710"/>
          </a:xfrm>
          <a:custGeom>
            <a:avLst/>
            <a:gdLst>
              <a:gd name="connsiteX0" fmla="*/ 659664 w 659663"/>
              <a:gd name="connsiteY0" fmla="*/ 15595 h 816710"/>
              <a:gd name="connsiteX1" fmla="*/ 468827 w 659663"/>
              <a:gd name="connsiteY1" fmla="*/ 102170 h 816710"/>
              <a:gd name="connsiteX2" fmla="*/ 457519 w 659663"/>
              <a:gd name="connsiteY2" fmla="*/ 2659 h 816710"/>
              <a:gd name="connsiteX3" fmla="*/ 373884 w 659663"/>
              <a:gd name="connsiteY3" fmla="*/ 84620 h 816710"/>
              <a:gd name="connsiteX4" fmla="*/ 330505 w 659663"/>
              <a:gd name="connsiteY4" fmla="*/ 2885 h 816710"/>
              <a:gd name="connsiteX5" fmla="*/ 252072 w 659663"/>
              <a:gd name="connsiteY5" fmla="*/ 242889 h 816710"/>
              <a:gd name="connsiteX6" fmla="*/ 118410 w 659663"/>
              <a:gd name="connsiteY6" fmla="*/ 429067 h 816710"/>
              <a:gd name="connsiteX7" fmla="*/ 53048 w 659663"/>
              <a:gd name="connsiteY7" fmla="*/ 356695 h 816710"/>
              <a:gd name="connsiteX8" fmla="*/ 307 w 659663"/>
              <a:gd name="connsiteY8" fmla="*/ 816710 h 816710"/>
              <a:gd name="connsiteX9" fmla="*/ 307 w 659663"/>
              <a:gd name="connsiteY9" fmla="*/ 816710 h 816710"/>
              <a:gd name="connsiteX10" fmla="*/ 63633 w 659663"/>
              <a:gd name="connsiteY10" fmla="*/ 636775 h 816710"/>
              <a:gd name="connsiteX11" fmla="*/ 659664 w 659663"/>
              <a:gd name="connsiteY11" fmla="*/ 15595 h 816710"/>
            </a:gdLst>
            <a:ahLst/>
            <a:cxnLst/>
            <a:rect l="l" t="t" r="r" b="b"/>
            <a:pathLst>
              <a:path w="659663" h="816710">
                <a:moveTo>
                  <a:pt x="659664" y="15595"/>
                </a:moveTo>
                <a:cubicBezTo>
                  <a:pt x="553864" y="-13987"/>
                  <a:pt x="468827" y="102170"/>
                  <a:pt x="468827" y="102170"/>
                </a:cubicBezTo>
                <a:cubicBezTo>
                  <a:pt x="468827" y="102170"/>
                  <a:pt x="517633" y="22923"/>
                  <a:pt x="457519" y="2659"/>
                </a:cubicBezTo>
                <a:cubicBezTo>
                  <a:pt x="397405" y="-17606"/>
                  <a:pt x="373884" y="84620"/>
                  <a:pt x="373884" y="84620"/>
                </a:cubicBezTo>
                <a:cubicBezTo>
                  <a:pt x="373884" y="84620"/>
                  <a:pt x="373024" y="-598"/>
                  <a:pt x="330505" y="2885"/>
                </a:cubicBezTo>
                <a:cubicBezTo>
                  <a:pt x="287987" y="6368"/>
                  <a:pt x="275186" y="118771"/>
                  <a:pt x="252072" y="242889"/>
                </a:cubicBezTo>
                <a:cubicBezTo>
                  <a:pt x="228958" y="367008"/>
                  <a:pt x="164140" y="431057"/>
                  <a:pt x="118410" y="429067"/>
                </a:cubicBezTo>
                <a:cubicBezTo>
                  <a:pt x="118410" y="429067"/>
                  <a:pt x="102714" y="346110"/>
                  <a:pt x="53048" y="356695"/>
                </a:cubicBezTo>
                <a:cubicBezTo>
                  <a:pt x="-22716" y="372481"/>
                  <a:pt x="7137" y="719867"/>
                  <a:pt x="307" y="816710"/>
                </a:cubicBezTo>
                <a:lnTo>
                  <a:pt x="307" y="816710"/>
                </a:lnTo>
                <a:cubicBezTo>
                  <a:pt x="3066" y="769759"/>
                  <a:pt x="21521" y="710911"/>
                  <a:pt x="63633" y="636775"/>
                </a:cubicBezTo>
                <a:cubicBezTo>
                  <a:pt x="205121" y="388041"/>
                  <a:pt x="523966" y="255690"/>
                  <a:pt x="659664" y="15595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000" scaled="0"/>
          </a:gradFill>
          <a:ln w="4514" cap="flat">
            <a:noFill/>
            <a:miter/>
          </a:ln>
          <a:effectLst>
            <a:outerShdw blurRad="508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6182320" y="4776586"/>
            <a:ext cx="2104539" cy="948683"/>
          </a:xfrm>
          <a:custGeom>
            <a:avLst/>
            <a:gdLst>
              <a:gd name="connsiteX0" fmla="*/ 0 w 2104539"/>
              <a:gd name="connsiteY0" fmla="*/ 254196 h 948683"/>
              <a:gd name="connsiteX1" fmla="*/ 411210 w 2104539"/>
              <a:gd name="connsiteY1" fmla="*/ 128766 h 948683"/>
              <a:gd name="connsiteX2" fmla="*/ 902527 w 2104539"/>
              <a:gd name="connsiteY2" fmla="*/ 661923 h 948683"/>
              <a:gd name="connsiteX3" fmla="*/ 1041934 w 2104539"/>
              <a:gd name="connsiteY3" fmla="*/ 842853 h 948683"/>
              <a:gd name="connsiteX4" fmla="*/ 1369464 w 2104539"/>
              <a:gd name="connsiteY4" fmla="*/ 858911 h 948683"/>
              <a:gd name="connsiteX5" fmla="*/ 1756248 w 2104539"/>
              <a:gd name="connsiteY5" fmla="*/ 895097 h 948683"/>
              <a:gd name="connsiteX6" fmla="*/ 2104539 w 2104539"/>
              <a:gd name="connsiteY6" fmla="*/ 724389 h 948683"/>
              <a:gd name="connsiteX7" fmla="*/ 1379731 w 2104539"/>
              <a:gd name="connsiteY7" fmla="*/ 640754 h 948683"/>
              <a:gd name="connsiteX8" fmla="*/ 864079 w 2104539"/>
              <a:gd name="connsiteY8" fmla="*/ 187749 h 948683"/>
              <a:gd name="connsiteX9" fmla="*/ 189977 w 2104539"/>
              <a:gd name="connsiteY9" fmla="*/ 48613 h 948683"/>
              <a:gd name="connsiteX10" fmla="*/ 0 w 2104539"/>
              <a:gd name="connsiteY10" fmla="*/ 254196 h 948683"/>
            </a:gdLst>
            <a:ahLst/>
            <a:cxnLst/>
            <a:rect l="l" t="t" r="r" b="b"/>
            <a:pathLst>
              <a:path w="2104539" h="948683">
                <a:moveTo>
                  <a:pt x="0" y="254196"/>
                </a:moveTo>
                <a:cubicBezTo>
                  <a:pt x="0" y="254196"/>
                  <a:pt x="153339" y="45131"/>
                  <a:pt x="411210" y="128766"/>
                </a:cubicBezTo>
                <a:cubicBezTo>
                  <a:pt x="669081" y="212401"/>
                  <a:pt x="707393" y="871033"/>
                  <a:pt x="902527" y="661923"/>
                </a:cubicBezTo>
                <a:cubicBezTo>
                  <a:pt x="933873" y="836159"/>
                  <a:pt x="996611" y="881437"/>
                  <a:pt x="1041934" y="842853"/>
                </a:cubicBezTo>
                <a:cubicBezTo>
                  <a:pt x="1237068" y="1020572"/>
                  <a:pt x="1369464" y="937842"/>
                  <a:pt x="1369464" y="858911"/>
                </a:cubicBezTo>
                <a:cubicBezTo>
                  <a:pt x="1550666" y="985562"/>
                  <a:pt x="1756248" y="895097"/>
                  <a:pt x="1756248" y="895097"/>
                </a:cubicBezTo>
                <a:cubicBezTo>
                  <a:pt x="1756248" y="895097"/>
                  <a:pt x="2007153" y="909074"/>
                  <a:pt x="2104539" y="724389"/>
                </a:cubicBezTo>
                <a:cubicBezTo>
                  <a:pt x="2104539" y="724389"/>
                  <a:pt x="1721238" y="950869"/>
                  <a:pt x="1379731" y="640754"/>
                </a:cubicBezTo>
                <a:cubicBezTo>
                  <a:pt x="1125388" y="609362"/>
                  <a:pt x="1012126" y="355381"/>
                  <a:pt x="864079" y="187749"/>
                </a:cubicBezTo>
                <a:cubicBezTo>
                  <a:pt x="679485" y="-21090"/>
                  <a:pt x="369370" y="-36741"/>
                  <a:pt x="189977" y="48613"/>
                </a:cubicBezTo>
                <a:cubicBezTo>
                  <a:pt x="32115" y="123700"/>
                  <a:pt x="0" y="254196"/>
                  <a:pt x="0" y="25419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79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6635641" y="4925118"/>
            <a:ext cx="1302926" cy="800151"/>
          </a:xfrm>
          <a:custGeom>
            <a:avLst/>
            <a:gdLst>
              <a:gd name="connsiteX0" fmla="*/ 839473 w 1302926"/>
              <a:gd name="connsiteY0" fmla="*/ 565679 h 800151"/>
              <a:gd name="connsiteX1" fmla="*/ 632126 w 1302926"/>
              <a:gd name="connsiteY1" fmla="*/ 469831 h 800151"/>
              <a:gd name="connsiteX2" fmla="*/ 365570 w 1302926"/>
              <a:gd name="connsiteY2" fmla="*/ 274291 h 800151"/>
              <a:gd name="connsiteX3" fmla="*/ 0 w 1302926"/>
              <a:gd name="connsiteY3" fmla="*/ 0 h 800151"/>
              <a:gd name="connsiteX4" fmla="*/ 0 w 1302926"/>
              <a:gd name="connsiteY4" fmla="*/ 0 h 800151"/>
              <a:gd name="connsiteX5" fmla="*/ 449205 w 1302926"/>
              <a:gd name="connsiteY5" fmla="*/ 513390 h 800151"/>
              <a:gd name="connsiteX6" fmla="*/ 588612 w 1302926"/>
              <a:gd name="connsiteY6" fmla="*/ 694321 h 800151"/>
              <a:gd name="connsiteX7" fmla="*/ 916142 w 1302926"/>
              <a:gd name="connsiteY7" fmla="*/ 710379 h 800151"/>
              <a:gd name="connsiteX8" fmla="*/ 1302926 w 1302926"/>
              <a:gd name="connsiteY8" fmla="*/ 746565 h 800151"/>
              <a:gd name="connsiteX9" fmla="*/ 839473 w 1302926"/>
              <a:gd name="connsiteY9" fmla="*/ 565679 h 800151"/>
            </a:gdLst>
            <a:ahLst/>
            <a:cxnLst/>
            <a:rect l="l" t="t" r="r" b="b"/>
            <a:pathLst>
              <a:path w="1302926" h="800151">
                <a:moveTo>
                  <a:pt x="839473" y="565679"/>
                </a:moveTo>
                <a:cubicBezTo>
                  <a:pt x="755838" y="617923"/>
                  <a:pt x="656552" y="544782"/>
                  <a:pt x="632126" y="469831"/>
                </a:cubicBezTo>
                <a:cubicBezTo>
                  <a:pt x="550119" y="540168"/>
                  <a:pt x="428308" y="363580"/>
                  <a:pt x="365570" y="274291"/>
                </a:cubicBezTo>
                <a:cubicBezTo>
                  <a:pt x="302833" y="185001"/>
                  <a:pt x="175593" y="67351"/>
                  <a:pt x="0" y="0"/>
                </a:cubicBezTo>
                <a:lnTo>
                  <a:pt x="0" y="0"/>
                </a:lnTo>
                <a:cubicBezTo>
                  <a:pt x="220645" y="136422"/>
                  <a:pt x="265244" y="710514"/>
                  <a:pt x="449205" y="513390"/>
                </a:cubicBezTo>
                <a:cubicBezTo>
                  <a:pt x="480552" y="687626"/>
                  <a:pt x="543289" y="732904"/>
                  <a:pt x="588612" y="694321"/>
                </a:cubicBezTo>
                <a:cubicBezTo>
                  <a:pt x="783746" y="872040"/>
                  <a:pt x="916142" y="789310"/>
                  <a:pt x="916142" y="710379"/>
                </a:cubicBezTo>
                <a:cubicBezTo>
                  <a:pt x="1097344" y="837030"/>
                  <a:pt x="1302926" y="746565"/>
                  <a:pt x="1302926" y="746565"/>
                </a:cubicBezTo>
                <a:cubicBezTo>
                  <a:pt x="1049443" y="813419"/>
                  <a:pt x="839473" y="565679"/>
                  <a:pt x="839473" y="565679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5537152" y="3022624"/>
            <a:ext cx="6654848" cy="2344680"/>
          </a:xfrm>
          <a:custGeom>
            <a:avLst/>
            <a:gdLst>
              <a:gd name="connsiteX0" fmla="*/ 6650242 w 6654848"/>
              <a:gd name="connsiteY0" fmla="*/ 0 h 2344680"/>
              <a:gd name="connsiteX1" fmla="*/ 6654848 w 6654848"/>
              <a:gd name="connsiteY1" fmla="*/ 308 h 2344680"/>
              <a:gd name="connsiteX2" fmla="*/ 6654848 w 6654848"/>
              <a:gd name="connsiteY2" fmla="*/ 1887458 h 2344680"/>
              <a:gd name="connsiteX3" fmla="*/ 6629808 w 6654848"/>
              <a:gd name="connsiteY3" fmla="*/ 1884976 h 2344680"/>
              <a:gd name="connsiteX4" fmla="*/ 6239548 w 6654848"/>
              <a:gd name="connsiteY4" fmla="*/ 1634520 h 2344680"/>
              <a:gd name="connsiteX5" fmla="*/ 5749449 w 6654848"/>
              <a:gd name="connsiteY5" fmla="*/ 1795910 h 2344680"/>
              <a:gd name="connsiteX6" fmla="*/ 5185835 w 6654848"/>
              <a:gd name="connsiteY6" fmla="*/ 1798752 h 2344680"/>
              <a:gd name="connsiteX7" fmla="*/ 4896971 w 6654848"/>
              <a:gd name="connsiteY7" fmla="*/ 2042282 h 2344680"/>
              <a:gd name="connsiteX8" fmla="*/ 4483572 w 6654848"/>
              <a:gd name="connsiteY8" fmla="*/ 1985627 h 2344680"/>
              <a:gd name="connsiteX9" fmla="*/ 4370310 w 6654848"/>
              <a:gd name="connsiteY9" fmla="*/ 1592028 h 2344680"/>
              <a:gd name="connsiteX10" fmla="*/ 3550963 w 6654848"/>
              <a:gd name="connsiteY10" fmla="*/ 1993223 h 2344680"/>
              <a:gd name="connsiteX11" fmla="*/ 3205492 w 6654848"/>
              <a:gd name="connsiteY11" fmla="*/ 2076295 h 2344680"/>
              <a:gd name="connsiteX12" fmla="*/ 2956326 w 6654848"/>
              <a:gd name="connsiteY12" fmla="*/ 2285813 h 2344680"/>
              <a:gd name="connsiteX13" fmla="*/ 2356004 w 6654848"/>
              <a:gd name="connsiteY13" fmla="*/ 2249937 h 2344680"/>
              <a:gd name="connsiteX14" fmla="*/ 1938782 w 6654848"/>
              <a:gd name="connsiteY14" fmla="*/ 2057769 h 2344680"/>
              <a:gd name="connsiteX15" fmla="*/ 864633 w 6654848"/>
              <a:gd name="connsiteY15" fmla="*/ 1495087 h 2344680"/>
              <a:gd name="connsiteX16" fmla="*/ 94393 w 6654848"/>
              <a:gd name="connsiteY16" fmla="*/ 2142557 h 2344680"/>
              <a:gd name="connsiteX17" fmla="*/ 0 w 6654848"/>
              <a:gd name="connsiteY17" fmla="*/ 2155789 h 2344680"/>
              <a:gd name="connsiteX18" fmla="*/ 235983 w 6654848"/>
              <a:gd name="connsiteY18" fmla="*/ 1478718 h 2344680"/>
              <a:gd name="connsiteX19" fmla="*/ 536168 w 6654848"/>
              <a:gd name="connsiteY19" fmla="*/ 1419219 h 2344680"/>
              <a:gd name="connsiteX20" fmla="*/ 1402663 w 6654848"/>
              <a:gd name="connsiteY20" fmla="*/ 1320121 h 2344680"/>
              <a:gd name="connsiteX21" fmla="*/ 1413985 w 6654848"/>
              <a:gd name="connsiteY21" fmla="*/ 1405105 h 2344680"/>
              <a:gd name="connsiteX22" fmla="*/ 2110562 w 6654848"/>
              <a:gd name="connsiteY22" fmla="*/ 1566494 h 2344680"/>
              <a:gd name="connsiteX23" fmla="*/ 2756219 w 6654848"/>
              <a:gd name="connsiteY23" fmla="*/ 1317279 h 2344680"/>
              <a:gd name="connsiteX24" fmla="*/ 2770382 w 6654848"/>
              <a:gd name="connsiteY24" fmla="*/ 1356928 h 2344680"/>
              <a:gd name="connsiteX25" fmla="*/ 3130017 w 6654848"/>
              <a:gd name="connsiteY25" fmla="*/ 1790322 h 2344680"/>
              <a:gd name="connsiteX26" fmla="*/ 4007882 w 6654848"/>
              <a:gd name="connsiteY26" fmla="*/ 980483 h 2344680"/>
              <a:gd name="connsiteX27" fmla="*/ 4596883 w 6654848"/>
              <a:gd name="connsiteY27" fmla="*/ 1065417 h 2344680"/>
              <a:gd name="connsiteX28" fmla="*/ 5041452 w 6654848"/>
              <a:gd name="connsiteY28" fmla="*/ 1000283 h 2344680"/>
              <a:gd name="connsiteX29" fmla="*/ 5341638 w 6654848"/>
              <a:gd name="connsiteY29" fmla="*/ 513223 h 2344680"/>
              <a:gd name="connsiteX30" fmla="*/ 5950439 w 6654848"/>
              <a:gd name="connsiteY30" fmla="*/ 397118 h 2344680"/>
              <a:gd name="connsiteX31" fmla="*/ 6145841 w 6654848"/>
              <a:gd name="connsiteY31" fmla="*/ 264056 h 2344680"/>
              <a:gd name="connsiteX32" fmla="*/ 6145841 w 6654848"/>
              <a:gd name="connsiteY32" fmla="*/ 425446 h 2344680"/>
              <a:gd name="connsiteX33" fmla="*/ 6366974 w 6654848"/>
              <a:gd name="connsiteY33" fmla="*/ 235630 h 2344680"/>
              <a:gd name="connsiteX34" fmla="*/ 6650242 w 6654848"/>
              <a:gd name="connsiteY34" fmla="*/ 0 h 2344680"/>
            </a:gdLst>
            <a:ahLst/>
            <a:cxnLst/>
            <a:rect l="l" t="t" r="r" b="b"/>
            <a:pathLst>
              <a:path w="6654848" h="2344680">
                <a:moveTo>
                  <a:pt x="6650242" y="0"/>
                </a:moveTo>
                <a:lnTo>
                  <a:pt x="6654848" y="308"/>
                </a:lnTo>
                <a:lnTo>
                  <a:pt x="6654848" y="1887458"/>
                </a:lnTo>
                <a:lnTo>
                  <a:pt x="6629808" y="1884976"/>
                </a:lnTo>
                <a:cubicBezTo>
                  <a:pt x="6465634" y="1848494"/>
                  <a:pt x="6382020" y="1708881"/>
                  <a:pt x="6239548" y="1634520"/>
                </a:cubicBezTo>
                <a:cubicBezTo>
                  <a:pt x="6049585" y="1535373"/>
                  <a:pt x="5911182" y="1609035"/>
                  <a:pt x="5749449" y="1795910"/>
                </a:cubicBezTo>
                <a:cubicBezTo>
                  <a:pt x="5587716" y="1982784"/>
                  <a:pt x="5287776" y="1965827"/>
                  <a:pt x="5185835" y="1798752"/>
                </a:cubicBezTo>
                <a:cubicBezTo>
                  <a:pt x="5137708" y="2025276"/>
                  <a:pt x="4993275" y="2079089"/>
                  <a:pt x="4896971" y="2042282"/>
                </a:cubicBezTo>
                <a:cubicBezTo>
                  <a:pt x="4585513" y="2200829"/>
                  <a:pt x="4483572" y="1985627"/>
                  <a:pt x="4483572" y="1985627"/>
                </a:cubicBezTo>
                <a:cubicBezTo>
                  <a:pt x="4483572" y="1985627"/>
                  <a:pt x="4664811" y="1671130"/>
                  <a:pt x="4370310" y="1592028"/>
                </a:cubicBezTo>
                <a:cubicBezTo>
                  <a:pt x="4075810" y="1512926"/>
                  <a:pt x="3705736" y="1768611"/>
                  <a:pt x="3550963" y="1993223"/>
                </a:cubicBezTo>
                <a:cubicBezTo>
                  <a:pt x="3396190" y="2217836"/>
                  <a:pt x="3205492" y="2076295"/>
                  <a:pt x="3205492" y="2076295"/>
                </a:cubicBezTo>
                <a:cubicBezTo>
                  <a:pt x="3205492" y="2076295"/>
                  <a:pt x="3182899" y="2185734"/>
                  <a:pt x="2956326" y="2285813"/>
                </a:cubicBezTo>
                <a:cubicBezTo>
                  <a:pt x="2729753" y="2385891"/>
                  <a:pt x="2507003" y="2347957"/>
                  <a:pt x="2356004" y="2249937"/>
                </a:cubicBezTo>
                <a:cubicBezTo>
                  <a:pt x="2221962" y="2302819"/>
                  <a:pt x="2029402" y="2183823"/>
                  <a:pt x="1938782" y="2057769"/>
                </a:cubicBezTo>
                <a:cubicBezTo>
                  <a:pt x="1848163" y="1931716"/>
                  <a:pt x="1570669" y="1487588"/>
                  <a:pt x="864633" y="1495087"/>
                </a:cubicBezTo>
                <a:cubicBezTo>
                  <a:pt x="158596" y="1502585"/>
                  <a:pt x="94393" y="2142557"/>
                  <a:pt x="94393" y="2142557"/>
                </a:cubicBezTo>
                <a:lnTo>
                  <a:pt x="0" y="2155789"/>
                </a:lnTo>
                <a:cubicBezTo>
                  <a:pt x="0" y="2155789"/>
                  <a:pt x="15095" y="1750722"/>
                  <a:pt x="235983" y="1478718"/>
                </a:cubicBezTo>
                <a:cubicBezTo>
                  <a:pt x="418545" y="1253860"/>
                  <a:pt x="527641" y="1356928"/>
                  <a:pt x="536168" y="1419219"/>
                </a:cubicBezTo>
                <a:cubicBezTo>
                  <a:pt x="890118" y="1232345"/>
                  <a:pt x="1289401" y="1283315"/>
                  <a:pt x="1402663" y="1320121"/>
                </a:cubicBezTo>
                <a:cubicBezTo>
                  <a:pt x="1515925" y="1356928"/>
                  <a:pt x="1413985" y="1405105"/>
                  <a:pt x="1413985" y="1405105"/>
                </a:cubicBezTo>
                <a:cubicBezTo>
                  <a:pt x="1646193" y="1543852"/>
                  <a:pt x="1954858" y="1574973"/>
                  <a:pt x="2110562" y="1566494"/>
                </a:cubicBezTo>
                <a:cubicBezTo>
                  <a:pt x="2328607" y="1736412"/>
                  <a:pt x="2580665" y="1416426"/>
                  <a:pt x="2756219" y="1317279"/>
                </a:cubicBezTo>
                <a:cubicBezTo>
                  <a:pt x="2769187" y="1325914"/>
                  <a:pt x="2774945" y="1342034"/>
                  <a:pt x="2770382" y="1356928"/>
                </a:cubicBezTo>
                <a:cubicBezTo>
                  <a:pt x="2642957" y="1592175"/>
                  <a:pt x="2739261" y="1827129"/>
                  <a:pt x="3130017" y="1790322"/>
                </a:cubicBezTo>
                <a:cubicBezTo>
                  <a:pt x="3520773" y="1753516"/>
                  <a:pt x="3682261" y="1263662"/>
                  <a:pt x="4007882" y="980483"/>
                </a:cubicBezTo>
                <a:cubicBezTo>
                  <a:pt x="4333504" y="697304"/>
                  <a:pt x="4588404" y="926670"/>
                  <a:pt x="4596883" y="1065417"/>
                </a:cubicBezTo>
                <a:cubicBezTo>
                  <a:pt x="4795079" y="818946"/>
                  <a:pt x="4984846" y="830415"/>
                  <a:pt x="5041452" y="1000283"/>
                </a:cubicBezTo>
                <a:cubicBezTo>
                  <a:pt x="5041452" y="1000283"/>
                  <a:pt x="5112271" y="802038"/>
                  <a:pt x="5341638" y="513223"/>
                </a:cubicBezTo>
                <a:cubicBezTo>
                  <a:pt x="5571004" y="224407"/>
                  <a:pt x="5905153" y="312184"/>
                  <a:pt x="5950439" y="397118"/>
                </a:cubicBezTo>
                <a:cubicBezTo>
                  <a:pt x="5950439" y="397118"/>
                  <a:pt x="6097714" y="258420"/>
                  <a:pt x="6145841" y="264056"/>
                </a:cubicBezTo>
                <a:cubicBezTo>
                  <a:pt x="6193968" y="269692"/>
                  <a:pt x="6202448" y="354676"/>
                  <a:pt x="6145841" y="425446"/>
                </a:cubicBezTo>
                <a:cubicBezTo>
                  <a:pt x="6145841" y="425446"/>
                  <a:pt x="6298997" y="365801"/>
                  <a:pt x="6366974" y="235630"/>
                </a:cubicBezTo>
                <a:cubicBezTo>
                  <a:pt x="6417956" y="138003"/>
                  <a:pt x="6499208" y="10078"/>
                  <a:pt x="6650242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</a:gradFill>
          <a:ln w="490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8939370" y="3927653"/>
            <a:ext cx="3252630" cy="1207143"/>
          </a:xfrm>
          <a:custGeom>
            <a:avLst/>
            <a:gdLst>
              <a:gd name="connsiteX0" fmla="*/ 3252630 w 3252630"/>
              <a:gd name="connsiteY0" fmla="*/ 0 h 1207143"/>
              <a:gd name="connsiteX1" fmla="*/ 3252630 w 3252630"/>
              <a:gd name="connsiteY1" fmla="*/ 982578 h 1207143"/>
              <a:gd name="connsiteX2" fmla="*/ 3227590 w 3252630"/>
              <a:gd name="connsiteY2" fmla="*/ 980096 h 1207143"/>
              <a:gd name="connsiteX3" fmla="*/ 2837330 w 3252630"/>
              <a:gd name="connsiteY3" fmla="*/ 729639 h 1207143"/>
              <a:gd name="connsiteX4" fmla="*/ 2347231 w 3252630"/>
              <a:gd name="connsiteY4" fmla="*/ 891029 h 1207143"/>
              <a:gd name="connsiteX5" fmla="*/ 1783617 w 3252630"/>
              <a:gd name="connsiteY5" fmla="*/ 893871 h 1207143"/>
              <a:gd name="connsiteX6" fmla="*/ 1494753 w 3252630"/>
              <a:gd name="connsiteY6" fmla="*/ 1137402 h 1207143"/>
              <a:gd name="connsiteX7" fmla="*/ 1081354 w 3252630"/>
              <a:gd name="connsiteY7" fmla="*/ 1080746 h 1207143"/>
              <a:gd name="connsiteX8" fmla="*/ 968092 w 3252630"/>
              <a:gd name="connsiteY8" fmla="*/ 687148 h 1207143"/>
              <a:gd name="connsiteX9" fmla="*/ 148500 w 3252630"/>
              <a:gd name="connsiteY9" fmla="*/ 1088441 h 1207143"/>
              <a:gd name="connsiteX10" fmla="*/ 0 w 3252630"/>
              <a:gd name="connsiteY10" fmla="*/ 1207143 h 1207143"/>
              <a:gd name="connsiteX11" fmla="*/ 191923 w 3252630"/>
              <a:gd name="connsiteY11" fmla="*/ 868484 h 1207143"/>
              <a:gd name="connsiteX12" fmla="*/ 833952 w 3252630"/>
              <a:gd name="connsiteY12" fmla="*/ 259732 h 1207143"/>
              <a:gd name="connsiteX13" fmla="*/ 833952 w 3252630"/>
              <a:gd name="connsiteY13" fmla="*/ 375739 h 1207143"/>
              <a:gd name="connsiteX14" fmla="*/ 1277541 w 3252630"/>
              <a:gd name="connsiteY14" fmla="*/ 344617 h 1207143"/>
              <a:gd name="connsiteX15" fmla="*/ 1463484 w 3252630"/>
              <a:gd name="connsiteY15" fmla="*/ 562662 h 1207143"/>
              <a:gd name="connsiteX16" fmla="*/ 1587921 w 3252630"/>
              <a:gd name="connsiteY16" fmla="*/ 568299 h 1207143"/>
              <a:gd name="connsiteX17" fmla="*/ 1983087 w 3252630"/>
              <a:gd name="connsiteY17" fmla="*/ 170436 h 1207143"/>
              <a:gd name="connsiteX18" fmla="*/ 2097770 w 3252630"/>
              <a:gd name="connsiteY18" fmla="*/ 439452 h 1207143"/>
              <a:gd name="connsiteX19" fmla="*/ 2422020 w 3252630"/>
              <a:gd name="connsiteY19" fmla="*/ 118045 h 1207143"/>
              <a:gd name="connsiteX20" fmla="*/ 2508375 w 3252630"/>
              <a:gd name="connsiteY20" fmla="*/ 231356 h 1207143"/>
              <a:gd name="connsiteX21" fmla="*/ 3185643 w 3252630"/>
              <a:gd name="connsiteY21" fmla="*/ 86776 h 1207143"/>
              <a:gd name="connsiteX22" fmla="*/ 3224837 w 3252630"/>
              <a:gd name="connsiteY22" fmla="*/ 26109 h 1207143"/>
            </a:gdLst>
            <a:ahLst/>
            <a:cxnLst/>
            <a:rect l="l" t="t" r="r" b="b"/>
            <a:pathLst>
              <a:path w="3252630" h="1207143">
                <a:moveTo>
                  <a:pt x="3252630" y="0"/>
                </a:moveTo>
                <a:lnTo>
                  <a:pt x="3252630" y="982578"/>
                </a:lnTo>
                <a:lnTo>
                  <a:pt x="3227590" y="980096"/>
                </a:lnTo>
                <a:cubicBezTo>
                  <a:pt x="3063416" y="943614"/>
                  <a:pt x="2979801" y="803999"/>
                  <a:pt x="2837330" y="729639"/>
                </a:cubicBezTo>
                <a:cubicBezTo>
                  <a:pt x="2647367" y="630492"/>
                  <a:pt x="2508964" y="704154"/>
                  <a:pt x="2347231" y="891029"/>
                </a:cubicBezTo>
                <a:cubicBezTo>
                  <a:pt x="2185498" y="1077904"/>
                  <a:pt x="1885558" y="1060946"/>
                  <a:pt x="1783617" y="893871"/>
                </a:cubicBezTo>
                <a:cubicBezTo>
                  <a:pt x="1735490" y="1120395"/>
                  <a:pt x="1591057" y="1174208"/>
                  <a:pt x="1494753" y="1137402"/>
                </a:cubicBezTo>
                <a:cubicBezTo>
                  <a:pt x="1183295" y="1295949"/>
                  <a:pt x="1081354" y="1080746"/>
                  <a:pt x="1081354" y="1080746"/>
                </a:cubicBezTo>
                <a:cubicBezTo>
                  <a:pt x="1081354" y="1080746"/>
                  <a:pt x="1262593" y="766446"/>
                  <a:pt x="968092" y="687148"/>
                </a:cubicBezTo>
                <a:cubicBezTo>
                  <a:pt x="673592" y="607801"/>
                  <a:pt x="303567" y="863583"/>
                  <a:pt x="148500" y="1088441"/>
                </a:cubicBezTo>
                <a:cubicBezTo>
                  <a:pt x="100176" y="1158525"/>
                  <a:pt x="48422" y="1192930"/>
                  <a:pt x="0" y="1207143"/>
                </a:cubicBezTo>
                <a:cubicBezTo>
                  <a:pt x="101303" y="1097850"/>
                  <a:pt x="89247" y="1015514"/>
                  <a:pt x="191923" y="868484"/>
                </a:cubicBezTo>
                <a:cubicBezTo>
                  <a:pt x="461036" y="483365"/>
                  <a:pt x="695745" y="248019"/>
                  <a:pt x="833952" y="259732"/>
                </a:cubicBezTo>
                <a:cubicBezTo>
                  <a:pt x="922611" y="267231"/>
                  <a:pt x="833952" y="375739"/>
                  <a:pt x="833952" y="375739"/>
                </a:cubicBezTo>
                <a:cubicBezTo>
                  <a:pt x="833952" y="375739"/>
                  <a:pt x="1050037" y="268897"/>
                  <a:pt x="1277541" y="344617"/>
                </a:cubicBezTo>
                <a:cubicBezTo>
                  <a:pt x="1464710" y="406909"/>
                  <a:pt x="1463484" y="562662"/>
                  <a:pt x="1463484" y="562662"/>
                </a:cubicBezTo>
                <a:cubicBezTo>
                  <a:pt x="1463484" y="562662"/>
                  <a:pt x="1565082" y="500371"/>
                  <a:pt x="1587921" y="568299"/>
                </a:cubicBezTo>
                <a:cubicBezTo>
                  <a:pt x="1740979" y="409752"/>
                  <a:pt x="1864141" y="159115"/>
                  <a:pt x="1983087" y="170436"/>
                </a:cubicBezTo>
                <a:cubicBezTo>
                  <a:pt x="2102034" y="181758"/>
                  <a:pt x="2109092" y="361575"/>
                  <a:pt x="2097770" y="439452"/>
                </a:cubicBezTo>
                <a:cubicBezTo>
                  <a:pt x="2179911" y="272377"/>
                  <a:pt x="2322922" y="103881"/>
                  <a:pt x="2422020" y="118045"/>
                </a:cubicBezTo>
                <a:cubicBezTo>
                  <a:pt x="2521118" y="132209"/>
                  <a:pt x="2508375" y="231356"/>
                  <a:pt x="2508375" y="231356"/>
                </a:cubicBezTo>
                <a:cubicBezTo>
                  <a:pt x="2508375" y="231356"/>
                  <a:pt x="2805865" y="-156754"/>
                  <a:pt x="3185643" y="86776"/>
                </a:cubicBezTo>
                <a:cubicBezTo>
                  <a:pt x="3195494" y="65212"/>
                  <a:pt x="3208797" y="44959"/>
                  <a:pt x="3224837" y="26109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127000" dir="162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8946154" y="0"/>
            <a:ext cx="2909340" cy="2273442"/>
          </a:xfrm>
          <a:custGeom>
            <a:avLst/>
            <a:gdLst>
              <a:gd name="connsiteX0" fmla="*/ 1311096 w 2909340"/>
              <a:gd name="connsiteY0" fmla="*/ 0 h 2273442"/>
              <a:gd name="connsiteX1" fmla="*/ 2909340 w 2909340"/>
              <a:gd name="connsiteY1" fmla="*/ 0 h 2273442"/>
              <a:gd name="connsiteX2" fmla="*/ 2875203 w 2909340"/>
              <a:gd name="connsiteY2" fmla="*/ 27422 h 2273442"/>
              <a:gd name="connsiteX3" fmla="*/ 1992200 w 2909340"/>
              <a:gd name="connsiteY3" fmla="*/ 309395 h 2273442"/>
              <a:gd name="connsiteX4" fmla="*/ 1745727 w 2909340"/>
              <a:gd name="connsiteY4" fmla="*/ 920714 h 2273442"/>
              <a:gd name="connsiteX5" fmla="*/ 1359757 w 2909340"/>
              <a:gd name="connsiteY5" fmla="*/ 1169087 h 2273442"/>
              <a:gd name="connsiteX6" fmla="*/ 1157251 w 2909340"/>
              <a:gd name="connsiteY6" fmla="*/ 1446136 h 2273442"/>
              <a:gd name="connsiteX7" fmla="*/ 973832 w 2909340"/>
              <a:gd name="connsiteY7" fmla="*/ 1308584 h 2273442"/>
              <a:gd name="connsiteX8" fmla="*/ 826690 w 2909340"/>
              <a:gd name="connsiteY8" fmla="*/ 1534023 h 2273442"/>
              <a:gd name="connsiteX9" fmla="*/ 721615 w 2909340"/>
              <a:gd name="connsiteY9" fmla="*/ 1547367 h 2273442"/>
              <a:gd name="connsiteX10" fmla="*/ 308912 w 2909340"/>
              <a:gd name="connsiteY10" fmla="*/ 1788141 h 2273442"/>
              <a:gd name="connsiteX11" fmla="*/ 93017 w 2909340"/>
              <a:gd name="connsiteY11" fmla="*/ 2273442 h 2273442"/>
              <a:gd name="connsiteX12" fmla="*/ 3230 w 2909340"/>
              <a:gd name="connsiteY12" fmla="*/ 1822563 h 2273442"/>
              <a:gd name="connsiteX13" fmla="*/ 68229 w 2909340"/>
              <a:gd name="connsiteY13" fmla="*/ 1818718 h 2273442"/>
              <a:gd name="connsiteX14" fmla="*/ 379656 w 2909340"/>
              <a:gd name="connsiteY14" fmla="*/ 1581789 h 2273442"/>
              <a:gd name="connsiteX15" fmla="*/ 333790 w 2909340"/>
              <a:gd name="connsiteY15" fmla="*/ 1423203 h 2273442"/>
              <a:gd name="connsiteX16" fmla="*/ 799867 w 2909340"/>
              <a:gd name="connsiteY16" fmla="*/ 1146425 h 2273442"/>
              <a:gd name="connsiteX17" fmla="*/ 975641 w 2909340"/>
              <a:gd name="connsiteY17" fmla="*/ 603633 h 2273442"/>
              <a:gd name="connsiteX18" fmla="*/ 1247037 w 2909340"/>
              <a:gd name="connsiteY18" fmla="*/ 278818 h 2273442"/>
              <a:gd name="connsiteX19" fmla="*/ 1305910 w 2909340"/>
              <a:gd name="connsiteY19" fmla="*/ 15474 h 2273442"/>
            </a:gdLst>
            <a:ahLst/>
            <a:cxnLst/>
            <a:rect l="l" t="t" r="r" b="b"/>
            <a:pathLst>
              <a:path w="2909340" h="2273442">
                <a:moveTo>
                  <a:pt x="1311096" y="0"/>
                </a:moveTo>
                <a:lnTo>
                  <a:pt x="2909340" y="0"/>
                </a:lnTo>
                <a:lnTo>
                  <a:pt x="2875203" y="27422"/>
                </a:lnTo>
                <a:cubicBezTo>
                  <a:pt x="2632057" y="171879"/>
                  <a:pt x="2199473" y="145540"/>
                  <a:pt x="1992200" y="309395"/>
                </a:cubicBezTo>
                <a:cubicBezTo>
                  <a:pt x="1855417" y="417365"/>
                  <a:pt x="1804982" y="670442"/>
                  <a:pt x="1745727" y="920714"/>
                </a:cubicBezTo>
                <a:cubicBezTo>
                  <a:pt x="1686473" y="1170986"/>
                  <a:pt x="1487766" y="1220652"/>
                  <a:pt x="1359757" y="1169087"/>
                </a:cubicBezTo>
                <a:cubicBezTo>
                  <a:pt x="1352113" y="1276107"/>
                  <a:pt x="1290913" y="1411805"/>
                  <a:pt x="1157251" y="1446136"/>
                </a:cubicBezTo>
                <a:cubicBezTo>
                  <a:pt x="1023588" y="1480468"/>
                  <a:pt x="1065564" y="1314329"/>
                  <a:pt x="973832" y="1308584"/>
                </a:cubicBezTo>
                <a:cubicBezTo>
                  <a:pt x="882100" y="1302839"/>
                  <a:pt x="855323" y="1480513"/>
                  <a:pt x="826690" y="1534023"/>
                </a:cubicBezTo>
                <a:cubicBezTo>
                  <a:pt x="798058" y="1587534"/>
                  <a:pt x="750292" y="1602822"/>
                  <a:pt x="721615" y="1547367"/>
                </a:cubicBezTo>
                <a:cubicBezTo>
                  <a:pt x="706326" y="1666012"/>
                  <a:pt x="627983" y="1679220"/>
                  <a:pt x="308912" y="1788141"/>
                </a:cubicBezTo>
                <a:cubicBezTo>
                  <a:pt x="-10159" y="1897061"/>
                  <a:pt x="93017" y="2273442"/>
                  <a:pt x="93017" y="2273442"/>
                </a:cubicBezTo>
                <a:cubicBezTo>
                  <a:pt x="-12059" y="2107212"/>
                  <a:pt x="-2650" y="1891361"/>
                  <a:pt x="3230" y="1822563"/>
                </a:cubicBezTo>
                <a:cubicBezTo>
                  <a:pt x="9110" y="1753764"/>
                  <a:pt x="50996" y="1791985"/>
                  <a:pt x="68229" y="1818718"/>
                </a:cubicBezTo>
                <a:cubicBezTo>
                  <a:pt x="119794" y="1646789"/>
                  <a:pt x="379656" y="1581789"/>
                  <a:pt x="379656" y="1581789"/>
                </a:cubicBezTo>
                <a:cubicBezTo>
                  <a:pt x="379656" y="1581789"/>
                  <a:pt x="326146" y="1553112"/>
                  <a:pt x="333790" y="1423203"/>
                </a:cubicBezTo>
                <a:cubicBezTo>
                  <a:pt x="341434" y="1293295"/>
                  <a:pt x="463608" y="1238292"/>
                  <a:pt x="799867" y="1146425"/>
                </a:cubicBezTo>
                <a:cubicBezTo>
                  <a:pt x="1136127" y="1054557"/>
                  <a:pt x="983195" y="878693"/>
                  <a:pt x="975641" y="603633"/>
                </a:cubicBezTo>
                <a:cubicBezTo>
                  <a:pt x="968088" y="328574"/>
                  <a:pt x="1067464" y="255885"/>
                  <a:pt x="1247037" y="278818"/>
                </a:cubicBezTo>
                <a:cubicBezTo>
                  <a:pt x="1256565" y="180917"/>
                  <a:pt x="1285528" y="78511"/>
                  <a:pt x="1305910" y="154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451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10351596" y="0"/>
            <a:ext cx="1503898" cy="1187459"/>
          </a:xfrm>
          <a:custGeom>
            <a:avLst/>
            <a:gdLst>
              <a:gd name="connsiteX0" fmla="*/ 380436 w 1503898"/>
              <a:gd name="connsiteY0" fmla="*/ 0 h 1187459"/>
              <a:gd name="connsiteX1" fmla="*/ 1503898 w 1503898"/>
              <a:gd name="connsiteY1" fmla="*/ 0 h 1187459"/>
              <a:gd name="connsiteX2" fmla="*/ 1469761 w 1503898"/>
              <a:gd name="connsiteY2" fmla="*/ 27422 h 1187459"/>
              <a:gd name="connsiteX3" fmla="*/ 586758 w 1503898"/>
              <a:gd name="connsiteY3" fmla="*/ 309395 h 1187459"/>
              <a:gd name="connsiteX4" fmla="*/ 340285 w 1503898"/>
              <a:gd name="connsiteY4" fmla="*/ 920714 h 1187459"/>
              <a:gd name="connsiteX5" fmla="*/ 33472 w 1503898"/>
              <a:gd name="connsiteY5" fmla="*/ 1186908 h 1187459"/>
              <a:gd name="connsiteX6" fmla="*/ 1131 w 1503898"/>
              <a:gd name="connsiteY6" fmla="*/ 1182656 h 1187459"/>
              <a:gd name="connsiteX7" fmla="*/ 0 w 1503898"/>
              <a:gd name="connsiteY7" fmla="*/ 1182385 h 1187459"/>
              <a:gd name="connsiteX8" fmla="*/ 202009 w 1503898"/>
              <a:gd name="connsiteY8" fmla="*/ 901671 h 1187459"/>
              <a:gd name="connsiteX9" fmla="*/ 214177 w 1503898"/>
              <a:gd name="connsiteY9" fmla="*/ 141265 h 1187459"/>
              <a:gd name="connsiteX10" fmla="*/ 342185 w 1503898"/>
              <a:gd name="connsiteY10" fmla="*/ 200475 h 1187459"/>
              <a:gd name="connsiteX11" fmla="*/ 372317 w 1503898"/>
              <a:gd name="connsiteY11" fmla="*/ 17480 h 1187459"/>
            </a:gdLst>
            <a:ahLst/>
            <a:cxnLst/>
            <a:rect l="l" t="t" r="r" b="b"/>
            <a:pathLst>
              <a:path w="1503898" h="1187459">
                <a:moveTo>
                  <a:pt x="380436" y="0"/>
                </a:moveTo>
                <a:lnTo>
                  <a:pt x="1503898" y="0"/>
                </a:lnTo>
                <a:lnTo>
                  <a:pt x="1469761" y="27422"/>
                </a:lnTo>
                <a:cubicBezTo>
                  <a:pt x="1226614" y="171879"/>
                  <a:pt x="794031" y="145540"/>
                  <a:pt x="586758" y="309395"/>
                </a:cubicBezTo>
                <a:cubicBezTo>
                  <a:pt x="449974" y="417365"/>
                  <a:pt x="399404" y="670397"/>
                  <a:pt x="340285" y="920714"/>
                </a:cubicBezTo>
                <a:cubicBezTo>
                  <a:pt x="292248" y="1123582"/>
                  <a:pt x="152751" y="1194553"/>
                  <a:pt x="33472" y="1186908"/>
                </a:cubicBezTo>
                <a:lnTo>
                  <a:pt x="1131" y="1182656"/>
                </a:lnTo>
                <a:lnTo>
                  <a:pt x="0" y="1182385"/>
                </a:lnTo>
                <a:cubicBezTo>
                  <a:pt x="10539" y="1181435"/>
                  <a:pt x="188439" y="1161216"/>
                  <a:pt x="202009" y="901671"/>
                </a:cubicBezTo>
                <a:cubicBezTo>
                  <a:pt x="216076" y="634301"/>
                  <a:pt x="126244" y="241772"/>
                  <a:pt x="214177" y="141265"/>
                </a:cubicBezTo>
                <a:cubicBezTo>
                  <a:pt x="254298" y="95399"/>
                  <a:pt x="342185" y="200475"/>
                  <a:pt x="342185" y="200475"/>
                </a:cubicBezTo>
                <a:cubicBezTo>
                  <a:pt x="343915" y="149215"/>
                  <a:pt x="349258" y="82308"/>
                  <a:pt x="372317" y="1748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4514" cap="flat">
            <a:noFill/>
            <a:miter/>
          </a:ln>
          <a:effectLst>
            <a:outerShdw blurRad="127000" dist="38100" dir="108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>
            <a:off x="6609518" y="407413"/>
            <a:ext cx="210081" cy="210081"/>
          </a:xfrm>
          <a:custGeom>
            <a:avLst/>
            <a:gdLst>
              <a:gd name="connsiteX0" fmla="*/ 210081 w 210081"/>
              <a:gd name="connsiteY0" fmla="*/ 104800 h 210081"/>
              <a:gd name="connsiteX1" fmla="*/ 105281 w 210081"/>
              <a:gd name="connsiteY1" fmla="*/ 210081 h 210081"/>
              <a:gd name="connsiteX2" fmla="*/ 0 w 210081"/>
              <a:gd name="connsiteY2" fmla="*/ 105281 h 210081"/>
              <a:gd name="connsiteX3" fmla="*/ 104801 w 210081"/>
              <a:gd name="connsiteY3" fmla="*/ 0 h 210081"/>
              <a:gd name="connsiteX4" fmla="*/ 105041 w 210081"/>
              <a:gd name="connsiteY4" fmla="*/ 0 h 210081"/>
              <a:gd name="connsiteX5" fmla="*/ 210081 w 210081"/>
              <a:gd name="connsiteY5" fmla="*/ 104800 h 210081"/>
            </a:gdLst>
            <a:ahLst/>
            <a:cxnLst/>
            <a:rect l="l" t="t" r="r" b="b"/>
            <a:pathLst>
              <a:path w="210081" h="210081">
                <a:moveTo>
                  <a:pt x="210081" y="104800"/>
                </a:moveTo>
                <a:cubicBezTo>
                  <a:pt x="210216" y="162813"/>
                  <a:pt x="163293" y="209947"/>
                  <a:pt x="105281" y="210081"/>
                </a:cubicBezTo>
                <a:cubicBezTo>
                  <a:pt x="47268" y="210215"/>
                  <a:pt x="135" y="163293"/>
                  <a:pt x="0" y="105281"/>
                </a:cubicBezTo>
                <a:cubicBezTo>
                  <a:pt x="-129" y="47268"/>
                  <a:pt x="46788" y="133"/>
                  <a:pt x="104801" y="0"/>
                </a:cubicBezTo>
                <a:cubicBezTo>
                  <a:pt x="104882" y="0"/>
                  <a:pt x="104959" y="0"/>
                  <a:pt x="105041" y="0"/>
                </a:cubicBezTo>
                <a:cubicBezTo>
                  <a:pt x="162957" y="0"/>
                  <a:pt x="209947" y="46882"/>
                  <a:pt x="210081" y="104800"/>
                </a:cubicBezTo>
                <a:close/>
              </a:path>
            </a:pathLst>
          </a:custGeom>
          <a:noFill/>
          <a:ln w="34925" cap="flat">
            <a:solidFill>
              <a:schemeClr val="accent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 rot="18900601">
            <a:off x="6128923" y="3299413"/>
            <a:ext cx="160345" cy="160345"/>
          </a:xfrm>
          <a:custGeom>
            <a:avLst/>
            <a:gdLst>
              <a:gd name="connsiteX0" fmla="*/ 0 w 160345"/>
              <a:gd name="connsiteY0" fmla="*/ 0 h 160345"/>
              <a:gd name="connsiteX1" fmla="*/ 160345 w 160345"/>
              <a:gd name="connsiteY1" fmla="*/ 0 h 160345"/>
              <a:gd name="connsiteX2" fmla="*/ 160345 w 160345"/>
              <a:gd name="connsiteY2" fmla="*/ 160345 h 160345"/>
              <a:gd name="connsiteX3" fmla="*/ 0 w 160345"/>
              <a:gd name="connsiteY3" fmla="*/ 160345 h 160345"/>
            </a:gdLst>
            <a:ahLst/>
            <a:cxnLst/>
            <a:rect l="l" t="t" r="r" b="b"/>
            <a:pathLst>
              <a:path w="160345" h="160345">
                <a:moveTo>
                  <a:pt x="0" y="0"/>
                </a:moveTo>
                <a:lnTo>
                  <a:pt x="160345" y="0"/>
                </a:lnTo>
                <a:lnTo>
                  <a:pt x="160345" y="160345"/>
                </a:lnTo>
                <a:lnTo>
                  <a:pt x="0" y="160345"/>
                </a:lnTo>
                <a:close/>
              </a:path>
            </a:pathLst>
          </a:custGeom>
          <a:noFill/>
          <a:ln w="25400" cap="flat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>
            <a:off x="11243996" y="4364204"/>
            <a:ext cx="118386" cy="4800"/>
          </a:xfrm>
          <a:custGeom>
            <a:avLst/>
            <a:gdLst>
              <a:gd name="connsiteX0" fmla="*/ 0 w 118386"/>
              <a:gd name="connsiteY0" fmla="*/ 0 h 4800"/>
              <a:gd name="connsiteX1" fmla="*/ 118386 w 118386"/>
              <a:gd name="connsiteY1" fmla="*/ 0 h 4800"/>
            </a:gdLst>
            <a:ahLst/>
            <a:cxnLst/>
            <a:rect l="l" t="t" r="r" b="b"/>
            <a:pathLst>
              <a:path w="118386" h="4800">
                <a:moveTo>
                  <a:pt x="0" y="0"/>
                </a:moveTo>
                <a:lnTo>
                  <a:pt x="118386" y="0"/>
                </a:lnTo>
              </a:path>
            </a:pathLst>
          </a:custGeom>
          <a:noFill/>
          <a:ln w="25400" cap="rnd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>
            <a:off x="11303189" y="4305010"/>
            <a:ext cx="4800" cy="118386"/>
          </a:xfrm>
          <a:custGeom>
            <a:avLst/>
            <a:gdLst>
              <a:gd name="connsiteX0" fmla="*/ 0 w 4800"/>
              <a:gd name="connsiteY0" fmla="*/ 0 h 118386"/>
              <a:gd name="connsiteX1" fmla="*/ 0 w 4800"/>
              <a:gd name="connsiteY1" fmla="*/ 118387 h 118386"/>
            </a:gdLst>
            <a:ahLst/>
            <a:cxnLst/>
            <a:rect l="l" t="t" r="r" b="b"/>
            <a:pathLst>
              <a:path w="4800" h="118386">
                <a:moveTo>
                  <a:pt x="0" y="0"/>
                </a:moveTo>
                <a:lnTo>
                  <a:pt x="0" y="118387"/>
                </a:lnTo>
              </a:path>
            </a:pathLst>
          </a:custGeom>
          <a:noFill/>
          <a:ln w="25400" cap="rnd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1" name="标题 1"/>
          <p:cNvSpPr txBox="1"/>
          <p:nvPr/>
        </p:nvSpPr>
        <p:spPr>
          <a:xfrm>
            <a:off x="6443749" y="5952138"/>
            <a:ext cx="225971" cy="195630"/>
          </a:xfrm>
          <a:custGeom>
            <a:avLst/>
            <a:gdLst>
              <a:gd name="connsiteX0" fmla="*/ 0 w 225971"/>
              <a:gd name="connsiteY0" fmla="*/ 195631 h 195630"/>
              <a:gd name="connsiteX1" fmla="*/ 112962 w 225971"/>
              <a:gd name="connsiteY1" fmla="*/ 0 h 195630"/>
              <a:gd name="connsiteX2" fmla="*/ 225971 w 225971"/>
              <a:gd name="connsiteY2" fmla="*/ 195631 h 195630"/>
              <a:gd name="connsiteX3" fmla="*/ 0 w 225971"/>
              <a:gd name="connsiteY3" fmla="*/ 195631 h 195630"/>
            </a:gdLst>
            <a:ahLst/>
            <a:cxnLst/>
            <a:rect l="l" t="t" r="r" b="b"/>
            <a:pathLst>
              <a:path w="225971" h="195630">
                <a:moveTo>
                  <a:pt x="0" y="195631"/>
                </a:moveTo>
                <a:lnTo>
                  <a:pt x="112962" y="0"/>
                </a:lnTo>
                <a:lnTo>
                  <a:pt x="225971" y="195631"/>
                </a:lnTo>
                <a:lnTo>
                  <a:pt x="0" y="195631"/>
                </a:lnTo>
                <a:close/>
              </a:path>
            </a:pathLst>
          </a:custGeom>
          <a:noFill/>
          <a:ln w="25400" cap="rnd">
            <a:solidFill>
              <a:schemeClr val="accent6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2" name="标题 1"/>
          <p:cNvSpPr txBox="1"/>
          <p:nvPr/>
        </p:nvSpPr>
        <p:spPr>
          <a:xfrm>
            <a:off x="11439748" y="628215"/>
            <a:ext cx="167738" cy="145222"/>
          </a:xfrm>
          <a:custGeom>
            <a:avLst/>
            <a:gdLst>
              <a:gd name="connsiteX0" fmla="*/ 167738 w 167738"/>
              <a:gd name="connsiteY0" fmla="*/ 0 h 145222"/>
              <a:gd name="connsiteX1" fmla="*/ 83869 w 167738"/>
              <a:gd name="connsiteY1" fmla="*/ 145223 h 145222"/>
              <a:gd name="connsiteX2" fmla="*/ 0 w 167738"/>
              <a:gd name="connsiteY2" fmla="*/ 0 h 145222"/>
              <a:gd name="connsiteX3" fmla="*/ 167738 w 167738"/>
              <a:gd name="connsiteY3" fmla="*/ 0 h 145222"/>
            </a:gdLst>
            <a:ahLst/>
            <a:cxnLst/>
            <a:rect l="l" t="t" r="r" b="b"/>
            <a:pathLst>
              <a:path w="167738" h="145222">
                <a:moveTo>
                  <a:pt x="167738" y="0"/>
                </a:moveTo>
                <a:lnTo>
                  <a:pt x="83869" y="145223"/>
                </a:lnTo>
                <a:lnTo>
                  <a:pt x="0" y="0"/>
                </a:lnTo>
                <a:lnTo>
                  <a:pt x="167738" y="0"/>
                </a:lnTo>
                <a:close/>
              </a:path>
            </a:pathLst>
          </a:custGeom>
          <a:noFill/>
          <a:ln w="25400" cap="rnd">
            <a:solidFill>
              <a:schemeClr val="bg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4" name="标题 1"/>
          <p:cNvSpPr txBox="1"/>
          <p:nvPr/>
        </p:nvSpPr>
        <p:spPr>
          <a:xfrm>
            <a:off x="639247" y="2438400"/>
            <a:ext cx="5038804" cy="2806700"/>
          </a:xfrm>
          <a:prstGeom prst="rect">
            <a:avLst/>
          </a:prstGeom>
          <a:noFill/>
          <a:ln>
            <a:noFill/>
            <a:prstDash val="solid"/>
          </a:ln>
          <a:effectLst/>
        </p:spPr>
        <p:txBody>
          <a:bodyPr vert="horz" wrap="square" lIns="82296" tIns="41148" rIns="82296" bIns="41148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gradFill>
                  <a:gsLst>
                    <a:gs pos="0">
                      <a:srgbClr val="FF6374">
                        <a:alpha val="100000"/>
                      </a:srgbClr>
                    </a:gs>
                    <a:gs pos="100000">
                      <a:srgbClr val="CF182C">
                        <a:alpha val="100000"/>
                      </a:srgbClr>
                    </a:gs>
                  </a:gsLst>
                  <a:lin ang="27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单元信息</a:t>
            </a:r>
            <a:endParaRPr kumimoji="1" lang="zh-CN" altLang="en-US"/>
          </a:p>
        </p:txBody>
      </p:sp>
      <p:sp>
        <p:nvSpPr>
          <p:cNvPr id="45" name="标题 1"/>
          <p:cNvSpPr txBox="1"/>
          <p:nvPr/>
        </p:nvSpPr>
        <p:spPr>
          <a:xfrm>
            <a:off x="639247" y="767988"/>
            <a:ext cx="5038804" cy="1418270"/>
          </a:xfrm>
          <a:prstGeom prst="rect">
            <a:avLst/>
          </a:prstGeom>
          <a:noFill/>
          <a:ln>
            <a:noFill/>
            <a:prstDash val="solid"/>
          </a:ln>
          <a:effectLst/>
        </p:spPr>
        <p:txBody>
          <a:bodyPr vert="horz" wrap="square" lIns="82296" tIns="41148" rIns="82296" bIns="41148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320">
                <a:ln w="12700">
                  <a:noFill/>
                </a:ln>
                <a:gradFill>
                  <a:gsLst>
                    <a:gs pos="0">
                      <a:srgbClr val="24C9FF">
                        <a:alpha val="100000"/>
                      </a:srgbClr>
                    </a:gs>
                    <a:gs pos="100000">
                      <a:srgbClr val="247EFF">
                        <a:alpha val="100000"/>
                      </a:srgbClr>
                    </a:gs>
                  </a:gsLst>
                  <a:lin ang="27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/>
        </p:nvGraphicFramePr>
        <p:xfrm>
          <a:off x="635" y="15875"/>
          <a:ext cx="12252960" cy="6833870"/>
        </p:xfrm>
        <a:graphic>
          <a:graphicData uri="http://schemas.openxmlformats.org/drawingml/2006/table">
            <a:tbl>
              <a:tblPr firstRow="1" bandRow="1">
                <a:tableStyleId>{F434705D-9667-47FF-ACF1-E1658E9EC971}</a:tableStyleId>
              </a:tblPr>
              <a:tblGrid>
                <a:gridCol w="584200"/>
                <a:gridCol w="1175385"/>
                <a:gridCol w="1813560"/>
                <a:gridCol w="7030085"/>
                <a:gridCol w="1649730"/>
              </a:tblGrid>
              <a:tr h="604520"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课时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主要学习内容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重难点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学练赛活动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学习表现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</a:tr>
              <a:tr h="3114675"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边路进攻战术：下底传中、内切射门；边锋与中场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前锋的跑位配合。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重点：边路突破速度与传中落点控制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难点：传中时机与包抄队员抢点配合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场地：足球场（边路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20m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区域）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边锋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中场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防守）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组织：边锋接中场传球后下底传中，传中落点需越过小禁区线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场地：足球场（边路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禁区）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边锋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中场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防守）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组织：边锋内切假动作突破，接中场回敲后射门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场地：足球场（半场）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攻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守）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组织：限定从边路发起进攻，防守方断球后需快速反击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比赛活动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方法：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对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边路攻防赛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规则：仅边路进球有效，下底传中得分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×2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，内切射门得分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×1.5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知识技能：能执行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次完整边路进攻流程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健康行为：突破时注意观察防守队员动作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体育品德：不抱怨队友传中失误，及时回防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</a:tr>
              <a:tr h="3114675"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对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教学比赛：综合运用传球、射门、边路战术，实战检验学习效果。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重点：技术动作在对抗中的合理运用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难点：比赛节奏把控与战术纪律维持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场地：足球场（半场）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人数：全班分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组比赛，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组轮换）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组织：赛前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分钟小组讨论战术，指定队长佩戴袖标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人数：全班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组织：教师临场解说，重点提示越位、手球判罚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人数：全班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组织：赛后小组自评，记录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个优点与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个改进点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比赛活动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方法：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对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正式比赛（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40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分钟，分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节）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规则：执行国际足联简化版规则，累计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张黄牌罚下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人，胜队积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分、平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分、负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知识技能：能在比赛中完成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次有效战术配合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健康行为：主动与对手击掌，赛后列队致谢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体育品德：服从裁判判罚，不争执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/>
        </p:nvGraphicFramePr>
        <p:xfrm>
          <a:off x="635" y="15875"/>
          <a:ext cx="12252960" cy="6833870"/>
        </p:xfrm>
        <a:graphic>
          <a:graphicData uri="http://schemas.openxmlformats.org/drawingml/2006/table">
            <a:tbl>
              <a:tblPr firstRow="1" bandRow="1">
                <a:tableStyleId>{F434705D-9667-47FF-ACF1-E1658E9EC971}</a:tableStyleId>
              </a:tblPr>
              <a:tblGrid>
                <a:gridCol w="584200"/>
                <a:gridCol w="1175385"/>
                <a:gridCol w="1813560"/>
                <a:gridCol w="7030085"/>
                <a:gridCol w="1649730"/>
              </a:tblGrid>
              <a:tr h="604520"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课时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主要学习内容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重难点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学练赛活动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学习表现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</a:tr>
              <a:tr h="3114675"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头顶球技术：原地正额顶球、跳起顶球；接高球解围与进攻头球攻门。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重点：顶球部位（前额正面）与身体协调发力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难点：高空球落点判断与起跳时机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场地：足球场（中圈区域）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抛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顶）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组织：抛球高度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1.5m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，顶球至指定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5m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外标志桶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场地：足球场（禁区前）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抛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顶）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组织：移动中顶边路传中球，目标为球门区域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场地：足球场（全场）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攻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守）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组织：防守方开大脚，进攻方争顶头球后组织二次进攻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比赛活动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方法：“头球接力赛”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规则：每组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人，依次用头顶球传递，限时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秒内完成距离最长的小组胜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知识技能：能完成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次连续头顶球传递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健康行为：顶球时收紧颈部，避免受伤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体育品德：提醒队友注意头球安全距离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</a:tr>
              <a:tr h="3114675"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中场控制战术：横向转移球、纵向渗透传球；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人中场小组控球与攻防转换。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重点：中场球员接球视野与分球路线选择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难点：由攻转守时的回防速度与阵型保持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场地：足球场（中场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30m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区域）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攻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守）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组织：进攻方通过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次以上传球完成横向转移，防守方断球后快速反击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场地：足球场（半场）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中场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+ 2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前锋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+ 1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防守）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组织：中场球员必须通过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次一脚传球完成纵向渗透，否则进攻重新组织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场地：足球场（全场）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攻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守）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组织：限定中场区域必须保持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人控球，防守方断球后可直接射门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比赛活动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方法：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对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中场控球赛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规则：控球方连续传球超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次得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分，防守方断球反击得分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×2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知识技能：能说出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种中场转移球策略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健康行为：积极回防时注意避免拉拽动作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体育品德：不盲目出脚抢断，保持防守纪律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/>
        </p:nvGraphicFramePr>
        <p:xfrm>
          <a:off x="635" y="15875"/>
          <a:ext cx="12252960" cy="6833870"/>
        </p:xfrm>
        <a:graphic>
          <a:graphicData uri="http://schemas.openxmlformats.org/drawingml/2006/table">
            <a:tbl>
              <a:tblPr firstRow="1" bandRow="1">
                <a:tableStyleId>{F434705D-9667-47FF-ACF1-E1658E9EC971}</a:tableStyleId>
              </a:tblPr>
              <a:tblGrid>
                <a:gridCol w="584200"/>
                <a:gridCol w="1175385"/>
                <a:gridCol w="1813560"/>
                <a:gridCol w="7030085"/>
                <a:gridCol w="1649730"/>
              </a:tblGrid>
              <a:tr h="604520"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课时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主要学习内容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重难点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学练赛活动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学习表现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</a:tr>
              <a:tr h="3114675"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定位球战术：任意球（直接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间接）、角球（传中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短传）配合设计与实战应用。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重点：主罚者与队友跑位默契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难点：防守方对定位球落点的封堵与解围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场地：足球场（禁区弧外）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主罚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+ 4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跑位）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组织：演练 “假射真传” 任意球战术，跑位队员需摆脱防守人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场地：足球场（角球区）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主罚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+ 4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抢点）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组织：角球传前点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后点战术，防守方需指定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人盯防重点球员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场地：足球场（半场）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攻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守）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组织：随机生成定位球机会（任意球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角球），攻防双方实战对抗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比赛活动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方法：定位球专项赛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规则：比赛中仅定位球得分有效，任意球直接破门得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分，角球得分得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知识技能：能执行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种定位球战术配合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健康行为：主罚任意球前确认安全距离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体育品德：防守定位球时不推搡对手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</a:tr>
              <a:tr h="3114675"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专项体能：速度耐力（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40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米冲刺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慢跑恢复）、下肢爆发力（折返跑、跳栏架）。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重点：间歇训练强度控制（心率维持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140-160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次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难点：坚持完成高强度训练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人数：全班分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40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米冲刺跑（每组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次），间歇时间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秒，组间休息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分钟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人数：全班分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组织：折返跑（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20m×5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次），要求触线后快速启动，记录每组完成时间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人数：全班分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组织：跳栏架（高度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50cm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快速变向跑，循环练习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分钟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比赛活动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方法：“体能接力挑战赛”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规则：每组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人，依次完成冲刺跑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折返跑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变向跑，总用时最短的小组胜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知识技能：理解体能对足球比赛的重要性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健康行为：训练后主动拉伸下肢肌肉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体育品德：鼓励队友完成最后一组冲刺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/>
        </p:nvGraphicFramePr>
        <p:xfrm>
          <a:off x="635" y="15875"/>
          <a:ext cx="12252960" cy="6833870"/>
        </p:xfrm>
        <a:graphic>
          <a:graphicData uri="http://schemas.openxmlformats.org/drawingml/2006/table">
            <a:tbl>
              <a:tblPr firstRow="1" bandRow="1">
                <a:tableStyleId>{F434705D-9667-47FF-ACF1-E1658E9EC971}</a:tableStyleId>
              </a:tblPr>
              <a:tblGrid>
                <a:gridCol w="584200"/>
                <a:gridCol w="1175385"/>
                <a:gridCol w="1813560"/>
                <a:gridCol w="7030085"/>
                <a:gridCol w="1649730"/>
              </a:tblGrid>
              <a:tr h="604520"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课时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主要学习内容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重难点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学练赛活动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学习表现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</a:tr>
              <a:tr h="3114675"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对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教学比赛：提升攻防人数，强化整体战术执行（中场控制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边路突破）。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人阵型（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3-2-2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）站位与职责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难点：攻防转换时的阵型快速切换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场地：足球场（全场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3/4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区域）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人数：全班分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组比赛，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组裁判）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组织：赛前分发阵型图，讲解后卫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中场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前锋职责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人数：全班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组织：教师暂停时分析典型问题（如中场漏人、边路空当）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人数：全班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组织：赛后制作 “战术亮点” 短视频，播放典型配合片段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比赛活动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方法：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对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正式比赛（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分钟，分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节）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规则：采用国际足联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人制简化规则，允许守门员手抛球过半场，累计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张黄牌罚下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知识技能：能保持阵型完成攻防转换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健康行为：比赛中主动补水，节奏合理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体育品德：尊重裁判判罚，赛后交换队旗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</a:tr>
              <a:tr h="3114675"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防守战术：区域防守（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3-2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阵型）、人盯人防守；防守选位与协防配合。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重点：防守时的横向保护与纵向补位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难点：避免防守失位与盲目上抢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场地：足球场（半场）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防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攻）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组织：防守方按区域站位，进攻方突破成功得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分，防守成功得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场地：足球场（半场）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防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攻）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组织：防守方指定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人盯防对方核心球员，其余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人区域协防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场地：足球场（全场）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防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攻）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组织：进攻方从中路突破，防守方需快速回防形成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人包夹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比赛活动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方法：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对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防守反击赛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规则：防守方断球后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次传球内射门得分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×2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，常规进攻得分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×1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知识技能：能说出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种防守战术区别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健康行为：防守时重心降低，避免受伤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体育品德：不故意阻挡对手跑动路线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/>
        </p:nvGraphicFramePr>
        <p:xfrm>
          <a:off x="635" y="15875"/>
          <a:ext cx="12252960" cy="6833870"/>
        </p:xfrm>
        <a:graphic>
          <a:graphicData uri="http://schemas.openxmlformats.org/drawingml/2006/table">
            <a:tbl>
              <a:tblPr firstRow="1" bandRow="1">
                <a:tableStyleId>{F434705D-9667-47FF-ACF1-E1658E9EC971}</a:tableStyleId>
              </a:tblPr>
              <a:tblGrid>
                <a:gridCol w="584200"/>
                <a:gridCol w="1175385"/>
                <a:gridCol w="1813560"/>
                <a:gridCol w="7030085"/>
                <a:gridCol w="1649730"/>
              </a:tblGrid>
              <a:tr h="604520"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课时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主要学习内容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重难点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学练赛活动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学习表现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</a:tr>
              <a:tr h="3114675"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  <a:endParaRPr lang="en-US" altLang="zh-CN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守门员技术：站位选择、倒地扑球（侧扑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前扑）、手抛球 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发球门球。</a:t>
                      </a:r>
                      <a:endParaRPr lang="zh-CN" altLang="en-US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重点：扑救时身体舒展与落地缓冲</a:t>
                      </a:r>
                      <a:b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难点：射门瞬间的方向判断与反应速度</a:t>
                      </a:r>
                      <a:endParaRPr lang="zh-CN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5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场地：足球场（球门区）</a:t>
                      </a:r>
                      <a:b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 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组（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守门员 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射手）</a:t>
                      </a:r>
                      <a:b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组织：射手射地滚球 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半高球，守门员练习倒地扑救</a:t>
                      </a:r>
                      <a:b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5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场地：足球场（禁区）</a:t>
                      </a:r>
                      <a:b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 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组（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守门员 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射手）</a:t>
                      </a:r>
                      <a:b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组织：射手左右两侧传中，守门员练习拳击球 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接球</a:t>
                      </a:r>
                      <a:b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5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场地：足球场（全场）</a:t>
                      </a:r>
                      <a:b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 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组（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守门员 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+ 7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队员）</a:t>
                      </a:r>
                      <a:b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组织：守门员发动快攻，手抛球至前场队友，形成反击机会</a:t>
                      </a:r>
                      <a:b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比赛活动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5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方法：“守门员挑战赛”</a:t>
                      </a:r>
                      <a:b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规则：扑救 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次射门（不同角度），成功 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次得 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分；手抛球精准度（击中 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50m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外标志桶）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次得 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分，总分最高者为 “最佳门将”</a:t>
                      </a:r>
                      <a:endParaRPr lang="zh-CN" altLang="en-US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知识技能：能完成侧扑救险动作</a:t>
                      </a:r>
                      <a:b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健康行为：佩戴护具，落地时团身保护</a:t>
                      </a:r>
                      <a:b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体育品德：主动与后卫沟通防守区域</a:t>
                      </a:r>
                      <a:endParaRPr lang="zh-CN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</a:tr>
              <a:tr h="3114675"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</a:t>
                      </a:r>
                      <a:endParaRPr lang="en-US" altLang="zh-CN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整体攻防战术：全场紧逼（高位压迫）、防守反击；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人制阵型模拟（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4-3-3/4-4-2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）。</a:t>
                      </a:r>
                      <a:endParaRPr lang="zh-CN" altLang="en-US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重点：阵型整体性与攻防层次</a:t>
                      </a:r>
                      <a:b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难点：全场体能分配与战术纪律坚守</a:t>
                      </a:r>
                      <a:endParaRPr lang="zh-CN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5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场地：足球场（全场）</a:t>
                      </a:r>
                      <a:b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 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组（模拟 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4-3-3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阵型）</a:t>
                      </a:r>
                      <a:b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组织：进攻方在后场传球时，防守方全员高位压迫，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秒内断球可直接射门</a:t>
                      </a:r>
                      <a:b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5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场地：足球场（全场）</a:t>
                      </a:r>
                      <a:b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 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组（模拟 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4-4-2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阵型）</a:t>
                      </a:r>
                      <a:b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组织：防守方断球后，中场直接长传找前锋，形成 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打 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反击</a:t>
                      </a:r>
                      <a:b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5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场地：足球场（全场）</a:t>
                      </a:r>
                      <a:b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人数：全班分 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组（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 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组）</a:t>
                      </a:r>
                      <a:b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组织：完整流程演练（进攻组织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→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中场控制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→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防守反击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→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定位球），教师实时点评</a:t>
                      </a:r>
                      <a:b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比赛活动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5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方法：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对 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全场战术赛</a:t>
                      </a:r>
                      <a:b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规则：采用 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人制标准场地，执行完整越位规则，胜队积 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分，平 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分，负 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 </a:t>
                      </a: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</a:t>
                      </a:r>
                      <a:endParaRPr lang="zh-CN" altLang="en-US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知识技能：能在全场比赛中保持阵型</a:t>
                      </a:r>
                      <a:b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健康行为：合理利用死球时间调整呼吸</a:t>
                      </a:r>
                      <a:b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体育品德：不拖延比赛时间，服从判罚</a:t>
                      </a:r>
                      <a:endParaRPr lang="zh-CN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/>
        </p:nvGraphicFramePr>
        <p:xfrm>
          <a:off x="635" y="15875"/>
          <a:ext cx="12252960" cy="6833870"/>
        </p:xfrm>
        <a:graphic>
          <a:graphicData uri="http://schemas.openxmlformats.org/drawingml/2006/table">
            <a:tbl>
              <a:tblPr firstRow="1" bandRow="1">
                <a:tableStyleId>{F434705D-9667-47FF-ACF1-E1658E9EC971}</a:tableStyleId>
              </a:tblPr>
              <a:tblGrid>
                <a:gridCol w="584200"/>
                <a:gridCol w="1175385"/>
                <a:gridCol w="1813560"/>
                <a:gridCol w="7030085"/>
                <a:gridCol w="1649730"/>
              </a:tblGrid>
              <a:tr h="604520"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课时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主要学习内容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重难点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学练赛活动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学习表现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</a:tr>
              <a:tr h="3114675"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专项体能：灵敏协调性（绳梯训练、反应球）、核心力量（平板支撑、仰卧卷腹）。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重点：快速变向时的身体平衡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难点：复杂动作中的动作连贯性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人数：全班分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组织：绳梯快速步法训练（单脚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双脚交替），每组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秒，重复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人数：全班分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组织：反应球练习（抛不同方向球，快速移动接球），每人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次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人数：全班分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组织：核心力量循环训练（平板支撑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仰卧卷腹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侧卧抬腿），每动作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40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秒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比赛活动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方法：“灵敏王” 挑战赛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规则：依次完成绳梯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反应球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核心训练，总失误最少的小组胜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知识技能：理解灵敏协调对控球的作用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健康行为：训练中控制动作质量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体育品德：互相计数，鼓励队友完成训练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</a:tr>
              <a:tr h="3114675"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小赛季第一轮：分组循环赛（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支球队，单循环积分赛）。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重点：实战经验积累与对手分析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难点：调整心态应对胜负压力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人数：全班分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队（每队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5-6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组织：赛前分析对手阵容，制定针对性战术（如重点盯防对方核心球员）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人数：各队自行组织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组织：队长带领队员进行赛前热身，模拟对手进攻路线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人数：全班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组织：赛后填写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比赛分析表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》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，记录关键战术执行片段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比赛活动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方法：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对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循环赛（每队赛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场，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分钟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规则：胜积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分，平积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分，负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分，积分前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名晋级决赛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知识技能：能根据对手调整阵型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健康行为：赛中主动示意裁判受伤情况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体育品德：胜不骄躁，败不气馁，赛后握手致谢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/>
        </p:nvGraphicFramePr>
        <p:xfrm>
          <a:off x="635" y="15875"/>
          <a:ext cx="12252960" cy="6833870"/>
        </p:xfrm>
        <a:graphic>
          <a:graphicData uri="http://schemas.openxmlformats.org/drawingml/2006/table">
            <a:tbl>
              <a:tblPr firstRow="1" bandRow="1">
                <a:tableStyleId>{F434705D-9667-47FF-ACF1-E1658E9EC971}</a:tableStyleId>
              </a:tblPr>
              <a:tblGrid>
                <a:gridCol w="584200"/>
                <a:gridCol w="1175385"/>
                <a:gridCol w="1813560"/>
                <a:gridCol w="7030085"/>
                <a:gridCol w="1649730"/>
              </a:tblGrid>
              <a:tr h="604520"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课时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主要学习内容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重难点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学练赛活动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学习表现</a:t>
                      </a:r>
                      <a:endParaRPr lang="zh-CN" sz="1800"/>
                    </a:p>
                  </a:txBody>
                  <a:tcPr marL="114300" marR="114300" marT="76200" marB="76200" anchor="ctr" anchorCtr="0"/>
                </a:tc>
              </a:tr>
              <a:tr h="3114675"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小赛季第二轮：分组循环赛（积分前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名晋级决赛，后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名争夺季军）。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重点：半决赛战术针对性调整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难点：关键比赛中的心理稳定性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人数：晋级队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组织：观看对手第一轮比赛视频，分析防守漏洞（如边路空当）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人数：晋级队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组织：针对性训练（如对手中路防守强则加强边路传中）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人数：全班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组织：教师讲解 “决赛心态调整”，模拟点球决胜场景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比赛活动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方法：半决赛（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对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分钟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规则：常规时间平局则点球决胜（每队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人主罚），胜者晋级决赛，负者争夺季军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知识技能：能执行针对性防守策略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健康行为：赛中合理分配体能，避免抽筋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体育品德：尊重对手战术，不恶意犯规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</a:tr>
              <a:tr h="3114675"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小赛季决赛：冠亚季军争夺战（淘汰赛制），颁奖仪式与总结。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重点：展示团队凝聚力与技术水平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难点：高压环境下的技术动作稳定性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人数：决赛队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组织：队长带领队员喊口号，鼓舞士气，布置 “每球必争” 战术要求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人数：决赛队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组织：赛前热身加入趣味游戏（如颠球接力），缓解紧张情绪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学练活动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场地：足球场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人数：全班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组织：赛后全体队员围成圆圈，分享赛季收获与感动瞬间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比赛活动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方法：决赛（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对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40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分钟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规则：常规时间平局则加时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分钟，仍平局则点球决胜（每队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人主罚），决出冠亚季军，颁发奖杯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证书 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最佳球员奖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知识技能：能稳定发挥所学技术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健康行为：享受比赛，赛后主动放松拉伸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体育品德：尊重赛事结果，祝贺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14300" marR="114300" marT="76200" marB="76200" anchor="ctr" anchorCtr="0"/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0617200" y="-546100"/>
            <a:ext cx="1689100" cy="345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noFill/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BY YUSHEN</a:t>
            </a: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617200" y="-546100"/>
            <a:ext cx="1689100" cy="345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noFill/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BY YUSHEN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083145" y="2438682"/>
            <a:ext cx="5108855" cy="4419318"/>
          </a:xfrm>
          <a:custGeom>
            <a:avLst/>
            <a:gdLst>
              <a:gd name="connsiteX0" fmla="*/ 5108855 w 5108855"/>
              <a:gd name="connsiteY0" fmla="*/ 0 h 4419318"/>
              <a:gd name="connsiteX1" fmla="*/ 5108855 w 5108855"/>
              <a:gd name="connsiteY1" fmla="*/ 4419318 h 4419318"/>
              <a:gd name="connsiteX2" fmla="*/ 0 w 5108855"/>
              <a:gd name="connsiteY2" fmla="*/ 4419318 h 4419318"/>
              <a:gd name="connsiteX3" fmla="*/ 51263 w 5108855"/>
              <a:gd name="connsiteY3" fmla="*/ 4403826 h 4419318"/>
              <a:gd name="connsiteX4" fmla="*/ 670550 w 5108855"/>
              <a:gd name="connsiteY4" fmla="*/ 3870486 h 4419318"/>
              <a:gd name="connsiteX5" fmla="*/ 1274687 w 5108855"/>
              <a:gd name="connsiteY5" fmla="*/ 3702095 h 4419318"/>
              <a:gd name="connsiteX6" fmla="*/ 2097369 w 5108855"/>
              <a:gd name="connsiteY6" fmla="*/ 2703159 h 4419318"/>
              <a:gd name="connsiteX7" fmla="*/ 2761200 w 5108855"/>
              <a:gd name="connsiteY7" fmla="*/ 1623336 h 4419318"/>
              <a:gd name="connsiteX8" fmla="*/ 3764594 w 5108855"/>
              <a:gd name="connsiteY8" fmla="*/ 897749 h 4419318"/>
              <a:gd name="connsiteX9" fmla="*/ 5100263 w 5108855"/>
              <a:gd name="connsiteY9" fmla="*/ 592 h 4419318"/>
            </a:gdLst>
            <a:ahLst/>
            <a:cxnLst/>
            <a:rect l="l" t="t" r="r" b="b"/>
            <a:pathLst>
              <a:path w="5108855" h="4419318">
                <a:moveTo>
                  <a:pt x="5108855" y="0"/>
                </a:moveTo>
                <a:lnTo>
                  <a:pt x="5108855" y="4419318"/>
                </a:lnTo>
                <a:lnTo>
                  <a:pt x="0" y="4419318"/>
                </a:lnTo>
                <a:lnTo>
                  <a:pt x="51263" y="4403826"/>
                </a:lnTo>
                <a:cubicBezTo>
                  <a:pt x="400784" y="4273702"/>
                  <a:pt x="587086" y="4053957"/>
                  <a:pt x="670550" y="3870486"/>
                </a:cubicBezTo>
                <a:cubicBezTo>
                  <a:pt x="781836" y="3625859"/>
                  <a:pt x="1115694" y="3546889"/>
                  <a:pt x="1274687" y="3702095"/>
                </a:cubicBezTo>
                <a:cubicBezTo>
                  <a:pt x="1107735" y="3015345"/>
                  <a:pt x="1680083" y="2725407"/>
                  <a:pt x="2097369" y="2703159"/>
                </a:cubicBezTo>
                <a:cubicBezTo>
                  <a:pt x="2514654" y="2680912"/>
                  <a:pt x="2626084" y="2492766"/>
                  <a:pt x="2761200" y="1623336"/>
                </a:cubicBezTo>
                <a:cubicBezTo>
                  <a:pt x="2896316" y="753907"/>
                  <a:pt x="3675316" y="795046"/>
                  <a:pt x="3764594" y="897749"/>
                </a:cubicBezTo>
                <a:cubicBezTo>
                  <a:pt x="4030558" y="181559"/>
                  <a:pt x="4754777" y="31073"/>
                  <a:pt x="5100263" y="59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26495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87780" y="6295042"/>
            <a:ext cx="102516" cy="136678"/>
          </a:xfrm>
          <a:custGeom>
            <a:avLst/>
            <a:gdLst>
              <a:gd name="T0" fmla="*/ 648 w 7770"/>
              <a:gd name="T1" fmla="*/ 0 h 10360"/>
              <a:gd name="T2" fmla="*/ 7123 w 7770"/>
              <a:gd name="T3" fmla="*/ 0 h 10360"/>
              <a:gd name="T4" fmla="*/ 7770 w 7770"/>
              <a:gd name="T5" fmla="*/ 647 h 10360"/>
              <a:gd name="T6" fmla="*/ 7770 w 7770"/>
              <a:gd name="T7" fmla="*/ 9712 h 10360"/>
              <a:gd name="T8" fmla="*/ 7123 w 7770"/>
              <a:gd name="T9" fmla="*/ 10360 h 10360"/>
              <a:gd name="T10" fmla="*/ 648 w 7770"/>
              <a:gd name="T11" fmla="*/ 10360 h 10360"/>
              <a:gd name="T12" fmla="*/ 0 w 7770"/>
              <a:gd name="T13" fmla="*/ 9712 h 10360"/>
              <a:gd name="T14" fmla="*/ 0 w 7770"/>
              <a:gd name="T15" fmla="*/ 647 h 10360"/>
              <a:gd name="T16" fmla="*/ 648 w 7770"/>
              <a:gd name="T17" fmla="*/ 0 h 10360"/>
              <a:gd name="T18" fmla="*/ 1295 w 7770"/>
              <a:gd name="T19" fmla="*/ 1293 h 10360"/>
              <a:gd name="T20" fmla="*/ 1295 w 7770"/>
              <a:gd name="T21" fmla="*/ 8416 h 10360"/>
              <a:gd name="T22" fmla="*/ 6475 w 7770"/>
              <a:gd name="T23" fmla="*/ 8416 h 10360"/>
              <a:gd name="T24" fmla="*/ 6475 w 7770"/>
              <a:gd name="T25" fmla="*/ 1293 h 10360"/>
              <a:gd name="T26" fmla="*/ 1295 w 7770"/>
              <a:gd name="T27" fmla="*/ 1293 h 10360"/>
              <a:gd name="T28" fmla="*/ 3890 w 7770"/>
              <a:gd name="T29" fmla="*/ 8902 h 10360"/>
              <a:gd name="T30" fmla="*/ 3405 w 7770"/>
              <a:gd name="T31" fmla="*/ 9387 h 10360"/>
              <a:gd name="T32" fmla="*/ 3890 w 7770"/>
              <a:gd name="T33" fmla="*/ 9872 h 10360"/>
              <a:gd name="T34" fmla="*/ 4375 w 7770"/>
              <a:gd name="T35" fmla="*/ 9387 h 10360"/>
              <a:gd name="T36" fmla="*/ 3890 w 7770"/>
              <a:gd name="T37" fmla="*/ 8902 h 10360"/>
              <a:gd name="T38" fmla="*/ 3413 w 7770"/>
              <a:gd name="T39" fmla="*/ 5486 h 10360"/>
              <a:gd name="T40" fmla="*/ 5026 w 7770"/>
              <a:gd name="T41" fmla="*/ 3825 h 10360"/>
              <a:gd name="T42" fmla="*/ 5683 w 7770"/>
              <a:gd name="T43" fmla="*/ 3815 h 10360"/>
              <a:gd name="T44" fmla="*/ 5688 w 7770"/>
              <a:gd name="T45" fmla="*/ 3820 h 10360"/>
              <a:gd name="T46" fmla="*/ 5692 w 7770"/>
              <a:gd name="T47" fmla="*/ 4491 h 10360"/>
              <a:gd name="T48" fmla="*/ 3769 w 7770"/>
              <a:gd name="T49" fmla="*/ 6472 h 10360"/>
              <a:gd name="T50" fmla="*/ 3636 w 7770"/>
              <a:gd name="T51" fmla="*/ 6567 h 10360"/>
              <a:gd name="T52" fmla="*/ 3081 w 7770"/>
              <a:gd name="T53" fmla="*/ 6485 h 10360"/>
              <a:gd name="T54" fmla="*/ 2081 w 7770"/>
              <a:gd name="T55" fmla="*/ 5486 h 10360"/>
              <a:gd name="T56" fmla="*/ 2103 w 7770"/>
              <a:gd name="T57" fmla="*/ 4820 h 10360"/>
              <a:gd name="T58" fmla="*/ 2748 w 7770"/>
              <a:gd name="T59" fmla="*/ 4820 h 10360"/>
              <a:gd name="T60" fmla="*/ 3413 w 7770"/>
              <a:gd name="T61" fmla="*/ 5486 h 10360"/>
            </a:gdLst>
            <a:ahLst/>
            <a:cxnLst/>
            <a:rect l="0" t="0" r="r" b="b"/>
            <a:pathLst>
              <a:path w="7770" h="10360">
                <a:moveTo>
                  <a:pt x="648" y="0"/>
                </a:moveTo>
                <a:lnTo>
                  <a:pt x="7123" y="0"/>
                </a:lnTo>
                <a:cubicBezTo>
                  <a:pt x="7480" y="0"/>
                  <a:pt x="7770" y="290"/>
                  <a:pt x="7770" y="647"/>
                </a:cubicBezTo>
                <a:lnTo>
                  <a:pt x="7770" y="9712"/>
                </a:lnTo>
                <a:cubicBezTo>
                  <a:pt x="7770" y="10070"/>
                  <a:pt x="7480" y="10360"/>
                  <a:pt x="7123" y="10360"/>
                </a:cubicBezTo>
                <a:lnTo>
                  <a:pt x="648" y="10360"/>
                </a:lnTo>
                <a:cubicBezTo>
                  <a:pt x="290" y="10360"/>
                  <a:pt x="0" y="10070"/>
                  <a:pt x="0" y="9712"/>
                </a:cubicBezTo>
                <a:lnTo>
                  <a:pt x="0" y="647"/>
                </a:lnTo>
                <a:cubicBezTo>
                  <a:pt x="0" y="288"/>
                  <a:pt x="290" y="0"/>
                  <a:pt x="648" y="0"/>
                </a:cubicBezTo>
                <a:close/>
                <a:moveTo>
                  <a:pt x="1295" y="1293"/>
                </a:moveTo>
                <a:lnTo>
                  <a:pt x="1295" y="8416"/>
                </a:lnTo>
                <a:lnTo>
                  <a:pt x="6475" y="8416"/>
                </a:lnTo>
                <a:lnTo>
                  <a:pt x="6475" y="1293"/>
                </a:lnTo>
                <a:lnTo>
                  <a:pt x="1295" y="1293"/>
                </a:lnTo>
                <a:close/>
                <a:moveTo>
                  <a:pt x="3890" y="8902"/>
                </a:moveTo>
                <a:cubicBezTo>
                  <a:pt x="3621" y="8902"/>
                  <a:pt x="3405" y="9120"/>
                  <a:pt x="3405" y="9387"/>
                </a:cubicBezTo>
                <a:cubicBezTo>
                  <a:pt x="3405" y="9656"/>
                  <a:pt x="3622" y="9872"/>
                  <a:pt x="3890" y="9872"/>
                </a:cubicBezTo>
                <a:cubicBezTo>
                  <a:pt x="4157" y="9872"/>
                  <a:pt x="4375" y="9655"/>
                  <a:pt x="4375" y="9387"/>
                </a:cubicBezTo>
                <a:cubicBezTo>
                  <a:pt x="4376" y="9120"/>
                  <a:pt x="4159" y="8902"/>
                  <a:pt x="3890" y="8902"/>
                </a:cubicBezTo>
                <a:close/>
                <a:moveTo>
                  <a:pt x="3413" y="5486"/>
                </a:moveTo>
                <a:lnTo>
                  <a:pt x="5026" y="3825"/>
                </a:lnTo>
                <a:cubicBezTo>
                  <a:pt x="5205" y="3641"/>
                  <a:pt x="5499" y="3636"/>
                  <a:pt x="5683" y="3815"/>
                </a:cubicBezTo>
                <a:lnTo>
                  <a:pt x="5688" y="3820"/>
                </a:lnTo>
                <a:cubicBezTo>
                  <a:pt x="5872" y="4005"/>
                  <a:pt x="5874" y="4303"/>
                  <a:pt x="5692" y="4491"/>
                </a:cubicBezTo>
                <a:lnTo>
                  <a:pt x="3769" y="6472"/>
                </a:lnTo>
                <a:cubicBezTo>
                  <a:pt x="3730" y="6511"/>
                  <a:pt x="3685" y="6543"/>
                  <a:pt x="3636" y="6567"/>
                </a:cubicBezTo>
                <a:cubicBezTo>
                  <a:pt x="3453" y="6665"/>
                  <a:pt x="3228" y="6631"/>
                  <a:pt x="3081" y="6485"/>
                </a:cubicBezTo>
                <a:lnTo>
                  <a:pt x="2081" y="5486"/>
                </a:lnTo>
                <a:cubicBezTo>
                  <a:pt x="1904" y="5296"/>
                  <a:pt x="1913" y="4997"/>
                  <a:pt x="2103" y="4820"/>
                </a:cubicBezTo>
                <a:cubicBezTo>
                  <a:pt x="2284" y="4650"/>
                  <a:pt x="2566" y="4650"/>
                  <a:pt x="2748" y="4820"/>
                </a:cubicBezTo>
                <a:lnTo>
                  <a:pt x="3413" y="5486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58198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02394" y="6295120"/>
            <a:ext cx="136678" cy="136521"/>
          </a:xfrm>
          <a:custGeom>
            <a:avLst/>
            <a:gdLst>
              <a:gd name="T0" fmla="*/ 10906 w 12797"/>
              <a:gd name="T1" fmla="*/ 1875 h 12781"/>
              <a:gd name="T2" fmla="*/ 6391 w 12797"/>
              <a:gd name="T3" fmla="*/ 0 h 12781"/>
              <a:gd name="T4" fmla="*/ 1875 w 12797"/>
              <a:gd name="T5" fmla="*/ 1875 h 12781"/>
              <a:gd name="T6" fmla="*/ 1234 w 12797"/>
              <a:gd name="T7" fmla="*/ 2625 h 12781"/>
              <a:gd name="T8" fmla="*/ 0 w 12797"/>
              <a:gd name="T9" fmla="*/ 6391 h 12781"/>
              <a:gd name="T10" fmla="*/ 1875 w 12797"/>
              <a:gd name="T11" fmla="*/ 10906 h 12781"/>
              <a:gd name="T12" fmla="*/ 6391 w 12797"/>
              <a:gd name="T13" fmla="*/ 12781 h 12781"/>
              <a:gd name="T14" fmla="*/ 10906 w 12797"/>
              <a:gd name="T15" fmla="*/ 10906 h 12781"/>
              <a:gd name="T16" fmla="*/ 12781 w 12797"/>
              <a:gd name="T17" fmla="*/ 6391 h 12781"/>
              <a:gd name="T18" fmla="*/ 11219 w 12797"/>
              <a:gd name="T19" fmla="*/ 9484 h 12781"/>
              <a:gd name="T20" fmla="*/ 9906 w 12797"/>
              <a:gd name="T21" fmla="*/ 6719 h 12781"/>
              <a:gd name="T22" fmla="*/ 11219 w 12797"/>
              <a:gd name="T23" fmla="*/ 9484 h 12781"/>
              <a:gd name="T24" fmla="*/ 2891 w 12797"/>
              <a:gd name="T25" fmla="*/ 6734 h 12781"/>
              <a:gd name="T26" fmla="*/ 1578 w 12797"/>
              <a:gd name="T27" fmla="*/ 9500 h 12781"/>
              <a:gd name="T28" fmla="*/ 1609 w 12797"/>
              <a:gd name="T29" fmla="*/ 3250 h 12781"/>
              <a:gd name="T30" fmla="*/ 2891 w 12797"/>
              <a:gd name="T31" fmla="*/ 6063 h 12781"/>
              <a:gd name="T32" fmla="*/ 1609 w 12797"/>
              <a:gd name="T33" fmla="*/ 3250 h 12781"/>
              <a:gd name="T34" fmla="*/ 3563 w 12797"/>
              <a:gd name="T35" fmla="*/ 6063 h 12781"/>
              <a:gd name="T36" fmla="*/ 6063 w 12797"/>
              <a:gd name="T37" fmla="*/ 4203 h 12781"/>
              <a:gd name="T38" fmla="*/ 6063 w 12797"/>
              <a:gd name="T39" fmla="*/ 6734 h 12781"/>
              <a:gd name="T40" fmla="*/ 3813 w 12797"/>
              <a:gd name="T41" fmla="*/ 8750 h 12781"/>
              <a:gd name="T42" fmla="*/ 6063 w 12797"/>
              <a:gd name="T43" fmla="*/ 6734 h 12781"/>
              <a:gd name="T44" fmla="*/ 9234 w 12797"/>
              <a:gd name="T45" fmla="*/ 6734 h 12781"/>
              <a:gd name="T46" fmla="*/ 6734 w 12797"/>
              <a:gd name="T47" fmla="*/ 8516 h 12781"/>
              <a:gd name="T48" fmla="*/ 6734 w 12797"/>
              <a:gd name="T49" fmla="*/ 6063 h 12781"/>
              <a:gd name="T50" fmla="*/ 8969 w 12797"/>
              <a:gd name="T51" fmla="*/ 3969 h 12781"/>
              <a:gd name="T52" fmla="*/ 6734 w 12797"/>
              <a:gd name="T53" fmla="*/ 6063 h 12781"/>
              <a:gd name="T54" fmla="*/ 6734 w 12797"/>
              <a:gd name="T55" fmla="*/ 719 h 12781"/>
              <a:gd name="T56" fmla="*/ 8344 w 12797"/>
              <a:gd name="T57" fmla="*/ 2266 h 12781"/>
              <a:gd name="T58" fmla="*/ 6734 w 12797"/>
              <a:gd name="T59" fmla="*/ 3531 h 12781"/>
              <a:gd name="T60" fmla="*/ 6063 w 12797"/>
              <a:gd name="T61" fmla="*/ 719 h 12781"/>
              <a:gd name="T62" fmla="*/ 4016 w 12797"/>
              <a:gd name="T63" fmla="*/ 3313 h 12781"/>
              <a:gd name="T64" fmla="*/ 5375 w 12797"/>
              <a:gd name="T65" fmla="*/ 1078 h 12781"/>
              <a:gd name="T66" fmla="*/ 6063 w 12797"/>
              <a:gd name="T67" fmla="*/ 12078 h 12781"/>
              <a:gd name="T68" fmla="*/ 4453 w 12797"/>
              <a:gd name="T69" fmla="*/ 10531 h 12781"/>
              <a:gd name="T70" fmla="*/ 6063 w 12797"/>
              <a:gd name="T71" fmla="*/ 9188 h 12781"/>
              <a:gd name="T72" fmla="*/ 6734 w 12797"/>
              <a:gd name="T73" fmla="*/ 12078 h 12781"/>
              <a:gd name="T74" fmla="*/ 8797 w 12797"/>
              <a:gd name="T75" fmla="*/ 9406 h 12781"/>
              <a:gd name="T76" fmla="*/ 7422 w 12797"/>
              <a:gd name="T77" fmla="*/ 11719 h 12781"/>
              <a:gd name="T78" fmla="*/ 9625 w 12797"/>
              <a:gd name="T79" fmla="*/ 3828 h 12781"/>
              <a:gd name="T80" fmla="*/ 12125 w 12797"/>
              <a:gd name="T81" fmla="*/ 6063 h 12781"/>
              <a:gd name="T82" fmla="*/ 10438 w 12797"/>
              <a:gd name="T83" fmla="*/ 2344 h 12781"/>
              <a:gd name="T84" fmla="*/ 9438 w 12797"/>
              <a:gd name="T85" fmla="*/ 3172 h 12781"/>
              <a:gd name="T86" fmla="*/ 8297 w 12797"/>
              <a:gd name="T87" fmla="*/ 1000 h 12781"/>
              <a:gd name="T88" fmla="*/ 4484 w 12797"/>
              <a:gd name="T89" fmla="*/ 1000 h 12781"/>
              <a:gd name="T90" fmla="*/ 3344 w 12797"/>
              <a:gd name="T91" fmla="*/ 3172 h 12781"/>
              <a:gd name="T92" fmla="*/ 2344 w 12797"/>
              <a:gd name="T93" fmla="*/ 2344 h 12781"/>
              <a:gd name="T94" fmla="*/ 2344 w 12797"/>
              <a:gd name="T95" fmla="*/ 10438 h 12781"/>
              <a:gd name="T96" fmla="*/ 3328 w 12797"/>
              <a:gd name="T97" fmla="*/ 9547 h 12781"/>
              <a:gd name="T98" fmla="*/ 4484 w 12797"/>
              <a:gd name="T99" fmla="*/ 11781 h 12781"/>
              <a:gd name="T100" fmla="*/ 8297 w 12797"/>
              <a:gd name="T101" fmla="*/ 11797 h 12781"/>
              <a:gd name="T102" fmla="*/ 9453 w 12797"/>
              <a:gd name="T103" fmla="*/ 9563 h 12781"/>
              <a:gd name="T104" fmla="*/ 10438 w 12797"/>
              <a:gd name="T105" fmla="*/ 10453 h 12781"/>
            </a:gdLst>
            <a:ahLst/>
            <a:cxnLst/>
            <a:rect l="0" t="0" r="r" b="b"/>
            <a:pathLst>
              <a:path w="12797" h="12781">
                <a:moveTo>
                  <a:pt x="12281" y="3906"/>
                </a:moveTo>
                <a:cubicBezTo>
                  <a:pt x="11953" y="3141"/>
                  <a:pt x="11500" y="2453"/>
                  <a:pt x="10906" y="1875"/>
                </a:cubicBezTo>
                <a:cubicBezTo>
                  <a:pt x="10313" y="1281"/>
                  <a:pt x="9641" y="828"/>
                  <a:pt x="8875" y="500"/>
                </a:cubicBezTo>
                <a:cubicBezTo>
                  <a:pt x="8094" y="172"/>
                  <a:pt x="7266" y="0"/>
                  <a:pt x="6391" y="0"/>
                </a:cubicBezTo>
                <a:cubicBezTo>
                  <a:pt x="5531" y="0"/>
                  <a:pt x="4688" y="172"/>
                  <a:pt x="3906" y="500"/>
                </a:cubicBezTo>
                <a:cubicBezTo>
                  <a:pt x="3141" y="828"/>
                  <a:pt x="2453" y="1281"/>
                  <a:pt x="1875" y="1875"/>
                </a:cubicBezTo>
                <a:cubicBezTo>
                  <a:pt x="1641" y="2109"/>
                  <a:pt x="1438" y="2344"/>
                  <a:pt x="1250" y="2594"/>
                </a:cubicBezTo>
                <a:cubicBezTo>
                  <a:pt x="1250" y="2594"/>
                  <a:pt x="1234" y="2609"/>
                  <a:pt x="1234" y="2625"/>
                </a:cubicBezTo>
                <a:cubicBezTo>
                  <a:pt x="938" y="3016"/>
                  <a:pt x="703" y="3453"/>
                  <a:pt x="500" y="3906"/>
                </a:cubicBezTo>
                <a:cubicBezTo>
                  <a:pt x="172" y="4688"/>
                  <a:pt x="0" y="5531"/>
                  <a:pt x="0" y="6391"/>
                </a:cubicBezTo>
                <a:cubicBezTo>
                  <a:pt x="0" y="7250"/>
                  <a:pt x="172" y="8094"/>
                  <a:pt x="500" y="8875"/>
                </a:cubicBezTo>
                <a:cubicBezTo>
                  <a:pt x="828" y="9641"/>
                  <a:pt x="1281" y="10328"/>
                  <a:pt x="1875" y="10906"/>
                </a:cubicBezTo>
                <a:cubicBezTo>
                  <a:pt x="2469" y="11484"/>
                  <a:pt x="3141" y="11953"/>
                  <a:pt x="3906" y="12281"/>
                </a:cubicBezTo>
                <a:cubicBezTo>
                  <a:pt x="4688" y="12609"/>
                  <a:pt x="5531" y="12781"/>
                  <a:pt x="6391" y="12781"/>
                </a:cubicBezTo>
                <a:cubicBezTo>
                  <a:pt x="7250" y="12781"/>
                  <a:pt x="8094" y="12609"/>
                  <a:pt x="8875" y="12281"/>
                </a:cubicBezTo>
                <a:cubicBezTo>
                  <a:pt x="9641" y="11953"/>
                  <a:pt x="10328" y="11500"/>
                  <a:pt x="10906" y="10906"/>
                </a:cubicBezTo>
                <a:cubicBezTo>
                  <a:pt x="11500" y="10313"/>
                  <a:pt x="11953" y="9641"/>
                  <a:pt x="12281" y="8875"/>
                </a:cubicBezTo>
                <a:cubicBezTo>
                  <a:pt x="12609" y="8094"/>
                  <a:pt x="12781" y="7250"/>
                  <a:pt x="12781" y="6391"/>
                </a:cubicBezTo>
                <a:cubicBezTo>
                  <a:pt x="12797" y="5531"/>
                  <a:pt x="12625" y="4688"/>
                  <a:pt x="12281" y="3906"/>
                </a:cubicBezTo>
                <a:close/>
                <a:moveTo>
                  <a:pt x="11219" y="9484"/>
                </a:moveTo>
                <a:cubicBezTo>
                  <a:pt x="10766" y="9250"/>
                  <a:pt x="10234" y="9047"/>
                  <a:pt x="9641" y="8891"/>
                </a:cubicBezTo>
                <a:cubicBezTo>
                  <a:pt x="9797" y="8203"/>
                  <a:pt x="9891" y="7469"/>
                  <a:pt x="9906" y="6719"/>
                </a:cubicBezTo>
                <a:lnTo>
                  <a:pt x="12109" y="6719"/>
                </a:lnTo>
                <a:cubicBezTo>
                  <a:pt x="12047" y="7719"/>
                  <a:pt x="11734" y="8672"/>
                  <a:pt x="11219" y="9484"/>
                </a:cubicBezTo>
                <a:close/>
                <a:moveTo>
                  <a:pt x="688" y="6734"/>
                </a:moveTo>
                <a:lnTo>
                  <a:pt x="2891" y="6734"/>
                </a:lnTo>
                <a:cubicBezTo>
                  <a:pt x="2906" y="7484"/>
                  <a:pt x="3000" y="8219"/>
                  <a:pt x="3156" y="8906"/>
                </a:cubicBezTo>
                <a:cubicBezTo>
                  <a:pt x="2563" y="9063"/>
                  <a:pt x="2031" y="9266"/>
                  <a:pt x="1578" y="9500"/>
                </a:cubicBezTo>
                <a:cubicBezTo>
                  <a:pt x="1047" y="8672"/>
                  <a:pt x="734" y="7719"/>
                  <a:pt x="688" y="6734"/>
                </a:cubicBezTo>
                <a:close/>
                <a:moveTo>
                  <a:pt x="1609" y="3250"/>
                </a:moveTo>
                <a:cubicBezTo>
                  <a:pt x="2063" y="3484"/>
                  <a:pt x="2578" y="3672"/>
                  <a:pt x="3172" y="3828"/>
                </a:cubicBezTo>
                <a:cubicBezTo>
                  <a:pt x="3000" y="4531"/>
                  <a:pt x="2906" y="5281"/>
                  <a:pt x="2891" y="6063"/>
                </a:cubicBezTo>
                <a:lnTo>
                  <a:pt x="688" y="6063"/>
                </a:lnTo>
                <a:cubicBezTo>
                  <a:pt x="734" y="5047"/>
                  <a:pt x="1063" y="4078"/>
                  <a:pt x="1609" y="3250"/>
                </a:cubicBezTo>
                <a:close/>
                <a:moveTo>
                  <a:pt x="6063" y="6063"/>
                </a:moveTo>
                <a:lnTo>
                  <a:pt x="3563" y="6063"/>
                </a:lnTo>
                <a:cubicBezTo>
                  <a:pt x="3578" y="5328"/>
                  <a:pt x="3672" y="4625"/>
                  <a:pt x="3828" y="3969"/>
                </a:cubicBezTo>
                <a:cubicBezTo>
                  <a:pt x="4531" y="4109"/>
                  <a:pt x="5281" y="4188"/>
                  <a:pt x="6063" y="4203"/>
                </a:cubicBezTo>
                <a:lnTo>
                  <a:pt x="6063" y="6063"/>
                </a:lnTo>
                <a:close/>
                <a:moveTo>
                  <a:pt x="6063" y="6734"/>
                </a:moveTo>
                <a:lnTo>
                  <a:pt x="6063" y="8516"/>
                </a:lnTo>
                <a:cubicBezTo>
                  <a:pt x="5281" y="8531"/>
                  <a:pt x="4531" y="8609"/>
                  <a:pt x="3813" y="8750"/>
                </a:cubicBezTo>
                <a:cubicBezTo>
                  <a:pt x="3672" y="8125"/>
                  <a:pt x="3578" y="7438"/>
                  <a:pt x="3563" y="6734"/>
                </a:cubicBezTo>
                <a:lnTo>
                  <a:pt x="6063" y="6734"/>
                </a:lnTo>
                <a:close/>
                <a:moveTo>
                  <a:pt x="6734" y="6734"/>
                </a:moveTo>
                <a:lnTo>
                  <a:pt x="9234" y="6734"/>
                </a:lnTo>
                <a:cubicBezTo>
                  <a:pt x="9219" y="7438"/>
                  <a:pt x="9125" y="8125"/>
                  <a:pt x="8984" y="8750"/>
                </a:cubicBezTo>
                <a:cubicBezTo>
                  <a:pt x="8281" y="8609"/>
                  <a:pt x="7516" y="8531"/>
                  <a:pt x="6734" y="8516"/>
                </a:cubicBezTo>
                <a:lnTo>
                  <a:pt x="6734" y="6734"/>
                </a:lnTo>
                <a:close/>
                <a:moveTo>
                  <a:pt x="6734" y="6063"/>
                </a:moveTo>
                <a:lnTo>
                  <a:pt x="6734" y="4203"/>
                </a:lnTo>
                <a:cubicBezTo>
                  <a:pt x="7516" y="4188"/>
                  <a:pt x="8266" y="4109"/>
                  <a:pt x="8969" y="3969"/>
                </a:cubicBezTo>
                <a:cubicBezTo>
                  <a:pt x="9125" y="4625"/>
                  <a:pt x="9219" y="5328"/>
                  <a:pt x="9234" y="6063"/>
                </a:cubicBezTo>
                <a:lnTo>
                  <a:pt x="6734" y="6063"/>
                </a:lnTo>
                <a:close/>
                <a:moveTo>
                  <a:pt x="6734" y="3531"/>
                </a:moveTo>
                <a:lnTo>
                  <a:pt x="6734" y="719"/>
                </a:lnTo>
                <a:cubicBezTo>
                  <a:pt x="6969" y="781"/>
                  <a:pt x="7203" y="891"/>
                  <a:pt x="7422" y="1078"/>
                </a:cubicBezTo>
                <a:cubicBezTo>
                  <a:pt x="7766" y="1359"/>
                  <a:pt x="8078" y="1750"/>
                  <a:pt x="8344" y="2266"/>
                </a:cubicBezTo>
                <a:cubicBezTo>
                  <a:pt x="8516" y="2594"/>
                  <a:pt x="8656" y="2938"/>
                  <a:pt x="8781" y="3313"/>
                </a:cubicBezTo>
                <a:cubicBezTo>
                  <a:pt x="8141" y="3438"/>
                  <a:pt x="7453" y="3516"/>
                  <a:pt x="6734" y="3531"/>
                </a:cubicBezTo>
                <a:close/>
                <a:moveTo>
                  <a:pt x="5375" y="1078"/>
                </a:moveTo>
                <a:cubicBezTo>
                  <a:pt x="5594" y="891"/>
                  <a:pt x="5828" y="781"/>
                  <a:pt x="6063" y="719"/>
                </a:cubicBezTo>
                <a:lnTo>
                  <a:pt x="6063" y="3531"/>
                </a:lnTo>
                <a:cubicBezTo>
                  <a:pt x="5344" y="3516"/>
                  <a:pt x="4656" y="3438"/>
                  <a:pt x="4016" y="3313"/>
                </a:cubicBezTo>
                <a:cubicBezTo>
                  <a:pt x="4141" y="2938"/>
                  <a:pt x="4281" y="2578"/>
                  <a:pt x="4453" y="2266"/>
                </a:cubicBezTo>
                <a:cubicBezTo>
                  <a:pt x="4719" y="1750"/>
                  <a:pt x="5031" y="1344"/>
                  <a:pt x="5375" y="1078"/>
                </a:cubicBezTo>
                <a:close/>
                <a:moveTo>
                  <a:pt x="6063" y="9188"/>
                </a:moveTo>
                <a:lnTo>
                  <a:pt x="6063" y="12078"/>
                </a:lnTo>
                <a:cubicBezTo>
                  <a:pt x="5828" y="12016"/>
                  <a:pt x="5594" y="11906"/>
                  <a:pt x="5375" y="11719"/>
                </a:cubicBezTo>
                <a:cubicBezTo>
                  <a:pt x="5031" y="11438"/>
                  <a:pt x="4719" y="11047"/>
                  <a:pt x="4453" y="10531"/>
                </a:cubicBezTo>
                <a:cubicBezTo>
                  <a:pt x="4281" y="10188"/>
                  <a:pt x="4125" y="9813"/>
                  <a:pt x="4000" y="9406"/>
                </a:cubicBezTo>
                <a:cubicBezTo>
                  <a:pt x="4641" y="9281"/>
                  <a:pt x="5344" y="9203"/>
                  <a:pt x="6063" y="9188"/>
                </a:cubicBezTo>
                <a:close/>
                <a:moveTo>
                  <a:pt x="7422" y="11719"/>
                </a:moveTo>
                <a:cubicBezTo>
                  <a:pt x="7203" y="11906"/>
                  <a:pt x="6969" y="12016"/>
                  <a:pt x="6734" y="12078"/>
                </a:cubicBezTo>
                <a:lnTo>
                  <a:pt x="6734" y="9188"/>
                </a:lnTo>
                <a:cubicBezTo>
                  <a:pt x="7453" y="9203"/>
                  <a:pt x="8156" y="9281"/>
                  <a:pt x="8797" y="9406"/>
                </a:cubicBezTo>
                <a:cubicBezTo>
                  <a:pt x="8672" y="9813"/>
                  <a:pt x="8516" y="10188"/>
                  <a:pt x="8344" y="10531"/>
                </a:cubicBezTo>
                <a:cubicBezTo>
                  <a:pt x="8078" y="11047"/>
                  <a:pt x="7766" y="11438"/>
                  <a:pt x="7422" y="11719"/>
                </a:cubicBezTo>
                <a:close/>
                <a:moveTo>
                  <a:pt x="9906" y="6063"/>
                </a:moveTo>
                <a:cubicBezTo>
                  <a:pt x="9891" y="5281"/>
                  <a:pt x="9781" y="4531"/>
                  <a:pt x="9625" y="3828"/>
                </a:cubicBezTo>
                <a:cubicBezTo>
                  <a:pt x="10203" y="3672"/>
                  <a:pt x="10734" y="3484"/>
                  <a:pt x="11188" y="3250"/>
                </a:cubicBezTo>
                <a:cubicBezTo>
                  <a:pt x="11734" y="4078"/>
                  <a:pt x="12063" y="5047"/>
                  <a:pt x="12125" y="6063"/>
                </a:cubicBezTo>
                <a:lnTo>
                  <a:pt x="9906" y="6063"/>
                </a:lnTo>
                <a:close/>
                <a:moveTo>
                  <a:pt x="10438" y="2344"/>
                </a:moveTo>
                <a:cubicBezTo>
                  <a:pt x="10547" y="2453"/>
                  <a:pt x="10656" y="2578"/>
                  <a:pt x="10766" y="2703"/>
                </a:cubicBezTo>
                <a:cubicBezTo>
                  <a:pt x="10375" y="2891"/>
                  <a:pt x="9938" y="3047"/>
                  <a:pt x="9438" y="3172"/>
                </a:cubicBezTo>
                <a:cubicBezTo>
                  <a:pt x="9297" y="2734"/>
                  <a:pt x="9125" y="2328"/>
                  <a:pt x="8938" y="1953"/>
                </a:cubicBezTo>
                <a:cubicBezTo>
                  <a:pt x="8750" y="1578"/>
                  <a:pt x="8531" y="1266"/>
                  <a:pt x="8297" y="1000"/>
                </a:cubicBezTo>
                <a:cubicBezTo>
                  <a:pt x="9094" y="1281"/>
                  <a:pt x="9828" y="1734"/>
                  <a:pt x="10438" y="2344"/>
                </a:cubicBezTo>
                <a:close/>
                <a:moveTo>
                  <a:pt x="4484" y="1000"/>
                </a:moveTo>
                <a:cubicBezTo>
                  <a:pt x="4250" y="1266"/>
                  <a:pt x="4031" y="1594"/>
                  <a:pt x="3844" y="1953"/>
                </a:cubicBezTo>
                <a:cubicBezTo>
                  <a:pt x="3656" y="2328"/>
                  <a:pt x="3484" y="2734"/>
                  <a:pt x="3344" y="3172"/>
                </a:cubicBezTo>
                <a:cubicBezTo>
                  <a:pt x="2844" y="3047"/>
                  <a:pt x="2406" y="2891"/>
                  <a:pt x="2016" y="2703"/>
                </a:cubicBezTo>
                <a:cubicBezTo>
                  <a:pt x="2125" y="2578"/>
                  <a:pt x="2219" y="2469"/>
                  <a:pt x="2344" y="2344"/>
                </a:cubicBezTo>
                <a:cubicBezTo>
                  <a:pt x="2969" y="1734"/>
                  <a:pt x="3688" y="1281"/>
                  <a:pt x="4484" y="1000"/>
                </a:cubicBezTo>
                <a:close/>
                <a:moveTo>
                  <a:pt x="2344" y="10438"/>
                </a:moveTo>
                <a:cubicBezTo>
                  <a:pt x="2219" y="10313"/>
                  <a:pt x="2094" y="10172"/>
                  <a:pt x="1984" y="10031"/>
                </a:cubicBezTo>
                <a:cubicBezTo>
                  <a:pt x="2375" y="9844"/>
                  <a:pt x="2828" y="9672"/>
                  <a:pt x="3328" y="9547"/>
                </a:cubicBezTo>
                <a:cubicBezTo>
                  <a:pt x="3469" y="10016"/>
                  <a:pt x="3641" y="10438"/>
                  <a:pt x="3844" y="10828"/>
                </a:cubicBezTo>
                <a:cubicBezTo>
                  <a:pt x="4031" y="11203"/>
                  <a:pt x="4250" y="11516"/>
                  <a:pt x="4484" y="11781"/>
                </a:cubicBezTo>
                <a:cubicBezTo>
                  <a:pt x="3688" y="11516"/>
                  <a:pt x="2969" y="11063"/>
                  <a:pt x="2344" y="10438"/>
                </a:cubicBezTo>
                <a:close/>
                <a:moveTo>
                  <a:pt x="8297" y="11797"/>
                </a:moveTo>
                <a:cubicBezTo>
                  <a:pt x="8531" y="11531"/>
                  <a:pt x="8750" y="11203"/>
                  <a:pt x="8938" y="10844"/>
                </a:cubicBezTo>
                <a:cubicBezTo>
                  <a:pt x="9141" y="10453"/>
                  <a:pt x="9313" y="10016"/>
                  <a:pt x="9453" y="9563"/>
                </a:cubicBezTo>
                <a:cubicBezTo>
                  <a:pt x="9953" y="9688"/>
                  <a:pt x="10406" y="9859"/>
                  <a:pt x="10797" y="10047"/>
                </a:cubicBezTo>
                <a:cubicBezTo>
                  <a:pt x="10688" y="10188"/>
                  <a:pt x="10563" y="10313"/>
                  <a:pt x="10438" y="10453"/>
                </a:cubicBezTo>
                <a:cubicBezTo>
                  <a:pt x="9828" y="11063"/>
                  <a:pt x="9094" y="11516"/>
                  <a:pt x="8297" y="11797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89902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34106" y="6307030"/>
            <a:ext cx="136678" cy="112700"/>
          </a:xfrm>
          <a:custGeom>
            <a:avLst/>
            <a:gdLst>
              <a:gd name="connsiteX0" fmla="*/ 435416 w 609586"/>
              <a:gd name="connsiteY0" fmla="*/ 80352 h 502648"/>
              <a:gd name="connsiteX1" fmla="*/ 551577 w 609586"/>
              <a:gd name="connsiteY1" fmla="*/ 190215 h 502648"/>
              <a:gd name="connsiteX2" fmla="*/ 551577 w 609586"/>
              <a:gd name="connsiteY2" fmla="*/ 217693 h 502648"/>
              <a:gd name="connsiteX3" fmla="*/ 496140 w 609586"/>
              <a:gd name="connsiteY3" fmla="*/ 310936 h 502648"/>
              <a:gd name="connsiteX4" fmla="*/ 609586 w 609586"/>
              <a:gd name="connsiteY4" fmla="*/ 437323 h 502648"/>
              <a:gd name="connsiteX5" fmla="*/ 580534 w 609586"/>
              <a:gd name="connsiteY5" fmla="*/ 464753 h 502648"/>
              <a:gd name="connsiteX6" fmla="*/ 504951 w 609586"/>
              <a:gd name="connsiteY6" fmla="*/ 464753 h 502648"/>
              <a:gd name="connsiteX7" fmla="*/ 373787 w 609586"/>
              <a:gd name="connsiteY7" fmla="*/ 301459 h 502648"/>
              <a:gd name="connsiteX8" fmla="*/ 426510 w 609586"/>
              <a:gd name="connsiteY8" fmla="*/ 179500 h 502648"/>
              <a:gd name="connsiteX9" fmla="*/ 426510 w 609586"/>
              <a:gd name="connsiteY9" fmla="*/ 143641 h 502648"/>
              <a:gd name="connsiteX10" fmla="*/ 412126 w 609586"/>
              <a:gd name="connsiteY10" fmla="*/ 82543 h 502648"/>
              <a:gd name="connsiteX11" fmla="*/ 435416 w 609586"/>
              <a:gd name="connsiteY11" fmla="*/ 80352 h 502648"/>
              <a:gd name="connsiteX12" fmla="*/ 227788 w 609586"/>
              <a:gd name="connsiteY12" fmla="*/ 0 h 502648"/>
              <a:gd name="connsiteX13" fmla="*/ 379662 w 609586"/>
              <a:gd name="connsiteY13" fmla="*/ 143662 h 502648"/>
              <a:gd name="connsiteX14" fmla="*/ 379662 w 609586"/>
              <a:gd name="connsiteY14" fmla="*/ 179565 h 502648"/>
              <a:gd name="connsiteX15" fmla="*/ 307225 w 609586"/>
              <a:gd name="connsiteY15" fmla="*/ 301465 h 502648"/>
              <a:gd name="connsiteX16" fmla="*/ 455528 w 609586"/>
              <a:gd name="connsiteY16" fmla="*/ 466745 h 502648"/>
              <a:gd name="connsiteX17" fmla="*/ 417524 w 609586"/>
              <a:gd name="connsiteY17" fmla="*/ 502648 h 502648"/>
              <a:gd name="connsiteX18" fmla="*/ 38004 w 609586"/>
              <a:gd name="connsiteY18" fmla="*/ 502648 h 502648"/>
              <a:gd name="connsiteX19" fmla="*/ 0 w 609586"/>
              <a:gd name="connsiteY19" fmla="*/ 466745 h 502648"/>
              <a:gd name="connsiteX20" fmla="*/ 148350 w 609586"/>
              <a:gd name="connsiteY20" fmla="*/ 301465 h 502648"/>
              <a:gd name="connsiteX21" fmla="*/ 75913 w 609586"/>
              <a:gd name="connsiteY21" fmla="*/ 179565 h 502648"/>
              <a:gd name="connsiteX22" fmla="*/ 75913 w 609586"/>
              <a:gd name="connsiteY22" fmla="*/ 143662 h 502648"/>
              <a:gd name="connsiteX23" fmla="*/ 227788 w 609586"/>
              <a:gd name="connsiteY23" fmla="*/ 0 h 502648"/>
            </a:gdLst>
            <a:ahLst/>
            <a:cxnLst/>
            <a:rect l="l" t="t" r="r" b="b"/>
            <a:pathLst>
              <a:path w="609586" h="502648">
                <a:moveTo>
                  <a:pt x="435416" y="80352"/>
                </a:moveTo>
                <a:cubicBezTo>
                  <a:pt x="499521" y="80352"/>
                  <a:pt x="551577" y="129545"/>
                  <a:pt x="551577" y="190215"/>
                </a:cubicBezTo>
                <a:lnTo>
                  <a:pt x="551577" y="217693"/>
                </a:lnTo>
                <a:cubicBezTo>
                  <a:pt x="551577" y="257219"/>
                  <a:pt x="529288" y="291601"/>
                  <a:pt x="496140" y="310936"/>
                </a:cubicBezTo>
                <a:cubicBezTo>
                  <a:pt x="553434" y="331175"/>
                  <a:pt x="609586" y="382416"/>
                  <a:pt x="609586" y="437323"/>
                </a:cubicBezTo>
                <a:cubicBezTo>
                  <a:pt x="609586" y="452467"/>
                  <a:pt x="596584" y="464753"/>
                  <a:pt x="580534" y="464753"/>
                </a:cubicBezTo>
                <a:lnTo>
                  <a:pt x="504951" y="464753"/>
                </a:lnTo>
                <a:cubicBezTo>
                  <a:pt x="503855" y="393607"/>
                  <a:pt x="444465" y="318793"/>
                  <a:pt x="373787" y="301459"/>
                </a:cubicBezTo>
                <a:cubicBezTo>
                  <a:pt x="411936" y="270457"/>
                  <a:pt x="426510" y="231217"/>
                  <a:pt x="426510" y="179500"/>
                </a:cubicBezTo>
                <a:lnTo>
                  <a:pt x="426510" y="143641"/>
                </a:lnTo>
                <a:cubicBezTo>
                  <a:pt x="426510" y="121783"/>
                  <a:pt x="421318" y="101068"/>
                  <a:pt x="412126" y="82543"/>
                </a:cubicBezTo>
                <a:cubicBezTo>
                  <a:pt x="419651" y="81114"/>
                  <a:pt x="427415" y="80352"/>
                  <a:pt x="435416" y="80352"/>
                </a:cubicBezTo>
                <a:close/>
                <a:moveTo>
                  <a:pt x="227788" y="0"/>
                </a:moveTo>
                <a:cubicBezTo>
                  <a:pt x="311607" y="0"/>
                  <a:pt x="379662" y="64378"/>
                  <a:pt x="379662" y="143662"/>
                </a:cubicBezTo>
                <a:lnTo>
                  <a:pt x="379662" y="179565"/>
                </a:lnTo>
                <a:cubicBezTo>
                  <a:pt x="379662" y="231230"/>
                  <a:pt x="350516" y="276180"/>
                  <a:pt x="307225" y="301465"/>
                </a:cubicBezTo>
                <a:cubicBezTo>
                  <a:pt x="382186" y="327940"/>
                  <a:pt x="455528" y="394986"/>
                  <a:pt x="455528" y="466745"/>
                </a:cubicBezTo>
                <a:cubicBezTo>
                  <a:pt x="455528" y="486554"/>
                  <a:pt x="438574" y="502648"/>
                  <a:pt x="417524" y="502648"/>
                </a:cubicBezTo>
                <a:lnTo>
                  <a:pt x="38004" y="502648"/>
                </a:lnTo>
                <a:cubicBezTo>
                  <a:pt x="16954" y="502648"/>
                  <a:pt x="0" y="486554"/>
                  <a:pt x="0" y="466745"/>
                </a:cubicBezTo>
                <a:cubicBezTo>
                  <a:pt x="0" y="394986"/>
                  <a:pt x="73389" y="327940"/>
                  <a:pt x="148350" y="301465"/>
                </a:cubicBezTo>
                <a:cubicBezTo>
                  <a:pt x="105012" y="276180"/>
                  <a:pt x="75913" y="231230"/>
                  <a:pt x="75913" y="179565"/>
                </a:cubicBezTo>
                <a:lnTo>
                  <a:pt x="75913" y="143662"/>
                </a:lnTo>
                <a:cubicBezTo>
                  <a:pt x="75913" y="64378"/>
                  <a:pt x="143969" y="0"/>
                  <a:pt x="227788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421605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480284" y="6295042"/>
            <a:ext cx="107726" cy="136678"/>
          </a:xfrm>
          <a:custGeom>
            <a:avLst/>
            <a:gdLst>
              <a:gd name="T0" fmla="*/ 3166 w 6332"/>
              <a:gd name="T1" fmla="*/ 0 h 8034"/>
              <a:gd name="T2" fmla="*/ 0 w 6332"/>
              <a:gd name="T3" fmla="*/ 3166 h 8034"/>
              <a:gd name="T4" fmla="*/ 2481 w 6332"/>
              <a:gd name="T5" fmla="*/ 7590 h 8034"/>
              <a:gd name="T6" fmla="*/ 3853 w 6332"/>
              <a:gd name="T7" fmla="*/ 7588 h 8034"/>
              <a:gd name="T8" fmla="*/ 6332 w 6332"/>
              <a:gd name="T9" fmla="*/ 3166 h 8034"/>
              <a:gd name="T10" fmla="*/ 3166 w 6332"/>
              <a:gd name="T11" fmla="*/ 0 h 8034"/>
              <a:gd name="T12" fmla="*/ 3166 w 6332"/>
              <a:gd name="T13" fmla="*/ 0 h 8034"/>
              <a:gd name="T14" fmla="*/ 3166 w 6332"/>
              <a:gd name="T15" fmla="*/ 0 h 8034"/>
              <a:gd name="T16" fmla="*/ 3166 w 6332"/>
              <a:gd name="T17" fmla="*/ 0 h 8034"/>
              <a:gd name="T18" fmla="*/ 3166 w 6332"/>
              <a:gd name="T19" fmla="*/ 4529 h 8034"/>
              <a:gd name="T20" fmla="*/ 1702 w 6332"/>
              <a:gd name="T21" fmla="*/ 3065 h 8034"/>
              <a:gd name="T22" fmla="*/ 3166 w 6332"/>
              <a:gd name="T23" fmla="*/ 1600 h 8034"/>
              <a:gd name="T24" fmla="*/ 4630 w 6332"/>
              <a:gd name="T25" fmla="*/ 3065 h 8034"/>
              <a:gd name="T26" fmla="*/ 3166 w 6332"/>
              <a:gd name="T27" fmla="*/ 4529 h 8034"/>
              <a:gd name="T28" fmla="*/ 3166 w 6332"/>
              <a:gd name="T29" fmla="*/ 4529 h 8034"/>
              <a:gd name="T30" fmla="*/ 3166 w 6332"/>
              <a:gd name="T31" fmla="*/ 4529 h 8034"/>
            </a:gdLst>
            <a:ahLst/>
            <a:cxnLst/>
            <a:rect l="0" t="0" r="r" b="b"/>
            <a:pathLst>
              <a:path w="6332" h="8034">
                <a:moveTo>
                  <a:pt x="3166" y="0"/>
                </a:moveTo>
                <a:cubicBezTo>
                  <a:pt x="1418" y="0"/>
                  <a:pt x="0" y="1418"/>
                  <a:pt x="0" y="3166"/>
                </a:cubicBezTo>
                <a:cubicBezTo>
                  <a:pt x="0" y="4914"/>
                  <a:pt x="2481" y="7590"/>
                  <a:pt x="2481" y="7590"/>
                </a:cubicBezTo>
                <a:cubicBezTo>
                  <a:pt x="2859" y="8031"/>
                  <a:pt x="3478" y="8034"/>
                  <a:pt x="3853" y="7588"/>
                </a:cubicBezTo>
                <a:cubicBezTo>
                  <a:pt x="3853" y="7588"/>
                  <a:pt x="6332" y="4914"/>
                  <a:pt x="6332" y="3166"/>
                </a:cubicBezTo>
                <a:cubicBezTo>
                  <a:pt x="6332" y="1418"/>
                  <a:pt x="4914" y="0"/>
                  <a:pt x="3166" y="0"/>
                </a:cubicBezTo>
                <a:lnTo>
                  <a:pt x="3166" y="0"/>
                </a:lnTo>
                <a:lnTo>
                  <a:pt x="3166" y="0"/>
                </a:lnTo>
                <a:lnTo>
                  <a:pt x="3166" y="0"/>
                </a:lnTo>
                <a:close/>
                <a:moveTo>
                  <a:pt x="3166" y="4529"/>
                </a:moveTo>
                <a:cubicBezTo>
                  <a:pt x="2357" y="4529"/>
                  <a:pt x="1702" y="3874"/>
                  <a:pt x="1702" y="3065"/>
                </a:cubicBezTo>
                <a:cubicBezTo>
                  <a:pt x="1702" y="2256"/>
                  <a:pt x="2357" y="1600"/>
                  <a:pt x="3166" y="1600"/>
                </a:cubicBezTo>
                <a:cubicBezTo>
                  <a:pt x="3975" y="1600"/>
                  <a:pt x="4630" y="2256"/>
                  <a:pt x="4630" y="3065"/>
                </a:cubicBezTo>
                <a:cubicBezTo>
                  <a:pt x="4630" y="3874"/>
                  <a:pt x="3975" y="4529"/>
                  <a:pt x="3166" y="4529"/>
                </a:cubicBezTo>
                <a:lnTo>
                  <a:pt x="3166" y="4529"/>
                </a:lnTo>
                <a:close/>
                <a:moveTo>
                  <a:pt x="3166" y="4529"/>
                </a:move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439860" y="3010406"/>
            <a:ext cx="2752140" cy="3426927"/>
          </a:xfrm>
          <a:custGeom>
            <a:avLst/>
            <a:gdLst>
              <a:gd name="connsiteX0" fmla="*/ 2752140 w 2752140"/>
              <a:gd name="connsiteY0" fmla="*/ 0 h 3426927"/>
              <a:gd name="connsiteX1" fmla="*/ 2752140 w 2752140"/>
              <a:gd name="connsiteY1" fmla="*/ 3426927 h 3426927"/>
              <a:gd name="connsiteX2" fmla="*/ 0 w 2752140"/>
              <a:gd name="connsiteY2" fmla="*/ 3426927 h 3426927"/>
              <a:gd name="connsiteX3" fmla="*/ 809879 w 2752140"/>
              <a:gd name="connsiteY3" fmla="*/ 2446403 h 3426927"/>
              <a:gd name="connsiteX4" fmla="*/ 1533213 w 2752140"/>
              <a:gd name="connsiteY4" fmla="*/ 1736158 h 3426927"/>
              <a:gd name="connsiteX5" fmla="*/ 1918758 w 2752140"/>
              <a:gd name="connsiteY5" fmla="*/ 1503422 h 3426927"/>
              <a:gd name="connsiteX6" fmla="*/ 2593305 w 2752140"/>
              <a:gd name="connsiteY6" fmla="*/ 37354 h 3426927"/>
            </a:gdLst>
            <a:ahLst/>
            <a:cxnLst/>
            <a:rect l="l" t="t" r="r" b="b"/>
            <a:pathLst>
              <a:path w="2752140" h="3426927">
                <a:moveTo>
                  <a:pt x="2752140" y="0"/>
                </a:moveTo>
                <a:lnTo>
                  <a:pt x="2752140" y="3426927"/>
                </a:lnTo>
                <a:lnTo>
                  <a:pt x="0" y="3426927"/>
                </a:lnTo>
                <a:cubicBezTo>
                  <a:pt x="0" y="3426927"/>
                  <a:pt x="14960" y="2478959"/>
                  <a:pt x="809879" y="2446403"/>
                </a:cubicBezTo>
                <a:cubicBezTo>
                  <a:pt x="841668" y="2146876"/>
                  <a:pt x="1096029" y="1722397"/>
                  <a:pt x="1533213" y="1736158"/>
                </a:cubicBezTo>
                <a:cubicBezTo>
                  <a:pt x="1536234" y="1592796"/>
                  <a:pt x="1763696" y="1434905"/>
                  <a:pt x="1918758" y="1503422"/>
                </a:cubicBezTo>
                <a:cubicBezTo>
                  <a:pt x="1818068" y="1090091"/>
                  <a:pt x="1895568" y="257537"/>
                  <a:pt x="2593305" y="3735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101600" dist="114300" dir="14400000" algn="r" rotWithShape="0">
              <a:schemeClr val="accent2">
                <a:alpha val="7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966895" y="0"/>
            <a:ext cx="3225105" cy="4078434"/>
          </a:xfrm>
          <a:custGeom>
            <a:avLst/>
            <a:gdLst>
              <a:gd name="connsiteX0" fmla="*/ 2360684 w 3225105"/>
              <a:gd name="connsiteY0" fmla="*/ 0 h 4078434"/>
              <a:gd name="connsiteX1" fmla="*/ 3225105 w 3225105"/>
              <a:gd name="connsiteY1" fmla="*/ 0 h 4078434"/>
              <a:gd name="connsiteX2" fmla="*/ 3225105 w 3225105"/>
              <a:gd name="connsiteY2" fmla="*/ 1016891 h 4078434"/>
              <a:gd name="connsiteX3" fmla="*/ 3167754 w 3225105"/>
              <a:gd name="connsiteY3" fmla="*/ 1052321 h 4078434"/>
              <a:gd name="connsiteX4" fmla="*/ 2921265 w 3225105"/>
              <a:gd name="connsiteY4" fmla="*/ 1165253 h 4078434"/>
              <a:gd name="connsiteX5" fmla="*/ 2684067 w 3225105"/>
              <a:gd name="connsiteY5" fmla="*/ 1548179 h 4078434"/>
              <a:gd name="connsiteX6" fmla="*/ 2254638 w 3225105"/>
              <a:gd name="connsiteY6" fmla="*/ 1981231 h 4078434"/>
              <a:gd name="connsiteX7" fmla="*/ 2327526 w 3225105"/>
              <a:gd name="connsiteY7" fmla="*/ 2313894 h 4078434"/>
              <a:gd name="connsiteX8" fmla="*/ 973693 w 3225105"/>
              <a:gd name="connsiteY8" fmla="*/ 2968907 h 4078434"/>
              <a:gd name="connsiteX9" fmla="*/ 78973 w 3225105"/>
              <a:gd name="connsiteY9" fmla="*/ 4078434 h 4078434"/>
              <a:gd name="connsiteX10" fmla="*/ 0 w 3225105"/>
              <a:gd name="connsiteY10" fmla="*/ 3907201 h 4078434"/>
              <a:gd name="connsiteX11" fmla="*/ 1073617 w 3225105"/>
              <a:gd name="connsiteY11" fmla="*/ 2507239 h 4078434"/>
              <a:gd name="connsiteX12" fmla="*/ 1159512 w 3225105"/>
              <a:gd name="connsiteY12" fmla="*/ 1845165 h 4078434"/>
              <a:gd name="connsiteX13" fmla="*/ 1728537 w 3225105"/>
              <a:gd name="connsiteY13" fmla="*/ 1233216 h 4078434"/>
              <a:gd name="connsiteX14" fmla="*/ 1732161 w 3225105"/>
              <a:gd name="connsiteY14" fmla="*/ 678499 h 4078434"/>
              <a:gd name="connsiteX15" fmla="*/ 2314245 w 3225105"/>
              <a:gd name="connsiteY15" fmla="*/ 25101 h 4078434"/>
            </a:gdLst>
            <a:ahLst/>
            <a:cxnLst/>
            <a:rect l="l" t="t" r="r" b="b"/>
            <a:pathLst>
              <a:path w="3225105" h="4078434">
                <a:moveTo>
                  <a:pt x="2360684" y="0"/>
                </a:moveTo>
                <a:lnTo>
                  <a:pt x="3225105" y="0"/>
                </a:lnTo>
                <a:lnTo>
                  <a:pt x="3225105" y="1016891"/>
                </a:lnTo>
                <a:lnTo>
                  <a:pt x="3167754" y="1052321"/>
                </a:lnTo>
                <a:cubicBezTo>
                  <a:pt x="3090523" y="1095350"/>
                  <a:pt x="3007206" y="1133083"/>
                  <a:pt x="2921265" y="1165253"/>
                </a:cubicBezTo>
                <a:cubicBezTo>
                  <a:pt x="2653825" y="1265456"/>
                  <a:pt x="2705529" y="1315580"/>
                  <a:pt x="2684067" y="1548179"/>
                </a:cubicBezTo>
                <a:cubicBezTo>
                  <a:pt x="2662604" y="1780779"/>
                  <a:pt x="2383457" y="1827373"/>
                  <a:pt x="2254638" y="1981231"/>
                </a:cubicBezTo>
                <a:cubicBezTo>
                  <a:pt x="2125819" y="2135090"/>
                  <a:pt x="2437438" y="2066847"/>
                  <a:pt x="2327526" y="2313894"/>
                </a:cubicBezTo>
                <a:cubicBezTo>
                  <a:pt x="2217614" y="2560941"/>
                  <a:pt x="1800403" y="2686276"/>
                  <a:pt x="973693" y="2968907"/>
                </a:cubicBezTo>
                <a:cubicBezTo>
                  <a:pt x="146983" y="3251538"/>
                  <a:pt x="78973" y="4078434"/>
                  <a:pt x="78973" y="4078434"/>
                </a:cubicBezTo>
                <a:lnTo>
                  <a:pt x="0" y="3907201"/>
                </a:lnTo>
                <a:cubicBezTo>
                  <a:pt x="50078" y="2862897"/>
                  <a:pt x="740769" y="2718376"/>
                  <a:pt x="1073617" y="2507239"/>
                </a:cubicBezTo>
                <a:cubicBezTo>
                  <a:pt x="1406466" y="2296102"/>
                  <a:pt x="1238253" y="2188698"/>
                  <a:pt x="1159512" y="1845165"/>
                </a:cubicBezTo>
                <a:cubicBezTo>
                  <a:pt x="1080771" y="1501632"/>
                  <a:pt x="1499515" y="1365658"/>
                  <a:pt x="1728537" y="1233216"/>
                </a:cubicBezTo>
                <a:cubicBezTo>
                  <a:pt x="1957560" y="1100773"/>
                  <a:pt x="1717806" y="943291"/>
                  <a:pt x="1732161" y="678499"/>
                </a:cubicBezTo>
                <a:cubicBezTo>
                  <a:pt x="1742689" y="483552"/>
                  <a:pt x="2001439" y="211103"/>
                  <a:pt x="2314245" y="25101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18900000" scaled="0"/>
          </a:gradFill>
          <a:ln w="4514" cap="flat">
            <a:noFill/>
            <a:miter/>
          </a:ln>
          <a:effectLst>
            <a:outerShdw blurRad="1397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704969" y="1"/>
            <a:ext cx="2487031" cy="3074499"/>
          </a:xfrm>
          <a:custGeom>
            <a:avLst/>
            <a:gdLst>
              <a:gd name="connsiteX0" fmla="*/ 2312245 w 2487031"/>
              <a:gd name="connsiteY0" fmla="*/ 0 h 3074499"/>
              <a:gd name="connsiteX1" fmla="*/ 2487031 w 2487031"/>
              <a:gd name="connsiteY1" fmla="*/ 0 h 3074499"/>
              <a:gd name="connsiteX2" fmla="*/ 2487031 w 2487031"/>
              <a:gd name="connsiteY2" fmla="*/ 1016891 h 3074499"/>
              <a:gd name="connsiteX3" fmla="*/ 2429680 w 2487031"/>
              <a:gd name="connsiteY3" fmla="*/ 1052321 h 3074499"/>
              <a:gd name="connsiteX4" fmla="*/ 2183191 w 2487031"/>
              <a:gd name="connsiteY4" fmla="*/ 1165253 h 3074499"/>
              <a:gd name="connsiteX5" fmla="*/ 1945992 w 2487031"/>
              <a:gd name="connsiteY5" fmla="*/ 1548179 h 3074499"/>
              <a:gd name="connsiteX6" fmla="*/ 1516564 w 2487031"/>
              <a:gd name="connsiteY6" fmla="*/ 1981231 h 3074499"/>
              <a:gd name="connsiteX7" fmla="*/ 1589219 w 2487031"/>
              <a:gd name="connsiteY7" fmla="*/ 2313894 h 3074499"/>
              <a:gd name="connsiteX8" fmla="*/ 235387 w 2487031"/>
              <a:gd name="connsiteY8" fmla="*/ 2968907 h 3074499"/>
              <a:gd name="connsiteX9" fmla="*/ 0 w 2487031"/>
              <a:gd name="connsiteY9" fmla="*/ 3074499 h 3074499"/>
              <a:gd name="connsiteX10" fmla="*/ 400859 w 2487031"/>
              <a:gd name="connsiteY10" fmla="*/ 2770173 h 3074499"/>
              <a:gd name="connsiteX11" fmla="*/ 1045048 w 2487031"/>
              <a:gd name="connsiteY11" fmla="*/ 2297774 h 3074499"/>
              <a:gd name="connsiteX12" fmla="*/ 1012854 w 2487031"/>
              <a:gd name="connsiteY12" fmla="*/ 1728749 h 3074499"/>
              <a:gd name="connsiteX13" fmla="*/ 1602134 w 2487031"/>
              <a:gd name="connsiteY13" fmla="*/ 1165067 h 3074499"/>
              <a:gd name="connsiteX14" fmla="*/ 1622109 w 2487031"/>
              <a:gd name="connsiteY14" fmla="*/ 590699 h 3074499"/>
              <a:gd name="connsiteX15" fmla="*/ 2281022 w 2487031"/>
              <a:gd name="connsiteY15" fmla="*/ 20279 h 3074499"/>
            </a:gdLst>
            <a:ahLst/>
            <a:cxnLst/>
            <a:rect l="l" t="t" r="r" b="b"/>
            <a:pathLst>
              <a:path w="2487031" h="3074499">
                <a:moveTo>
                  <a:pt x="2312245" y="0"/>
                </a:moveTo>
                <a:lnTo>
                  <a:pt x="2487031" y="0"/>
                </a:lnTo>
                <a:lnTo>
                  <a:pt x="2487031" y="1016891"/>
                </a:lnTo>
                <a:lnTo>
                  <a:pt x="2429680" y="1052321"/>
                </a:lnTo>
                <a:cubicBezTo>
                  <a:pt x="2352449" y="1095350"/>
                  <a:pt x="2269132" y="1133083"/>
                  <a:pt x="2183191" y="1165253"/>
                </a:cubicBezTo>
                <a:cubicBezTo>
                  <a:pt x="1915750" y="1265456"/>
                  <a:pt x="1967455" y="1315580"/>
                  <a:pt x="1945992" y="1548179"/>
                </a:cubicBezTo>
                <a:cubicBezTo>
                  <a:pt x="1924530" y="1780779"/>
                  <a:pt x="1645383" y="1827373"/>
                  <a:pt x="1516564" y="1981231"/>
                </a:cubicBezTo>
                <a:cubicBezTo>
                  <a:pt x="1387745" y="2135090"/>
                  <a:pt x="1699132" y="2066847"/>
                  <a:pt x="1589219" y="2313894"/>
                </a:cubicBezTo>
                <a:cubicBezTo>
                  <a:pt x="1479307" y="2560941"/>
                  <a:pt x="1062282" y="2686183"/>
                  <a:pt x="235387" y="2968907"/>
                </a:cubicBezTo>
                <a:cubicBezTo>
                  <a:pt x="153826" y="2996743"/>
                  <a:pt x="75025" y="3032090"/>
                  <a:pt x="0" y="3074499"/>
                </a:cubicBezTo>
                <a:cubicBezTo>
                  <a:pt x="46176" y="3005328"/>
                  <a:pt x="161152" y="2870051"/>
                  <a:pt x="400859" y="2770173"/>
                </a:cubicBezTo>
                <a:cubicBezTo>
                  <a:pt x="736355" y="2630577"/>
                  <a:pt x="959153" y="2571579"/>
                  <a:pt x="1045048" y="2297774"/>
                </a:cubicBezTo>
                <a:cubicBezTo>
                  <a:pt x="1130943" y="2023970"/>
                  <a:pt x="798140" y="2002554"/>
                  <a:pt x="1012854" y="1728749"/>
                </a:cubicBezTo>
                <a:cubicBezTo>
                  <a:pt x="1227569" y="1454945"/>
                  <a:pt x="1654628" y="1361013"/>
                  <a:pt x="1602134" y="1165067"/>
                </a:cubicBezTo>
                <a:cubicBezTo>
                  <a:pt x="1549640" y="969120"/>
                  <a:pt x="1361962" y="872494"/>
                  <a:pt x="1622109" y="590699"/>
                </a:cubicBezTo>
                <a:cubicBezTo>
                  <a:pt x="1774011" y="426279"/>
                  <a:pt x="2030942" y="191542"/>
                  <a:pt x="2281022" y="20279"/>
                </a:cubicBezTo>
                <a:close/>
              </a:path>
            </a:pathLst>
          </a:custGeom>
          <a:gradFill>
            <a:gsLst>
              <a:gs pos="4000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50800" dist="50800" dir="10800000" algn="r" rotWithShape="0">
              <a:schemeClr val="accent4">
                <a:lumMod val="75000"/>
                <a:alpha val="5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775563" y="0"/>
            <a:ext cx="2585687" cy="1996001"/>
          </a:xfrm>
          <a:custGeom>
            <a:avLst/>
            <a:gdLst>
              <a:gd name="connsiteX0" fmla="*/ 1225776 w 2585687"/>
              <a:gd name="connsiteY0" fmla="*/ 0 h 1996001"/>
              <a:gd name="connsiteX1" fmla="*/ 2585687 w 2585687"/>
              <a:gd name="connsiteY1" fmla="*/ 0 h 1996001"/>
              <a:gd name="connsiteX2" fmla="*/ 2585666 w 2585687"/>
              <a:gd name="connsiteY2" fmla="*/ 10990 h 1996001"/>
              <a:gd name="connsiteX3" fmla="*/ 2138691 w 2585687"/>
              <a:gd name="connsiteY3" fmla="*/ 664713 h 1996001"/>
              <a:gd name="connsiteX4" fmla="*/ 1190885 w 2585687"/>
              <a:gd name="connsiteY4" fmla="*/ 1093474 h 1996001"/>
              <a:gd name="connsiteX5" fmla="*/ 1361322 w 2585687"/>
              <a:gd name="connsiteY5" fmla="*/ 1354828 h 1996001"/>
              <a:gd name="connsiteX6" fmla="*/ 169894 w 2585687"/>
              <a:gd name="connsiteY6" fmla="*/ 1996001 h 1996001"/>
              <a:gd name="connsiteX7" fmla="*/ 0 w 2585687"/>
              <a:gd name="connsiteY7" fmla="*/ 1809552 h 1996001"/>
              <a:gd name="connsiteX8" fmla="*/ 57491 w 2585687"/>
              <a:gd name="connsiteY8" fmla="*/ 1510564 h 1996001"/>
              <a:gd name="connsiteX9" fmla="*/ 242945 w 2585687"/>
              <a:gd name="connsiteY9" fmla="*/ 1080220 h 1996001"/>
              <a:gd name="connsiteX10" fmla="*/ 363128 w 2585687"/>
              <a:gd name="connsiteY10" fmla="*/ 711710 h 1996001"/>
              <a:gd name="connsiteX11" fmla="*/ 1128917 w 2585687"/>
              <a:gd name="connsiteY11" fmla="*/ 455603 h 1996001"/>
              <a:gd name="connsiteX12" fmla="*/ 1215023 w 2585687"/>
              <a:gd name="connsiteY12" fmla="*/ 36576 h 1996001"/>
            </a:gdLst>
            <a:ahLst/>
            <a:cxnLst/>
            <a:rect l="l" t="t" r="r" b="b"/>
            <a:pathLst>
              <a:path w="2585687" h="1996001">
                <a:moveTo>
                  <a:pt x="1225776" y="0"/>
                </a:moveTo>
                <a:lnTo>
                  <a:pt x="2585687" y="0"/>
                </a:lnTo>
                <a:lnTo>
                  <a:pt x="2585666" y="10990"/>
                </a:lnTo>
                <a:cubicBezTo>
                  <a:pt x="2582831" y="140297"/>
                  <a:pt x="2537849" y="500508"/>
                  <a:pt x="2138691" y="664713"/>
                </a:cubicBezTo>
                <a:cubicBezTo>
                  <a:pt x="1647419" y="866813"/>
                  <a:pt x="1121227" y="912272"/>
                  <a:pt x="1190885" y="1093474"/>
                </a:cubicBezTo>
                <a:cubicBezTo>
                  <a:pt x="1260544" y="1274676"/>
                  <a:pt x="1462281" y="1173626"/>
                  <a:pt x="1361322" y="1354828"/>
                </a:cubicBezTo>
                <a:cubicBezTo>
                  <a:pt x="1260363" y="1536030"/>
                  <a:pt x="441697" y="1588274"/>
                  <a:pt x="169894" y="1996001"/>
                </a:cubicBezTo>
                <a:lnTo>
                  <a:pt x="0" y="1809552"/>
                </a:lnTo>
                <a:cubicBezTo>
                  <a:pt x="0" y="1809552"/>
                  <a:pt x="114981" y="1664038"/>
                  <a:pt x="57491" y="1510564"/>
                </a:cubicBezTo>
                <a:cubicBezTo>
                  <a:pt x="0" y="1357090"/>
                  <a:pt x="23521" y="1095871"/>
                  <a:pt x="242945" y="1080220"/>
                </a:cubicBezTo>
                <a:cubicBezTo>
                  <a:pt x="112267" y="978266"/>
                  <a:pt x="75584" y="761375"/>
                  <a:pt x="363128" y="711710"/>
                </a:cubicBezTo>
                <a:cubicBezTo>
                  <a:pt x="650672" y="662045"/>
                  <a:pt x="1058308" y="661954"/>
                  <a:pt x="1128917" y="455603"/>
                </a:cubicBezTo>
                <a:cubicBezTo>
                  <a:pt x="1181873" y="300839"/>
                  <a:pt x="1192211" y="134957"/>
                  <a:pt x="1215023" y="36576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51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830521" y="0"/>
            <a:ext cx="2530732" cy="1996001"/>
          </a:xfrm>
          <a:custGeom>
            <a:avLst/>
            <a:gdLst>
              <a:gd name="connsiteX0" fmla="*/ 1857739 w 2530732"/>
              <a:gd name="connsiteY0" fmla="*/ 0 h 1996001"/>
              <a:gd name="connsiteX1" fmla="*/ 2530732 w 2530732"/>
              <a:gd name="connsiteY1" fmla="*/ 0 h 1996001"/>
              <a:gd name="connsiteX2" fmla="*/ 2530712 w 2530732"/>
              <a:gd name="connsiteY2" fmla="*/ 10979 h 1996001"/>
              <a:gd name="connsiteX3" fmla="*/ 2083733 w 2530732"/>
              <a:gd name="connsiteY3" fmla="*/ 664713 h 1996001"/>
              <a:gd name="connsiteX4" fmla="*/ 1135928 w 2530732"/>
              <a:gd name="connsiteY4" fmla="*/ 1093474 h 1996001"/>
              <a:gd name="connsiteX5" fmla="*/ 1306364 w 2530732"/>
              <a:gd name="connsiteY5" fmla="*/ 1354828 h 1996001"/>
              <a:gd name="connsiteX6" fmla="*/ 114936 w 2530732"/>
              <a:gd name="connsiteY6" fmla="*/ 1996001 h 1996001"/>
              <a:gd name="connsiteX7" fmla="*/ 0 w 2530732"/>
              <a:gd name="connsiteY7" fmla="*/ 1869847 h 1996001"/>
              <a:gd name="connsiteX8" fmla="*/ 268411 w 2530732"/>
              <a:gd name="connsiteY8" fmla="*/ 1540372 h 1996001"/>
              <a:gd name="connsiteX9" fmla="*/ 329248 w 2530732"/>
              <a:gd name="connsiteY9" fmla="*/ 1077823 h 1996001"/>
              <a:gd name="connsiteX10" fmla="*/ 491272 w 2530732"/>
              <a:gd name="connsiteY10" fmla="*/ 1211124 h 1996001"/>
              <a:gd name="connsiteX11" fmla="*/ 721235 w 2530732"/>
              <a:gd name="connsiteY11" fmla="*/ 881830 h 1996001"/>
              <a:gd name="connsiteX12" fmla="*/ 1609830 w 2530732"/>
              <a:gd name="connsiteY12" fmla="*/ 573253 h 1996001"/>
              <a:gd name="connsiteX13" fmla="*/ 1489602 w 2530732"/>
              <a:gd name="connsiteY13" fmla="*/ 340621 h 1996001"/>
              <a:gd name="connsiteX14" fmla="*/ 1839142 w 2530732"/>
              <a:gd name="connsiteY14" fmla="*/ 32023 h 1996001"/>
            </a:gdLst>
            <a:ahLst/>
            <a:cxnLst/>
            <a:rect l="l" t="t" r="r" b="b"/>
            <a:pathLst>
              <a:path w="2530732" h="1996001">
                <a:moveTo>
                  <a:pt x="1857739" y="0"/>
                </a:moveTo>
                <a:lnTo>
                  <a:pt x="2530732" y="0"/>
                </a:lnTo>
                <a:lnTo>
                  <a:pt x="2530712" y="10979"/>
                </a:lnTo>
                <a:cubicBezTo>
                  <a:pt x="2527887" y="140255"/>
                  <a:pt x="2482928" y="500397"/>
                  <a:pt x="2083733" y="664713"/>
                </a:cubicBezTo>
                <a:cubicBezTo>
                  <a:pt x="1592416" y="866948"/>
                  <a:pt x="1066224" y="912272"/>
                  <a:pt x="1135928" y="1093474"/>
                </a:cubicBezTo>
                <a:cubicBezTo>
                  <a:pt x="1205631" y="1274676"/>
                  <a:pt x="1407098" y="1173626"/>
                  <a:pt x="1306364" y="1354828"/>
                </a:cubicBezTo>
                <a:cubicBezTo>
                  <a:pt x="1205631" y="1536030"/>
                  <a:pt x="386739" y="1588274"/>
                  <a:pt x="114936" y="1996001"/>
                </a:cubicBezTo>
                <a:lnTo>
                  <a:pt x="0" y="1869847"/>
                </a:lnTo>
                <a:cubicBezTo>
                  <a:pt x="79157" y="1739396"/>
                  <a:pt x="190294" y="1575428"/>
                  <a:pt x="268411" y="1540372"/>
                </a:cubicBezTo>
                <a:cubicBezTo>
                  <a:pt x="219469" y="1427969"/>
                  <a:pt x="216981" y="1114416"/>
                  <a:pt x="329248" y="1077823"/>
                </a:cubicBezTo>
                <a:cubicBezTo>
                  <a:pt x="441516" y="1041230"/>
                  <a:pt x="491272" y="1211124"/>
                  <a:pt x="491272" y="1211124"/>
                </a:cubicBezTo>
                <a:cubicBezTo>
                  <a:pt x="491272" y="1211124"/>
                  <a:pt x="486025" y="970757"/>
                  <a:pt x="721235" y="881830"/>
                </a:cubicBezTo>
                <a:cubicBezTo>
                  <a:pt x="956445" y="792903"/>
                  <a:pt x="1494849" y="717093"/>
                  <a:pt x="1609830" y="573253"/>
                </a:cubicBezTo>
                <a:cubicBezTo>
                  <a:pt x="1466081" y="575831"/>
                  <a:pt x="1358925" y="447777"/>
                  <a:pt x="1489602" y="340621"/>
                </a:cubicBezTo>
                <a:cubicBezTo>
                  <a:pt x="1583957" y="263245"/>
                  <a:pt x="1738086" y="181540"/>
                  <a:pt x="1839142" y="32023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76200" dir="108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8767549" y="5566202"/>
            <a:ext cx="3026064" cy="1291798"/>
          </a:xfrm>
          <a:custGeom>
            <a:avLst/>
            <a:gdLst/>
            <a:ahLst/>
            <a:cxnLst/>
            <a:rect l="l" t="t" r="r" b="b"/>
            <a:pathLst>
              <a:path w="3022600" h="1295400">
                <a:moveTo>
                  <a:pt x="0" y="0"/>
                </a:moveTo>
                <a:lnTo>
                  <a:pt x="3026064" y="0"/>
                </a:lnTo>
                <a:lnTo>
                  <a:pt x="3026064" y="1291798"/>
                </a:lnTo>
                <a:lnTo>
                  <a:pt x="0" y="129179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9" name="标题 1"/>
          <p:cNvSpPr txBox="1"/>
          <p:nvPr/>
        </p:nvSpPr>
        <p:spPr>
          <a:xfrm>
            <a:off x="7851503" y="5181223"/>
            <a:ext cx="4340497" cy="1676777"/>
          </a:xfrm>
          <a:custGeom>
            <a:avLst/>
            <a:gdLst>
              <a:gd name="connsiteX0" fmla="*/ 3911258 w 4340497"/>
              <a:gd name="connsiteY0" fmla="*/ 351 h 1676777"/>
              <a:gd name="connsiteX1" fmla="*/ 3970104 w 4340497"/>
              <a:gd name="connsiteY1" fmla="*/ 6646 h 1676777"/>
              <a:gd name="connsiteX2" fmla="*/ 4320987 w 4340497"/>
              <a:gd name="connsiteY2" fmla="*/ 110741 h 1676777"/>
              <a:gd name="connsiteX3" fmla="*/ 4340497 w 4340497"/>
              <a:gd name="connsiteY3" fmla="*/ 107720 h 1676777"/>
              <a:gd name="connsiteX4" fmla="*/ 4340497 w 4340497"/>
              <a:gd name="connsiteY4" fmla="*/ 1676777 h 1676777"/>
              <a:gd name="connsiteX5" fmla="*/ 0 w 4340497"/>
              <a:gd name="connsiteY5" fmla="*/ 1676777 h 1676777"/>
              <a:gd name="connsiteX6" fmla="*/ 2132 w 4340497"/>
              <a:gd name="connsiteY6" fmla="*/ 1676251 h 1676777"/>
              <a:gd name="connsiteX7" fmla="*/ 300379 w 4340497"/>
              <a:gd name="connsiteY7" fmla="*/ 1612450 h 1676777"/>
              <a:gd name="connsiteX8" fmla="*/ 556486 w 4340497"/>
              <a:gd name="connsiteY8" fmla="*/ 1595488 h 1676777"/>
              <a:gd name="connsiteX9" fmla="*/ 615288 w 4340497"/>
              <a:gd name="connsiteY9" fmla="*/ 1544511 h 1676777"/>
              <a:gd name="connsiteX10" fmla="*/ 824399 w 4340497"/>
              <a:gd name="connsiteY10" fmla="*/ 1369415 h 1676777"/>
              <a:gd name="connsiteX11" fmla="*/ 930243 w 4340497"/>
              <a:gd name="connsiteY11" fmla="*/ 1406008 h 1676777"/>
              <a:gd name="connsiteX12" fmla="*/ 958966 w 4340497"/>
              <a:gd name="connsiteY12" fmla="*/ 1396962 h 1676777"/>
              <a:gd name="connsiteX13" fmla="*/ 1428119 w 4340497"/>
              <a:gd name="connsiteY13" fmla="*/ 1007554 h 1676777"/>
              <a:gd name="connsiteX14" fmla="*/ 1813592 w 4340497"/>
              <a:gd name="connsiteY14" fmla="*/ 913470 h 1676777"/>
              <a:gd name="connsiteX15" fmla="*/ 2103669 w 4340497"/>
              <a:gd name="connsiteY15" fmla="*/ 921340 h 1676777"/>
              <a:gd name="connsiteX16" fmla="*/ 2226521 w 4340497"/>
              <a:gd name="connsiteY16" fmla="*/ 897322 h 1676777"/>
              <a:gd name="connsiteX17" fmla="*/ 2384202 w 4340497"/>
              <a:gd name="connsiteY17" fmla="*/ 703545 h 1676777"/>
              <a:gd name="connsiteX18" fmla="*/ 2502666 w 4340497"/>
              <a:gd name="connsiteY18" fmla="*/ 578115 h 1676777"/>
              <a:gd name="connsiteX19" fmla="*/ 2657769 w 4340497"/>
              <a:gd name="connsiteY19" fmla="*/ 504929 h 1676777"/>
              <a:gd name="connsiteX20" fmla="*/ 2760537 w 4340497"/>
              <a:gd name="connsiteY20" fmla="*/ 562419 h 1676777"/>
              <a:gd name="connsiteX21" fmla="*/ 2826758 w 4340497"/>
              <a:gd name="connsiteY21" fmla="*/ 558936 h 1676777"/>
              <a:gd name="connsiteX22" fmla="*/ 3075899 w 4340497"/>
              <a:gd name="connsiteY22" fmla="*/ 240091 h 1676777"/>
              <a:gd name="connsiteX23" fmla="*/ 3446807 w 4340497"/>
              <a:gd name="connsiteY23" fmla="*/ 278449 h 1676777"/>
              <a:gd name="connsiteX24" fmla="*/ 3502534 w 4340497"/>
              <a:gd name="connsiteY24" fmla="*/ 264472 h 1676777"/>
              <a:gd name="connsiteX25" fmla="*/ 3911258 w 4340497"/>
              <a:gd name="connsiteY25" fmla="*/ 351 h 1676777"/>
            </a:gdLst>
            <a:ahLst/>
            <a:cxnLst/>
            <a:rect l="l" t="t" r="r" b="b"/>
            <a:pathLst>
              <a:path w="4340497" h="1676777">
                <a:moveTo>
                  <a:pt x="3911258" y="351"/>
                </a:moveTo>
                <a:cubicBezTo>
                  <a:pt x="3930166" y="1118"/>
                  <a:pt x="3949778" y="3160"/>
                  <a:pt x="3970104" y="6646"/>
                </a:cubicBezTo>
                <a:cubicBezTo>
                  <a:pt x="4214021" y="48474"/>
                  <a:pt x="4241949" y="112795"/>
                  <a:pt x="4320987" y="110741"/>
                </a:cubicBezTo>
                <a:lnTo>
                  <a:pt x="4340497" y="107720"/>
                </a:lnTo>
                <a:lnTo>
                  <a:pt x="4340497" y="1676777"/>
                </a:lnTo>
                <a:lnTo>
                  <a:pt x="0" y="1676777"/>
                </a:lnTo>
                <a:lnTo>
                  <a:pt x="2132" y="1676251"/>
                </a:lnTo>
                <a:cubicBezTo>
                  <a:pt x="96538" y="1653341"/>
                  <a:pt x="212831" y="1626834"/>
                  <a:pt x="300379" y="1612450"/>
                </a:cubicBezTo>
                <a:cubicBezTo>
                  <a:pt x="475474" y="1583682"/>
                  <a:pt x="556486" y="1595488"/>
                  <a:pt x="556486" y="1595488"/>
                </a:cubicBezTo>
                <a:cubicBezTo>
                  <a:pt x="556486" y="1595488"/>
                  <a:pt x="552596" y="1535374"/>
                  <a:pt x="615288" y="1544511"/>
                </a:cubicBezTo>
                <a:cubicBezTo>
                  <a:pt x="611398" y="1433419"/>
                  <a:pt x="708196" y="1373260"/>
                  <a:pt x="824399" y="1369415"/>
                </a:cubicBezTo>
                <a:cubicBezTo>
                  <a:pt x="892248" y="1367154"/>
                  <a:pt x="930243" y="1406008"/>
                  <a:pt x="930243" y="1406008"/>
                </a:cubicBezTo>
                <a:cubicBezTo>
                  <a:pt x="938815" y="1400427"/>
                  <a:pt x="948748" y="1397301"/>
                  <a:pt x="958966" y="1396962"/>
                </a:cubicBezTo>
                <a:cubicBezTo>
                  <a:pt x="938069" y="1323821"/>
                  <a:pt x="1076571" y="984033"/>
                  <a:pt x="1428119" y="1007554"/>
                </a:cubicBezTo>
                <a:cubicBezTo>
                  <a:pt x="1455530" y="921340"/>
                  <a:pt x="1680291" y="869052"/>
                  <a:pt x="1813592" y="913470"/>
                </a:cubicBezTo>
                <a:cubicBezTo>
                  <a:pt x="1946892" y="957888"/>
                  <a:pt x="2074946" y="936991"/>
                  <a:pt x="2103669" y="921340"/>
                </a:cubicBezTo>
                <a:cubicBezTo>
                  <a:pt x="2132391" y="905690"/>
                  <a:pt x="2158581" y="943957"/>
                  <a:pt x="2226521" y="897322"/>
                </a:cubicBezTo>
                <a:cubicBezTo>
                  <a:pt x="2294460" y="850687"/>
                  <a:pt x="2366742" y="802876"/>
                  <a:pt x="2384202" y="703545"/>
                </a:cubicBezTo>
                <a:cubicBezTo>
                  <a:pt x="2401662" y="604214"/>
                  <a:pt x="2467837" y="578115"/>
                  <a:pt x="2502666" y="578115"/>
                </a:cubicBezTo>
                <a:cubicBezTo>
                  <a:pt x="2507913" y="520624"/>
                  <a:pt x="2595031" y="494480"/>
                  <a:pt x="2657769" y="504929"/>
                </a:cubicBezTo>
                <a:cubicBezTo>
                  <a:pt x="2718109" y="515015"/>
                  <a:pt x="2760537" y="562419"/>
                  <a:pt x="2760537" y="562419"/>
                </a:cubicBezTo>
                <a:cubicBezTo>
                  <a:pt x="2760537" y="562419"/>
                  <a:pt x="2793648" y="550207"/>
                  <a:pt x="2826758" y="558936"/>
                </a:cubicBezTo>
                <a:cubicBezTo>
                  <a:pt x="2821511" y="475301"/>
                  <a:pt x="2890988" y="302060"/>
                  <a:pt x="3075899" y="240091"/>
                </a:cubicBezTo>
                <a:cubicBezTo>
                  <a:pt x="3289036" y="168669"/>
                  <a:pt x="3446807" y="278449"/>
                  <a:pt x="3446807" y="278449"/>
                </a:cubicBezTo>
                <a:cubicBezTo>
                  <a:pt x="3457256" y="250540"/>
                  <a:pt x="3502534" y="264472"/>
                  <a:pt x="3502534" y="264472"/>
                </a:cubicBezTo>
                <a:cubicBezTo>
                  <a:pt x="3502534" y="264472"/>
                  <a:pt x="3627644" y="-11152"/>
                  <a:pt x="3911258" y="351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0" scaled="0"/>
          </a:gradFill>
          <a:ln w="4514" cap="flat">
            <a:noFill/>
            <a:miter/>
          </a:ln>
          <a:effectLst>
            <a:outerShdw blurRad="101600" dist="76200" dir="16200000" algn="r" rotWithShape="0">
              <a:schemeClr val="accent4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198140" y="5746512"/>
            <a:ext cx="2545165" cy="1111488"/>
          </a:xfrm>
          <a:custGeom>
            <a:avLst/>
            <a:gdLst>
              <a:gd name="connsiteX0" fmla="*/ 2291046 w 2545165"/>
              <a:gd name="connsiteY0" fmla="*/ 246 h 1111488"/>
              <a:gd name="connsiteX1" fmla="*/ 2545165 w 2545165"/>
              <a:gd name="connsiteY1" fmla="*/ 43531 h 1111488"/>
              <a:gd name="connsiteX2" fmla="*/ 2545165 w 2545165"/>
              <a:gd name="connsiteY2" fmla="*/ 1111488 h 1111488"/>
              <a:gd name="connsiteX3" fmla="*/ 0 w 2545165"/>
              <a:gd name="connsiteY3" fmla="*/ 1111488 h 1111488"/>
              <a:gd name="connsiteX4" fmla="*/ 59324 w 2545165"/>
              <a:gd name="connsiteY4" fmla="*/ 1097891 h 1111488"/>
              <a:gd name="connsiteX5" fmla="*/ 465051 w 2545165"/>
              <a:gd name="connsiteY5" fmla="*/ 885763 h 1111488"/>
              <a:gd name="connsiteX6" fmla="*/ 977310 w 2545165"/>
              <a:gd name="connsiteY6" fmla="*/ 610749 h 1111488"/>
              <a:gd name="connsiteX7" fmla="*/ 1345821 w 2545165"/>
              <a:gd name="connsiteY7" fmla="*/ 346816 h 1111488"/>
              <a:gd name="connsiteX8" fmla="*/ 1578407 w 2545165"/>
              <a:gd name="connsiteY8" fmla="*/ 448725 h 1111488"/>
              <a:gd name="connsiteX9" fmla="*/ 1703837 w 2545165"/>
              <a:gd name="connsiteY9" fmla="*/ 446102 h 1111488"/>
              <a:gd name="connsiteX10" fmla="*/ 2291046 w 2545165"/>
              <a:gd name="connsiteY10" fmla="*/ 246 h 1111488"/>
            </a:gdLst>
            <a:ahLst/>
            <a:cxnLst/>
            <a:rect l="l" t="t" r="r" b="b"/>
            <a:pathLst>
              <a:path w="2545165" h="1111488">
                <a:moveTo>
                  <a:pt x="2291046" y="246"/>
                </a:moveTo>
                <a:cubicBezTo>
                  <a:pt x="2368764" y="-1977"/>
                  <a:pt x="2453569" y="10718"/>
                  <a:pt x="2545165" y="43531"/>
                </a:cubicBezTo>
                <a:lnTo>
                  <a:pt x="2545165" y="1111488"/>
                </a:lnTo>
                <a:lnTo>
                  <a:pt x="0" y="1111488"/>
                </a:lnTo>
                <a:lnTo>
                  <a:pt x="59324" y="1097891"/>
                </a:lnTo>
                <a:cubicBezTo>
                  <a:pt x="279840" y="1039076"/>
                  <a:pt x="406259" y="954799"/>
                  <a:pt x="465051" y="885763"/>
                </a:cubicBezTo>
                <a:cubicBezTo>
                  <a:pt x="543439" y="793715"/>
                  <a:pt x="715956" y="480071"/>
                  <a:pt x="977310" y="610749"/>
                </a:cubicBezTo>
                <a:cubicBezTo>
                  <a:pt x="1024352" y="495767"/>
                  <a:pt x="1095865" y="334829"/>
                  <a:pt x="1345821" y="346816"/>
                </a:cubicBezTo>
                <a:cubicBezTo>
                  <a:pt x="1507844" y="354641"/>
                  <a:pt x="1578407" y="448725"/>
                  <a:pt x="1578407" y="448725"/>
                </a:cubicBezTo>
                <a:cubicBezTo>
                  <a:pt x="1635898" y="401683"/>
                  <a:pt x="1698636" y="427828"/>
                  <a:pt x="1703837" y="446102"/>
                </a:cubicBezTo>
                <a:cubicBezTo>
                  <a:pt x="1750548" y="299610"/>
                  <a:pt x="1954267" y="9877"/>
                  <a:pt x="2291046" y="246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1397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1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10354111" y="5056603"/>
            <a:ext cx="1837889" cy="1801397"/>
          </a:xfrm>
          <a:custGeom>
            <a:avLst/>
            <a:gdLst/>
            <a:ahLst/>
            <a:cxnLst/>
            <a:rect l="l" t="t" r="r" b="b"/>
            <a:pathLst>
              <a:path w="1841500" h="1803400">
                <a:moveTo>
                  <a:pt x="0" y="0"/>
                </a:moveTo>
                <a:lnTo>
                  <a:pt x="1837889" y="0"/>
                </a:lnTo>
                <a:lnTo>
                  <a:pt x="1837889" y="1801397"/>
                </a:lnTo>
                <a:lnTo>
                  <a:pt x="0" y="180139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2" name="标题 1"/>
          <p:cNvSpPr txBox="1"/>
          <p:nvPr/>
        </p:nvSpPr>
        <p:spPr>
          <a:xfrm>
            <a:off x="10532764" y="5262402"/>
            <a:ext cx="1659236" cy="1595598"/>
          </a:xfrm>
          <a:custGeom>
            <a:avLst/>
            <a:gdLst>
              <a:gd name="connsiteX0" fmla="*/ 1659236 w 1659236"/>
              <a:gd name="connsiteY0" fmla="*/ 0 h 1595598"/>
              <a:gd name="connsiteX1" fmla="*/ 1659236 w 1659236"/>
              <a:gd name="connsiteY1" fmla="*/ 1170334 h 1595598"/>
              <a:gd name="connsiteX2" fmla="*/ 836268 w 1659236"/>
              <a:gd name="connsiteY2" fmla="*/ 1595598 h 1595598"/>
              <a:gd name="connsiteX3" fmla="*/ 20922 w 1659236"/>
              <a:gd name="connsiteY3" fmla="*/ 1595598 h 1595598"/>
              <a:gd name="connsiteX4" fmla="*/ 6182 w 1659236"/>
              <a:gd name="connsiteY4" fmla="*/ 1516278 h 1595598"/>
              <a:gd name="connsiteX5" fmla="*/ 91467 w 1659236"/>
              <a:gd name="connsiteY5" fmla="*/ 1148597 h 1595598"/>
              <a:gd name="connsiteX6" fmla="*/ 400189 w 1659236"/>
              <a:gd name="connsiteY6" fmla="*/ 1035576 h 1595598"/>
              <a:gd name="connsiteX7" fmla="*/ 434634 w 1659236"/>
              <a:gd name="connsiteY7" fmla="*/ 1008000 h 1595598"/>
              <a:gd name="connsiteX8" fmla="*/ 577760 w 1659236"/>
              <a:gd name="connsiteY8" fmla="*/ 697895 h 1595598"/>
              <a:gd name="connsiteX9" fmla="*/ 752802 w 1659236"/>
              <a:gd name="connsiteY9" fmla="*/ 757149 h 1595598"/>
              <a:gd name="connsiteX10" fmla="*/ 806522 w 1659236"/>
              <a:gd name="connsiteY10" fmla="*/ 748800 h 1595598"/>
              <a:gd name="connsiteX11" fmla="*/ 947119 w 1659236"/>
              <a:gd name="connsiteY11" fmla="*/ 667696 h 1595598"/>
              <a:gd name="connsiteX12" fmla="*/ 915441 w 1659236"/>
              <a:gd name="connsiteY12" fmla="*/ 480249 h 1595598"/>
              <a:gd name="connsiteX13" fmla="*/ 1167628 w 1659236"/>
              <a:gd name="connsiteY13" fmla="*/ 110889 h 1595598"/>
              <a:gd name="connsiteX14" fmla="*/ 1454308 w 1659236"/>
              <a:gd name="connsiteY14" fmla="*/ 88848 h 1595598"/>
              <a:gd name="connsiteX15" fmla="*/ 1647354 w 1659236"/>
              <a:gd name="connsiteY15" fmla="*/ 37867 h 1595598"/>
            </a:gdLst>
            <a:ahLst/>
            <a:cxnLst/>
            <a:rect l="l" t="t" r="r" b="b"/>
            <a:pathLst>
              <a:path w="1659236" h="1595598">
                <a:moveTo>
                  <a:pt x="1659236" y="0"/>
                </a:moveTo>
                <a:lnTo>
                  <a:pt x="1659236" y="1170334"/>
                </a:lnTo>
                <a:lnTo>
                  <a:pt x="836268" y="1595598"/>
                </a:lnTo>
                <a:lnTo>
                  <a:pt x="20922" y="1595598"/>
                </a:lnTo>
                <a:lnTo>
                  <a:pt x="6182" y="1516278"/>
                </a:lnTo>
                <a:cubicBezTo>
                  <a:pt x="-10367" y="1390229"/>
                  <a:pt x="2550" y="1279879"/>
                  <a:pt x="91467" y="1148597"/>
                </a:cubicBezTo>
                <a:cubicBezTo>
                  <a:pt x="210023" y="973555"/>
                  <a:pt x="400189" y="1035576"/>
                  <a:pt x="400189" y="1035576"/>
                </a:cubicBezTo>
                <a:cubicBezTo>
                  <a:pt x="400189" y="1035576"/>
                  <a:pt x="411209" y="1009384"/>
                  <a:pt x="434634" y="1008000"/>
                </a:cubicBezTo>
                <a:cubicBezTo>
                  <a:pt x="415551" y="926896"/>
                  <a:pt x="411734" y="772511"/>
                  <a:pt x="577760" y="697895"/>
                </a:cubicBezTo>
                <a:cubicBezTo>
                  <a:pt x="685247" y="649662"/>
                  <a:pt x="752802" y="757149"/>
                  <a:pt x="752802" y="757149"/>
                </a:cubicBezTo>
                <a:cubicBezTo>
                  <a:pt x="759672" y="702046"/>
                  <a:pt x="796885" y="740403"/>
                  <a:pt x="806522" y="748800"/>
                </a:cubicBezTo>
                <a:cubicBezTo>
                  <a:pt x="816159" y="757197"/>
                  <a:pt x="897455" y="800707"/>
                  <a:pt x="947119" y="667696"/>
                </a:cubicBezTo>
                <a:cubicBezTo>
                  <a:pt x="981565" y="575380"/>
                  <a:pt x="936099" y="494037"/>
                  <a:pt x="915441" y="480249"/>
                </a:cubicBezTo>
                <a:cubicBezTo>
                  <a:pt x="843878" y="385166"/>
                  <a:pt x="915441" y="99869"/>
                  <a:pt x="1167628" y="110889"/>
                </a:cubicBezTo>
                <a:cubicBezTo>
                  <a:pt x="1184183" y="55786"/>
                  <a:pt x="1324780" y="-13153"/>
                  <a:pt x="1454308" y="88848"/>
                </a:cubicBezTo>
                <a:cubicBezTo>
                  <a:pt x="1559756" y="111605"/>
                  <a:pt x="1620227" y="84716"/>
                  <a:pt x="1647354" y="378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0740056" y="6069085"/>
            <a:ext cx="1451944" cy="788915"/>
          </a:xfrm>
          <a:custGeom>
            <a:avLst/>
            <a:gdLst>
              <a:gd name="connsiteX0" fmla="*/ 1451944 w 1451944"/>
              <a:gd name="connsiteY0" fmla="*/ 0 h 788915"/>
              <a:gd name="connsiteX1" fmla="*/ 1451944 w 1451944"/>
              <a:gd name="connsiteY1" fmla="*/ 788915 h 788915"/>
              <a:gd name="connsiteX2" fmla="*/ 0 w 1451944"/>
              <a:gd name="connsiteY2" fmla="*/ 788915 h 788915"/>
              <a:gd name="connsiteX3" fmla="*/ 52 w 1451944"/>
              <a:gd name="connsiteY3" fmla="*/ 788784 h 788915"/>
              <a:gd name="connsiteX4" fmla="*/ 81737 w 1451944"/>
              <a:gd name="connsiteY4" fmla="*/ 687849 h 788915"/>
              <a:gd name="connsiteX5" fmla="*/ 331634 w 1451944"/>
              <a:gd name="connsiteY5" fmla="*/ 630074 h 788915"/>
              <a:gd name="connsiteX6" fmla="*/ 486019 w 1451944"/>
              <a:gd name="connsiteY6" fmla="*/ 603309 h 788915"/>
              <a:gd name="connsiteX7" fmla="*/ 486019 w 1451944"/>
              <a:gd name="connsiteY7" fmla="*/ 491242 h 788915"/>
              <a:gd name="connsiteX8" fmla="*/ 549853 w 1451944"/>
              <a:gd name="connsiteY8" fmla="*/ 387381 h 788915"/>
              <a:gd name="connsiteX9" fmla="*/ 671271 w 1451944"/>
              <a:gd name="connsiteY9" fmla="*/ 431511 h 788915"/>
              <a:gd name="connsiteX10" fmla="*/ 977130 w 1451944"/>
              <a:gd name="connsiteY10" fmla="*/ 126892 h 788915"/>
              <a:gd name="connsiteX11" fmla="*/ 1245681 w 1451944"/>
              <a:gd name="connsiteY11" fmla="*/ 115872 h 788915"/>
              <a:gd name="connsiteX12" fmla="*/ 1387662 w 1451944"/>
              <a:gd name="connsiteY12" fmla="*/ 88296 h 788915"/>
              <a:gd name="connsiteX13" fmla="*/ 1430240 w 1451944"/>
              <a:gd name="connsiteY13" fmla="*/ 22050 h 788915"/>
            </a:gdLst>
            <a:ahLst/>
            <a:cxnLst/>
            <a:rect l="l" t="t" r="r" b="b"/>
            <a:pathLst>
              <a:path w="1451944" h="788915">
                <a:moveTo>
                  <a:pt x="1451944" y="0"/>
                </a:moveTo>
                <a:lnTo>
                  <a:pt x="1451944" y="788915"/>
                </a:lnTo>
                <a:lnTo>
                  <a:pt x="0" y="788915"/>
                </a:lnTo>
                <a:lnTo>
                  <a:pt x="52" y="788784"/>
                </a:lnTo>
                <a:cubicBezTo>
                  <a:pt x="19036" y="755798"/>
                  <a:pt x="45299" y="722080"/>
                  <a:pt x="81737" y="687849"/>
                </a:cubicBezTo>
                <a:cubicBezTo>
                  <a:pt x="203012" y="573921"/>
                  <a:pt x="331634" y="630074"/>
                  <a:pt x="331634" y="630074"/>
                </a:cubicBezTo>
                <a:cubicBezTo>
                  <a:pt x="331634" y="630074"/>
                  <a:pt x="425524" y="671676"/>
                  <a:pt x="486019" y="603309"/>
                </a:cubicBezTo>
                <a:cubicBezTo>
                  <a:pt x="545750" y="535850"/>
                  <a:pt x="486019" y="491242"/>
                  <a:pt x="486019" y="491242"/>
                </a:cubicBezTo>
                <a:cubicBezTo>
                  <a:pt x="486019" y="491242"/>
                  <a:pt x="480961" y="409422"/>
                  <a:pt x="549853" y="387381"/>
                </a:cubicBezTo>
                <a:cubicBezTo>
                  <a:pt x="618744" y="365339"/>
                  <a:pt x="671271" y="431511"/>
                  <a:pt x="671271" y="431511"/>
                </a:cubicBezTo>
                <a:cubicBezTo>
                  <a:pt x="664258" y="308805"/>
                  <a:pt x="777279" y="115872"/>
                  <a:pt x="977130" y="126892"/>
                </a:cubicBezTo>
                <a:cubicBezTo>
                  <a:pt x="1176981" y="137913"/>
                  <a:pt x="1245681" y="115872"/>
                  <a:pt x="1245681" y="115872"/>
                </a:cubicBezTo>
                <a:cubicBezTo>
                  <a:pt x="1245681" y="115872"/>
                  <a:pt x="1332511" y="190297"/>
                  <a:pt x="1387662" y="88296"/>
                </a:cubicBezTo>
                <a:cubicBezTo>
                  <a:pt x="1401450" y="62796"/>
                  <a:pt x="1415613" y="40743"/>
                  <a:pt x="1430240" y="2205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1677756" y="6604948"/>
            <a:ext cx="514244" cy="253052"/>
          </a:xfrm>
          <a:custGeom>
            <a:avLst/>
            <a:gdLst>
              <a:gd name="connsiteX0" fmla="*/ 321817 w 514244"/>
              <a:gd name="connsiteY0" fmla="*/ 368 h 253052"/>
              <a:gd name="connsiteX1" fmla="*/ 305310 w 514244"/>
              <a:gd name="connsiteY1" fmla="*/ 207137 h 253052"/>
              <a:gd name="connsiteX2" fmla="*/ 474020 w 514244"/>
              <a:gd name="connsiteY2" fmla="*/ 95682 h 253052"/>
              <a:gd name="connsiteX3" fmla="*/ 514244 w 514244"/>
              <a:gd name="connsiteY3" fmla="*/ 83820 h 253052"/>
              <a:gd name="connsiteX4" fmla="*/ 514244 w 514244"/>
              <a:gd name="connsiteY4" fmla="*/ 253052 h 253052"/>
              <a:gd name="connsiteX5" fmla="*/ 0 w 514244"/>
              <a:gd name="connsiteY5" fmla="*/ 253052 h 253052"/>
              <a:gd name="connsiteX6" fmla="*/ 6368 w 514244"/>
              <a:gd name="connsiteY6" fmla="*/ 251220 h 253052"/>
              <a:gd name="connsiteX7" fmla="*/ 126259 w 514244"/>
              <a:gd name="connsiteY7" fmla="*/ 123218 h 253052"/>
              <a:gd name="connsiteX8" fmla="*/ 149684 w 514244"/>
              <a:gd name="connsiteY8" fmla="*/ 207328 h 253052"/>
              <a:gd name="connsiteX9" fmla="*/ 321817 w 514244"/>
              <a:gd name="connsiteY9" fmla="*/ 368 h 253052"/>
            </a:gdLst>
            <a:ahLst/>
            <a:cxnLst/>
            <a:rect l="l" t="t" r="r" b="b"/>
            <a:pathLst>
              <a:path w="514244" h="253052">
                <a:moveTo>
                  <a:pt x="321817" y="368"/>
                </a:moveTo>
                <a:cubicBezTo>
                  <a:pt x="372817" y="-7885"/>
                  <a:pt x="346625" y="124411"/>
                  <a:pt x="305310" y="207137"/>
                </a:cubicBezTo>
                <a:cubicBezTo>
                  <a:pt x="359107" y="149243"/>
                  <a:pt x="419519" y="115387"/>
                  <a:pt x="474020" y="95682"/>
                </a:cubicBezTo>
                <a:lnTo>
                  <a:pt x="514244" y="83820"/>
                </a:lnTo>
                <a:lnTo>
                  <a:pt x="514244" y="253052"/>
                </a:lnTo>
                <a:lnTo>
                  <a:pt x="0" y="253052"/>
                </a:lnTo>
                <a:lnTo>
                  <a:pt x="6368" y="251220"/>
                </a:lnTo>
                <a:cubicBezTo>
                  <a:pt x="13238" y="226411"/>
                  <a:pt x="83513" y="125937"/>
                  <a:pt x="126259" y="123218"/>
                </a:cubicBezTo>
                <a:cubicBezTo>
                  <a:pt x="169006" y="120498"/>
                  <a:pt x="149684" y="207328"/>
                  <a:pt x="149684" y="207328"/>
                </a:cubicBezTo>
                <a:cubicBezTo>
                  <a:pt x="149684" y="207328"/>
                  <a:pt x="270816" y="8622"/>
                  <a:pt x="321817" y="36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5" name="图片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>
            <a:off x="4781763" y="607162"/>
            <a:ext cx="6441568" cy="625083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>
            <a:off x="7318808" y="2069356"/>
            <a:ext cx="1571814" cy="1327326"/>
          </a:xfrm>
          <a:custGeom>
            <a:avLst/>
            <a:gdLst>
              <a:gd name="connsiteX0" fmla="*/ 1571815 w 1571814"/>
              <a:gd name="connsiteY0" fmla="*/ 790289 h 1327326"/>
              <a:gd name="connsiteX1" fmla="*/ 640288 w 1571814"/>
              <a:gd name="connsiteY1" fmla="*/ 1063863 h 1327326"/>
              <a:gd name="connsiteX2" fmla="*/ 377952 w 1571814"/>
              <a:gd name="connsiteY2" fmla="*/ 678630 h 1327326"/>
              <a:gd name="connsiteX3" fmla="*/ 232534 w 1571814"/>
              <a:gd name="connsiteY3" fmla="*/ 559150 h 1327326"/>
              <a:gd name="connsiteX4" fmla="*/ 389235 w 1571814"/>
              <a:gd name="connsiteY4" fmla="*/ 237927 h 1327326"/>
              <a:gd name="connsiteX5" fmla="*/ 228354 w 1571814"/>
              <a:gd name="connsiteY5" fmla="*/ 0 h 1327326"/>
              <a:gd name="connsiteX6" fmla="*/ 1395 w 1571814"/>
              <a:gd name="connsiteY6" fmla="*/ 468258 h 1327326"/>
              <a:gd name="connsiteX7" fmla="*/ 197023 w 1571814"/>
              <a:gd name="connsiteY7" fmla="*/ 788581 h 1327326"/>
              <a:gd name="connsiteX8" fmla="*/ 306120 w 1571814"/>
              <a:gd name="connsiteY8" fmla="*/ 1219709 h 1327326"/>
              <a:gd name="connsiteX9" fmla="*/ 659347 w 1571814"/>
              <a:gd name="connsiteY9" fmla="*/ 1219709 h 1327326"/>
              <a:gd name="connsiteX10" fmla="*/ 951981 w 1571814"/>
              <a:gd name="connsiteY10" fmla="*/ 1325345 h 1327326"/>
              <a:gd name="connsiteX11" fmla="*/ 1199573 w 1571814"/>
              <a:gd name="connsiteY11" fmla="*/ 1223170 h 1327326"/>
              <a:gd name="connsiteX12" fmla="*/ 1255133 w 1571814"/>
              <a:gd name="connsiteY12" fmla="*/ 1308084 h 1327326"/>
              <a:gd name="connsiteX13" fmla="*/ 1571815 w 1571814"/>
              <a:gd name="connsiteY13" fmla="*/ 790289 h 1327326"/>
            </a:gdLst>
            <a:ahLst/>
            <a:cxnLst/>
            <a:rect l="l" t="t" r="r" b="b"/>
            <a:pathLst>
              <a:path w="1571814" h="1327326">
                <a:moveTo>
                  <a:pt x="1571815" y="790289"/>
                </a:moveTo>
                <a:cubicBezTo>
                  <a:pt x="1571815" y="790289"/>
                  <a:pt x="1177007" y="1334200"/>
                  <a:pt x="640288" y="1063863"/>
                </a:cubicBezTo>
                <a:cubicBezTo>
                  <a:pt x="484442" y="1039634"/>
                  <a:pt x="326033" y="862166"/>
                  <a:pt x="377952" y="678630"/>
                </a:cubicBezTo>
                <a:cubicBezTo>
                  <a:pt x="377952" y="678630"/>
                  <a:pt x="260224" y="692475"/>
                  <a:pt x="232534" y="559150"/>
                </a:cubicBezTo>
                <a:cubicBezTo>
                  <a:pt x="204844" y="425824"/>
                  <a:pt x="321673" y="262156"/>
                  <a:pt x="389235" y="237927"/>
                </a:cubicBezTo>
                <a:cubicBezTo>
                  <a:pt x="372783" y="173018"/>
                  <a:pt x="368782" y="67427"/>
                  <a:pt x="228354" y="0"/>
                </a:cubicBezTo>
                <a:cubicBezTo>
                  <a:pt x="78396" y="95117"/>
                  <a:pt x="-12495" y="198145"/>
                  <a:pt x="1395" y="468258"/>
                </a:cubicBezTo>
                <a:cubicBezTo>
                  <a:pt x="15285" y="738370"/>
                  <a:pt x="197023" y="788581"/>
                  <a:pt x="197023" y="788581"/>
                </a:cubicBezTo>
                <a:cubicBezTo>
                  <a:pt x="157196" y="991177"/>
                  <a:pt x="157196" y="1107151"/>
                  <a:pt x="306120" y="1219709"/>
                </a:cubicBezTo>
                <a:cubicBezTo>
                  <a:pt x="455044" y="1332267"/>
                  <a:pt x="659347" y="1219709"/>
                  <a:pt x="659347" y="1219709"/>
                </a:cubicBezTo>
                <a:cubicBezTo>
                  <a:pt x="659347" y="1219709"/>
                  <a:pt x="752846" y="1344404"/>
                  <a:pt x="951981" y="1325345"/>
                </a:cubicBezTo>
                <a:cubicBezTo>
                  <a:pt x="1151115" y="1306286"/>
                  <a:pt x="1199573" y="1223170"/>
                  <a:pt x="1199573" y="1223170"/>
                </a:cubicBezTo>
                <a:cubicBezTo>
                  <a:pt x="1199573" y="1223170"/>
                  <a:pt x="1170130" y="1327053"/>
                  <a:pt x="1255133" y="1308084"/>
                </a:cubicBezTo>
                <a:cubicBezTo>
                  <a:pt x="1340136" y="1289114"/>
                  <a:pt x="1507759" y="1140055"/>
                  <a:pt x="1571815" y="790289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48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7" name="图片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>
            <a:off x="7216410" y="1934503"/>
            <a:ext cx="642804" cy="979938"/>
          </a:xfrm>
          <a:custGeom>
            <a:avLst/>
            <a:gdLst/>
            <a:ahLst/>
            <a:cxnLst/>
            <a:rect l="l" t="t" r="r" b="b"/>
            <a:pathLst>
              <a:path w="647700" h="977900">
                <a:moveTo>
                  <a:pt x="0" y="0"/>
                </a:moveTo>
                <a:lnTo>
                  <a:pt x="642804" y="0"/>
                </a:lnTo>
                <a:lnTo>
                  <a:pt x="642804" y="979939"/>
                </a:lnTo>
                <a:lnTo>
                  <a:pt x="0" y="97993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8" name="标题 1"/>
          <p:cNvSpPr txBox="1"/>
          <p:nvPr/>
        </p:nvSpPr>
        <p:spPr>
          <a:xfrm>
            <a:off x="7396096" y="2092911"/>
            <a:ext cx="311946" cy="657341"/>
          </a:xfrm>
          <a:custGeom>
            <a:avLst/>
            <a:gdLst>
              <a:gd name="connsiteX0" fmla="*/ 213818 w 311946"/>
              <a:gd name="connsiteY0" fmla="*/ 15643 h 657341"/>
              <a:gd name="connsiteX1" fmla="*/ 208603 w 311946"/>
              <a:gd name="connsiteY1" fmla="*/ 11687 h 657341"/>
              <a:gd name="connsiteX2" fmla="*/ 194713 w 311946"/>
              <a:gd name="connsiteY2" fmla="*/ 1438 h 657341"/>
              <a:gd name="connsiteX3" fmla="*/ 192511 w 311946"/>
              <a:gd name="connsiteY3" fmla="*/ 0 h 657341"/>
              <a:gd name="connsiteX4" fmla="*/ 63455 w 311946"/>
              <a:gd name="connsiteY4" fmla="*/ 255953 h 657341"/>
              <a:gd name="connsiteX5" fmla="*/ 4614 w 311946"/>
              <a:gd name="connsiteY5" fmla="*/ 384109 h 657341"/>
              <a:gd name="connsiteX6" fmla="*/ 297921 w 311946"/>
              <a:gd name="connsiteY6" fmla="*/ 655255 h 657341"/>
              <a:gd name="connsiteX7" fmla="*/ 155246 w 311946"/>
              <a:gd name="connsiteY7" fmla="*/ 535595 h 657341"/>
              <a:gd name="connsiteX8" fmla="*/ 311946 w 311946"/>
              <a:gd name="connsiteY8" fmla="*/ 214373 h 657341"/>
              <a:gd name="connsiteX9" fmla="*/ 270321 w 311946"/>
              <a:gd name="connsiteY9" fmla="*/ 81811 h 657341"/>
              <a:gd name="connsiteX10" fmla="*/ 213818 w 311946"/>
              <a:gd name="connsiteY10" fmla="*/ 15643 h 657341"/>
            </a:gdLst>
            <a:ahLst/>
            <a:cxnLst/>
            <a:rect l="l" t="t" r="r" b="b"/>
            <a:pathLst>
              <a:path w="311946" h="657341">
                <a:moveTo>
                  <a:pt x="213818" y="15643"/>
                </a:moveTo>
                <a:cubicBezTo>
                  <a:pt x="212154" y="14295"/>
                  <a:pt x="210311" y="12991"/>
                  <a:pt x="208603" y="11687"/>
                </a:cubicBezTo>
                <a:cubicBezTo>
                  <a:pt x="204108" y="8136"/>
                  <a:pt x="199613" y="4720"/>
                  <a:pt x="194713" y="1438"/>
                </a:cubicBezTo>
                <a:cubicBezTo>
                  <a:pt x="194039" y="944"/>
                  <a:pt x="193230" y="494"/>
                  <a:pt x="192511" y="0"/>
                </a:cubicBezTo>
                <a:cubicBezTo>
                  <a:pt x="190937" y="1304"/>
                  <a:pt x="60039" y="107883"/>
                  <a:pt x="63455" y="255953"/>
                </a:cubicBezTo>
                <a:cubicBezTo>
                  <a:pt x="31585" y="230016"/>
                  <a:pt x="-14850" y="248985"/>
                  <a:pt x="4614" y="384109"/>
                </a:cubicBezTo>
                <a:cubicBezTo>
                  <a:pt x="21920" y="504444"/>
                  <a:pt x="108766" y="678360"/>
                  <a:pt x="297921" y="655255"/>
                </a:cubicBezTo>
                <a:cubicBezTo>
                  <a:pt x="280840" y="656379"/>
                  <a:pt x="180554" y="657458"/>
                  <a:pt x="155246" y="535595"/>
                </a:cubicBezTo>
                <a:cubicBezTo>
                  <a:pt x="127511" y="402269"/>
                  <a:pt x="244384" y="238602"/>
                  <a:pt x="311946" y="214373"/>
                </a:cubicBezTo>
                <a:cubicBezTo>
                  <a:pt x="302956" y="178412"/>
                  <a:pt x="297382" y="129550"/>
                  <a:pt x="270321" y="81811"/>
                </a:cubicBezTo>
                <a:cubicBezTo>
                  <a:pt x="255411" y="56685"/>
                  <a:pt x="236299" y="34304"/>
                  <a:pt x="213818" y="15643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50800" dir="108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8891472" y="5134795"/>
            <a:ext cx="937552" cy="1212063"/>
          </a:xfrm>
          <a:custGeom>
            <a:avLst/>
            <a:gdLst>
              <a:gd name="connsiteX0" fmla="*/ 465369 w 937552"/>
              <a:gd name="connsiteY0" fmla="*/ 1176094 h 1212063"/>
              <a:gd name="connsiteX1" fmla="*/ 280548 w 937552"/>
              <a:gd name="connsiteY1" fmla="*/ 813690 h 1212063"/>
              <a:gd name="connsiteX2" fmla="*/ 937553 w 937552"/>
              <a:gd name="connsiteY2" fmla="*/ 0 h 1212063"/>
              <a:gd name="connsiteX3" fmla="*/ 770192 w 937552"/>
              <a:gd name="connsiteY3" fmla="*/ 108061 h 1212063"/>
              <a:gd name="connsiteX4" fmla="*/ 522814 w 937552"/>
              <a:gd name="connsiteY4" fmla="*/ 54053 h 1212063"/>
              <a:gd name="connsiteX5" fmla="*/ 407878 w 937552"/>
              <a:gd name="connsiteY5" fmla="*/ 355438 h 1212063"/>
              <a:gd name="connsiteX6" fmla="*/ 364319 w 937552"/>
              <a:gd name="connsiteY6" fmla="*/ 214312 h 1212063"/>
              <a:gd name="connsiteX7" fmla="*/ 334828 w 937552"/>
              <a:gd name="connsiteY7" fmla="*/ 322373 h 1212063"/>
              <a:gd name="connsiteX8" fmla="*/ 106674 w 937552"/>
              <a:gd name="connsiteY8" fmla="*/ 400761 h 1212063"/>
              <a:gd name="connsiteX9" fmla="*/ 75011 w 937552"/>
              <a:gd name="connsiteY9" fmla="*/ 742268 h 1212063"/>
              <a:gd name="connsiteX10" fmla="*/ 115087 w 937552"/>
              <a:gd name="connsiteY10" fmla="*/ 1008009 h 1212063"/>
              <a:gd name="connsiteX11" fmla="*/ 106584 w 937552"/>
              <a:gd name="connsiteY11" fmla="*/ 1139501 h 1212063"/>
              <a:gd name="connsiteX12" fmla="*/ 465369 w 937552"/>
              <a:gd name="connsiteY12" fmla="*/ 1176094 h 1212063"/>
            </a:gdLst>
            <a:ahLst/>
            <a:cxnLst/>
            <a:rect l="l" t="t" r="r" b="b"/>
            <a:pathLst>
              <a:path w="937552" h="1212063">
                <a:moveTo>
                  <a:pt x="465369" y="1176094"/>
                </a:moveTo>
                <a:cubicBezTo>
                  <a:pt x="465369" y="1176094"/>
                  <a:pt x="64653" y="1193870"/>
                  <a:pt x="280548" y="813690"/>
                </a:cubicBezTo>
                <a:cubicBezTo>
                  <a:pt x="455644" y="505837"/>
                  <a:pt x="902678" y="376381"/>
                  <a:pt x="937553" y="0"/>
                </a:cubicBezTo>
                <a:cubicBezTo>
                  <a:pt x="937553" y="0"/>
                  <a:pt x="848716" y="125475"/>
                  <a:pt x="770192" y="108061"/>
                </a:cubicBezTo>
                <a:cubicBezTo>
                  <a:pt x="726633" y="1764"/>
                  <a:pt x="627347" y="-24380"/>
                  <a:pt x="522814" y="54053"/>
                </a:cubicBezTo>
                <a:cubicBezTo>
                  <a:pt x="418282" y="132486"/>
                  <a:pt x="407878" y="355438"/>
                  <a:pt x="407878" y="355438"/>
                </a:cubicBezTo>
                <a:cubicBezTo>
                  <a:pt x="407878" y="355438"/>
                  <a:pt x="414844" y="197124"/>
                  <a:pt x="364319" y="214312"/>
                </a:cubicBezTo>
                <a:cubicBezTo>
                  <a:pt x="313794" y="231501"/>
                  <a:pt x="334828" y="322373"/>
                  <a:pt x="334828" y="322373"/>
                </a:cubicBezTo>
                <a:cubicBezTo>
                  <a:pt x="334828" y="322373"/>
                  <a:pt x="234004" y="247468"/>
                  <a:pt x="106674" y="400761"/>
                </a:cubicBezTo>
                <a:cubicBezTo>
                  <a:pt x="-20656" y="554055"/>
                  <a:pt x="54204" y="710921"/>
                  <a:pt x="75011" y="742268"/>
                </a:cubicBezTo>
                <a:cubicBezTo>
                  <a:pt x="-5141" y="780580"/>
                  <a:pt x="-58063" y="920982"/>
                  <a:pt x="115087" y="1008009"/>
                </a:cubicBezTo>
                <a:cubicBezTo>
                  <a:pt x="68045" y="1028002"/>
                  <a:pt x="56285" y="1092459"/>
                  <a:pt x="106584" y="1139501"/>
                </a:cubicBezTo>
                <a:cubicBezTo>
                  <a:pt x="156882" y="1186543"/>
                  <a:pt x="303165" y="1254844"/>
                  <a:pt x="465369" y="1176094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139700" dist="76200" dir="16200000" algn="r" rotWithShape="0">
              <a:schemeClr val="accent4">
                <a:lumMod val="75000"/>
                <a:alpha val="2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9108387" y="5311755"/>
            <a:ext cx="659663" cy="816710"/>
          </a:xfrm>
          <a:custGeom>
            <a:avLst/>
            <a:gdLst>
              <a:gd name="connsiteX0" fmla="*/ 659664 w 659663"/>
              <a:gd name="connsiteY0" fmla="*/ 15595 h 816710"/>
              <a:gd name="connsiteX1" fmla="*/ 468827 w 659663"/>
              <a:gd name="connsiteY1" fmla="*/ 102170 h 816710"/>
              <a:gd name="connsiteX2" fmla="*/ 457519 w 659663"/>
              <a:gd name="connsiteY2" fmla="*/ 2659 h 816710"/>
              <a:gd name="connsiteX3" fmla="*/ 373884 w 659663"/>
              <a:gd name="connsiteY3" fmla="*/ 84620 h 816710"/>
              <a:gd name="connsiteX4" fmla="*/ 330505 w 659663"/>
              <a:gd name="connsiteY4" fmla="*/ 2885 h 816710"/>
              <a:gd name="connsiteX5" fmla="*/ 252072 w 659663"/>
              <a:gd name="connsiteY5" fmla="*/ 242889 h 816710"/>
              <a:gd name="connsiteX6" fmla="*/ 118410 w 659663"/>
              <a:gd name="connsiteY6" fmla="*/ 429067 h 816710"/>
              <a:gd name="connsiteX7" fmla="*/ 53048 w 659663"/>
              <a:gd name="connsiteY7" fmla="*/ 356695 h 816710"/>
              <a:gd name="connsiteX8" fmla="*/ 307 w 659663"/>
              <a:gd name="connsiteY8" fmla="*/ 816710 h 816710"/>
              <a:gd name="connsiteX9" fmla="*/ 307 w 659663"/>
              <a:gd name="connsiteY9" fmla="*/ 816710 h 816710"/>
              <a:gd name="connsiteX10" fmla="*/ 63633 w 659663"/>
              <a:gd name="connsiteY10" fmla="*/ 636775 h 816710"/>
              <a:gd name="connsiteX11" fmla="*/ 659664 w 659663"/>
              <a:gd name="connsiteY11" fmla="*/ 15595 h 816710"/>
            </a:gdLst>
            <a:ahLst/>
            <a:cxnLst/>
            <a:rect l="l" t="t" r="r" b="b"/>
            <a:pathLst>
              <a:path w="659663" h="816710">
                <a:moveTo>
                  <a:pt x="659664" y="15595"/>
                </a:moveTo>
                <a:cubicBezTo>
                  <a:pt x="553864" y="-13987"/>
                  <a:pt x="468827" y="102170"/>
                  <a:pt x="468827" y="102170"/>
                </a:cubicBezTo>
                <a:cubicBezTo>
                  <a:pt x="468827" y="102170"/>
                  <a:pt x="517633" y="22923"/>
                  <a:pt x="457519" y="2659"/>
                </a:cubicBezTo>
                <a:cubicBezTo>
                  <a:pt x="397405" y="-17606"/>
                  <a:pt x="373884" y="84620"/>
                  <a:pt x="373884" y="84620"/>
                </a:cubicBezTo>
                <a:cubicBezTo>
                  <a:pt x="373884" y="84620"/>
                  <a:pt x="373024" y="-598"/>
                  <a:pt x="330505" y="2885"/>
                </a:cubicBezTo>
                <a:cubicBezTo>
                  <a:pt x="287987" y="6368"/>
                  <a:pt x="275186" y="118771"/>
                  <a:pt x="252072" y="242889"/>
                </a:cubicBezTo>
                <a:cubicBezTo>
                  <a:pt x="228958" y="367008"/>
                  <a:pt x="164140" y="431057"/>
                  <a:pt x="118410" y="429067"/>
                </a:cubicBezTo>
                <a:cubicBezTo>
                  <a:pt x="118410" y="429067"/>
                  <a:pt x="102714" y="346110"/>
                  <a:pt x="53048" y="356695"/>
                </a:cubicBezTo>
                <a:cubicBezTo>
                  <a:pt x="-22716" y="372481"/>
                  <a:pt x="7137" y="719867"/>
                  <a:pt x="307" y="816710"/>
                </a:cubicBezTo>
                <a:lnTo>
                  <a:pt x="307" y="816710"/>
                </a:lnTo>
                <a:cubicBezTo>
                  <a:pt x="3066" y="769759"/>
                  <a:pt x="21521" y="710911"/>
                  <a:pt x="63633" y="636775"/>
                </a:cubicBezTo>
                <a:cubicBezTo>
                  <a:pt x="205121" y="388041"/>
                  <a:pt x="523966" y="255690"/>
                  <a:pt x="659664" y="15595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000" scaled="0"/>
          </a:gradFill>
          <a:ln w="4514" cap="flat">
            <a:noFill/>
            <a:miter/>
          </a:ln>
          <a:effectLst>
            <a:outerShdw blurRad="508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6182320" y="4776586"/>
            <a:ext cx="2104539" cy="948683"/>
          </a:xfrm>
          <a:custGeom>
            <a:avLst/>
            <a:gdLst>
              <a:gd name="connsiteX0" fmla="*/ 0 w 2104539"/>
              <a:gd name="connsiteY0" fmla="*/ 254196 h 948683"/>
              <a:gd name="connsiteX1" fmla="*/ 411210 w 2104539"/>
              <a:gd name="connsiteY1" fmla="*/ 128766 h 948683"/>
              <a:gd name="connsiteX2" fmla="*/ 902527 w 2104539"/>
              <a:gd name="connsiteY2" fmla="*/ 661923 h 948683"/>
              <a:gd name="connsiteX3" fmla="*/ 1041934 w 2104539"/>
              <a:gd name="connsiteY3" fmla="*/ 842853 h 948683"/>
              <a:gd name="connsiteX4" fmla="*/ 1369464 w 2104539"/>
              <a:gd name="connsiteY4" fmla="*/ 858911 h 948683"/>
              <a:gd name="connsiteX5" fmla="*/ 1756248 w 2104539"/>
              <a:gd name="connsiteY5" fmla="*/ 895097 h 948683"/>
              <a:gd name="connsiteX6" fmla="*/ 2104539 w 2104539"/>
              <a:gd name="connsiteY6" fmla="*/ 724389 h 948683"/>
              <a:gd name="connsiteX7" fmla="*/ 1379731 w 2104539"/>
              <a:gd name="connsiteY7" fmla="*/ 640754 h 948683"/>
              <a:gd name="connsiteX8" fmla="*/ 864079 w 2104539"/>
              <a:gd name="connsiteY8" fmla="*/ 187749 h 948683"/>
              <a:gd name="connsiteX9" fmla="*/ 189977 w 2104539"/>
              <a:gd name="connsiteY9" fmla="*/ 48613 h 948683"/>
              <a:gd name="connsiteX10" fmla="*/ 0 w 2104539"/>
              <a:gd name="connsiteY10" fmla="*/ 254196 h 948683"/>
            </a:gdLst>
            <a:ahLst/>
            <a:cxnLst/>
            <a:rect l="l" t="t" r="r" b="b"/>
            <a:pathLst>
              <a:path w="2104539" h="948683">
                <a:moveTo>
                  <a:pt x="0" y="254196"/>
                </a:moveTo>
                <a:cubicBezTo>
                  <a:pt x="0" y="254196"/>
                  <a:pt x="153339" y="45131"/>
                  <a:pt x="411210" y="128766"/>
                </a:cubicBezTo>
                <a:cubicBezTo>
                  <a:pt x="669081" y="212401"/>
                  <a:pt x="707393" y="871033"/>
                  <a:pt x="902527" y="661923"/>
                </a:cubicBezTo>
                <a:cubicBezTo>
                  <a:pt x="933873" y="836159"/>
                  <a:pt x="996611" y="881437"/>
                  <a:pt x="1041934" y="842853"/>
                </a:cubicBezTo>
                <a:cubicBezTo>
                  <a:pt x="1237068" y="1020572"/>
                  <a:pt x="1369464" y="937842"/>
                  <a:pt x="1369464" y="858911"/>
                </a:cubicBezTo>
                <a:cubicBezTo>
                  <a:pt x="1550666" y="985562"/>
                  <a:pt x="1756248" y="895097"/>
                  <a:pt x="1756248" y="895097"/>
                </a:cubicBezTo>
                <a:cubicBezTo>
                  <a:pt x="1756248" y="895097"/>
                  <a:pt x="2007153" y="909074"/>
                  <a:pt x="2104539" y="724389"/>
                </a:cubicBezTo>
                <a:cubicBezTo>
                  <a:pt x="2104539" y="724389"/>
                  <a:pt x="1721238" y="950869"/>
                  <a:pt x="1379731" y="640754"/>
                </a:cubicBezTo>
                <a:cubicBezTo>
                  <a:pt x="1125388" y="609362"/>
                  <a:pt x="1012126" y="355381"/>
                  <a:pt x="864079" y="187749"/>
                </a:cubicBezTo>
                <a:cubicBezTo>
                  <a:pt x="679485" y="-21090"/>
                  <a:pt x="369370" y="-36741"/>
                  <a:pt x="189977" y="48613"/>
                </a:cubicBezTo>
                <a:cubicBezTo>
                  <a:pt x="32115" y="123700"/>
                  <a:pt x="0" y="254196"/>
                  <a:pt x="0" y="25419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79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6635641" y="4925118"/>
            <a:ext cx="1302926" cy="800151"/>
          </a:xfrm>
          <a:custGeom>
            <a:avLst/>
            <a:gdLst>
              <a:gd name="connsiteX0" fmla="*/ 839473 w 1302926"/>
              <a:gd name="connsiteY0" fmla="*/ 565679 h 800151"/>
              <a:gd name="connsiteX1" fmla="*/ 632126 w 1302926"/>
              <a:gd name="connsiteY1" fmla="*/ 469831 h 800151"/>
              <a:gd name="connsiteX2" fmla="*/ 365570 w 1302926"/>
              <a:gd name="connsiteY2" fmla="*/ 274291 h 800151"/>
              <a:gd name="connsiteX3" fmla="*/ 0 w 1302926"/>
              <a:gd name="connsiteY3" fmla="*/ 0 h 800151"/>
              <a:gd name="connsiteX4" fmla="*/ 0 w 1302926"/>
              <a:gd name="connsiteY4" fmla="*/ 0 h 800151"/>
              <a:gd name="connsiteX5" fmla="*/ 449205 w 1302926"/>
              <a:gd name="connsiteY5" fmla="*/ 513390 h 800151"/>
              <a:gd name="connsiteX6" fmla="*/ 588612 w 1302926"/>
              <a:gd name="connsiteY6" fmla="*/ 694321 h 800151"/>
              <a:gd name="connsiteX7" fmla="*/ 916142 w 1302926"/>
              <a:gd name="connsiteY7" fmla="*/ 710379 h 800151"/>
              <a:gd name="connsiteX8" fmla="*/ 1302926 w 1302926"/>
              <a:gd name="connsiteY8" fmla="*/ 746565 h 800151"/>
              <a:gd name="connsiteX9" fmla="*/ 839473 w 1302926"/>
              <a:gd name="connsiteY9" fmla="*/ 565679 h 800151"/>
            </a:gdLst>
            <a:ahLst/>
            <a:cxnLst/>
            <a:rect l="l" t="t" r="r" b="b"/>
            <a:pathLst>
              <a:path w="1302926" h="800151">
                <a:moveTo>
                  <a:pt x="839473" y="565679"/>
                </a:moveTo>
                <a:cubicBezTo>
                  <a:pt x="755838" y="617923"/>
                  <a:pt x="656552" y="544782"/>
                  <a:pt x="632126" y="469831"/>
                </a:cubicBezTo>
                <a:cubicBezTo>
                  <a:pt x="550119" y="540168"/>
                  <a:pt x="428308" y="363580"/>
                  <a:pt x="365570" y="274291"/>
                </a:cubicBezTo>
                <a:cubicBezTo>
                  <a:pt x="302833" y="185001"/>
                  <a:pt x="175593" y="67351"/>
                  <a:pt x="0" y="0"/>
                </a:cubicBezTo>
                <a:lnTo>
                  <a:pt x="0" y="0"/>
                </a:lnTo>
                <a:cubicBezTo>
                  <a:pt x="220645" y="136422"/>
                  <a:pt x="265244" y="710514"/>
                  <a:pt x="449205" y="513390"/>
                </a:cubicBezTo>
                <a:cubicBezTo>
                  <a:pt x="480552" y="687626"/>
                  <a:pt x="543289" y="732904"/>
                  <a:pt x="588612" y="694321"/>
                </a:cubicBezTo>
                <a:cubicBezTo>
                  <a:pt x="783746" y="872040"/>
                  <a:pt x="916142" y="789310"/>
                  <a:pt x="916142" y="710379"/>
                </a:cubicBezTo>
                <a:cubicBezTo>
                  <a:pt x="1097344" y="837030"/>
                  <a:pt x="1302926" y="746565"/>
                  <a:pt x="1302926" y="746565"/>
                </a:cubicBezTo>
                <a:cubicBezTo>
                  <a:pt x="1049443" y="813419"/>
                  <a:pt x="839473" y="565679"/>
                  <a:pt x="839473" y="565679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5537152" y="3022624"/>
            <a:ext cx="6654848" cy="2344680"/>
          </a:xfrm>
          <a:custGeom>
            <a:avLst/>
            <a:gdLst>
              <a:gd name="connsiteX0" fmla="*/ 6650242 w 6654848"/>
              <a:gd name="connsiteY0" fmla="*/ 0 h 2344680"/>
              <a:gd name="connsiteX1" fmla="*/ 6654848 w 6654848"/>
              <a:gd name="connsiteY1" fmla="*/ 308 h 2344680"/>
              <a:gd name="connsiteX2" fmla="*/ 6654848 w 6654848"/>
              <a:gd name="connsiteY2" fmla="*/ 1887458 h 2344680"/>
              <a:gd name="connsiteX3" fmla="*/ 6629808 w 6654848"/>
              <a:gd name="connsiteY3" fmla="*/ 1884976 h 2344680"/>
              <a:gd name="connsiteX4" fmla="*/ 6239548 w 6654848"/>
              <a:gd name="connsiteY4" fmla="*/ 1634520 h 2344680"/>
              <a:gd name="connsiteX5" fmla="*/ 5749449 w 6654848"/>
              <a:gd name="connsiteY5" fmla="*/ 1795910 h 2344680"/>
              <a:gd name="connsiteX6" fmla="*/ 5185835 w 6654848"/>
              <a:gd name="connsiteY6" fmla="*/ 1798752 h 2344680"/>
              <a:gd name="connsiteX7" fmla="*/ 4896971 w 6654848"/>
              <a:gd name="connsiteY7" fmla="*/ 2042282 h 2344680"/>
              <a:gd name="connsiteX8" fmla="*/ 4483572 w 6654848"/>
              <a:gd name="connsiteY8" fmla="*/ 1985627 h 2344680"/>
              <a:gd name="connsiteX9" fmla="*/ 4370310 w 6654848"/>
              <a:gd name="connsiteY9" fmla="*/ 1592028 h 2344680"/>
              <a:gd name="connsiteX10" fmla="*/ 3550963 w 6654848"/>
              <a:gd name="connsiteY10" fmla="*/ 1993223 h 2344680"/>
              <a:gd name="connsiteX11" fmla="*/ 3205492 w 6654848"/>
              <a:gd name="connsiteY11" fmla="*/ 2076295 h 2344680"/>
              <a:gd name="connsiteX12" fmla="*/ 2956326 w 6654848"/>
              <a:gd name="connsiteY12" fmla="*/ 2285813 h 2344680"/>
              <a:gd name="connsiteX13" fmla="*/ 2356004 w 6654848"/>
              <a:gd name="connsiteY13" fmla="*/ 2249937 h 2344680"/>
              <a:gd name="connsiteX14" fmla="*/ 1938782 w 6654848"/>
              <a:gd name="connsiteY14" fmla="*/ 2057769 h 2344680"/>
              <a:gd name="connsiteX15" fmla="*/ 864633 w 6654848"/>
              <a:gd name="connsiteY15" fmla="*/ 1495087 h 2344680"/>
              <a:gd name="connsiteX16" fmla="*/ 94393 w 6654848"/>
              <a:gd name="connsiteY16" fmla="*/ 2142557 h 2344680"/>
              <a:gd name="connsiteX17" fmla="*/ 0 w 6654848"/>
              <a:gd name="connsiteY17" fmla="*/ 2155789 h 2344680"/>
              <a:gd name="connsiteX18" fmla="*/ 235983 w 6654848"/>
              <a:gd name="connsiteY18" fmla="*/ 1478718 h 2344680"/>
              <a:gd name="connsiteX19" fmla="*/ 536168 w 6654848"/>
              <a:gd name="connsiteY19" fmla="*/ 1419219 h 2344680"/>
              <a:gd name="connsiteX20" fmla="*/ 1402663 w 6654848"/>
              <a:gd name="connsiteY20" fmla="*/ 1320121 h 2344680"/>
              <a:gd name="connsiteX21" fmla="*/ 1413985 w 6654848"/>
              <a:gd name="connsiteY21" fmla="*/ 1405105 h 2344680"/>
              <a:gd name="connsiteX22" fmla="*/ 2110562 w 6654848"/>
              <a:gd name="connsiteY22" fmla="*/ 1566494 h 2344680"/>
              <a:gd name="connsiteX23" fmla="*/ 2756219 w 6654848"/>
              <a:gd name="connsiteY23" fmla="*/ 1317279 h 2344680"/>
              <a:gd name="connsiteX24" fmla="*/ 2770382 w 6654848"/>
              <a:gd name="connsiteY24" fmla="*/ 1356928 h 2344680"/>
              <a:gd name="connsiteX25" fmla="*/ 3130017 w 6654848"/>
              <a:gd name="connsiteY25" fmla="*/ 1790322 h 2344680"/>
              <a:gd name="connsiteX26" fmla="*/ 4007882 w 6654848"/>
              <a:gd name="connsiteY26" fmla="*/ 980483 h 2344680"/>
              <a:gd name="connsiteX27" fmla="*/ 4596883 w 6654848"/>
              <a:gd name="connsiteY27" fmla="*/ 1065417 h 2344680"/>
              <a:gd name="connsiteX28" fmla="*/ 5041452 w 6654848"/>
              <a:gd name="connsiteY28" fmla="*/ 1000283 h 2344680"/>
              <a:gd name="connsiteX29" fmla="*/ 5341638 w 6654848"/>
              <a:gd name="connsiteY29" fmla="*/ 513223 h 2344680"/>
              <a:gd name="connsiteX30" fmla="*/ 5950439 w 6654848"/>
              <a:gd name="connsiteY30" fmla="*/ 397118 h 2344680"/>
              <a:gd name="connsiteX31" fmla="*/ 6145841 w 6654848"/>
              <a:gd name="connsiteY31" fmla="*/ 264056 h 2344680"/>
              <a:gd name="connsiteX32" fmla="*/ 6145841 w 6654848"/>
              <a:gd name="connsiteY32" fmla="*/ 425446 h 2344680"/>
              <a:gd name="connsiteX33" fmla="*/ 6366974 w 6654848"/>
              <a:gd name="connsiteY33" fmla="*/ 235630 h 2344680"/>
              <a:gd name="connsiteX34" fmla="*/ 6650242 w 6654848"/>
              <a:gd name="connsiteY34" fmla="*/ 0 h 2344680"/>
            </a:gdLst>
            <a:ahLst/>
            <a:cxnLst/>
            <a:rect l="l" t="t" r="r" b="b"/>
            <a:pathLst>
              <a:path w="6654848" h="2344680">
                <a:moveTo>
                  <a:pt x="6650242" y="0"/>
                </a:moveTo>
                <a:lnTo>
                  <a:pt x="6654848" y="308"/>
                </a:lnTo>
                <a:lnTo>
                  <a:pt x="6654848" y="1887458"/>
                </a:lnTo>
                <a:lnTo>
                  <a:pt x="6629808" y="1884976"/>
                </a:lnTo>
                <a:cubicBezTo>
                  <a:pt x="6465634" y="1848494"/>
                  <a:pt x="6382020" y="1708881"/>
                  <a:pt x="6239548" y="1634520"/>
                </a:cubicBezTo>
                <a:cubicBezTo>
                  <a:pt x="6049585" y="1535373"/>
                  <a:pt x="5911182" y="1609035"/>
                  <a:pt x="5749449" y="1795910"/>
                </a:cubicBezTo>
                <a:cubicBezTo>
                  <a:pt x="5587716" y="1982784"/>
                  <a:pt x="5287776" y="1965827"/>
                  <a:pt x="5185835" y="1798752"/>
                </a:cubicBezTo>
                <a:cubicBezTo>
                  <a:pt x="5137708" y="2025276"/>
                  <a:pt x="4993275" y="2079089"/>
                  <a:pt x="4896971" y="2042282"/>
                </a:cubicBezTo>
                <a:cubicBezTo>
                  <a:pt x="4585513" y="2200829"/>
                  <a:pt x="4483572" y="1985627"/>
                  <a:pt x="4483572" y="1985627"/>
                </a:cubicBezTo>
                <a:cubicBezTo>
                  <a:pt x="4483572" y="1985627"/>
                  <a:pt x="4664811" y="1671130"/>
                  <a:pt x="4370310" y="1592028"/>
                </a:cubicBezTo>
                <a:cubicBezTo>
                  <a:pt x="4075810" y="1512926"/>
                  <a:pt x="3705736" y="1768611"/>
                  <a:pt x="3550963" y="1993223"/>
                </a:cubicBezTo>
                <a:cubicBezTo>
                  <a:pt x="3396190" y="2217836"/>
                  <a:pt x="3205492" y="2076295"/>
                  <a:pt x="3205492" y="2076295"/>
                </a:cubicBezTo>
                <a:cubicBezTo>
                  <a:pt x="3205492" y="2076295"/>
                  <a:pt x="3182899" y="2185734"/>
                  <a:pt x="2956326" y="2285813"/>
                </a:cubicBezTo>
                <a:cubicBezTo>
                  <a:pt x="2729753" y="2385891"/>
                  <a:pt x="2507003" y="2347957"/>
                  <a:pt x="2356004" y="2249937"/>
                </a:cubicBezTo>
                <a:cubicBezTo>
                  <a:pt x="2221962" y="2302819"/>
                  <a:pt x="2029402" y="2183823"/>
                  <a:pt x="1938782" y="2057769"/>
                </a:cubicBezTo>
                <a:cubicBezTo>
                  <a:pt x="1848163" y="1931716"/>
                  <a:pt x="1570669" y="1487588"/>
                  <a:pt x="864633" y="1495087"/>
                </a:cubicBezTo>
                <a:cubicBezTo>
                  <a:pt x="158596" y="1502585"/>
                  <a:pt x="94393" y="2142557"/>
                  <a:pt x="94393" y="2142557"/>
                </a:cubicBezTo>
                <a:lnTo>
                  <a:pt x="0" y="2155789"/>
                </a:lnTo>
                <a:cubicBezTo>
                  <a:pt x="0" y="2155789"/>
                  <a:pt x="15095" y="1750722"/>
                  <a:pt x="235983" y="1478718"/>
                </a:cubicBezTo>
                <a:cubicBezTo>
                  <a:pt x="418545" y="1253860"/>
                  <a:pt x="527641" y="1356928"/>
                  <a:pt x="536168" y="1419219"/>
                </a:cubicBezTo>
                <a:cubicBezTo>
                  <a:pt x="890118" y="1232345"/>
                  <a:pt x="1289401" y="1283315"/>
                  <a:pt x="1402663" y="1320121"/>
                </a:cubicBezTo>
                <a:cubicBezTo>
                  <a:pt x="1515925" y="1356928"/>
                  <a:pt x="1413985" y="1405105"/>
                  <a:pt x="1413985" y="1405105"/>
                </a:cubicBezTo>
                <a:cubicBezTo>
                  <a:pt x="1646193" y="1543852"/>
                  <a:pt x="1954858" y="1574973"/>
                  <a:pt x="2110562" y="1566494"/>
                </a:cubicBezTo>
                <a:cubicBezTo>
                  <a:pt x="2328607" y="1736412"/>
                  <a:pt x="2580665" y="1416426"/>
                  <a:pt x="2756219" y="1317279"/>
                </a:cubicBezTo>
                <a:cubicBezTo>
                  <a:pt x="2769187" y="1325914"/>
                  <a:pt x="2774945" y="1342034"/>
                  <a:pt x="2770382" y="1356928"/>
                </a:cubicBezTo>
                <a:cubicBezTo>
                  <a:pt x="2642957" y="1592175"/>
                  <a:pt x="2739261" y="1827129"/>
                  <a:pt x="3130017" y="1790322"/>
                </a:cubicBezTo>
                <a:cubicBezTo>
                  <a:pt x="3520773" y="1753516"/>
                  <a:pt x="3682261" y="1263662"/>
                  <a:pt x="4007882" y="980483"/>
                </a:cubicBezTo>
                <a:cubicBezTo>
                  <a:pt x="4333504" y="697304"/>
                  <a:pt x="4588404" y="926670"/>
                  <a:pt x="4596883" y="1065417"/>
                </a:cubicBezTo>
                <a:cubicBezTo>
                  <a:pt x="4795079" y="818946"/>
                  <a:pt x="4984846" y="830415"/>
                  <a:pt x="5041452" y="1000283"/>
                </a:cubicBezTo>
                <a:cubicBezTo>
                  <a:pt x="5041452" y="1000283"/>
                  <a:pt x="5112271" y="802038"/>
                  <a:pt x="5341638" y="513223"/>
                </a:cubicBezTo>
                <a:cubicBezTo>
                  <a:pt x="5571004" y="224407"/>
                  <a:pt x="5905153" y="312184"/>
                  <a:pt x="5950439" y="397118"/>
                </a:cubicBezTo>
                <a:cubicBezTo>
                  <a:pt x="5950439" y="397118"/>
                  <a:pt x="6097714" y="258420"/>
                  <a:pt x="6145841" y="264056"/>
                </a:cubicBezTo>
                <a:cubicBezTo>
                  <a:pt x="6193968" y="269692"/>
                  <a:pt x="6202448" y="354676"/>
                  <a:pt x="6145841" y="425446"/>
                </a:cubicBezTo>
                <a:cubicBezTo>
                  <a:pt x="6145841" y="425446"/>
                  <a:pt x="6298997" y="365801"/>
                  <a:pt x="6366974" y="235630"/>
                </a:cubicBezTo>
                <a:cubicBezTo>
                  <a:pt x="6417956" y="138003"/>
                  <a:pt x="6499208" y="10078"/>
                  <a:pt x="6650242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</a:gradFill>
          <a:ln w="490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8939370" y="3927653"/>
            <a:ext cx="3252630" cy="1207143"/>
          </a:xfrm>
          <a:custGeom>
            <a:avLst/>
            <a:gdLst>
              <a:gd name="connsiteX0" fmla="*/ 3252630 w 3252630"/>
              <a:gd name="connsiteY0" fmla="*/ 0 h 1207143"/>
              <a:gd name="connsiteX1" fmla="*/ 3252630 w 3252630"/>
              <a:gd name="connsiteY1" fmla="*/ 982578 h 1207143"/>
              <a:gd name="connsiteX2" fmla="*/ 3227590 w 3252630"/>
              <a:gd name="connsiteY2" fmla="*/ 980096 h 1207143"/>
              <a:gd name="connsiteX3" fmla="*/ 2837330 w 3252630"/>
              <a:gd name="connsiteY3" fmla="*/ 729639 h 1207143"/>
              <a:gd name="connsiteX4" fmla="*/ 2347231 w 3252630"/>
              <a:gd name="connsiteY4" fmla="*/ 891029 h 1207143"/>
              <a:gd name="connsiteX5" fmla="*/ 1783617 w 3252630"/>
              <a:gd name="connsiteY5" fmla="*/ 893871 h 1207143"/>
              <a:gd name="connsiteX6" fmla="*/ 1494753 w 3252630"/>
              <a:gd name="connsiteY6" fmla="*/ 1137402 h 1207143"/>
              <a:gd name="connsiteX7" fmla="*/ 1081354 w 3252630"/>
              <a:gd name="connsiteY7" fmla="*/ 1080746 h 1207143"/>
              <a:gd name="connsiteX8" fmla="*/ 968092 w 3252630"/>
              <a:gd name="connsiteY8" fmla="*/ 687148 h 1207143"/>
              <a:gd name="connsiteX9" fmla="*/ 148500 w 3252630"/>
              <a:gd name="connsiteY9" fmla="*/ 1088441 h 1207143"/>
              <a:gd name="connsiteX10" fmla="*/ 0 w 3252630"/>
              <a:gd name="connsiteY10" fmla="*/ 1207143 h 1207143"/>
              <a:gd name="connsiteX11" fmla="*/ 191923 w 3252630"/>
              <a:gd name="connsiteY11" fmla="*/ 868484 h 1207143"/>
              <a:gd name="connsiteX12" fmla="*/ 833952 w 3252630"/>
              <a:gd name="connsiteY12" fmla="*/ 259732 h 1207143"/>
              <a:gd name="connsiteX13" fmla="*/ 833952 w 3252630"/>
              <a:gd name="connsiteY13" fmla="*/ 375739 h 1207143"/>
              <a:gd name="connsiteX14" fmla="*/ 1277541 w 3252630"/>
              <a:gd name="connsiteY14" fmla="*/ 344617 h 1207143"/>
              <a:gd name="connsiteX15" fmla="*/ 1463484 w 3252630"/>
              <a:gd name="connsiteY15" fmla="*/ 562662 h 1207143"/>
              <a:gd name="connsiteX16" fmla="*/ 1587921 w 3252630"/>
              <a:gd name="connsiteY16" fmla="*/ 568299 h 1207143"/>
              <a:gd name="connsiteX17" fmla="*/ 1983087 w 3252630"/>
              <a:gd name="connsiteY17" fmla="*/ 170436 h 1207143"/>
              <a:gd name="connsiteX18" fmla="*/ 2097770 w 3252630"/>
              <a:gd name="connsiteY18" fmla="*/ 439452 h 1207143"/>
              <a:gd name="connsiteX19" fmla="*/ 2422020 w 3252630"/>
              <a:gd name="connsiteY19" fmla="*/ 118045 h 1207143"/>
              <a:gd name="connsiteX20" fmla="*/ 2508375 w 3252630"/>
              <a:gd name="connsiteY20" fmla="*/ 231356 h 1207143"/>
              <a:gd name="connsiteX21" fmla="*/ 3185643 w 3252630"/>
              <a:gd name="connsiteY21" fmla="*/ 86776 h 1207143"/>
              <a:gd name="connsiteX22" fmla="*/ 3224837 w 3252630"/>
              <a:gd name="connsiteY22" fmla="*/ 26109 h 1207143"/>
            </a:gdLst>
            <a:ahLst/>
            <a:cxnLst/>
            <a:rect l="l" t="t" r="r" b="b"/>
            <a:pathLst>
              <a:path w="3252630" h="1207143">
                <a:moveTo>
                  <a:pt x="3252630" y="0"/>
                </a:moveTo>
                <a:lnTo>
                  <a:pt x="3252630" y="982578"/>
                </a:lnTo>
                <a:lnTo>
                  <a:pt x="3227590" y="980096"/>
                </a:lnTo>
                <a:cubicBezTo>
                  <a:pt x="3063416" y="943614"/>
                  <a:pt x="2979801" y="803999"/>
                  <a:pt x="2837330" y="729639"/>
                </a:cubicBezTo>
                <a:cubicBezTo>
                  <a:pt x="2647367" y="630492"/>
                  <a:pt x="2508964" y="704154"/>
                  <a:pt x="2347231" y="891029"/>
                </a:cubicBezTo>
                <a:cubicBezTo>
                  <a:pt x="2185498" y="1077904"/>
                  <a:pt x="1885558" y="1060946"/>
                  <a:pt x="1783617" y="893871"/>
                </a:cubicBezTo>
                <a:cubicBezTo>
                  <a:pt x="1735490" y="1120395"/>
                  <a:pt x="1591057" y="1174208"/>
                  <a:pt x="1494753" y="1137402"/>
                </a:cubicBezTo>
                <a:cubicBezTo>
                  <a:pt x="1183295" y="1295949"/>
                  <a:pt x="1081354" y="1080746"/>
                  <a:pt x="1081354" y="1080746"/>
                </a:cubicBezTo>
                <a:cubicBezTo>
                  <a:pt x="1081354" y="1080746"/>
                  <a:pt x="1262593" y="766446"/>
                  <a:pt x="968092" y="687148"/>
                </a:cubicBezTo>
                <a:cubicBezTo>
                  <a:pt x="673592" y="607801"/>
                  <a:pt x="303567" y="863583"/>
                  <a:pt x="148500" y="1088441"/>
                </a:cubicBezTo>
                <a:cubicBezTo>
                  <a:pt x="100176" y="1158525"/>
                  <a:pt x="48422" y="1192930"/>
                  <a:pt x="0" y="1207143"/>
                </a:cubicBezTo>
                <a:cubicBezTo>
                  <a:pt x="101303" y="1097850"/>
                  <a:pt x="89247" y="1015514"/>
                  <a:pt x="191923" y="868484"/>
                </a:cubicBezTo>
                <a:cubicBezTo>
                  <a:pt x="461036" y="483365"/>
                  <a:pt x="695745" y="248019"/>
                  <a:pt x="833952" y="259732"/>
                </a:cubicBezTo>
                <a:cubicBezTo>
                  <a:pt x="922611" y="267231"/>
                  <a:pt x="833952" y="375739"/>
                  <a:pt x="833952" y="375739"/>
                </a:cubicBezTo>
                <a:cubicBezTo>
                  <a:pt x="833952" y="375739"/>
                  <a:pt x="1050037" y="268897"/>
                  <a:pt x="1277541" y="344617"/>
                </a:cubicBezTo>
                <a:cubicBezTo>
                  <a:pt x="1464710" y="406909"/>
                  <a:pt x="1463484" y="562662"/>
                  <a:pt x="1463484" y="562662"/>
                </a:cubicBezTo>
                <a:cubicBezTo>
                  <a:pt x="1463484" y="562662"/>
                  <a:pt x="1565082" y="500371"/>
                  <a:pt x="1587921" y="568299"/>
                </a:cubicBezTo>
                <a:cubicBezTo>
                  <a:pt x="1740979" y="409752"/>
                  <a:pt x="1864141" y="159115"/>
                  <a:pt x="1983087" y="170436"/>
                </a:cubicBezTo>
                <a:cubicBezTo>
                  <a:pt x="2102034" y="181758"/>
                  <a:pt x="2109092" y="361575"/>
                  <a:pt x="2097770" y="439452"/>
                </a:cubicBezTo>
                <a:cubicBezTo>
                  <a:pt x="2179911" y="272377"/>
                  <a:pt x="2322922" y="103881"/>
                  <a:pt x="2422020" y="118045"/>
                </a:cubicBezTo>
                <a:cubicBezTo>
                  <a:pt x="2521118" y="132209"/>
                  <a:pt x="2508375" y="231356"/>
                  <a:pt x="2508375" y="231356"/>
                </a:cubicBezTo>
                <a:cubicBezTo>
                  <a:pt x="2508375" y="231356"/>
                  <a:pt x="2805865" y="-156754"/>
                  <a:pt x="3185643" y="86776"/>
                </a:cubicBezTo>
                <a:cubicBezTo>
                  <a:pt x="3195494" y="65212"/>
                  <a:pt x="3208797" y="44959"/>
                  <a:pt x="3224837" y="26109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127000" dir="162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8946154" y="0"/>
            <a:ext cx="2909340" cy="2273442"/>
          </a:xfrm>
          <a:custGeom>
            <a:avLst/>
            <a:gdLst>
              <a:gd name="connsiteX0" fmla="*/ 1311096 w 2909340"/>
              <a:gd name="connsiteY0" fmla="*/ 0 h 2273442"/>
              <a:gd name="connsiteX1" fmla="*/ 2909340 w 2909340"/>
              <a:gd name="connsiteY1" fmla="*/ 0 h 2273442"/>
              <a:gd name="connsiteX2" fmla="*/ 2875203 w 2909340"/>
              <a:gd name="connsiteY2" fmla="*/ 27422 h 2273442"/>
              <a:gd name="connsiteX3" fmla="*/ 1992200 w 2909340"/>
              <a:gd name="connsiteY3" fmla="*/ 309395 h 2273442"/>
              <a:gd name="connsiteX4" fmla="*/ 1745727 w 2909340"/>
              <a:gd name="connsiteY4" fmla="*/ 920714 h 2273442"/>
              <a:gd name="connsiteX5" fmla="*/ 1359757 w 2909340"/>
              <a:gd name="connsiteY5" fmla="*/ 1169087 h 2273442"/>
              <a:gd name="connsiteX6" fmla="*/ 1157251 w 2909340"/>
              <a:gd name="connsiteY6" fmla="*/ 1446136 h 2273442"/>
              <a:gd name="connsiteX7" fmla="*/ 973832 w 2909340"/>
              <a:gd name="connsiteY7" fmla="*/ 1308584 h 2273442"/>
              <a:gd name="connsiteX8" fmla="*/ 826690 w 2909340"/>
              <a:gd name="connsiteY8" fmla="*/ 1534023 h 2273442"/>
              <a:gd name="connsiteX9" fmla="*/ 721615 w 2909340"/>
              <a:gd name="connsiteY9" fmla="*/ 1547367 h 2273442"/>
              <a:gd name="connsiteX10" fmla="*/ 308912 w 2909340"/>
              <a:gd name="connsiteY10" fmla="*/ 1788141 h 2273442"/>
              <a:gd name="connsiteX11" fmla="*/ 93017 w 2909340"/>
              <a:gd name="connsiteY11" fmla="*/ 2273442 h 2273442"/>
              <a:gd name="connsiteX12" fmla="*/ 3230 w 2909340"/>
              <a:gd name="connsiteY12" fmla="*/ 1822563 h 2273442"/>
              <a:gd name="connsiteX13" fmla="*/ 68229 w 2909340"/>
              <a:gd name="connsiteY13" fmla="*/ 1818718 h 2273442"/>
              <a:gd name="connsiteX14" fmla="*/ 379656 w 2909340"/>
              <a:gd name="connsiteY14" fmla="*/ 1581789 h 2273442"/>
              <a:gd name="connsiteX15" fmla="*/ 333790 w 2909340"/>
              <a:gd name="connsiteY15" fmla="*/ 1423203 h 2273442"/>
              <a:gd name="connsiteX16" fmla="*/ 799867 w 2909340"/>
              <a:gd name="connsiteY16" fmla="*/ 1146425 h 2273442"/>
              <a:gd name="connsiteX17" fmla="*/ 975641 w 2909340"/>
              <a:gd name="connsiteY17" fmla="*/ 603633 h 2273442"/>
              <a:gd name="connsiteX18" fmla="*/ 1247037 w 2909340"/>
              <a:gd name="connsiteY18" fmla="*/ 278818 h 2273442"/>
              <a:gd name="connsiteX19" fmla="*/ 1305910 w 2909340"/>
              <a:gd name="connsiteY19" fmla="*/ 15474 h 2273442"/>
            </a:gdLst>
            <a:ahLst/>
            <a:cxnLst/>
            <a:rect l="l" t="t" r="r" b="b"/>
            <a:pathLst>
              <a:path w="2909340" h="2273442">
                <a:moveTo>
                  <a:pt x="1311096" y="0"/>
                </a:moveTo>
                <a:lnTo>
                  <a:pt x="2909340" y="0"/>
                </a:lnTo>
                <a:lnTo>
                  <a:pt x="2875203" y="27422"/>
                </a:lnTo>
                <a:cubicBezTo>
                  <a:pt x="2632057" y="171879"/>
                  <a:pt x="2199473" y="145540"/>
                  <a:pt x="1992200" y="309395"/>
                </a:cubicBezTo>
                <a:cubicBezTo>
                  <a:pt x="1855417" y="417365"/>
                  <a:pt x="1804982" y="670442"/>
                  <a:pt x="1745727" y="920714"/>
                </a:cubicBezTo>
                <a:cubicBezTo>
                  <a:pt x="1686473" y="1170986"/>
                  <a:pt x="1487766" y="1220652"/>
                  <a:pt x="1359757" y="1169087"/>
                </a:cubicBezTo>
                <a:cubicBezTo>
                  <a:pt x="1352113" y="1276107"/>
                  <a:pt x="1290913" y="1411805"/>
                  <a:pt x="1157251" y="1446136"/>
                </a:cubicBezTo>
                <a:cubicBezTo>
                  <a:pt x="1023588" y="1480468"/>
                  <a:pt x="1065564" y="1314329"/>
                  <a:pt x="973832" y="1308584"/>
                </a:cubicBezTo>
                <a:cubicBezTo>
                  <a:pt x="882100" y="1302839"/>
                  <a:pt x="855323" y="1480513"/>
                  <a:pt x="826690" y="1534023"/>
                </a:cubicBezTo>
                <a:cubicBezTo>
                  <a:pt x="798058" y="1587534"/>
                  <a:pt x="750292" y="1602822"/>
                  <a:pt x="721615" y="1547367"/>
                </a:cubicBezTo>
                <a:cubicBezTo>
                  <a:pt x="706326" y="1666012"/>
                  <a:pt x="627983" y="1679220"/>
                  <a:pt x="308912" y="1788141"/>
                </a:cubicBezTo>
                <a:cubicBezTo>
                  <a:pt x="-10159" y="1897061"/>
                  <a:pt x="93017" y="2273442"/>
                  <a:pt x="93017" y="2273442"/>
                </a:cubicBezTo>
                <a:cubicBezTo>
                  <a:pt x="-12059" y="2107212"/>
                  <a:pt x="-2650" y="1891361"/>
                  <a:pt x="3230" y="1822563"/>
                </a:cubicBezTo>
                <a:cubicBezTo>
                  <a:pt x="9110" y="1753764"/>
                  <a:pt x="50996" y="1791985"/>
                  <a:pt x="68229" y="1818718"/>
                </a:cubicBezTo>
                <a:cubicBezTo>
                  <a:pt x="119794" y="1646789"/>
                  <a:pt x="379656" y="1581789"/>
                  <a:pt x="379656" y="1581789"/>
                </a:cubicBezTo>
                <a:cubicBezTo>
                  <a:pt x="379656" y="1581789"/>
                  <a:pt x="326146" y="1553112"/>
                  <a:pt x="333790" y="1423203"/>
                </a:cubicBezTo>
                <a:cubicBezTo>
                  <a:pt x="341434" y="1293295"/>
                  <a:pt x="463608" y="1238292"/>
                  <a:pt x="799867" y="1146425"/>
                </a:cubicBezTo>
                <a:cubicBezTo>
                  <a:pt x="1136127" y="1054557"/>
                  <a:pt x="983195" y="878693"/>
                  <a:pt x="975641" y="603633"/>
                </a:cubicBezTo>
                <a:cubicBezTo>
                  <a:pt x="968088" y="328574"/>
                  <a:pt x="1067464" y="255885"/>
                  <a:pt x="1247037" y="278818"/>
                </a:cubicBezTo>
                <a:cubicBezTo>
                  <a:pt x="1256565" y="180917"/>
                  <a:pt x="1285528" y="78511"/>
                  <a:pt x="1305910" y="154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451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10351596" y="0"/>
            <a:ext cx="1503898" cy="1187459"/>
          </a:xfrm>
          <a:custGeom>
            <a:avLst/>
            <a:gdLst>
              <a:gd name="connsiteX0" fmla="*/ 380436 w 1503898"/>
              <a:gd name="connsiteY0" fmla="*/ 0 h 1187459"/>
              <a:gd name="connsiteX1" fmla="*/ 1503898 w 1503898"/>
              <a:gd name="connsiteY1" fmla="*/ 0 h 1187459"/>
              <a:gd name="connsiteX2" fmla="*/ 1469761 w 1503898"/>
              <a:gd name="connsiteY2" fmla="*/ 27422 h 1187459"/>
              <a:gd name="connsiteX3" fmla="*/ 586758 w 1503898"/>
              <a:gd name="connsiteY3" fmla="*/ 309395 h 1187459"/>
              <a:gd name="connsiteX4" fmla="*/ 340285 w 1503898"/>
              <a:gd name="connsiteY4" fmla="*/ 920714 h 1187459"/>
              <a:gd name="connsiteX5" fmla="*/ 33472 w 1503898"/>
              <a:gd name="connsiteY5" fmla="*/ 1186908 h 1187459"/>
              <a:gd name="connsiteX6" fmla="*/ 1131 w 1503898"/>
              <a:gd name="connsiteY6" fmla="*/ 1182656 h 1187459"/>
              <a:gd name="connsiteX7" fmla="*/ 0 w 1503898"/>
              <a:gd name="connsiteY7" fmla="*/ 1182385 h 1187459"/>
              <a:gd name="connsiteX8" fmla="*/ 202009 w 1503898"/>
              <a:gd name="connsiteY8" fmla="*/ 901671 h 1187459"/>
              <a:gd name="connsiteX9" fmla="*/ 214177 w 1503898"/>
              <a:gd name="connsiteY9" fmla="*/ 141265 h 1187459"/>
              <a:gd name="connsiteX10" fmla="*/ 342185 w 1503898"/>
              <a:gd name="connsiteY10" fmla="*/ 200475 h 1187459"/>
              <a:gd name="connsiteX11" fmla="*/ 372317 w 1503898"/>
              <a:gd name="connsiteY11" fmla="*/ 17480 h 1187459"/>
            </a:gdLst>
            <a:ahLst/>
            <a:cxnLst/>
            <a:rect l="l" t="t" r="r" b="b"/>
            <a:pathLst>
              <a:path w="1503898" h="1187459">
                <a:moveTo>
                  <a:pt x="380436" y="0"/>
                </a:moveTo>
                <a:lnTo>
                  <a:pt x="1503898" y="0"/>
                </a:lnTo>
                <a:lnTo>
                  <a:pt x="1469761" y="27422"/>
                </a:lnTo>
                <a:cubicBezTo>
                  <a:pt x="1226614" y="171879"/>
                  <a:pt x="794031" y="145540"/>
                  <a:pt x="586758" y="309395"/>
                </a:cubicBezTo>
                <a:cubicBezTo>
                  <a:pt x="449974" y="417365"/>
                  <a:pt x="399404" y="670397"/>
                  <a:pt x="340285" y="920714"/>
                </a:cubicBezTo>
                <a:cubicBezTo>
                  <a:pt x="292248" y="1123582"/>
                  <a:pt x="152751" y="1194553"/>
                  <a:pt x="33472" y="1186908"/>
                </a:cubicBezTo>
                <a:lnTo>
                  <a:pt x="1131" y="1182656"/>
                </a:lnTo>
                <a:lnTo>
                  <a:pt x="0" y="1182385"/>
                </a:lnTo>
                <a:cubicBezTo>
                  <a:pt x="10539" y="1181435"/>
                  <a:pt x="188439" y="1161216"/>
                  <a:pt x="202009" y="901671"/>
                </a:cubicBezTo>
                <a:cubicBezTo>
                  <a:pt x="216076" y="634301"/>
                  <a:pt x="126244" y="241772"/>
                  <a:pt x="214177" y="141265"/>
                </a:cubicBezTo>
                <a:cubicBezTo>
                  <a:pt x="254298" y="95399"/>
                  <a:pt x="342185" y="200475"/>
                  <a:pt x="342185" y="200475"/>
                </a:cubicBezTo>
                <a:cubicBezTo>
                  <a:pt x="343915" y="149215"/>
                  <a:pt x="349258" y="82308"/>
                  <a:pt x="372317" y="1748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4514" cap="flat">
            <a:noFill/>
            <a:miter/>
          </a:ln>
          <a:effectLst>
            <a:outerShdw blurRad="127000" dist="38100" dir="108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>
            <a:off x="6609518" y="407413"/>
            <a:ext cx="210081" cy="210081"/>
          </a:xfrm>
          <a:custGeom>
            <a:avLst/>
            <a:gdLst>
              <a:gd name="connsiteX0" fmla="*/ 210081 w 210081"/>
              <a:gd name="connsiteY0" fmla="*/ 104800 h 210081"/>
              <a:gd name="connsiteX1" fmla="*/ 105281 w 210081"/>
              <a:gd name="connsiteY1" fmla="*/ 210081 h 210081"/>
              <a:gd name="connsiteX2" fmla="*/ 0 w 210081"/>
              <a:gd name="connsiteY2" fmla="*/ 105281 h 210081"/>
              <a:gd name="connsiteX3" fmla="*/ 104801 w 210081"/>
              <a:gd name="connsiteY3" fmla="*/ 0 h 210081"/>
              <a:gd name="connsiteX4" fmla="*/ 105041 w 210081"/>
              <a:gd name="connsiteY4" fmla="*/ 0 h 210081"/>
              <a:gd name="connsiteX5" fmla="*/ 210081 w 210081"/>
              <a:gd name="connsiteY5" fmla="*/ 104800 h 210081"/>
            </a:gdLst>
            <a:ahLst/>
            <a:cxnLst/>
            <a:rect l="l" t="t" r="r" b="b"/>
            <a:pathLst>
              <a:path w="210081" h="210081">
                <a:moveTo>
                  <a:pt x="210081" y="104800"/>
                </a:moveTo>
                <a:cubicBezTo>
                  <a:pt x="210216" y="162813"/>
                  <a:pt x="163293" y="209947"/>
                  <a:pt x="105281" y="210081"/>
                </a:cubicBezTo>
                <a:cubicBezTo>
                  <a:pt x="47268" y="210215"/>
                  <a:pt x="135" y="163293"/>
                  <a:pt x="0" y="105281"/>
                </a:cubicBezTo>
                <a:cubicBezTo>
                  <a:pt x="-129" y="47268"/>
                  <a:pt x="46788" y="133"/>
                  <a:pt x="104801" y="0"/>
                </a:cubicBezTo>
                <a:cubicBezTo>
                  <a:pt x="104882" y="0"/>
                  <a:pt x="104959" y="0"/>
                  <a:pt x="105041" y="0"/>
                </a:cubicBezTo>
                <a:cubicBezTo>
                  <a:pt x="162957" y="0"/>
                  <a:pt x="209947" y="46882"/>
                  <a:pt x="210081" y="104800"/>
                </a:cubicBezTo>
                <a:close/>
              </a:path>
            </a:pathLst>
          </a:custGeom>
          <a:noFill/>
          <a:ln w="34925" cap="flat">
            <a:solidFill>
              <a:schemeClr val="accent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 rot="18900601">
            <a:off x="6128923" y="3299413"/>
            <a:ext cx="160345" cy="160345"/>
          </a:xfrm>
          <a:custGeom>
            <a:avLst/>
            <a:gdLst>
              <a:gd name="connsiteX0" fmla="*/ 0 w 160345"/>
              <a:gd name="connsiteY0" fmla="*/ 0 h 160345"/>
              <a:gd name="connsiteX1" fmla="*/ 160345 w 160345"/>
              <a:gd name="connsiteY1" fmla="*/ 0 h 160345"/>
              <a:gd name="connsiteX2" fmla="*/ 160345 w 160345"/>
              <a:gd name="connsiteY2" fmla="*/ 160345 h 160345"/>
              <a:gd name="connsiteX3" fmla="*/ 0 w 160345"/>
              <a:gd name="connsiteY3" fmla="*/ 160345 h 160345"/>
            </a:gdLst>
            <a:ahLst/>
            <a:cxnLst/>
            <a:rect l="l" t="t" r="r" b="b"/>
            <a:pathLst>
              <a:path w="160345" h="160345">
                <a:moveTo>
                  <a:pt x="0" y="0"/>
                </a:moveTo>
                <a:lnTo>
                  <a:pt x="160345" y="0"/>
                </a:lnTo>
                <a:lnTo>
                  <a:pt x="160345" y="160345"/>
                </a:lnTo>
                <a:lnTo>
                  <a:pt x="0" y="160345"/>
                </a:lnTo>
                <a:close/>
              </a:path>
            </a:pathLst>
          </a:custGeom>
          <a:noFill/>
          <a:ln w="25400" cap="flat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>
            <a:off x="11243996" y="4364204"/>
            <a:ext cx="118386" cy="4800"/>
          </a:xfrm>
          <a:custGeom>
            <a:avLst/>
            <a:gdLst>
              <a:gd name="connsiteX0" fmla="*/ 0 w 118386"/>
              <a:gd name="connsiteY0" fmla="*/ 0 h 4800"/>
              <a:gd name="connsiteX1" fmla="*/ 118386 w 118386"/>
              <a:gd name="connsiteY1" fmla="*/ 0 h 4800"/>
            </a:gdLst>
            <a:ahLst/>
            <a:cxnLst/>
            <a:rect l="l" t="t" r="r" b="b"/>
            <a:pathLst>
              <a:path w="118386" h="4800">
                <a:moveTo>
                  <a:pt x="0" y="0"/>
                </a:moveTo>
                <a:lnTo>
                  <a:pt x="118386" y="0"/>
                </a:lnTo>
              </a:path>
            </a:pathLst>
          </a:custGeom>
          <a:noFill/>
          <a:ln w="25400" cap="rnd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>
            <a:off x="11303189" y="4305010"/>
            <a:ext cx="4800" cy="118386"/>
          </a:xfrm>
          <a:custGeom>
            <a:avLst/>
            <a:gdLst>
              <a:gd name="connsiteX0" fmla="*/ 0 w 4800"/>
              <a:gd name="connsiteY0" fmla="*/ 0 h 118386"/>
              <a:gd name="connsiteX1" fmla="*/ 0 w 4800"/>
              <a:gd name="connsiteY1" fmla="*/ 118387 h 118386"/>
            </a:gdLst>
            <a:ahLst/>
            <a:cxnLst/>
            <a:rect l="l" t="t" r="r" b="b"/>
            <a:pathLst>
              <a:path w="4800" h="118386">
                <a:moveTo>
                  <a:pt x="0" y="0"/>
                </a:moveTo>
                <a:lnTo>
                  <a:pt x="0" y="118387"/>
                </a:lnTo>
              </a:path>
            </a:pathLst>
          </a:custGeom>
          <a:noFill/>
          <a:ln w="25400" cap="rnd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1" name="标题 1"/>
          <p:cNvSpPr txBox="1"/>
          <p:nvPr/>
        </p:nvSpPr>
        <p:spPr>
          <a:xfrm>
            <a:off x="6443749" y="5952138"/>
            <a:ext cx="225971" cy="195630"/>
          </a:xfrm>
          <a:custGeom>
            <a:avLst/>
            <a:gdLst>
              <a:gd name="connsiteX0" fmla="*/ 0 w 225971"/>
              <a:gd name="connsiteY0" fmla="*/ 195631 h 195630"/>
              <a:gd name="connsiteX1" fmla="*/ 112962 w 225971"/>
              <a:gd name="connsiteY1" fmla="*/ 0 h 195630"/>
              <a:gd name="connsiteX2" fmla="*/ 225971 w 225971"/>
              <a:gd name="connsiteY2" fmla="*/ 195631 h 195630"/>
              <a:gd name="connsiteX3" fmla="*/ 0 w 225971"/>
              <a:gd name="connsiteY3" fmla="*/ 195631 h 195630"/>
            </a:gdLst>
            <a:ahLst/>
            <a:cxnLst/>
            <a:rect l="l" t="t" r="r" b="b"/>
            <a:pathLst>
              <a:path w="225971" h="195630">
                <a:moveTo>
                  <a:pt x="0" y="195631"/>
                </a:moveTo>
                <a:lnTo>
                  <a:pt x="112962" y="0"/>
                </a:lnTo>
                <a:lnTo>
                  <a:pt x="225971" y="195631"/>
                </a:lnTo>
                <a:lnTo>
                  <a:pt x="0" y="195631"/>
                </a:lnTo>
                <a:close/>
              </a:path>
            </a:pathLst>
          </a:custGeom>
          <a:noFill/>
          <a:ln w="25400" cap="rnd">
            <a:solidFill>
              <a:schemeClr val="accent6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2" name="标题 1"/>
          <p:cNvSpPr txBox="1"/>
          <p:nvPr/>
        </p:nvSpPr>
        <p:spPr>
          <a:xfrm>
            <a:off x="11439748" y="628215"/>
            <a:ext cx="167738" cy="145222"/>
          </a:xfrm>
          <a:custGeom>
            <a:avLst/>
            <a:gdLst>
              <a:gd name="connsiteX0" fmla="*/ 167738 w 167738"/>
              <a:gd name="connsiteY0" fmla="*/ 0 h 145222"/>
              <a:gd name="connsiteX1" fmla="*/ 83869 w 167738"/>
              <a:gd name="connsiteY1" fmla="*/ 145223 h 145222"/>
              <a:gd name="connsiteX2" fmla="*/ 0 w 167738"/>
              <a:gd name="connsiteY2" fmla="*/ 0 h 145222"/>
              <a:gd name="connsiteX3" fmla="*/ 167738 w 167738"/>
              <a:gd name="connsiteY3" fmla="*/ 0 h 145222"/>
            </a:gdLst>
            <a:ahLst/>
            <a:cxnLst/>
            <a:rect l="l" t="t" r="r" b="b"/>
            <a:pathLst>
              <a:path w="167738" h="145222">
                <a:moveTo>
                  <a:pt x="167738" y="0"/>
                </a:moveTo>
                <a:lnTo>
                  <a:pt x="83869" y="145223"/>
                </a:lnTo>
                <a:lnTo>
                  <a:pt x="0" y="0"/>
                </a:lnTo>
                <a:lnTo>
                  <a:pt x="167738" y="0"/>
                </a:lnTo>
                <a:close/>
              </a:path>
            </a:pathLst>
          </a:custGeom>
          <a:noFill/>
          <a:ln w="25400" cap="rnd">
            <a:solidFill>
              <a:schemeClr val="bg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4" name="标题 1"/>
          <p:cNvSpPr txBox="1"/>
          <p:nvPr/>
        </p:nvSpPr>
        <p:spPr>
          <a:xfrm>
            <a:off x="639247" y="2438400"/>
            <a:ext cx="5038804" cy="2806700"/>
          </a:xfrm>
          <a:prstGeom prst="rect">
            <a:avLst/>
          </a:prstGeom>
          <a:noFill/>
          <a:ln>
            <a:noFill/>
            <a:prstDash val="solid"/>
          </a:ln>
          <a:effectLst/>
        </p:spPr>
        <p:txBody>
          <a:bodyPr vert="horz" wrap="square" lIns="82296" tIns="41148" rIns="82296" bIns="41148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gradFill>
                  <a:gsLst>
                    <a:gs pos="0">
                      <a:srgbClr val="FF6374">
                        <a:alpha val="100000"/>
                      </a:srgbClr>
                    </a:gs>
                    <a:gs pos="100000">
                      <a:srgbClr val="CF182C">
                        <a:alpha val="100000"/>
                      </a:srgbClr>
                    </a:gs>
                  </a:gsLst>
                  <a:lin ang="27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单元检测内容及评价</a:t>
            </a:r>
            <a:endParaRPr kumimoji="1" lang="zh-CN" altLang="en-US"/>
          </a:p>
        </p:txBody>
      </p:sp>
      <p:sp>
        <p:nvSpPr>
          <p:cNvPr id="45" name="标题 1"/>
          <p:cNvSpPr txBox="1"/>
          <p:nvPr/>
        </p:nvSpPr>
        <p:spPr>
          <a:xfrm>
            <a:off x="639247" y="767988"/>
            <a:ext cx="5038804" cy="1418270"/>
          </a:xfrm>
          <a:prstGeom prst="rect">
            <a:avLst/>
          </a:prstGeom>
          <a:noFill/>
          <a:ln>
            <a:noFill/>
            <a:prstDash val="solid"/>
          </a:ln>
          <a:effectLst/>
        </p:spPr>
        <p:txBody>
          <a:bodyPr vert="horz" wrap="square" lIns="82296" tIns="41148" rIns="82296" bIns="41148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320">
                <a:ln w="12700">
                  <a:noFill/>
                </a:ln>
                <a:gradFill>
                  <a:gsLst>
                    <a:gs pos="0">
                      <a:srgbClr val="24C9FF">
                        <a:alpha val="100000"/>
                      </a:srgbClr>
                    </a:gs>
                    <a:gs pos="100000">
                      <a:srgbClr val="247EFF">
                        <a:alpha val="100000"/>
                      </a:srgbClr>
                    </a:gs>
                  </a:gsLst>
                  <a:lin ang="27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09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2768012" y="3506271"/>
            <a:ext cx="599440" cy="599440"/>
          </a:xfrm>
          <a:prstGeom prst="ellipse">
            <a:avLst/>
          </a:pr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997585" y="1412875"/>
            <a:ext cx="10552430" cy="4391025"/>
          </a:xfrm>
          <a:prstGeom prst="roundRect">
            <a:avLst>
              <a:gd name="adj" fmla="val 6279"/>
            </a:avLst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blurRad="304800" sx="102000" sy="102000" algn="ctr" rotWithShape="0">
              <a:schemeClr val="accent1">
                <a:alpha val="13000"/>
              </a:schemeClr>
            </a:outerShdw>
          </a:effectLst>
        </p:spPr>
        <p:txBody>
          <a:bodyPr vert="horz" wrap="square" lIns="85588" tIns="42794" rIns="85588" bIns="4279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096645" y="2459355"/>
            <a:ext cx="10075545" cy="1966595"/>
          </a:xfrm>
          <a:prstGeom prst="rect">
            <a:avLst/>
          </a:prstGeom>
          <a:noFill/>
          <a:ln>
            <a:noFill/>
          </a:ln>
          <a:effectLst>
            <a:outerShdw blurRad="330200" dist="127000" dir="5400000" algn="ctr" rotWithShape="0">
              <a:schemeClr val="accent1">
                <a:alpha val="23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/>
              <a:t>本单元检测围绕运动能力、健康行为、体育品德三个核心素养维度，采用多元化评价方式确保全面性与可测量性。在运动能力方面，通过体能测试（如</a:t>
            </a:r>
            <a:r>
              <a:rPr kumimoji="1" lang="en-US" altLang="zh-CN"/>
              <a:t> 30 </a:t>
            </a:r>
            <a:r>
              <a:rPr kumimoji="1" lang="zh-CN" altLang="en-US"/>
              <a:t>米跑测速度、</a:t>
            </a:r>
            <a:r>
              <a:rPr kumimoji="1" lang="en-US" altLang="zh-CN"/>
              <a:t>1000 </a:t>
            </a:r>
            <a:r>
              <a:rPr kumimoji="1" lang="zh-CN" altLang="en-US"/>
              <a:t>米</a:t>
            </a:r>
            <a:r>
              <a:rPr kumimoji="1" lang="en-US" altLang="zh-CN"/>
              <a:t> / 800 </a:t>
            </a:r>
            <a:r>
              <a:rPr kumimoji="1" lang="zh-CN" altLang="en-US"/>
              <a:t>米跑测耐力）、技术技能考核（对脚内侧传球、脚背射门等动作规范度与准确性评分）、比赛表现评价（观察技战术运用与团队协作情况）进行量化打分；健康行为评价则依据学生课外锻炼打卡记录、健康知识理论测试成绩，以及教师在训练和比赛中对学生情绪调控、环境适应能力的观察记录；体育品德评价通过设定体育精神、体育道德、体育品格等具体观测点，如统计比赛中犯规次数衡量体育道德，观察学生在逆境中的表现评估体育精神，采用教师评价、学生自评与互评相结合的方式，最终形成综合评价报告。</a:t>
            </a:r>
            <a:endParaRPr kumimoji="1" lang="zh-CN" altLang="en-US"/>
          </a:p>
        </p:txBody>
      </p:sp>
      <p:cxnSp>
        <p:nvCxnSpPr>
          <p:cNvPr id="7" name="线条 1"/>
          <p:cNvCxnSpPr/>
          <p:nvPr/>
        </p:nvCxnSpPr>
        <p:spPr>
          <a:xfrm>
            <a:off x="1257613" y="1933438"/>
            <a:ext cx="3600000" cy="0"/>
          </a:xfrm>
          <a:prstGeom prst="line">
            <a:avLst/>
          </a:prstGeom>
          <a:noFill/>
          <a:ln w="19050" cap="sq">
            <a:solidFill>
              <a:schemeClr val="accent1">
                <a:lumMod val="20000"/>
                <a:lumOff val="80000"/>
              </a:schemeClr>
            </a:solidFill>
            <a:miter/>
          </a:ln>
        </p:spPr>
      </p:cxnSp>
      <p:sp>
        <p:nvSpPr>
          <p:cNvPr id="8" name="标题 1"/>
          <p:cNvSpPr txBox="1"/>
          <p:nvPr/>
        </p:nvSpPr>
        <p:spPr>
          <a:xfrm flipV="1">
            <a:off x="1257613" y="1908062"/>
            <a:ext cx="790842" cy="5074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flat">
            <a:noFill/>
            <a:prstDash val="solid"/>
            <a:miter/>
          </a:ln>
          <a:effectLst/>
        </p:spPr>
        <p:txBody>
          <a:bodyPr vert="horz" wrap="square" lIns="101498" tIns="50749" rIns="101498" bIns="50749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519839" y="236465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考核内容及要求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>
            <p:custDataLst>
              <p:tags r:id="rId1"/>
            </p:custDataLst>
          </p:nvPr>
        </p:nvSpPr>
        <p:spPr>
          <a:xfrm>
            <a:off x="660400" y="1846726"/>
            <a:ext cx="3675501" cy="144064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243797" tIns="121899" rIns="243797" bIns="121899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2"/>
            </p:custDataLst>
          </p:nvPr>
        </p:nvSpPr>
        <p:spPr>
          <a:xfrm>
            <a:off x="4335901" y="1846726"/>
            <a:ext cx="3675501" cy="144064"/>
          </a:xfrm>
          <a:prstGeom prst="rect">
            <a:avLst/>
          </a:prstGeom>
          <a:solidFill>
            <a:schemeClr val="accent2"/>
          </a:solidFill>
          <a:ln cap="sq">
            <a:noFill/>
            <a:prstDash val="solid"/>
            <a:miter/>
          </a:ln>
          <a:effectLst/>
        </p:spPr>
        <p:txBody>
          <a:bodyPr vert="horz" wrap="square" lIns="243797" tIns="121899" rIns="243797" bIns="121899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3"/>
            </p:custDataLst>
          </p:nvPr>
        </p:nvSpPr>
        <p:spPr>
          <a:xfrm>
            <a:off x="8011402" y="1846726"/>
            <a:ext cx="3675501" cy="144064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243797" tIns="121899" rIns="243797" bIns="121899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4"/>
            </p:custDataLst>
          </p:nvPr>
        </p:nvSpPr>
        <p:spPr>
          <a:xfrm>
            <a:off x="660400" y="2099309"/>
            <a:ext cx="3317014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教师评价</a:t>
            </a: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5"/>
            </p:custDataLst>
          </p:nvPr>
        </p:nvSpPr>
        <p:spPr>
          <a:xfrm>
            <a:off x="4335901" y="2099309"/>
            <a:ext cx="3317014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学生自评</a:t>
            </a: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6"/>
            </p:custDataLst>
          </p:nvPr>
        </p:nvSpPr>
        <p:spPr>
          <a:xfrm>
            <a:off x="8011402" y="2099309"/>
            <a:ext cx="3317014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学生互评</a:t>
            </a: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7"/>
            </p:custDataLst>
          </p:nvPr>
        </p:nvSpPr>
        <p:spPr>
          <a:xfrm>
            <a:off x="660400" y="2897505"/>
            <a:ext cx="2611755" cy="25203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600"/>
              <a:t>结合课堂观察、技术测试数据、比赛录像分析，对学生运动能力、健康行为、体育品德进行等级评分（优秀</a:t>
            </a:r>
            <a:r>
              <a:rPr kumimoji="1" lang="en-US" altLang="zh-CN" sz="1600"/>
              <a:t> / </a:t>
            </a:r>
            <a:r>
              <a:rPr kumimoji="1" lang="zh-CN" altLang="en-US" sz="1600"/>
              <a:t>良好</a:t>
            </a:r>
            <a:r>
              <a:rPr kumimoji="1" lang="en-US" altLang="zh-CN" sz="1600"/>
              <a:t> / </a:t>
            </a:r>
            <a:r>
              <a:rPr kumimoji="1" lang="zh-CN" altLang="en-US" sz="1600"/>
              <a:t>合格</a:t>
            </a:r>
            <a:r>
              <a:rPr kumimoji="1" lang="en-US" altLang="zh-CN" sz="1600"/>
              <a:t> / </a:t>
            </a:r>
            <a:r>
              <a:rPr kumimoji="1" lang="zh-CN" altLang="en-US" sz="1600"/>
              <a:t>待改进）。</a:t>
            </a:r>
            <a:endParaRPr kumimoji="1" lang="zh-CN" altLang="en-US" sz="1600"/>
          </a:p>
        </p:txBody>
      </p:sp>
      <p:sp>
        <p:nvSpPr>
          <p:cNvPr id="9" name="标题 1"/>
          <p:cNvSpPr txBox="1"/>
          <p:nvPr>
            <p:custDataLst>
              <p:tags r:id="rId8"/>
            </p:custDataLst>
          </p:nvPr>
        </p:nvSpPr>
        <p:spPr>
          <a:xfrm>
            <a:off x="4335780" y="2897505"/>
            <a:ext cx="2613660" cy="25203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600"/>
              <a:t>通过《单元学习反思表》，从</a:t>
            </a:r>
            <a:r>
              <a:rPr kumimoji="1" lang="en-US" altLang="zh-CN" sz="1600"/>
              <a:t> “</a:t>
            </a:r>
            <a:r>
              <a:rPr kumimoji="1" lang="zh-CN" altLang="en-US" sz="1600"/>
              <a:t>技能进步幅度</a:t>
            </a:r>
            <a:r>
              <a:rPr kumimoji="1" lang="en-US" altLang="zh-CN" sz="1600"/>
              <a:t>”“</a:t>
            </a:r>
            <a:r>
              <a:rPr kumimoji="1" lang="zh-CN" altLang="en-US" sz="1600"/>
              <a:t>课外锻炼坚持性</a:t>
            </a:r>
            <a:r>
              <a:rPr kumimoji="1" lang="en-US" altLang="zh-CN" sz="1600"/>
              <a:t>”“</a:t>
            </a:r>
            <a:r>
              <a:rPr kumimoji="1" lang="zh-CN" altLang="en-US" sz="1600"/>
              <a:t>团队贡献度</a:t>
            </a:r>
            <a:r>
              <a:rPr kumimoji="1" lang="en-US" altLang="zh-CN" sz="1600"/>
              <a:t>” </a:t>
            </a:r>
            <a:r>
              <a:rPr kumimoji="1" lang="zh-CN" altLang="en-US" sz="1600"/>
              <a:t>三方面进行自我评估，附具体事例说明。</a:t>
            </a:r>
            <a:endParaRPr kumimoji="1" lang="zh-CN" altLang="en-US" sz="1600"/>
          </a:p>
        </p:txBody>
      </p:sp>
      <p:sp>
        <p:nvSpPr>
          <p:cNvPr id="10" name="标题 1"/>
          <p:cNvSpPr txBox="1"/>
          <p:nvPr>
            <p:custDataLst>
              <p:tags r:id="rId9"/>
            </p:custDataLst>
          </p:nvPr>
        </p:nvSpPr>
        <p:spPr>
          <a:xfrm>
            <a:off x="8011402" y="2897674"/>
            <a:ext cx="3317014" cy="25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600"/>
              <a:t>以小组为单位，对成员的</a:t>
            </a:r>
            <a:r>
              <a:rPr kumimoji="1" lang="en-US" altLang="zh-CN" sz="1600"/>
              <a:t> “</a:t>
            </a:r>
            <a:r>
              <a:rPr kumimoji="1" lang="zh-CN" altLang="en-US" sz="1600"/>
              <a:t>协作意识</a:t>
            </a:r>
            <a:r>
              <a:rPr kumimoji="1" lang="en-US" altLang="zh-CN" sz="1600"/>
              <a:t>”“</a:t>
            </a:r>
            <a:r>
              <a:rPr kumimoji="1" lang="zh-CN" altLang="en-US" sz="1600"/>
              <a:t>体育道德</a:t>
            </a:r>
            <a:r>
              <a:rPr kumimoji="1" lang="en-US" altLang="zh-CN" sz="1600"/>
              <a:t>” </a:t>
            </a:r>
            <a:r>
              <a:rPr kumimoji="1" lang="zh-CN" altLang="en-US" sz="1600"/>
              <a:t>进行互评，采用星级评分制（</a:t>
            </a:r>
            <a:r>
              <a:rPr kumimoji="1" lang="en-US" altLang="zh-CN" sz="1600"/>
              <a:t>1-5 </a:t>
            </a:r>
            <a:r>
              <a:rPr kumimoji="1" lang="zh-CN" altLang="en-US" sz="1600"/>
              <a:t>星），取平均分作为互评结果。</a:t>
            </a:r>
            <a:endParaRPr kumimoji="1" lang="zh-CN" altLang="en-US" sz="1600"/>
          </a:p>
        </p:txBody>
      </p:sp>
      <p:sp>
        <p:nvSpPr>
          <p:cNvPr id="11" name="标题 1"/>
          <p:cNvSpPr txBox="1"/>
          <p:nvPr/>
        </p:nvSpPr>
        <p:spPr>
          <a:xfrm>
            <a:off x="519839" y="236465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评价方式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73260" y="4483415"/>
            <a:ext cx="3108078" cy="17573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zh-CN" altLang="en-US"/>
              <a:t>足球综合技能与战术应用</a:t>
            </a: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344020" y="1878340"/>
            <a:ext cx="1766559" cy="1766559"/>
          </a:xfrm>
          <a:prstGeom prst="flowChartConnector">
            <a:avLst/>
          </a:prstGeom>
          <a:gradFill>
            <a:gsLst>
              <a:gs pos="0">
                <a:schemeClr val="accent1"/>
              </a:gs>
              <a:gs pos="98000">
                <a:schemeClr val="accent1">
                  <a:lumMod val="60000"/>
                  <a:lumOff val="4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154245" y="1688565"/>
            <a:ext cx="2146108" cy="2146108"/>
          </a:xfrm>
          <a:prstGeom prst="flowChartConnector">
            <a:avLst/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68879" y="3905250"/>
            <a:ext cx="3116841" cy="5905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6374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主题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753929" y="4483415"/>
            <a:ext cx="3115857" cy="17573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初中（水平四）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428578" y="1878340"/>
            <a:ext cx="1766559" cy="1766559"/>
          </a:xfrm>
          <a:prstGeom prst="flowChartConnector">
            <a:avLst/>
          </a:prstGeom>
          <a:gradFill>
            <a:gsLst>
              <a:gs pos="0">
                <a:schemeClr val="accent2"/>
              </a:gs>
              <a:gs pos="98000">
                <a:schemeClr val="accent2">
                  <a:lumMod val="60000"/>
                  <a:lumOff val="4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238803" y="1688565"/>
            <a:ext cx="2146108" cy="2146108"/>
          </a:xfrm>
          <a:prstGeom prst="flowChartConnector">
            <a:avLst/>
          </a:prstGeom>
          <a:noFill/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752885" y="3905250"/>
            <a:ext cx="3117944" cy="5905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F182C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适用年级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392117" y="4483415"/>
            <a:ext cx="3115857" cy="17573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18课时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9066766" y="1878340"/>
            <a:ext cx="1766559" cy="1766559"/>
          </a:xfrm>
          <a:prstGeom prst="flowChartConnector">
            <a:avLst/>
          </a:prstGeom>
          <a:gradFill>
            <a:gsLst>
              <a:gs pos="0">
                <a:schemeClr val="accent1"/>
              </a:gs>
              <a:gs pos="98000">
                <a:schemeClr val="accent1">
                  <a:lumMod val="60000"/>
                  <a:lumOff val="4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8876991" y="1688565"/>
            <a:ext cx="2146108" cy="2146108"/>
          </a:xfrm>
          <a:prstGeom prst="flowChartConnector">
            <a:avLst/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392116" y="3905250"/>
            <a:ext cx="3115858" cy="5905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6374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课时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573702" y="2274879"/>
            <a:ext cx="1307194" cy="9734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296448" y="2274879"/>
            <a:ext cx="1307194" cy="9734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5658260" y="2274879"/>
            <a:ext cx="1307194" cy="9734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19839" y="236465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单元基本信息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0617200" y="-546100"/>
            <a:ext cx="1689100" cy="345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noFill/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BY YUSHEN</a:t>
            </a: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617200" y="-546100"/>
            <a:ext cx="1689100" cy="345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noFill/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BY YUSHEN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083145" y="2438682"/>
            <a:ext cx="5108855" cy="4419318"/>
          </a:xfrm>
          <a:custGeom>
            <a:avLst/>
            <a:gdLst>
              <a:gd name="connsiteX0" fmla="*/ 5108855 w 5108855"/>
              <a:gd name="connsiteY0" fmla="*/ 0 h 4419318"/>
              <a:gd name="connsiteX1" fmla="*/ 5108855 w 5108855"/>
              <a:gd name="connsiteY1" fmla="*/ 4419318 h 4419318"/>
              <a:gd name="connsiteX2" fmla="*/ 0 w 5108855"/>
              <a:gd name="connsiteY2" fmla="*/ 4419318 h 4419318"/>
              <a:gd name="connsiteX3" fmla="*/ 51263 w 5108855"/>
              <a:gd name="connsiteY3" fmla="*/ 4403826 h 4419318"/>
              <a:gd name="connsiteX4" fmla="*/ 670550 w 5108855"/>
              <a:gd name="connsiteY4" fmla="*/ 3870486 h 4419318"/>
              <a:gd name="connsiteX5" fmla="*/ 1274687 w 5108855"/>
              <a:gd name="connsiteY5" fmla="*/ 3702095 h 4419318"/>
              <a:gd name="connsiteX6" fmla="*/ 2097369 w 5108855"/>
              <a:gd name="connsiteY6" fmla="*/ 2703159 h 4419318"/>
              <a:gd name="connsiteX7" fmla="*/ 2761200 w 5108855"/>
              <a:gd name="connsiteY7" fmla="*/ 1623336 h 4419318"/>
              <a:gd name="connsiteX8" fmla="*/ 3764594 w 5108855"/>
              <a:gd name="connsiteY8" fmla="*/ 897749 h 4419318"/>
              <a:gd name="connsiteX9" fmla="*/ 5100263 w 5108855"/>
              <a:gd name="connsiteY9" fmla="*/ 592 h 4419318"/>
            </a:gdLst>
            <a:ahLst/>
            <a:cxnLst/>
            <a:rect l="l" t="t" r="r" b="b"/>
            <a:pathLst>
              <a:path w="5108855" h="4419318">
                <a:moveTo>
                  <a:pt x="5108855" y="0"/>
                </a:moveTo>
                <a:lnTo>
                  <a:pt x="5108855" y="4419318"/>
                </a:lnTo>
                <a:lnTo>
                  <a:pt x="0" y="4419318"/>
                </a:lnTo>
                <a:lnTo>
                  <a:pt x="51263" y="4403826"/>
                </a:lnTo>
                <a:cubicBezTo>
                  <a:pt x="400784" y="4273702"/>
                  <a:pt x="587086" y="4053957"/>
                  <a:pt x="670550" y="3870486"/>
                </a:cubicBezTo>
                <a:cubicBezTo>
                  <a:pt x="781836" y="3625859"/>
                  <a:pt x="1115694" y="3546889"/>
                  <a:pt x="1274687" y="3702095"/>
                </a:cubicBezTo>
                <a:cubicBezTo>
                  <a:pt x="1107735" y="3015345"/>
                  <a:pt x="1680083" y="2725407"/>
                  <a:pt x="2097369" y="2703159"/>
                </a:cubicBezTo>
                <a:cubicBezTo>
                  <a:pt x="2514654" y="2680912"/>
                  <a:pt x="2626084" y="2492766"/>
                  <a:pt x="2761200" y="1623336"/>
                </a:cubicBezTo>
                <a:cubicBezTo>
                  <a:pt x="2896316" y="753907"/>
                  <a:pt x="3675316" y="795046"/>
                  <a:pt x="3764594" y="897749"/>
                </a:cubicBezTo>
                <a:cubicBezTo>
                  <a:pt x="4030558" y="181559"/>
                  <a:pt x="4754777" y="31073"/>
                  <a:pt x="5100263" y="59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26495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87780" y="6295042"/>
            <a:ext cx="102516" cy="136678"/>
          </a:xfrm>
          <a:custGeom>
            <a:avLst/>
            <a:gdLst>
              <a:gd name="T0" fmla="*/ 648 w 7770"/>
              <a:gd name="T1" fmla="*/ 0 h 10360"/>
              <a:gd name="T2" fmla="*/ 7123 w 7770"/>
              <a:gd name="T3" fmla="*/ 0 h 10360"/>
              <a:gd name="T4" fmla="*/ 7770 w 7770"/>
              <a:gd name="T5" fmla="*/ 647 h 10360"/>
              <a:gd name="T6" fmla="*/ 7770 w 7770"/>
              <a:gd name="T7" fmla="*/ 9712 h 10360"/>
              <a:gd name="T8" fmla="*/ 7123 w 7770"/>
              <a:gd name="T9" fmla="*/ 10360 h 10360"/>
              <a:gd name="T10" fmla="*/ 648 w 7770"/>
              <a:gd name="T11" fmla="*/ 10360 h 10360"/>
              <a:gd name="T12" fmla="*/ 0 w 7770"/>
              <a:gd name="T13" fmla="*/ 9712 h 10360"/>
              <a:gd name="T14" fmla="*/ 0 w 7770"/>
              <a:gd name="T15" fmla="*/ 647 h 10360"/>
              <a:gd name="T16" fmla="*/ 648 w 7770"/>
              <a:gd name="T17" fmla="*/ 0 h 10360"/>
              <a:gd name="T18" fmla="*/ 1295 w 7770"/>
              <a:gd name="T19" fmla="*/ 1293 h 10360"/>
              <a:gd name="T20" fmla="*/ 1295 w 7770"/>
              <a:gd name="T21" fmla="*/ 8416 h 10360"/>
              <a:gd name="T22" fmla="*/ 6475 w 7770"/>
              <a:gd name="T23" fmla="*/ 8416 h 10360"/>
              <a:gd name="T24" fmla="*/ 6475 w 7770"/>
              <a:gd name="T25" fmla="*/ 1293 h 10360"/>
              <a:gd name="T26" fmla="*/ 1295 w 7770"/>
              <a:gd name="T27" fmla="*/ 1293 h 10360"/>
              <a:gd name="T28" fmla="*/ 3890 w 7770"/>
              <a:gd name="T29" fmla="*/ 8902 h 10360"/>
              <a:gd name="T30" fmla="*/ 3405 w 7770"/>
              <a:gd name="T31" fmla="*/ 9387 h 10360"/>
              <a:gd name="T32" fmla="*/ 3890 w 7770"/>
              <a:gd name="T33" fmla="*/ 9872 h 10360"/>
              <a:gd name="T34" fmla="*/ 4375 w 7770"/>
              <a:gd name="T35" fmla="*/ 9387 h 10360"/>
              <a:gd name="T36" fmla="*/ 3890 w 7770"/>
              <a:gd name="T37" fmla="*/ 8902 h 10360"/>
              <a:gd name="T38" fmla="*/ 3413 w 7770"/>
              <a:gd name="T39" fmla="*/ 5486 h 10360"/>
              <a:gd name="T40" fmla="*/ 5026 w 7770"/>
              <a:gd name="T41" fmla="*/ 3825 h 10360"/>
              <a:gd name="T42" fmla="*/ 5683 w 7770"/>
              <a:gd name="T43" fmla="*/ 3815 h 10360"/>
              <a:gd name="T44" fmla="*/ 5688 w 7770"/>
              <a:gd name="T45" fmla="*/ 3820 h 10360"/>
              <a:gd name="T46" fmla="*/ 5692 w 7770"/>
              <a:gd name="T47" fmla="*/ 4491 h 10360"/>
              <a:gd name="T48" fmla="*/ 3769 w 7770"/>
              <a:gd name="T49" fmla="*/ 6472 h 10360"/>
              <a:gd name="T50" fmla="*/ 3636 w 7770"/>
              <a:gd name="T51" fmla="*/ 6567 h 10360"/>
              <a:gd name="T52" fmla="*/ 3081 w 7770"/>
              <a:gd name="T53" fmla="*/ 6485 h 10360"/>
              <a:gd name="T54" fmla="*/ 2081 w 7770"/>
              <a:gd name="T55" fmla="*/ 5486 h 10360"/>
              <a:gd name="T56" fmla="*/ 2103 w 7770"/>
              <a:gd name="T57" fmla="*/ 4820 h 10360"/>
              <a:gd name="T58" fmla="*/ 2748 w 7770"/>
              <a:gd name="T59" fmla="*/ 4820 h 10360"/>
              <a:gd name="T60" fmla="*/ 3413 w 7770"/>
              <a:gd name="T61" fmla="*/ 5486 h 10360"/>
            </a:gdLst>
            <a:ahLst/>
            <a:cxnLst/>
            <a:rect l="0" t="0" r="r" b="b"/>
            <a:pathLst>
              <a:path w="7770" h="10360">
                <a:moveTo>
                  <a:pt x="648" y="0"/>
                </a:moveTo>
                <a:lnTo>
                  <a:pt x="7123" y="0"/>
                </a:lnTo>
                <a:cubicBezTo>
                  <a:pt x="7480" y="0"/>
                  <a:pt x="7770" y="290"/>
                  <a:pt x="7770" y="647"/>
                </a:cubicBezTo>
                <a:lnTo>
                  <a:pt x="7770" y="9712"/>
                </a:lnTo>
                <a:cubicBezTo>
                  <a:pt x="7770" y="10070"/>
                  <a:pt x="7480" y="10360"/>
                  <a:pt x="7123" y="10360"/>
                </a:cubicBezTo>
                <a:lnTo>
                  <a:pt x="648" y="10360"/>
                </a:lnTo>
                <a:cubicBezTo>
                  <a:pt x="290" y="10360"/>
                  <a:pt x="0" y="10070"/>
                  <a:pt x="0" y="9712"/>
                </a:cubicBezTo>
                <a:lnTo>
                  <a:pt x="0" y="647"/>
                </a:lnTo>
                <a:cubicBezTo>
                  <a:pt x="0" y="288"/>
                  <a:pt x="290" y="0"/>
                  <a:pt x="648" y="0"/>
                </a:cubicBezTo>
                <a:close/>
                <a:moveTo>
                  <a:pt x="1295" y="1293"/>
                </a:moveTo>
                <a:lnTo>
                  <a:pt x="1295" y="8416"/>
                </a:lnTo>
                <a:lnTo>
                  <a:pt x="6475" y="8416"/>
                </a:lnTo>
                <a:lnTo>
                  <a:pt x="6475" y="1293"/>
                </a:lnTo>
                <a:lnTo>
                  <a:pt x="1295" y="1293"/>
                </a:lnTo>
                <a:close/>
                <a:moveTo>
                  <a:pt x="3890" y="8902"/>
                </a:moveTo>
                <a:cubicBezTo>
                  <a:pt x="3621" y="8902"/>
                  <a:pt x="3405" y="9120"/>
                  <a:pt x="3405" y="9387"/>
                </a:cubicBezTo>
                <a:cubicBezTo>
                  <a:pt x="3405" y="9656"/>
                  <a:pt x="3622" y="9872"/>
                  <a:pt x="3890" y="9872"/>
                </a:cubicBezTo>
                <a:cubicBezTo>
                  <a:pt x="4157" y="9872"/>
                  <a:pt x="4375" y="9655"/>
                  <a:pt x="4375" y="9387"/>
                </a:cubicBezTo>
                <a:cubicBezTo>
                  <a:pt x="4376" y="9120"/>
                  <a:pt x="4159" y="8902"/>
                  <a:pt x="3890" y="8902"/>
                </a:cubicBezTo>
                <a:close/>
                <a:moveTo>
                  <a:pt x="3413" y="5486"/>
                </a:moveTo>
                <a:lnTo>
                  <a:pt x="5026" y="3825"/>
                </a:lnTo>
                <a:cubicBezTo>
                  <a:pt x="5205" y="3641"/>
                  <a:pt x="5499" y="3636"/>
                  <a:pt x="5683" y="3815"/>
                </a:cubicBezTo>
                <a:lnTo>
                  <a:pt x="5688" y="3820"/>
                </a:lnTo>
                <a:cubicBezTo>
                  <a:pt x="5872" y="4005"/>
                  <a:pt x="5874" y="4303"/>
                  <a:pt x="5692" y="4491"/>
                </a:cubicBezTo>
                <a:lnTo>
                  <a:pt x="3769" y="6472"/>
                </a:lnTo>
                <a:cubicBezTo>
                  <a:pt x="3730" y="6511"/>
                  <a:pt x="3685" y="6543"/>
                  <a:pt x="3636" y="6567"/>
                </a:cubicBezTo>
                <a:cubicBezTo>
                  <a:pt x="3453" y="6665"/>
                  <a:pt x="3228" y="6631"/>
                  <a:pt x="3081" y="6485"/>
                </a:cubicBezTo>
                <a:lnTo>
                  <a:pt x="2081" y="5486"/>
                </a:lnTo>
                <a:cubicBezTo>
                  <a:pt x="1904" y="5296"/>
                  <a:pt x="1913" y="4997"/>
                  <a:pt x="2103" y="4820"/>
                </a:cubicBezTo>
                <a:cubicBezTo>
                  <a:pt x="2284" y="4650"/>
                  <a:pt x="2566" y="4650"/>
                  <a:pt x="2748" y="4820"/>
                </a:cubicBezTo>
                <a:lnTo>
                  <a:pt x="3413" y="5486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58198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02394" y="6295120"/>
            <a:ext cx="136678" cy="136521"/>
          </a:xfrm>
          <a:custGeom>
            <a:avLst/>
            <a:gdLst>
              <a:gd name="T0" fmla="*/ 10906 w 12797"/>
              <a:gd name="T1" fmla="*/ 1875 h 12781"/>
              <a:gd name="T2" fmla="*/ 6391 w 12797"/>
              <a:gd name="T3" fmla="*/ 0 h 12781"/>
              <a:gd name="T4" fmla="*/ 1875 w 12797"/>
              <a:gd name="T5" fmla="*/ 1875 h 12781"/>
              <a:gd name="T6" fmla="*/ 1234 w 12797"/>
              <a:gd name="T7" fmla="*/ 2625 h 12781"/>
              <a:gd name="T8" fmla="*/ 0 w 12797"/>
              <a:gd name="T9" fmla="*/ 6391 h 12781"/>
              <a:gd name="T10" fmla="*/ 1875 w 12797"/>
              <a:gd name="T11" fmla="*/ 10906 h 12781"/>
              <a:gd name="T12" fmla="*/ 6391 w 12797"/>
              <a:gd name="T13" fmla="*/ 12781 h 12781"/>
              <a:gd name="T14" fmla="*/ 10906 w 12797"/>
              <a:gd name="T15" fmla="*/ 10906 h 12781"/>
              <a:gd name="T16" fmla="*/ 12781 w 12797"/>
              <a:gd name="T17" fmla="*/ 6391 h 12781"/>
              <a:gd name="T18" fmla="*/ 11219 w 12797"/>
              <a:gd name="T19" fmla="*/ 9484 h 12781"/>
              <a:gd name="T20" fmla="*/ 9906 w 12797"/>
              <a:gd name="T21" fmla="*/ 6719 h 12781"/>
              <a:gd name="T22" fmla="*/ 11219 w 12797"/>
              <a:gd name="T23" fmla="*/ 9484 h 12781"/>
              <a:gd name="T24" fmla="*/ 2891 w 12797"/>
              <a:gd name="T25" fmla="*/ 6734 h 12781"/>
              <a:gd name="T26" fmla="*/ 1578 w 12797"/>
              <a:gd name="T27" fmla="*/ 9500 h 12781"/>
              <a:gd name="T28" fmla="*/ 1609 w 12797"/>
              <a:gd name="T29" fmla="*/ 3250 h 12781"/>
              <a:gd name="T30" fmla="*/ 2891 w 12797"/>
              <a:gd name="T31" fmla="*/ 6063 h 12781"/>
              <a:gd name="T32" fmla="*/ 1609 w 12797"/>
              <a:gd name="T33" fmla="*/ 3250 h 12781"/>
              <a:gd name="T34" fmla="*/ 3563 w 12797"/>
              <a:gd name="T35" fmla="*/ 6063 h 12781"/>
              <a:gd name="T36" fmla="*/ 6063 w 12797"/>
              <a:gd name="T37" fmla="*/ 4203 h 12781"/>
              <a:gd name="T38" fmla="*/ 6063 w 12797"/>
              <a:gd name="T39" fmla="*/ 6734 h 12781"/>
              <a:gd name="T40" fmla="*/ 3813 w 12797"/>
              <a:gd name="T41" fmla="*/ 8750 h 12781"/>
              <a:gd name="T42" fmla="*/ 6063 w 12797"/>
              <a:gd name="T43" fmla="*/ 6734 h 12781"/>
              <a:gd name="T44" fmla="*/ 9234 w 12797"/>
              <a:gd name="T45" fmla="*/ 6734 h 12781"/>
              <a:gd name="T46" fmla="*/ 6734 w 12797"/>
              <a:gd name="T47" fmla="*/ 8516 h 12781"/>
              <a:gd name="T48" fmla="*/ 6734 w 12797"/>
              <a:gd name="T49" fmla="*/ 6063 h 12781"/>
              <a:gd name="T50" fmla="*/ 8969 w 12797"/>
              <a:gd name="T51" fmla="*/ 3969 h 12781"/>
              <a:gd name="T52" fmla="*/ 6734 w 12797"/>
              <a:gd name="T53" fmla="*/ 6063 h 12781"/>
              <a:gd name="T54" fmla="*/ 6734 w 12797"/>
              <a:gd name="T55" fmla="*/ 719 h 12781"/>
              <a:gd name="T56" fmla="*/ 8344 w 12797"/>
              <a:gd name="T57" fmla="*/ 2266 h 12781"/>
              <a:gd name="T58" fmla="*/ 6734 w 12797"/>
              <a:gd name="T59" fmla="*/ 3531 h 12781"/>
              <a:gd name="T60" fmla="*/ 6063 w 12797"/>
              <a:gd name="T61" fmla="*/ 719 h 12781"/>
              <a:gd name="T62" fmla="*/ 4016 w 12797"/>
              <a:gd name="T63" fmla="*/ 3313 h 12781"/>
              <a:gd name="T64" fmla="*/ 5375 w 12797"/>
              <a:gd name="T65" fmla="*/ 1078 h 12781"/>
              <a:gd name="T66" fmla="*/ 6063 w 12797"/>
              <a:gd name="T67" fmla="*/ 12078 h 12781"/>
              <a:gd name="T68" fmla="*/ 4453 w 12797"/>
              <a:gd name="T69" fmla="*/ 10531 h 12781"/>
              <a:gd name="T70" fmla="*/ 6063 w 12797"/>
              <a:gd name="T71" fmla="*/ 9188 h 12781"/>
              <a:gd name="T72" fmla="*/ 6734 w 12797"/>
              <a:gd name="T73" fmla="*/ 12078 h 12781"/>
              <a:gd name="T74" fmla="*/ 8797 w 12797"/>
              <a:gd name="T75" fmla="*/ 9406 h 12781"/>
              <a:gd name="T76" fmla="*/ 7422 w 12797"/>
              <a:gd name="T77" fmla="*/ 11719 h 12781"/>
              <a:gd name="T78" fmla="*/ 9625 w 12797"/>
              <a:gd name="T79" fmla="*/ 3828 h 12781"/>
              <a:gd name="T80" fmla="*/ 12125 w 12797"/>
              <a:gd name="T81" fmla="*/ 6063 h 12781"/>
              <a:gd name="T82" fmla="*/ 10438 w 12797"/>
              <a:gd name="T83" fmla="*/ 2344 h 12781"/>
              <a:gd name="T84" fmla="*/ 9438 w 12797"/>
              <a:gd name="T85" fmla="*/ 3172 h 12781"/>
              <a:gd name="T86" fmla="*/ 8297 w 12797"/>
              <a:gd name="T87" fmla="*/ 1000 h 12781"/>
              <a:gd name="T88" fmla="*/ 4484 w 12797"/>
              <a:gd name="T89" fmla="*/ 1000 h 12781"/>
              <a:gd name="T90" fmla="*/ 3344 w 12797"/>
              <a:gd name="T91" fmla="*/ 3172 h 12781"/>
              <a:gd name="T92" fmla="*/ 2344 w 12797"/>
              <a:gd name="T93" fmla="*/ 2344 h 12781"/>
              <a:gd name="T94" fmla="*/ 2344 w 12797"/>
              <a:gd name="T95" fmla="*/ 10438 h 12781"/>
              <a:gd name="T96" fmla="*/ 3328 w 12797"/>
              <a:gd name="T97" fmla="*/ 9547 h 12781"/>
              <a:gd name="T98" fmla="*/ 4484 w 12797"/>
              <a:gd name="T99" fmla="*/ 11781 h 12781"/>
              <a:gd name="T100" fmla="*/ 8297 w 12797"/>
              <a:gd name="T101" fmla="*/ 11797 h 12781"/>
              <a:gd name="T102" fmla="*/ 9453 w 12797"/>
              <a:gd name="T103" fmla="*/ 9563 h 12781"/>
              <a:gd name="T104" fmla="*/ 10438 w 12797"/>
              <a:gd name="T105" fmla="*/ 10453 h 12781"/>
            </a:gdLst>
            <a:ahLst/>
            <a:cxnLst/>
            <a:rect l="0" t="0" r="r" b="b"/>
            <a:pathLst>
              <a:path w="12797" h="12781">
                <a:moveTo>
                  <a:pt x="12281" y="3906"/>
                </a:moveTo>
                <a:cubicBezTo>
                  <a:pt x="11953" y="3141"/>
                  <a:pt x="11500" y="2453"/>
                  <a:pt x="10906" y="1875"/>
                </a:cubicBezTo>
                <a:cubicBezTo>
                  <a:pt x="10313" y="1281"/>
                  <a:pt x="9641" y="828"/>
                  <a:pt x="8875" y="500"/>
                </a:cubicBezTo>
                <a:cubicBezTo>
                  <a:pt x="8094" y="172"/>
                  <a:pt x="7266" y="0"/>
                  <a:pt x="6391" y="0"/>
                </a:cubicBezTo>
                <a:cubicBezTo>
                  <a:pt x="5531" y="0"/>
                  <a:pt x="4688" y="172"/>
                  <a:pt x="3906" y="500"/>
                </a:cubicBezTo>
                <a:cubicBezTo>
                  <a:pt x="3141" y="828"/>
                  <a:pt x="2453" y="1281"/>
                  <a:pt x="1875" y="1875"/>
                </a:cubicBezTo>
                <a:cubicBezTo>
                  <a:pt x="1641" y="2109"/>
                  <a:pt x="1438" y="2344"/>
                  <a:pt x="1250" y="2594"/>
                </a:cubicBezTo>
                <a:cubicBezTo>
                  <a:pt x="1250" y="2594"/>
                  <a:pt x="1234" y="2609"/>
                  <a:pt x="1234" y="2625"/>
                </a:cubicBezTo>
                <a:cubicBezTo>
                  <a:pt x="938" y="3016"/>
                  <a:pt x="703" y="3453"/>
                  <a:pt x="500" y="3906"/>
                </a:cubicBezTo>
                <a:cubicBezTo>
                  <a:pt x="172" y="4688"/>
                  <a:pt x="0" y="5531"/>
                  <a:pt x="0" y="6391"/>
                </a:cubicBezTo>
                <a:cubicBezTo>
                  <a:pt x="0" y="7250"/>
                  <a:pt x="172" y="8094"/>
                  <a:pt x="500" y="8875"/>
                </a:cubicBezTo>
                <a:cubicBezTo>
                  <a:pt x="828" y="9641"/>
                  <a:pt x="1281" y="10328"/>
                  <a:pt x="1875" y="10906"/>
                </a:cubicBezTo>
                <a:cubicBezTo>
                  <a:pt x="2469" y="11484"/>
                  <a:pt x="3141" y="11953"/>
                  <a:pt x="3906" y="12281"/>
                </a:cubicBezTo>
                <a:cubicBezTo>
                  <a:pt x="4688" y="12609"/>
                  <a:pt x="5531" y="12781"/>
                  <a:pt x="6391" y="12781"/>
                </a:cubicBezTo>
                <a:cubicBezTo>
                  <a:pt x="7250" y="12781"/>
                  <a:pt x="8094" y="12609"/>
                  <a:pt x="8875" y="12281"/>
                </a:cubicBezTo>
                <a:cubicBezTo>
                  <a:pt x="9641" y="11953"/>
                  <a:pt x="10328" y="11500"/>
                  <a:pt x="10906" y="10906"/>
                </a:cubicBezTo>
                <a:cubicBezTo>
                  <a:pt x="11500" y="10313"/>
                  <a:pt x="11953" y="9641"/>
                  <a:pt x="12281" y="8875"/>
                </a:cubicBezTo>
                <a:cubicBezTo>
                  <a:pt x="12609" y="8094"/>
                  <a:pt x="12781" y="7250"/>
                  <a:pt x="12781" y="6391"/>
                </a:cubicBezTo>
                <a:cubicBezTo>
                  <a:pt x="12797" y="5531"/>
                  <a:pt x="12625" y="4688"/>
                  <a:pt x="12281" y="3906"/>
                </a:cubicBezTo>
                <a:close/>
                <a:moveTo>
                  <a:pt x="11219" y="9484"/>
                </a:moveTo>
                <a:cubicBezTo>
                  <a:pt x="10766" y="9250"/>
                  <a:pt x="10234" y="9047"/>
                  <a:pt x="9641" y="8891"/>
                </a:cubicBezTo>
                <a:cubicBezTo>
                  <a:pt x="9797" y="8203"/>
                  <a:pt x="9891" y="7469"/>
                  <a:pt x="9906" y="6719"/>
                </a:cubicBezTo>
                <a:lnTo>
                  <a:pt x="12109" y="6719"/>
                </a:lnTo>
                <a:cubicBezTo>
                  <a:pt x="12047" y="7719"/>
                  <a:pt x="11734" y="8672"/>
                  <a:pt x="11219" y="9484"/>
                </a:cubicBezTo>
                <a:close/>
                <a:moveTo>
                  <a:pt x="688" y="6734"/>
                </a:moveTo>
                <a:lnTo>
                  <a:pt x="2891" y="6734"/>
                </a:lnTo>
                <a:cubicBezTo>
                  <a:pt x="2906" y="7484"/>
                  <a:pt x="3000" y="8219"/>
                  <a:pt x="3156" y="8906"/>
                </a:cubicBezTo>
                <a:cubicBezTo>
                  <a:pt x="2563" y="9063"/>
                  <a:pt x="2031" y="9266"/>
                  <a:pt x="1578" y="9500"/>
                </a:cubicBezTo>
                <a:cubicBezTo>
                  <a:pt x="1047" y="8672"/>
                  <a:pt x="734" y="7719"/>
                  <a:pt x="688" y="6734"/>
                </a:cubicBezTo>
                <a:close/>
                <a:moveTo>
                  <a:pt x="1609" y="3250"/>
                </a:moveTo>
                <a:cubicBezTo>
                  <a:pt x="2063" y="3484"/>
                  <a:pt x="2578" y="3672"/>
                  <a:pt x="3172" y="3828"/>
                </a:cubicBezTo>
                <a:cubicBezTo>
                  <a:pt x="3000" y="4531"/>
                  <a:pt x="2906" y="5281"/>
                  <a:pt x="2891" y="6063"/>
                </a:cubicBezTo>
                <a:lnTo>
                  <a:pt x="688" y="6063"/>
                </a:lnTo>
                <a:cubicBezTo>
                  <a:pt x="734" y="5047"/>
                  <a:pt x="1063" y="4078"/>
                  <a:pt x="1609" y="3250"/>
                </a:cubicBezTo>
                <a:close/>
                <a:moveTo>
                  <a:pt x="6063" y="6063"/>
                </a:moveTo>
                <a:lnTo>
                  <a:pt x="3563" y="6063"/>
                </a:lnTo>
                <a:cubicBezTo>
                  <a:pt x="3578" y="5328"/>
                  <a:pt x="3672" y="4625"/>
                  <a:pt x="3828" y="3969"/>
                </a:cubicBezTo>
                <a:cubicBezTo>
                  <a:pt x="4531" y="4109"/>
                  <a:pt x="5281" y="4188"/>
                  <a:pt x="6063" y="4203"/>
                </a:cubicBezTo>
                <a:lnTo>
                  <a:pt x="6063" y="6063"/>
                </a:lnTo>
                <a:close/>
                <a:moveTo>
                  <a:pt x="6063" y="6734"/>
                </a:moveTo>
                <a:lnTo>
                  <a:pt x="6063" y="8516"/>
                </a:lnTo>
                <a:cubicBezTo>
                  <a:pt x="5281" y="8531"/>
                  <a:pt x="4531" y="8609"/>
                  <a:pt x="3813" y="8750"/>
                </a:cubicBezTo>
                <a:cubicBezTo>
                  <a:pt x="3672" y="8125"/>
                  <a:pt x="3578" y="7438"/>
                  <a:pt x="3563" y="6734"/>
                </a:cubicBezTo>
                <a:lnTo>
                  <a:pt x="6063" y="6734"/>
                </a:lnTo>
                <a:close/>
                <a:moveTo>
                  <a:pt x="6734" y="6734"/>
                </a:moveTo>
                <a:lnTo>
                  <a:pt x="9234" y="6734"/>
                </a:lnTo>
                <a:cubicBezTo>
                  <a:pt x="9219" y="7438"/>
                  <a:pt x="9125" y="8125"/>
                  <a:pt x="8984" y="8750"/>
                </a:cubicBezTo>
                <a:cubicBezTo>
                  <a:pt x="8281" y="8609"/>
                  <a:pt x="7516" y="8531"/>
                  <a:pt x="6734" y="8516"/>
                </a:cubicBezTo>
                <a:lnTo>
                  <a:pt x="6734" y="6734"/>
                </a:lnTo>
                <a:close/>
                <a:moveTo>
                  <a:pt x="6734" y="6063"/>
                </a:moveTo>
                <a:lnTo>
                  <a:pt x="6734" y="4203"/>
                </a:lnTo>
                <a:cubicBezTo>
                  <a:pt x="7516" y="4188"/>
                  <a:pt x="8266" y="4109"/>
                  <a:pt x="8969" y="3969"/>
                </a:cubicBezTo>
                <a:cubicBezTo>
                  <a:pt x="9125" y="4625"/>
                  <a:pt x="9219" y="5328"/>
                  <a:pt x="9234" y="6063"/>
                </a:cubicBezTo>
                <a:lnTo>
                  <a:pt x="6734" y="6063"/>
                </a:lnTo>
                <a:close/>
                <a:moveTo>
                  <a:pt x="6734" y="3531"/>
                </a:moveTo>
                <a:lnTo>
                  <a:pt x="6734" y="719"/>
                </a:lnTo>
                <a:cubicBezTo>
                  <a:pt x="6969" y="781"/>
                  <a:pt x="7203" y="891"/>
                  <a:pt x="7422" y="1078"/>
                </a:cubicBezTo>
                <a:cubicBezTo>
                  <a:pt x="7766" y="1359"/>
                  <a:pt x="8078" y="1750"/>
                  <a:pt x="8344" y="2266"/>
                </a:cubicBezTo>
                <a:cubicBezTo>
                  <a:pt x="8516" y="2594"/>
                  <a:pt x="8656" y="2938"/>
                  <a:pt x="8781" y="3313"/>
                </a:cubicBezTo>
                <a:cubicBezTo>
                  <a:pt x="8141" y="3438"/>
                  <a:pt x="7453" y="3516"/>
                  <a:pt x="6734" y="3531"/>
                </a:cubicBezTo>
                <a:close/>
                <a:moveTo>
                  <a:pt x="5375" y="1078"/>
                </a:moveTo>
                <a:cubicBezTo>
                  <a:pt x="5594" y="891"/>
                  <a:pt x="5828" y="781"/>
                  <a:pt x="6063" y="719"/>
                </a:cubicBezTo>
                <a:lnTo>
                  <a:pt x="6063" y="3531"/>
                </a:lnTo>
                <a:cubicBezTo>
                  <a:pt x="5344" y="3516"/>
                  <a:pt x="4656" y="3438"/>
                  <a:pt x="4016" y="3313"/>
                </a:cubicBezTo>
                <a:cubicBezTo>
                  <a:pt x="4141" y="2938"/>
                  <a:pt x="4281" y="2578"/>
                  <a:pt x="4453" y="2266"/>
                </a:cubicBezTo>
                <a:cubicBezTo>
                  <a:pt x="4719" y="1750"/>
                  <a:pt x="5031" y="1344"/>
                  <a:pt x="5375" y="1078"/>
                </a:cubicBezTo>
                <a:close/>
                <a:moveTo>
                  <a:pt x="6063" y="9188"/>
                </a:moveTo>
                <a:lnTo>
                  <a:pt x="6063" y="12078"/>
                </a:lnTo>
                <a:cubicBezTo>
                  <a:pt x="5828" y="12016"/>
                  <a:pt x="5594" y="11906"/>
                  <a:pt x="5375" y="11719"/>
                </a:cubicBezTo>
                <a:cubicBezTo>
                  <a:pt x="5031" y="11438"/>
                  <a:pt x="4719" y="11047"/>
                  <a:pt x="4453" y="10531"/>
                </a:cubicBezTo>
                <a:cubicBezTo>
                  <a:pt x="4281" y="10188"/>
                  <a:pt x="4125" y="9813"/>
                  <a:pt x="4000" y="9406"/>
                </a:cubicBezTo>
                <a:cubicBezTo>
                  <a:pt x="4641" y="9281"/>
                  <a:pt x="5344" y="9203"/>
                  <a:pt x="6063" y="9188"/>
                </a:cubicBezTo>
                <a:close/>
                <a:moveTo>
                  <a:pt x="7422" y="11719"/>
                </a:moveTo>
                <a:cubicBezTo>
                  <a:pt x="7203" y="11906"/>
                  <a:pt x="6969" y="12016"/>
                  <a:pt x="6734" y="12078"/>
                </a:cubicBezTo>
                <a:lnTo>
                  <a:pt x="6734" y="9188"/>
                </a:lnTo>
                <a:cubicBezTo>
                  <a:pt x="7453" y="9203"/>
                  <a:pt x="8156" y="9281"/>
                  <a:pt x="8797" y="9406"/>
                </a:cubicBezTo>
                <a:cubicBezTo>
                  <a:pt x="8672" y="9813"/>
                  <a:pt x="8516" y="10188"/>
                  <a:pt x="8344" y="10531"/>
                </a:cubicBezTo>
                <a:cubicBezTo>
                  <a:pt x="8078" y="11047"/>
                  <a:pt x="7766" y="11438"/>
                  <a:pt x="7422" y="11719"/>
                </a:cubicBezTo>
                <a:close/>
                <a:moveTo>
                  <a:pt x="9906" y="6063"/>
                </a:moveTo>
                <a:cubicBezTo>
                  <a:pt x="9891" y="5281"/>
                  <a:pt x="9781" y="4531"/>
                  <a:pt x="9625" y="3828"/>
                </a:cubicBezTo>
                <a:cubicBezTo>
                  <a:pt x="10203" y="3672"/>
                  <a:pt x="10734" y="3484"/>
                  <a:pt x="11188" y="3250"/>
                </a:cubicBezTo>
                <a:cubicBezTo>
                  <a:pt x="11734" y="4078"/>
                  <a:pt x="12063" y="5047"/>
                  <a:pt x="12125" y="6063"/>
                </a:cubicBezTo>
                <a:lnTo>
                  <a:pt x="9906" y="6063"/>
                </a:lnTo>
                <a:close/>
                <a:moveTo>
                  <a:pt x="10438" y="2344"/>
                </a:moveTo>
                <a:cubicBezTo>
                  <a:pt x="10547" y="2453"/>
                  <a:pt x="10656" y="2578"/>
                  <a:pt x="10766" y="2703"/>
                </a:cubicBezTo>
                <a:cubicBezTo>
                  <a:pt x="10375" y="2891"/>
                  <a:pt x="9938" y="3047"/>
                  <a:pt x="9438" y="3172"/>
                </a:cubicBezTo>
                <a:cubicBezTo>
                  <a:pt x="9297" y="2734"/>
                  <a:pt x="9125" y="2328"/>
                  <a:pt x="8938" y="1953"/>
                </a:cubicBezTo>
                <a:cubicBezTo>
                  <a:pt x="8750" y="1578"/>
                  <a:pt x="8531" y="1266"/>
                  <a:pt x="8297" y="1000"/>
                </a:cubicBezTo>
                <a:cubicBezTo>
                  <a:pt x="9094" y="1281"/>
                  <a:pt x="9828" y="1734"/>
                  <a:pt x="10438" y="2344"/>
                </a:cubicBezTo>
                <a:close/>
                <a:moveTo>
                  <a:pt x="4484" y="1000"/>
                </a:moveTo>
                <a:cubicBezTo>
                  <a:pt x="4250" y="1266"/>
                  <a:pt x="4031" y="1594"/>
                  <a:pt x="3844" y="1953"/>
                </a:cubicBezTo>
                <a:cubicBezTo>
                  <a:pt x="3656" y="2328"/>
                  <a:pt x="3484" y="2734"/>
                  <a:pt x="3344" y="3172"/>
                </a:cubicBezTo>
                <a:cubicBezTo>
                  <a:pt x="2844" y="3047"/>
                  <a:pt x="2406" y="2891"/>
                  <a:pt x="2016" y="2703"/>
                </a:cubicBezTo>
                <a:cubicBezTo>
                  <a:pt x="2125" y="2578"/>
                  <a:pt x="2219" y="2469"/>
                  <a:pt x="2344" y="2344"/>
                </a:cubicBezTo>
                <a:cubicBezTo>
                  <a:pt x="2969" y="1734"/>
                  <a:pt x="3688" y="1281"/>
                  <a:pt x="4484" y="1000"/>
                </a:cubicBezTo>
                <a:close/>
                <a:moveTo>
                  <a:pt x="2344" y="10438"/>
                </a:moveTo>
                <a:cubicBezTo>
                  <a:pt x="2219" y="10313"/>
                  <a:pt x="2094" y="10172"/>
                  <a:pt x="1984" y="10031"/>
                </a:cubicBezTo>
                <a:cubicBezTo>
                  <a:pt x="2375" y="9844"/>
                  <a:pt x="2828" y="9672"/>
                  <a:pt x="3328" y="9547"/>
                </a:cubicBezTo>
                <a:cubicBezTo>
                  <a:pt x="3469" y="10016"/>
                  <a:pt x="3641" y="10438"/>
                  <a:pt x="3844" y="10828"/>
                </a:cubicBezTo>
                <a:cubicBezTo>
                  <a:pt x="4031" y="11203"/>
                  <a:pt x="4250" y="11516"/>
                  <a:pt x="4484" y="11781"/>
                </a:cubicBezTo>
                <a:cubicBezTo>
                  <a:pt x="3688" y="11516"/>
                  <a:pt x="2969" y="11063"/>
                  <a:pt x="2344" y="10438"/>
                </a:cubicBezTo>
                <a:close/>
                <a:moveTo>
                  <a:pt x="8297" y="11797"/>
                </a:moveTo>
                <a:cubicBezTo>
                  <a:pt x="8531" y="11531"/>
                  <a:pt x="8750" y="11203"/>
                  <a:pt x="8938" y="10844"/>
                </a:cubicBezTo>
                <a:cubicBezTo>
                  <a:pt x="9141" y="10453"/>
                  <a:pt x="9313" y="10016"/>
                  <a:pt x="9453" y="9563"/>
                </a:cubicBezTo>
                <a:cubicBezTo>
                  <a:pt x="9953" y="9688"/>
                  <a:pt x="10406" y="9859"/>
                  <a:pt x="10797" y="10047"/>
                </a:cubicBezTo>
                <a:cubicBezTo>
                  <a:pt x="10688" y="10188"/>
                  <a:pt x="10563" y="10313"/>
                  <a:pt x="10438" y="10453"/>
                </a:cubicBezTo>
                <a:cubicBezTo>
                  <a:pt x="9828" y="11063"/>
                  <a:pt x="9094" y="11516"/>
                  <a:pt x="8297" y="11797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89902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34106" y="6307030"/>
            <a:ext cx="136678" cy="112700"/>
          </a:xfrm>
          <a:custGeom>
            <a:avLst/>
            <a:gdLst>
              <a:gd name="connsiteX0" fmla="*/ 435416 w 609586"/>
              <a:gd name="connsiteY0" fmla="*/ 80352 h 502648"/>
              <a:gd name="connsiteX1" fmla="*/ 551577 w 609586"/>
              <a:gd name="connsiteY1" fmla="*/ 190215 h 502648"/>
              <a:gd name="connsiteX2" fmla="*/ 551577 w 609586"/>
              <a:gd name="connsiteY2" fmla="*/ 217693 h 502648"/>
              <a:gd name="connsiteX3" fmla="*/ 496140 w 609586"/>
              <a:gd name="connsiteY3" fmla="*/ 310936 h 502648"/>
              <a:gd name="connsiteX4" fmla="*/ 609586 w 609586"/>
              <a:gd name="connsiteY4" fmla="*/ 437323 h 502648"/>
              <a:gd name="connsiteX5" fmla="*/ 580534 w 609586"/>
              <a:gd name="connsiteY5" fmla="*/ 464753 h 502648"/>
              <a:gd name="connsiteX6" fmla="*/ 504951 w 609586"/>
              <a:gd name="connsiteY6" fmla="*/ 464753 h 502648"/>
              <a:gd name="connsiteX7" fmla="*/ 373787 w 609586"/>
              <a:gd name="connsiteY7" fmla="*/ 301459 h 502648"/>
              <a:gd name="connsiteX8" fmla="*/ 426510 w 609586"/>
              <a:gd name="connsiteY8" fmla="*/ 179500 h 502648"/>
              <a:gd name="connsiteX9" fmla="*/ 426510 w 609586"/>
              <a:gd name="connsiteY9" fmla="*/ 143641 h 502648"/>
              <a:gd name="connsiteX10" fmla="*/ 412126 w 609586"/>
              <a:gd name="connsiteY10" fmla="*/ 82543 h 502648"/>
              <a:gd name="connsiteX11" fmla="*/ 435416 w 609586"/>
              <a:gd name="connsiteY11" fmla="*/ 80352 h 502648"/>
              <a:gd name="connsiteX12" fmla="*/ 227788 w 609586"/>
              <a:gd name="connsiteY12" fmla="*/ 0 h 502648"/>
              <a:gd name="connsiteX13" fmla="*/ 379662 w 609586"/>
              <a:gd name="connsiteY13" fmla="*/ 143662 h 502648"/>
              <a:gd name="connsiteX14" fmla="*/ 379662 w 609586"/>
              <a:gd name="connsiteY14" fmla="*/ 179565 h 502648"/>
              <a:gd name="connsiteX15" fmla="*/ 307225 w 609586"/>
              <a:gd name="connsiteY15" fmla="*/ 301465 h 502648"/>
              <a:gd name="connsiteX16" fmla="*/ 455528 w 609586"/>
              <a:gd name="connsiteY16" fmla="*/ 466745 h 502648"/>
              <a:gd name="connsiteX17" fmla="*/ 417524 w 609586"/>
              <a:gd name="connsiteY17" fmla="*/ 502648 h 502648"/>
              <a:gd name="connsiteX18" fmla="*/ 38004 w 609586"/>
              <a:gd name="connsiteY18" fmla="*/ 502648 h 502648"/>
              <a:gd name="connsiteX19" fmla="*/ 0 w 609586"/>
              <a:gd name="connsiteY19" fmla="*/ 466745 h 502648"/>
              <a:gd name="connsiteX20" fmla="*/ 148350 w 609586"/>
              <a:gd name="connsiteY20" fmla="*/ 301465 h 502648"/>
              <a:gd name="connsiteX21" fmla="*/ 75913 w 609586"/>
              <a:gd name="connsiteY21" fmla="*/ 179565 h 502648"/>
              <a:gd name="connsiteX22" fmla="*/ 75913 w 609586"/>
              <a:gd name="connsiteY22" fmla="*/ 143662 h 502648"/>
              <a:gd name="connsiteX23" fmla="*/ 227788 w 609586"/>
              <a:gd name="connsiteY23" fmla="*/ 0 h 502648"/>
            </a:gdLst>
            <a:ahLst/>
            <a:cxnLst/>
            <a:rect l="l" t="t" r="r" b="b"/>
            <a:pathLst>
              <a:path w="609586" h="502648">
                <a:moveTo>
                  <a:pt x="435416" y="80352"/>
                </a:moveTo>
                <a:cubicBezTo>
                  <a:pt x="499521" y="80352"/>
                  <a:pt x="551577" y="129545"/>
                  <a:pt x="551577" y="190215"/>
                </a:cubicBezTo>
                <a:lnTo>
                  <a:pt x="551577" y="217693"/>
                </a:lnTo>
                <a:cubicBezTo>
                  <a:pt x="551577" y="257219"/>
                  <a:pt x="529288" y="291601"/>
                  <a:pt x="496140" y="310936"/>
                </a:cubicBezTo>
                <a:cubicBezTo>
                  <a:pt x="553434" y="331175"/>
                  <a:pt x="609586" y="382416"/>
                  <a:pt x="609586" y="437323"/>
                </a:cubicBezTo>
                <a:cubicBezTo>
                  <a:pt x="609586" y="452467"/>
                  <a:pt x="596584" y="464753"/>
                  <a:pt x="580534" y="464753"/>
                </a:cubicBezTo>
                <a:lnTo>
                  <a:pt x="504951" y="464753"/>
                </a:lnTo>
                <a:cubicBezTo>
                  <a:pt x="503855" y="393607"/>
                  <a:pt x="444465" y="318793"/>
                  <a:pt x="373787" y="301459"/>
                </a:cubicBezTo>
                <a:cubicBezTo>
                  <a:pt x="411936" y="270457"/>
                  <a:pt x="426510" y="231217"/>
                  <a:pt x="426510" y="179500"/>
                </a:cubicBezTo>
                <a:lnTo>
                  <a:pt x="426510" y="143641"/>
                </a:lnTo>
                <a:cubicBezTo>
                  <a:pt x="426510" y="121783"/>
                  <a:pt x="421318" y="101068"/>
                  <a:pt x="412126" y="82543"/>
                </a:cubicBezTo>
                <a:cubicBezTo>
                  <a:pt x="419651" y="81114"/>
                  <a:pt x="427415" y="80352"/>
                  <a:pt x="435416" y="80352"/>
                </a:cubicBezTo>
                <a:close/>
                <a:moveTo>
                  <a:pt x="227788" y="0"/>
                </a:moveTo>
                <a:cubicBezTo>
                  <a:pt x="311607" y="0"/>
                  <a:pt x="379662" y="64378"/>
                  <a:pt x="379662" y="143662"/>
                </a:cubicBezTo>
                <a:lnTo>
                  <a:pt x="379662" y="179565"/>
                </a:lnTo>
                <a:cubicBezTo>
                  <a:pt x="379662" y="231230"/>
                  <a:pt x="350516" y="276180"/>
                  <a:pt x="307225" y="301465"/>
                </a:cubicBezTo>
                <a:cubicBezTo>
                  <a:pt x="382186" y="327940"/>
                  <a:pt x="455528" y="394986"/>
                  <a:pt x="455528" y="466745"/>
                </a:cubicBezTo>
                <a:cubicBezTo>
                  <a:pt x="455528" y="486554"/>
                  <a:pt x="438574" y="502648"/>
                  <a:pt x="417524" y="502648"/>
                </a:cubicBezTo>
                <a:lnTo>
                  <a:pt x="38004" y="502648"/>
                </a:lnTo>
                <a:cubicBezTo>
                  <a:pt x="16954" y="502648"/>
                  <a:pt x="0" y="486554"/>
                  <a:pt x="0" y="466745"/>
                </a:cubicBezTo>
                <a:cubicBezTo>
                  <a:pt x="0" y="394986"/>
                  <a:pt x="73389" y="327940"/>
                  <a:pt x="148350" y="301465"/>
                </a:cubicBezTo>
                <a:cubicBezTo>
                  <a:pt x="105012" y="276180"/>
                  <a:pt x="75913" y="231230"/>
                  <a:pt x="75913" y="179565"/>
                </a:cubicBezTo>
                <a:lnTo>
                  <a:pt x="75913" y="143662"/>
                </a:lnTo>
                <a:cubicBezTo>
                  <a:pt x="75913" y="64378"/>
                  <a:pt x="143969" y="0"/>
                  <a:pt x="227788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421605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480284" y="6295042"/>
            <a:ext cx="107726" cy="136678"/>
          </a:xfrm>
          <a:custGeom>
            <a:avLst/>
            <a:gdLst>
              <a:gd name="T0" fmla="*/ 3166 w 6332"/>
              <a:gd name="T1" fmla="*/ 0 h 8034"/>
              <a:gd name="T2" fmla="*/ 0 w 6332"/>
              <a:gd name="T3" fmla="*/ 3166 h 8034"/>
              <a:gd name="T4" fmla="*/ 2481 w 6332"/>
              <a:gd name="T5" fmla="*/ 7590 h 8034"/>
              <a:gd name="T6" fmla="*/ 3853 w 6332"/>
              <a:gd name="T7" fmla="*/ 7588 h 8034"/>
              <a:gd name="T8" fmla="*/ 6332 w 6332"/>
              <a:gd name="T9" fmla="*/ 3166 h 8034"/>
              <a:gd name="T10" fmla="*/ 3166 w 6332"/>
              <a:gd name="T11" fmla="*/ 0 h 8034"/>
              <a:gd name="T12" fmla="*/ 3166 w 6332"/>
              <a:gd name="T13" fmla="*/ 0 h 8034"/>
              <a:gd name="T14" fmla="*/ 3166 w 6332"/>
              <a:gd name="T15" fmla="*/ 0 h 8034"/>
              <a:gd name="T16" fmla="*/ 3166 w 6332"/>
              <a:gd name="T17" fmla="*/ 0 h 8034"/>
              <a:gd name="T18" fmla="*/ 3166 w 6332"/>
              <a:gd name="T19" fmla="*/ 4529 h 8034"/>
              <a:gd name="T20" fmla="*/ 1702 w 6332"/>
              <a:gd name="T21" fmla="*/ 3065 h 8034"/>
              <a:gd name="T22" fmla="*/ 3166 w 6332"/>
              <a:gd name="T23" fmla="*/ 1600 h 8034"/>
              <a:gd name="T24" fmla="*/ 4630 w 6332"/>
              <a:gd name="T25" fmla="*/ 3065 h 8034"/>
              <a:gd name="T26" fmla="*/ 3166 w 6332"/>
              <a:gd name="T27" fmla="*/ 4529 h 8034"/>
              <a:gd name="T28" fmla="*/ 3166 w 6332"/>
              <a:gd name="T29" fmla="*/ 4529 h 8034"/>
              <a:gd name="T30" fmla="*/ 3166 w 6332"/>
              <a:gd name="T31" fmla="*/ 4529 h 8034"/>
            </a:gdLst>
            <a:ahLst/>
            <a:cxnLst/>
            <a:rect l="0" t="0" r="r" b="b"/>
            <a:pathLst>
              <a:path w="6332" h="8034">
                <a:moveTo>
                  <a:pt x="3166" y="0"/>
                </a:moveTo>
                <a:cubicBezTo>
                  <a:pt x="1418" y="0"/>
                  <a:pt x="0" y="1418"/>
                  <a:pt x="0" y="3166"/>
                </a:cubicBezTo>
                <a:cubicBezTo>
                  <a:pt x="0" y="4914"/>
                  <a:pt x="2481" y="7590"/>
                  <a:pt x="2481" y="7590"/>
                </a:cubicBezTo>
                <a:cubicBezTo>
                  <a:pt x="2859" y="8031"/>
                  <a:pt x="3478" y="8034"/>
                  <a:pt x="3853" y="7588"/>
                </a:cubicBezTo>
                <a:cubicBezTo>
                  <a:pt x="3853" y="7588"/>
                  <a:pt x="6332" y="4914"/>
                  <a:pt x="6332" y="3166"/>
                </a:cubicBezTo>
                <a:cubicBezTo>
                  <a:pt x="6332" y="1418"/>
                  <a:pt x="4914" y="0"/>
                  <a:pt x="3166" y="0"/>
                </a:cubicBezTo>
                <a:lnTo>
                  <a:pt x="3166" y="0"/>
                </a:lnTo>
                <a:lnTo>
                  <a:pt x="3166" y="0"/>
                </a:lnTo>
                <a:lnTo>
                  <a:pt x="3166" y="0"/>
                </a:lnTo>
                <a:close/>
                <a:moveTo>
                  <a:pt x="3166" y="4529"/>
                </a:moveTo>
                <a:cubicBezTo>
                  <a:pt x="2357" y="4529"/>
                  <a:pt x="1702" y="3874"/>
                  <a:pt x="1702" y="3065"/>
                </a:cubicBezTo>
                <a:cubicBezTo>
                  <a:pt x="1702" y="2256"/>
                  <a:pt x="2357" y="1600"/>
                  <a:pt x="3166" y="1600"/>
                </a:cubicBezTo>
                <a:cubicBezTo>
                  <a:pt x="3975" y="1600"/>
                  <a:pt x="4630" y="2256"/>
                  <a:pt x="4630" y="3065"/>
                </a:cubicBezTo>
                <a:cubicBezTo>
                  <a:pt x="4630" y="3874"/>
                  <a:pt x="3975" y="4529"/>
                  <a:pt x="3166" y="4529"/>
                </a:cubicBezTo>
                <a:lnTo>
                  <a:pt x="3166" y="4529"/>
                </a:lnTo>
                <a:close/>
                <a:moveTo>
                  <a:pt x="3166" y="4529"/>
                </a:move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439860" y="3010406"/>
            <a:ext cx="2752140" cy="3426927"/>
          </a:xfrm>
          <a:custGeom>
            <a:avLst/>
            <a:gdLst>
              <a:gd name="connsiteX0" fmla="*/ 2752140 w 2752140"/>
              <a:gd name="connsiteY0" fmla="*/ 0 h 3426927"/>
              <a:gd name="connsiteX1" fmla="*/ 2752140 w 2752140"/>
              <a:gd name="connsiteY1" fmla="*/ 3426927 h 3426927"/>
              <a:gd name="connsiteX2" fmla="*/ 0 w 2752140"/>
              <a:gd name="connsiteY2" fmla="*/ 3426927 h 3426927"/>
              <a:gd name="connsiteX3" fmla="*/ 809879 w 2752140"/>
              <a:gd name="connsiteY3" fmla="*/ 2446403 h 3426927"/>
              <a:gd name="connsiteX4" fmla="*/ 1533213 w 2752140"/>
              <a:gd name="connsiteY4" fmla="*/ 1736158 h 3426927"/>
              <a:gd name="connsiteX5" fmla="*/ 1918758 w 2752140"/>
              <a:gd name="connsiteY5" fmla="*/ 1503422 h 3426927"/>
              <a:gd name="connsiteX6" fmla="*/ 2593305 w 2752140"/>
              <a:gd name="connsiteY6" fmla="*/ 37354 h 3426927"/>
            </a:gdLst>
            <a:ahLst/>
            <a:cxnLst/>
            <a:rect l="l" t="t" r="r" b="b"/>
            <a:pathLst>
              <a:path w="2752140" h="3426927">
                <a:moveTo>
                  <a:pt x="2752140" y="0"/>
                </a:moveTo>
                <a:lnTo>
                  <a:pt x="2752140" y="3426927"/>
                </a:lnTo>
                <a:lnTo>
                  <a:pt x="0" y="3426927"/>
                </a:lnTo>
                <a:cubicBezTo>
                  <a:pt x="0" y="3426927"/>
                  <a:pt x="14960" y="2478959"/>
                  <a:pt x="809879" y="2446403"/>
                </a:cubicBezTo>
                <a:cubicBezTo>
                  <a:pt x="841668" y="2146876"/>
                  <a:pt x="1096029" y="1722397"/>
                  <a:pt x="1533213" y="1736158"/>
                </a:cubicBezTo>
                <a:cubicBezTo>
                  <a:pt x="1536234" y="1592796"/>
                  <a:pt x="1763696" y="1434905"/>
                  <a:pt x="1918758" y="1503422"/>
                </a:cubicBezTo>
                <a:cubicBezTo>
                  <a:pt x="1818068" y="1090091"/>
                  <a:pt x="1895568" y="257537"/>
                  <a:pt x="2593305" y="3735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101600" dist="114300" dir="14400000" algn="r" rotWithShape="0">
              <a:schemeClr val="accent2">
                <a:alpha val="7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966895" y="0"/>
            <a:ext cx="3225105" cy="4078434"/>
          </a:xfrm>
          <a:custGeom>
            <a:avLst/>
            <a:gdLst>
              <a:gd name="connsiteX0" fmla="*/ 2360684 w 3225105"/>
              <a:gd name="connsiteY0" fmla="*/ 0 h 4078434"/>
              <a:gd name="connsiteX1" fmla="*/ 3225105 w 3225105"/>
              <a:gd name="connsiteY1" fmla="*/ 0 h 4078434"/>
              <a:gd name="connsiteX2" fmla="*/ 3225105 w 3225105"/>
              <a:gd name="connsiteY2" fmla="*/ 1016891 h 4078434"/>
              <a:gd name="connsiteX3" fmla="*/ 3167754 w 3225105"/>
              <a:gd name="connsiteY3" fmla="*/ 1052321 h 4078434"/>
              <a:gd name="connsiteX4" fmla="*/ 2921265 w 3225105"/>
              <a:gd name="connsiteY4" fmla="*/ 1165253 h 4078434"/>
              <a:gd name="connsiteX5" fmla="*/ 2684067 w 3225105"/>
              <a:gd name="connsiteY5" fmla="*/ 1548179 h 4078434"/>
              <a:gd name="connsiteX6" fmla="*/ 2254638 w 3225105"/>
              <a:gd name="connsiteY6" fmla="*/ 1981231 h 4078434"/>
              <a:gd name="connsiteX7" fmla="*/ 2327526 w 3225105"/>
              <a:gd name="connsiteY7" fmla="*/ 2313894 h 4078434"/>
              <a:gd name="connsiteX8" fmla="*/ 973693 w 3225105"/>
              <a:gd name="connsiteY8" fmla="*/ 2968907 h 4078434"/>
              <a:gd name="connsiteX9" fmla="*/ 78973 w 3225105"/>
              <a:gd name="connsiteY9" fmla="*/ 4078434 h 4078434"/>
              <a:gd name="connsiteX10" fmla="*/ 0 w 3225105"/>
              <a:gd name="connsiteY10" fmla="*/ 3907201 h 4078434"/>
              <a:gd name="connsiteX11" fmla="*/ 1073617 w 3225105"/>
              <a:gd name="connsiteY11" fmla="*/ 2507239 h 4078434"/>
              <a:gd name="connsiteX12" fmla="*/ 1159512 w 3225105"/>
              <a:gd name="connsiteY12" fmla="*/ 1845165 h 4078434"/>
              <a:gd name="connsiteX13" fmla="*/ 1728537 w 3225105"/>
              <a:gd name="connsiteY13" fmla="*/ 1233216 h 4078434"/>
              <a:gd name="connsiteX14" fmla="*/ 1732161 w 3225105"/>
              <a:gd name="connsiteY14" fmla="*/ 678499 h 4078434"/>
              <a:gd name="connsiteX15" fmla="*/ 2314245 w 3225105"/>
              <a:gd name="connsiteY15" fmla="*/ 25101 h 4078434"/>
            </a:gdLst>
            <a:ahLst/>
            <a:cxnLst/>
            <a:rect l="l" t="t" r="r" b="b"/>
            <a:pathLst>
              <a:path w="3225105" h="4078434">
                <a:moveTo>
                  <a:pt x="2360684" y="0"/>
                </a:moveTo>
                <a:lnTo>
                  <a:pt x="3225105" y="0"/>
                </a:lnTo>
                <a:lnTo>
                  <a:pt x="3225105" y="1016891"/>
                </a:lnTo>
                <a:lnTo>
                  <a:pt x="3167754" y="1052321"/>
                </a:lnTo>
                <a:cubicBezTo>
                  <a:pt x="3090523" y="1095350"/>
                  <a:pt x="3007206" y="1133083"/>
                  <a:pt x="2921265" y="1165253"/>
                </a:cubicBezTo>
                <a:cubicBezTo>
                  <a:pt x="2653825" y="1265456"/>
                  <a:pt x="2705529" y="1315580"/>
                  <a:pt x="2684067" y="1548179"/>
                </a:cubicBezTo>
                <a:cubicBezTo>
                  <a:pt x="2662604" y="1780779"/>
                  <a:pt x="2383457" y="1827373"/>
                  <a:pt x="2254638" y="1981231"/>
                </a:cubicBezTo>
                <a:cubicBezTo>
                  <a:pt x="2125819" y="2135090"/>
                  <a:pt x="2437438" y="2066847"/>
                  <a:pt x="2327526" y="2313894"/>
                </a:cubicBezTo>
                <a:cubicBezTo>
                  <a:pt x="2217614" y="2560941"/>
                  <a:pt x="1800403" y="2686276"/>
                  <a:pt x="973693" y="2968907"/>
                </a:cubicBezTo>
                <a:cubicBezTo>
                  <a:pt x="146983" y="3251538"/>
                  <a:pt x="78973" y="4078434"/>
                  <a:pt x="78973" y="4078434"/>
                </a:cubicBezTo>
                <a:lnTo>
                  <a:pt x="0" y="3907201"/>
                </a:lnTo>
                <a:cubicBezTo>
                  <a:pt x="50078" y="2862897"/>
                  <a:pt x="740769" y="2718376"/>
                  <a:pt x="1073617" y="2507239"/>
                </a:cubicBezTo>
                <a:cubicBezTo>
                  <a:pt x="1406466" y="2296102"/>
                  <a:pt x="1238253" y="2188698"/>
                  <a:pt x="1159512" y="1845165"/>
                </a:cubicBezTo>
                <a:cubicBezTo>
                  <a:pt x="1080771" y="1501632"/>
                  <a:pt x="1499515" y="1365658"/>
                  <a:pt x="1728537" y="1233216"/>
                </a:cubicBezTo>
                <a:cubicBezTo>
                  <a:pt x="1957560" y="1100773"/>
                  <a:pt x="1717806" y="943291"/>
                  <a:pt x="1732161" y="678499"/>
                </a:cubicBezTo>
                <a:cubicBezTo>
                  <a:pt x="1742689" y="483552"/>
                  <a:pt x="2001439" y="211103"/>
                  <a:pt x="2314245" y="25101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18900000" scaled="0"/>
          </a:gradFill>
          <a:ln w="4514" cap="flat">
            <a:noFill/>
            <a:miter/>
          </a:ln>
          <a:effectLst>
            <a:outerShdw blurRad="1397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704969" y="1"/>
            <a:ext cx="2487031" cy="3074499"/>
          </a:xfrm>
          <a:custGeom>
            <a:avLst/>
            <a:gdLst>
              <a:gd name="connsiteX0" fmla="*/ 2312245 w 2487031"/>
              <a:gd name="connsiteY0" fmla="*/ 0 h 3074499"/>
              <a:gd name="connsiteX1" fmla="*/ 2487031 w 2487031"/>
              <a:gd name="connsiteY1" fmla="*/ 0 h 3074499"/>
              <a:gd name="connsiteX2" fmla="*/ 2487031 w 2487031"/>
              <a:gd name="connsiteY2" fmla="*/ 1016891 h 3074499"/>
              <a:gd name="connsiteX3" fmla="*/ 2429680 w 2487031"/>
              <a:gd name="connsiteY3" fmla="*/ 1052321 h 3074499"/>
              <a:gd name="connsiteX4" fmla="*/ 2183191 w 2487031"/>
              <a:gd name="connsiteY4" fmla="*/ 1165253 h 3074499"/>
              <a:gd name="connsiteX5" fmla="*/ 1945992 w 2487031"/>
              <a:gd name="connsiteY5" fmla="*/ 1548179 h 3074499"/>
              <a:gd name="connsiteX6" fmla="*/ 1516564 w 2487031"/>
              <a:gd name="connsiteY6" fmla="*/ 1981231 h 3074499"/>
              <a:gd name="connsiteX7" fmla="*/ 1589219 w 2487031"/>
              <a:gd name="connsiteY7" fmla="*/ 2313894 h 3074499"/>
              <a:gd name="connsiteX8" fmla="*/ 235387 w 2487031"/>
              <a:gd name="connsiteY8" fmla="*/ 2968907 h 3074499"/>
              <a:gd name="connsiteX9" fmla="*/ 0 w 2487031"/>
              <a:gd name="connsiteY9" fmla="*/ 3074499 h 3074499"/>
              <a:gd name="connsiteX10" fmla="*/ 400859 w 2487031"/>
              <a:gd name="connsiteY10" fmla="*/ 2770173 h 3074499"/>
              <a:gd name="connsiteX11" fmla="*/ 1045048 w 2487031"/>
              <a:gd name="connsiteY11" fmla="*/ 2297774 h 3074499"/>
              <a:gd name="connsiteX12" fmla="*/ 1012854 w 2487031"/>
              <a:gd name="connsiteY12" fmla="*/ 1728749 h 3074499"/>
              <a:gd name="connsiteX13" fmla="*/ 1602134 w 2487031"/>
              <a:gd name="connsiteY13" fmla="*/ 1165067 h 3074499"/>
              <a:gd name="connsiteX14" fmla="*/ 1622109 w 2487031"/>
              <a:gd name="connsiteY14" fmla="*/ 590699 h 3074499"/>
              <a:gd name="connsiteX15" fmla="*/ 2281022 w 2487031"/>
              <a:gd name="connsiteY15" fmla="*/ 20279 h 3074499"/>
            </a:gdLst>
            <a:ahLst/>
            <a:cxnLst/>
            <a:rect l="l" t="t" r="r" b="b"/>
            <a:pathLst>
              <a:path w="2487031" h="3074499">
                <a:moveTo>
                  <a:pt x="2312245" y="0"/>
                </a:moveTo>
                <a:lnTo>
                  <a:pt x="2487031" y="0"/>
                </a:lnTo>
                <a:lnTo>
                  <a:pt x="2487031" y="1016891"/>
                </a:lnTo>
                <a:lnTo>
                  <a:pt x="2429680" y="1052321"/>
                </a:lnTo>
                <a:cubicBezTo>
                  <a:pt x="2352449" y="1095350"/>
                  <a:pt x="2269132" y="1133083"/>
                  <a:pt x="2183191" y="1165253"/>
                </a:cubicBezTo>
                <a:cubicBezTo>
                  <a:pt x="1915750" y="1265456"/>
                  <a:pt x="1967455" y="1315580"/>
                  <a:pt x="1945992" y="1548179"/>
                </a:cubicBezTo>
                <a:cubicBezTo>
                  <a:pt x="1924530" y="1780779"/>
                  <a:pt x="1645383" y="1827373"/>
                  <a:pt x="1516564" y="1981231"/>
                </a:cubicBezTo>
                <a:cubicBezTo>
                  <a:pt x="1387745" y="2135090"/>
                  <a:pt x="1699132" y="2066847"/>
                  <a:pt x="1589219" y="2313894"/>
                </a:cubicBezTo>
                <a:cubicBezTo>
                  <a:pt x="1479307" y="2560941"/>
                  <a:pt x="1062282" y="2686183"/>
                  <a:pt x="235387" y="2968907"/>
                </a:cubicBezTo>
                <a:cubicBezTo>
                  <a:pt x="153826" y="2996743"/>
                  <a:pt x="75025" y="3032090"/>
                  <a:pt x="0" y="3074499"/>
                </a:cubicBezTo>
                <a:cubicBezTo>
                  <a:pt x="46176" y="3005328"/>
                  <a:pt x="161152" y="2870051"/>
                  <a:pt x="400859" y="2770173"/>
                </a:cubicBezTo>
                <a:cubicBezTo>
                  <a:pt x="736355" y="2630577"/>
                  <a:pt x="959153" y="2571579"/>
                  <a:pt x="1045048" y="2297774"/>
                </a:cubicBezTo>
                <a:cubicBezTo>
                  <a:pt x="1130943" y="2023970"/>
                  <a:pt x="798140" y="2002554"/>
                  <a:pt x="1012854" y="1728749"/>
                </a:cubicBezTo>
                <a:cubicBezTo>
                  <a:pt x="1227569" y="1454945"/>
                  <a:pt x="1654628" y="1361013"/>
                  <a:pt x="1602134" y="1165067"/>
                </a:cubicBezTo>
                <a:cubicBezTo>
                  <a:pt x="1549640" y="969120"/>
                  <a:pt x="1361962" y="872494"/>
                  <a:pt x="1622109" y="590699"/>
                </a:cubicBezTo>
                <a:cubicBezTo>
                  <a:pt x="1774011" y="426279"/>
                  <a:pt x="2030942" y="191542"/>
                  <a:pt x="2281022" y="20279"/>
                </a:cubicBezTo>
                <a:close/>
              </a:path>
            </a:pathLst>
          </a:custGeom>
          <a:gradFill>
            <a:gsLst>
              <a:gs pos="4000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50800" dist="50800" dir="10800000" algn="r" rotWithShape="0">
              <a:schemeClr val="accent4">
                <a:lumMod val="75000"/>
                <a:alpha val="5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775563" y="0"/>
            <a:ext cx="2585687" cy="1996001"/>
          </a:xfrm>
          <a:custGeom>
            <a:avLst/>
            <a:gdLst>
              <a:gd name="connsiteX0" fmla="*/ 1225776 w 2585687"/>
              <a:gd name="connsiteY0" fmla="*/ 0 h 1996001"/>
              <a:gd name="connsiteX1" fmla="*/ 2585687 w 2585687"/>
              <a:gd name="connsiteY1" fmla="*/ 0 h 1996001"/>
              <a:gd name="connsiteX2" fmla="*/ 2585666 w 2585687"/>
              <a:gd name="connsiteY2" fmla="*/ 10990 h 1996001"/>
              <a:gd name="connsiteX3" fmla="*/ 2138691 w 2585687"/>
              <a:gd name="connsiteY3" fmla="*/ 664713 h 1996001"/>
              <a:gd name="connsiteX4" fmla="*/ 1190885 w 2585687"/>
              <a:gd name="connsiteY4" fmla="*/ 1093474 h 1996001"/>
              <a:gd name="connsiteX5" fmla="*/ 1361322 w 2585687"/>
              <a:gd name="connsiteY5" fmla="*/ 1354828 h 1996001"/>
              <a:gd name="connsiteX6" fmla="*/ 169894 w 2585687"/>
              <a:gd name="connsiteY6" fmla="*/ 1996001 h 1996001"/>
              <a:gd name="connsiteX7" fmla="*/ 0 w 2585687"/>
              <a:gd name="connsiteY7" fmla="*/ 1809552 h 1996001"/>
              <a:gd name="connsiteX8" fmla="*/ 57491 w 2585687"/>
              <a:gd name="connsiteY8" fmla="*/ 1510564 h 1996001"/>
              <a:gd name="connsiteX9" fmla="*/ 242945 w 2585687"/>
              <a:gd name="connsiteY9" fmla="*/ 1080220 h 1996001"/>
              <a:gd name="connsiteX10" fmla="*/ 363128 w 2585687"/>
              <a:gd name="connsiteY10" fmla="*/ 711710 h 1996001"/>
              <a:gd name="connsiteX11" fmla="*/ 1128917 w 2585687"/>
              <a:gd name="connsiteY11" fmla="*/ 455603 h 1996001"/>
              <a:gd name="connsiteX12" fmla="*/ 1215023 w 2585687"/>
              <a:gd name="connsiteY12" fmla="*/ 36576 h 1996001"/>
            </a:gdLst>
            <a:ahLst/>
            <a:cxnLst/>
            <a:rect l="l" t="t" r="r" b="b"/>
            <a:pathLst>
              <a:path w="2585687" h="1996001">
                <a:moveTo>
                  <a:pt x="1225776" y="0"/>
                </a:moveTo>
                <a:lnTo>
                  <a:pt x="2585687" y="0"/>
                </a:lnTo>
                <a:lnTo>
                  <a:pt x="2585666" y="10990"/>
                </a:lnTo>
                <a:cubicBezTo>
                  <a:pt x="2582831" y="140297"/>
                  <a:pt x="2537849" y="500508"/>
                  <a:pt x="2138691" y="664713"/>
                </a:cubicBezTo>
                <a:cubicBezTo>
                  <a:pt x="1647419" y="866813"/>
                  <a:pt x="1121227" y="912272"/>
                  <a:pt x="1190885" y="1093474"/>
                </a:cubicBezTo>
                <a:cubicBezTo>
                  <a:pt x="1260544" y="1274676"/>
                  <a:pt x="1462281" y="1173626"/>
                  <a:pt x="1361322" y="1354828"/>
                </a:cubicBezTo>
                <a:cubicBezTo>
                  <a:pt x="1260363" y="1536030"/>
                  <a:pt x="441697" y="1588274"/>
                  <a:pt x="169894" y="1996001"/>
                </a:cubicBezTo>
                <a:lnTo>
                  <a:pt x="0" y="1809552"/>
                </a:lnTo>
                <a:cubicBezTo>
                  <a:pt x="0" y="1809552"/>
                  <a:pt x="114981" y="1664038"/>
                  <a:pt x="57491" y="1510564"/>
                </a:cubicBezTo>
                <a:cubicBezTo>
                  <a:pt x="0" y="1357090"/>
                  <a:pt x="23521" y="1095871"/>
                  <a:pt x="242945" y="1080220"/>
                </a:cubicBezTo>
                <a:cubicBezTo>
                  <a:pt x="112267" y="978266"/>
                  <a:pt x="75584" y="761375"/>
                  <a:pt x="363128" y="711710"/>
                </a:cubicBezTo>
                <a:cubicBezTo>
                  <a:pt x="650672" y="662045"/>
                  <a:pt x="1058308" y="661954"/>
                  <a:pt x="1128917" y="455603"/>
                </a:cubicBezTo>
                <a:cubicBezTo>
                  <a:pt x="1181873" y="300839"/>
                  <a:pt x="1192211" y="134957"/>
                  <a:pt x="1215023" y="36576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51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830521" y="0"/>
            <a:ext cx="2530732" cy="1996001"/>
          </a:xfrm>
          <a:custGeom>
            <a:avLst/>
            <a:gdLst>
              <a:gd name="connsiteX0" fmla="*/ 1857739 w 2530732"/>
              <a:gd name="connsiteY0" fmla="*/ 0 h 1996001"/>
              <a:gd name="connsiteX1" fmla="*/ 2530732 w 2530732"/>
              <a:gd name="connsiteY1" fmla="*/ 0 h 1996001"/>
              <a:gd name="connsiteX2" fmla="*/ 2530712 w 2530732"/>
              <a:gd name="connsiteY2" fmla="*/ 10979 h 1996001"/>
              <a:gd name="connsiteX3" fmla="*/ 2083733 w 2530732"/>
              <a:gd name="connsiteY3" fmla="*/ 664713 h 1996001"/>
              <a:gd name="connsiteX4" fmla="*/ 1135928 w 2530732"/>
              <a:gd name="connsiteY4" fmla="*/ 1093474 h 1996001"/>
              <a:gd name="connsiteX5" fmla="*/ 1306364 w 2530732"/>
              <a:gd name="connsiteY5" fmla="*/ 1354828 h 1996001"/>
              <a:gd name="connsiteX6" fmla="*/ 114936 w 2530732"/>
              <a:gd name="connsiteY6" fmla="*/ 1996001 h 1996001"/>
              <a:gd name="connsiteX7" fmla="*/ 0 w 2530732"/>
              <a:gd name="connsiteY7" fmla="*/ 1869847 h 1996001"/>
              <a:gd name="connsiteX8" fmla="*/ 268411 w 2530732"/>
              <a:gd name="connsiteY8" fmla="*/ 1540372 h 1996001"/>
              <a:gd name="connsiteX9" fmla="*/ 329248 w 2530732"/>
              <a:gd name="connsiteY9" fmla="*/ 1077823 h 1996001"/>
              <a:gd name="connsiteX10" fmla="*/ 491272 w 2530732"/>
              <a:gd name="connsiteY10" fmla="*/ 1211124 h 1996001"/>
              <a:gd name="connsiteX11" fmla="*/ 721235 w 2530732"/>
              <a:gd name="connsiteY11" fmla="*/ 881830 h 1996001"/>
              <a:gd name="connsiteX12" fmla="*/ 1609830 w 2530732"/>
              <a:gd name="connsiteY12" fmla="*/ 573253 h 1996001"/>
              <a:gd name="connsiteX13" fmla="*/ 1489602 w 2530732"/>
              <a:gd name="connsiteY13" fmla="*/ 340621 h 1996001"/>
              <a:gd name="connsiteX14" fmla="*/ 1839142 w 2530732"/>
              <a:gd name="connsiteY14" fmla="*/ 32023 h 1996001"/>
            </a:gdLst>
            <a:ahLst/>
            <a:cxnLst/>
            <a:rect l="l" t="t" r="r" b="b"/>
            <a:pathLst>
              <a:path w="2530732" h="1996001">
                <a:moveTo>
                  <a:pt x="1857739" y="0"/>
                </a:moveTo>
                <a:lnTo>
                  <a:pt x="2530732" y="0"/>
                </a:lnTo>
                <a:lnTo>
                  <a:pt x="2530712" y="10979"/>
                </a:lnTo>
                <a:cubicBezTo>
                  <a:pt x="2527887" y="140255"/>
                  <a:pt x="2482928" y="500397"/>
                  <a:pt x="2083733" y="664713"/>
                </a:cubicBezTo>
                <a:cubicBezTo>
                  <a:pt x="1592416" y="866948"/>
                  <a:pt x="1066224" y="912272"/>
                  <a:pt x="1135928" y="1093474"/>
                </a:cubicBezTo>
                <a:cubicBezTo>
                  <a:pt x="1205631" y="1274676"/>
                  <a:pt x="1407098" y="1173626"/>
                  <a:pt x="1306364" y="1354828"/>
                </a:cubicBezTo>
                <a:cubicBezTo>
                  <a:pt x="1205631" y="1536030"/>
                  <a:pt x="386739" y="1588274"/>
                  <a:pt x="114936" y="1996001"/>
                </a:cubicBezTo>
                <a:lnTo>
                  <a:pt x="0" y="1869847"/>
                </a:lnTo>
                <a:cubicBezTo>
                  <a:pt x="79157" y="1739396"/>
                  <a:pt x="190294" y="1575428"/>
                  <a:pt x="268411" y="1540372"/>
                </a:cubicBezTo>
                <a:cubicBezTo>
                  <a:pt x="219469" y="1427969"/>
                  <a:pt x="216981" y="1114416"/>
                  <a:pt x="329248" y="1077823"/>
                </a:cubicBezTo>
                <a:cubicBezTo>
                  <a:pt x="441516" y="1041230"/>
                  <a:pt x="491272" y="1211124"/>
                  <a:pt x="491272" y="1211124"/>
                </a:cubicBezTo>
                <a:cubicBezTo>
                  <a:pt x="491272" y="1211124"/>
                  <a:pt x="486025" y="970757"/>
                  <a:pt x="721235" y="881830"/>
                </a:cubicBezTo>
                <a:cubicBezTo>
                  <a:pt x="956445" y="792903"/>
                  <a:pt x="1494849" y="717093"/>
                  <a:pt x="1609830" y="573253"/>
                </a:cubicBezTo>
                <a:cubicBezTo>
                  <a:pt x="1466081" y="575831"/>
                  <a:pt x="1358925" y="447777"/>
                  <a:pt x="1489602" y="340621"/>
                </a:cubicBezTo>
                <a:cubicBezTo>
                  <a:pt x="1583957" y="263245"/>
                  <a:pt x="1738086" y="181540"/>
                  <a:pt x="1839142" y="32023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76200" dir="108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8767549" y="5566202"/>
            <a:ext cx="3026064" cy="1291798"/>
          </a:xfrm>
          <a:custGeom>
            <a:avLst/>
            <a:gdLst/>
            <a:ahLst/>
            <a:cxnLst/>
            <a:rect l="l" t="t" r="r" b="b"/>
            <a:pathLst>
              <a:path w="3022600" h="1295400">
                <a:moveTo>
                  <a:pt x="0" y="0"/>
                </a:moveTo>
                <a:lnTo>
                  <a:pt x="3026064" y="0"/>
                </a:lnTo>
                <a:lnTo>
                  <a:pt x="3026064" y="1291798"/>
                </a:lnTo>
                <a:lnTo>
                  <a:pt x="0" y="129179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9" name="标题 1"/>
          <p:cNvSpPr txBox="1"/>
          <p:nvPr/>
        </p:nvSpPr>
        <p:spPr>
          <a:xfrm>
            <a:off x="7851503" y="5181223"/>
            <a:ext cx="4340497" cy="1676777"/>
          </a:xfrm>
          <a:custGeom>
            <a:avLst/>
            <a:gdLst>
              <a:gd name="connsiteX0" fmla="*/ 3911258 w 4340497"/>
              <a:gd name="connsiteY0" fmla="*/ 351 h 1676777"/>
              <a:gd name="connsiteX1" fmla="*/ 3970104 w 4340497"/>
              <a:gd name="connsiteY1" fmla="*/ 6646 h 1676777"/>
              <a:gd name="connsiteX2" fmla="*/ 4320987 w 4340497"/>
              <a:gd name="connsiteY2" fmla="*/ 110741 h 1676777"/>
              <a:gd name="connsiteX3" fmla="*/ 4340497 w 4340497"/>
              <a:gd name="connsiteY3" fmla="*/ 107720 h 1676777"/>
              <a:gd name="connsiteX4" fmla="*/ 4340497 w 4340497"/>
              <a:gd name="connsiteY4" fmla="*/ 1676777 h 1676777"/>
              <a:gd name="connsiteX5" fmla="*/ 0 w 4340497"/>
              <a:gd name="connsiteY5" fmla="*/ 1676777 h 1676777"/>
              <a:gd name="connsiteX6" fmla="*/ 2132 w 4340497"/>
              <a:gd name="connsiteY6" fmla="*/ 1676251 h 1676777"/>
              <a:gd name="connsiteX7" fmla="*/ 300379 w 4340497"/>
              <a:gd name="connsiteY7" fmla="*/ 1612450 h 1676777"/>
              <a:gd name="connsiteX8" fmla="*/ 556486 w 4340497"/>
              <a:gd name="connsiteY8" fmla="*/ 1595488 h 1676777"/>
              <a:gd name="connsiteX9" fmla="*/ 615288 w 4340497"/>
              <a:gd name="connsiteY9" fmla="*/ 1544511 h 1676777"/>
              <a:gd name="connsiteX10" fmla="*/ 824399 w 4340497"/>
              <a:gd name="connsiteY10" fmla="*/ 1369415 h 1676777"/>
              <a:gd name="connsiteX11" fmla="*/ 930243 w 4340497"/>
              <a:gd name="connsiteY11" fmla="*/ 1406008 h 1676777"/>
              <a:gd name="connsiteX12" fmla="*/ 958966 w 4340497"/>
              <a:gd name="connsiteY12" fmla="*/ 1396962 h 1676777"/>
              <a:gd name="connsiteX13" fmla="*/ 1428119 w 4340497"/>
              <a:gd name="connsiteY13" fmla="*/ 1007554 h 1676777"/>
              <a:gd name="connsiteX14" fmla="*/ 1813592 w 4340497"/>
              <a:gd name="connsiteY14" fmla="*/ 913470 h 1676777"/>
              <a:gd name="connsiteX15" fmla="*/ 2103669 w 4340497"/>
              <a:gd name="connsiteY15" fmla="*/ 921340 h 1676777"/>
              <a:gd name="connsiteX16" fmla="*/ 2226521 w 4340497"/>
              <a:gd name="connsiteY16" fmla="*/ 897322 h 1676777"/>
              <a:gd name="connsiteX17" fmla="*/ 2384202 w 4340497"/>
              <a:gd name="connsiteY17" fmla="*/ 703545 h 1676777"/>
              <a:gd name="connsiteX18" fmla="*/ 2502666 w 4340497"/>
              <a:gd name="connsiteY18" fmla="*/ 578115 h 1676777"/>
              <a:gd name="connsiteX19" fmla="*/ 2657769 w 4340497"/>
              <a:gd name="connsiteY19" fmla="*/ 504929 h 1676777"/>
              <a:gd name="connsiteX20" fmla="*/ 2760537 w 4340497"/>
              <a:gd name="connsiteY20" fmla="*/ 562419 h 1676777"/>
              <a:gd name="connsiteX21" fmla="*/ 2826758 w 4340497"/>
              <a:gd name="connsiteY21" fmla="*/ 558936 h 1676777"/>
              <a:gd name="connsiteX22" fmla="*/ 3075899 w 4340497"/>
              <a:gd name="connsiteY22" fmla="*/ 240091 h 1676777"/>
              <a:gd name="connsiteX23" fmla="*/ 3446807 w 4340497"/>
              <a:gd name="connsiteY23" fmla="*/ 278449 h 1676777"/>
              <a:gd name="connsiteX24" fmla="*/ 3502534 w 4340497"/>
              <a:gd name="connsiteY24" fmla="*/ 264472 h 1676777"/>
              <a:gd name="connsiteX25" fmla="*/ 3911258 w 4340497"/>
              <a:gd name="connsiteY25" fmla="*/ 351 h 1676777"/>
            </a:gdLst>
            <a:ahLst/>
            <a:cxnLst/>
            <a:rect l="l" t="t" r="r" b="b"/>
            <a:pathLst>
              <a:path w="4340497" h="1676777">
                <a:moveTo>
                  <a:pt x="3911258" y="351"/>
                </a:moveTo>
                <a:cubicBezTo>
                  <a:pt x="3930166" y="1118"/>
                  <a:pt x="3949778" y="3160"/>
                  <a:pt x="3970104" y="6646"/>
                </a:cubicBezTo>
                <a:cubicBezTo>
                  <a:pt x="4214021" y="48474"/>
                  <a:pt x="4241949" y="112795"/>
                  <a:pt x="4320987" y="110741"/>
                </a:cubicBezTo>
                <a:lnTo>
                  <a:pt x="4340497" y="107720"/>
                </a:lnTo>
                <a:lnTo>
                  <a:pt x="4340497" y="1676777"/>
                </a:lnTo>
                <a:lnTo>
                  <a:pt x="0" y="1676777"/>
                </a:lnTo>
                <a:lnTo>
                  <a:pt x="2132" y="1676251"/>
                </a:lnTo>
                <a:cubicBezTo>
                  <a:pt x="96538" y="1653341"/>
                  <a:pt x="212831" y="1626834"/>
                  <a:pt x="300379" y="1612450"/>
                </a:cubicBezTo>
                <a:cubicBezTo>
                  <a:pt x="475474" y="1583682"/>
                  <a:pt x="556486" y="1595488"/>
                  <a:pt x="556486" y="1595488"/>
                </a:cubicBezTo>
                <a:cubicBezTo>
                  <a:pt x="556486" y="1595488"/>
                  <a:pt x="552596" y="1535374"/>
                  <a:pt x="615288" y="1544511"/>
                </a:cubicBezTo>
                <a:cubicBezTo>
                  <a:pt x="611398" y="1433419"/>
                  <a:pt x="708196" y="1373260"/>
                  <a:pt x="824399" y="1369415"/>
                </a:cubicBezTo>
                <a:cubicBezTo>
                  <a:pt x="892248" y="1367154"/>
                  <a:pt x="930243" y="1406008"/>
                  <a:pt x="930243" y="1406008"/>
                </a:cubicBezTo>
                <a:cubicBezTo>
                  <a:pt x="938815" y="1400427"/>
                  <a:pt x="948748" y="1397301"/>
                  <a:pt x="958966" y="1396962"/>
                </a:cubicBezTo>
                <a:cubicBezTo>
                  <a:pt x="938069" y="1323821"/>
                  <a:pt x="1076571" y="984033"/>
                  <a:pt x="1428119" y="1007554"/>
                </a:cubicBezTo>
                <a:cubicBezTo>
                  <a:pt x="1455530" y="921340"/>
                  <a:pt x="1680291" y="869052"/>
                  <a:pt x="1813592" y="913470"/>
                </a:cubicBezTo>
                <a:cubicBezTo>
                  <a:pt x="1946892" y="957888"/>
                  <a:pt x="2074946" y="936991"/>
                  <a:pt x="2103669" y="921340"/>
                </a:cubicBezTo>
                <a:cubicBezTo>
                  <a:pt x="2132391" y="905690"/>
                  <a:pt x="2158581" y="943957"/>
                  <a:pt x="2226521" y="897322"/>
                </a:cubicBezTo>
                <a:cubicBezTo>
                  <a:pt x="2294460" y="850687"/>
                  <a:pt x="2366742" y="802876"/>
                  <a:pt x="2384202" y="703545"/>
                </a:cubicBezTo>
                <a:cubicBezTo>
                  <a:pt x="2401662" y="604214"/>
                  <a:pt x="2467837" y="578115"/>
                  <a:pt x="2502666" y="578115"/>
                </a:cubicBezTo>
                <a:cubicBezTo>
                  <a:pt x="2507913" y="520624"/>
                  <a:pt x="2595031" y="494480"/>
                  <a:pt x="2657769" y="504929"/>
                </a:cubicBezTo>
                <a:cubicBezTo>
                  <a:pt x="2718109" y="515015"/>
                  <a:pt x="2760537" y="562419"/>
                  <a:pt x="2760537" y="562419"/>
                </a:cubicBezTo>
                <a:cubicBezTo>
                  <a:pt x="2760537" y="562419"/>
                  <a:pt x="2793648" y="550207"/>
                  <a:pt x="2826758" y="558936"/>
                </a:cubicBezTo>
                <a:cubicBezTo>
                  <a:pt x="2821511" y="475301"/>
                  <a:pt x="2890988" y="302060"/>
                  <a:pt x="3075899" y="240091"/>
                </a:cubicBezTo>
                <a:cubicBezTo>
                  <a:pt x="3289036" y="168669"/>
                  <a:pt x="3446807" y="278449"/>
                  <a:pt x="3446807" y="278449"/>
                </a:cubicBezTo>
                <a:cubicBezTo>
                  <a:pt x="3457256" y="250540"/>
                  <a:pt x="3502534" y="264472"/>
                  <a:pt x="3502534" y="264472"/>
                </a:cubicBezTo>
                <a:cubicBezTo>
                  <a:pt x="3502534" y="264472"/>
                  <a:pt x="3627644" y="-11152"/>
                  <a:pt x="3911258" y="351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0" scaled="0"/>
          </a:gradFill>
          <a:ln w="4514" cap="flat">
            <a:noFill/>
            <a:miter/>
          </a:ln>
          <a:effectLst>
            <a:outerShdw blurRad="101600" dist="76200" dir="16200000" algn="r" rotWithShape="0">
              <a:schemeClr val="accent4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198140" y="5746512"/>
            <a:ext cx="2545165" cy="1111488"/>
          </a:xfrm>
          <a:custGeom>
            <a:avLst/>
            <a:gdLst>
              <a:gd name="connsiteX0" fmla="*/ 2291046 w 2545165"/>
              <a:gd name="connsiteY0" fmla="*/ 246 h 1111488"/>
              <a:gd name="connsiteX1" fmla="*/ 2545165 w 2545165"/>
              <a:gd name="connsiteY1" fmla="*/ 43531 h 1111488"/>
              <a:gd name="connsiteX2" fmla="*/ 2545165 w 2545165"/>
              <a:gd name="connsiteY2" fmla="*/ 1111488 h 1111488"/>
              <a:gd name="connsiteX3" fmla="*/ 0 w 2545165"/>
              <a:gd name="connsiteY3" fmla="*/ 1111488 h 1111488"/>
              <a:gd name="connsiteX4" fmla="*/ 59324 w 2545165"/>
              <a:gd name="connsiteY4" fmla="*/ 1097891 h 1111488"/>
              <a:gd name="connsiteX5" fmla="*/ 465051 w 2545165"/>
              <a:gd name="connsiteY5" fmla="*/ 885763 h 1111488"/>
              <a:gd name="connsiteX6" fmla="*/ 977310 w 2545165"/>
              <a:gd name="connsiteY6" fmla="*/ 610749 h 1111488"/>
              <a:gd name="connsiteX7" fmla="*/ 1345821 w 2545165"/>
              <a:gd name="connsiteY7" fmla="*/ 346816 h 1111488"/>
              <a:gd name="connsiteX8" fmla="*/ 1578407 w 2545165"/>
              <a:gd name="connsiteY8" fmla="*/ 448725 h 1111488"/>
              <a:gd name="connsiteX9" fmla="*/ 1703837 w 2545165"/>
              <a:gd name="connsiteY9" fmla="*/ 446102 h 1111488"/>
              <a:gd name="connsiteX10" fmla="*/ 2291046 w 2545165"/>
              <a:gd name="connsiteY10" fmla="*/ 246 h 1111488"/>
            </a:gdLst>
            <a:ahLst/>
            <a:cxnLst/>
            <a:rect l="l" t="t" r="r" b="b"/>
            <a:pathLst>
              <a:path w="2545165" h="1111488">
                <a:moveTo>
                  <a:pt x="2291046" y="246"/>
                </a:moveTo>
                <a:cubicBezTo>
                  <a:pt x="2368764" y="-1977"/>
                  <a:pt x="2453569" y="10718"/>
                  <a:pt x="2545165" y="43531"/>
                </a:cubicBezTo>
                <a:lnTo>
                  <a:pt x="2545165" y="1111488"/>
                </a:lnTo>
                <a:lnTo>
                  <a:pt x="0" y="1111488"/>
                </a:lnTo>
                <a:lnTo>
                  <a:pt x="59324" y="1097891"/>
                </a:lnTo>
                <a:cubicBezTo>
                  <a:pt x="279840" y="1039076"/>
                  <a:pt x="406259" y="954799"/>
                  <a:pt x="465051" y="885763"/>
                </a:cubicBezTo>
                <a:cubicBezTo>
                  <a:pt x="543439" y="793715"/>
                  <a:pt x="715956" y="480071"/>
                  <a:pt x="977310" y="610749"/>
                </a:cubicBezTo>
                <a:cubicBezTo>
                  <a:pt x="1024352" y="495767"/>
                  <a:pt x="1095865" y="334829"/>
                  <a:pt x="1345821" y="346816"/>
                </a:cubicBezTo>
                <a:cubicBezTo>
                  <a:pt x="1507844" y="354641"/>
                  <a:pt x="1578407" y="448725"/>
                  <a:pt x="1578407" y="448725"/>
                </a:cubicBezTo>
                <a:cubicBezTo>
                  <a:pt x="1635898" y="401683"/>
                  <a:pt x="1698636" y="427828"/>
                  <a:pt x="1703837" y="446102"/>
                </a:cubicBezTo>
                <a:cubicBezTo>
                  <a:pt x="1750548" y="299610"/>
                  <a:pt x="1954267" y="9877"/>
                  <a:pt x="2291046" y="246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1397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1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10354111" y="5056603"/>
            <a:ext cx="1837889" cy="1801397"/>
          </a:xfrm>
          <a:custGeom>
            <a:avLst/>
            <a:gdLst/>
            <a:ahLst/>
            <a:cxnLst/>
            <a:rect l="l" t="t" r="r" b="b"/>
            <a:pathLst>
              <a:path w="1841500" h="1803400">
                <a:moveTo>
                  <a:pt x="0" y="0"/>
                </a:moveTo>
                <a:lnTo>
                  <a:pt x="1837889" y="0"/>
                </a:lnTo>
                <a:lnTo>
                  <a:pt x="1837889" y="1801397"/>
                </a:lnTo>
                <a:lnTo>
                  <a:pt x="0" y="180139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2" name="标题 1"/>
          <p:cNvSpPr txBox="1"/>
          <p:nvPr/>
        </p:nvSpPr>
        <p:spPr>
          <a:xfrm>
            <a:off x="10532764" y="5262402"/>
            <a:ext cx="1659236" cy="1595598"/>
          </a:xfrm>
          <a:custGeom>
            <a:avLst/>
            <a:gdLst>
              <a:gd name="connsiteX0" fmla="*/ 1659236 w 1659236"/>
              <a:gd name="connsiteY0" fmla="*/ 0 h 1595598"/>
              <a:gd name="connsiteX1" fmla="*/ 1659236 w 1659236"/>
              <a:gd name="connsiteY1" fmla="*/ 1170334 h 1595598"/>
              <a:gd name="connsiteX2" fmla="*/ 836268 w 1659236"/>
              <a:gd name="connsiteY2" fmla="*/ 1595598 h 1595598"/>
              <a:gd name="connsiteX3" fmla="*/ 20922 w 1659236"/>
              <a:gd name="connsiteY3" fmla="*/ 1595598 h 1595598"/>
              <a:gd name="connsiteX4" fmla="*/ 6182 w 1659236"/>
              <a:gd name="connsiteY4" fmla="*/ 1516278 h 1595598"/>
              <a:gd name="connsiteX5" fmla="*/ 91467 w 1659236"/>
              <a:gd name="connsiteY5" fmla="*/ 1148597 h 1595598"/>
              <a:gd name="connsiteX6" fmla="*/ 400189 w 1659236"/>
              <a:gd name="connsiteY6" fmla="*/ 1035576 h 1595598"/>
              <a:gd name="connsiteX7" fmla="*/ 434634 w 1659236"/>
              <a:gd name="connsiteY7" fmla="*/ 1008000 h 1595598"/>
              <a:gd name="connsiteX8" fmla="*/ 577760 w 1659236"/>
              <a:gd name="connsiteY8" fmla="*/ 697895 h 1595598"/>
              <a:gd name="connsiteX9" fmla="*/ 752802 w 1659236"/>
              <a:gd name="connsiteY9" fmla="*/ 757149 h 1595598"/>
              <a:gd name="connsiteX10" fmla="*/ 806522 w 1659236"/>
              <a:gd name="connsiteY10" fmla="*/ 748800 h 1595598"/>
              <a:gd name="connsiteX11" fmla="*/ 947119 w 1659236"/>
              <a:gd name="connsiteY11" fmla="*/ 667696 h 1595598"/>
              <a:gd name="connsiteX12" fmla="*/ 915441 w 1659236"/>
              <a:gd name="connsiteY12" fmla="*/ 480249 h 1595598"/>
              <a:gd name="connsiteX13" fmla="*/ 1167628 w 1659236"/>
              <a:gd name="connsiteY13" fmla="*/ 110889 h 1595598"/>
              <a:gd name="connsiteX14" fmla="*/ 1454308 w 1659236"/>
              <a:gd name="connsiteY14" fmla="*/ 88848 h 1595598"/>
              <a:gd name="connsiteX15" fmla="*/ 1647354 w 1659236"/>
              <a:gd name="connsiteY15" fmla="*/ 37867 h 1595598"/>
            </a:gdLst>
            <a:ahLst/>
            <a:cxnLst/>
            <a:rect l="l" t="t" r="r" b="b"/>
            <a:pathLst>
              <a:path w="1659236" h="1595598">
                <a:moveTo>
                  <a:pt x="1659236" y="0"/>
                </a:moveTo>
                <a:lnTo>
                  <a:pt x="1659236" y="1170334"/>
                </a:lnTo>
                <a:lnTo>
                  <a:pt x="836268" y="1595598"/>
                </a:lnTo>
                <a:lnTo>
                  <a:pt x="20922" y="1595598"/>
                </a:lnTo>
                <a:lnTo>
                  <a:pt x="6182" y="1516278"/>
                </a:lnTo>
                <a:cubicBezTo>
                  <a:pt x="-10367" y="1390229"/>
                  <a:pt x="2550" y="1279879"/>
                  <a:pt x="91467" y="1148597"/>
                </a:cubicBezTo>
                <a:cubicBezTo>
                  <a:pt x="210023" y="973555"/>
                  <a:pt x="400189" y="1035576"/>
                  <a:pt x="400189" y="1035576"/>
                </a:cubicBezTo>
                <a:cubicBezTo>
                  <a:pt x="400189" y="1035576"/>
                  <a:pt x="411209" y="1009384"/>
                  <a:pt x="434634" y="1008000"/>
                </a:cubicBezTo>
                <a:cubicBezTo>
                  <a:pt x="415551" y="926896"/>
                  <a:pt x="411734" y="772511"/>
                  <a:pt x="577760" y="697895"/>
                </a:cubicBezTo>
                <a:cubicBezTo>
                  <a:pt x="685247" y="649662"/>
                  <a:pt x="752802" y="757149"/>
                  <a:pt x="752802" y="757149"/>
                </a:cubicBezTo>
                <a:cubicBezTo>
                  <a:pt x="759672" y="702046"/>
                  <a:pt x="796885" y="740403"/>
                  <a:pt x="806522" y="748800"/>
                </a:cubicBezTo>
                <a:cubicBezTo>
                  <a:pt x="816159" y="757197"/>
                  <a:pt x="897455" y="800707"/>
                  <a:pt x="947119" y="667696"/>
                </a:cubicBezTo>
                <a:cubicBezTo>
                  <a:pt x="981565" y="575380"/>
                  <a:pt x="936099" y="494037"/>
                  <a:pt x="915441" y="480249"/>
                </a:cubicBezTo>
                <a:cubicBezTo>
                  <a:pt x="843878" y="385166"/>
                  <a:pt x="915441" y="99869"/>
                  <a:pt x="1167628" y="110889"/>
                </a:cubicBezTo>
                <a:cubicBezTo>
                  <a:pt x="1184183" y="55786"/>
                  <a:pt x="1324780" y="-13153"/>
                  <a:pt x="1454308" y="88848"/>
                </a:cubicBezTo>
                <a:cubicBezTo>
                  <a:pt x="1559756" y="111605"/>
                  <a:pt x="1620227" y="84716"/>
                  <a:pt x="1647354" y="378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0740056" y="6069085"/>
            <a:ext cx="1451944" cy="788915"/>
          </a:xfrm>
          <a:custGeom>
            <a:avLst/>
            <a:gdLst>
              <a:gd name="connsiteX0" fmla="*/ 1451944 w 1451944"/>
              <a:gd name="connsiteY0" fmla="*/ 0 h 788915"/>
              <a:gd name="connsiteX1" fmla="*/ 1451944 w 1451944"/>
              <a:gd name="connsiteY1" fmla="*/ 788915 h 788915"/>
              <a:gd name="connsiteX2" fmla="*/ 0 w 1451944"/>
              <a:gd name="connsiteY2" fmla="*/ 788915 h 788915"/>
              <a:gd name="connsiteX3" fmla="*/ 52 w 1451944"/>
              <a:gd name="connsiteY3" fmla="*/ 788784 h 788915"/>
              <a:gd name="connsiteX4" fmla="*/ 81737 w 1451944"/>
              <a:gd name="connsiteY4" fmla="*/ 687849 h 788915"/>
              <a:gd name="connsiteX5" fmla="*/ 331634 w 1451944"/>
              <a:gd name="connsiteY5" fmla="*/ 630074 h 788915"/>
              <a:gd name="connsiteX6" fmla="*/ 486019 w 1451944"/>
              <a:gd name="connsiteY6" fmla="*/ 603309 h 788915"/>
              <a:gd name="connsiteX7" fmla="*/ 486019 w 1451944"/>
              <a:gd name="connsiteY7" fmla="*/ 491242 h 788915"/>
              <a:gd name="connsiteX8" fmla="*/ 549853 w 1451944"/>
              <a:gd name="connsiteY8" fmla="*/ 387381 h 788915"/>
              <a:gd name="connsiteX9" fmla="*/ 671271 w 1451944"/>
              <a:gd name="connsiteY9" fmla="*/ 431511 h 788915"/>
              <a:gd name="connsiteX10" fmla="*/ 977130 w 1451944"/>
              <a:gd name="connsiteY10" fmla="*/ 126892 h 788915"/>
              <a:gd name="connsiteX11" fmla="*/ 1245681 w 1451944"/>
              <a:gd name="connsiteY11" fmla="*/ 115872 h 788915"/>
              <a:gd name="connsiteX12" fmla="*/ 1387662 w 1451944"/>
              <a:gd name="connsiteY12" fmla="*/ 88296 h 788915"/>
              <a:gd name="connsiteX13" fmla="*/ 1430240 w 1451944"/>
              <a:gd name="connsiteY13" fmla="*/ 22050 h 788915"/>
            </a:gdLst>
            <a:ahLst/>
            <a:cxnLst/>
            <a:rect l="l" t="t" r="r" b="b"/>
            <a:pathLst>
              <a:path w="1451944" h="788915">
                <a:moveTo>
                  <a:pt x="1451944" y="0"/>
                </a:moveTo>
                <a:lnTo>
                  <a:pt x="1451944" y="788915"/>
                </a:lnTo>
                <a:lnTo>
                  <a:pt x="0" y="788915"/>
                </a:lnTo>
                <a:lnTo>
                  <a:pt x="52" y="788784"/>
                </a:lnTo>
                <a:cubicBezTo>
                  <a:pt x="19036" y="755798"/>
                  <a:pt x="45299" y="722080"/>
                  <a:pt x="81737" y="687849"/>
                </a:cubicBezTo>
                <a:cubicBezTo>
                  <a:pt x="203012" y="573921"/>
                  <a:pt x="331634" y="630074"/>
                  <a:pt x="331634" y="630074"/>
                </a:cubicBezTo>
                <a:cubicBezTo>
                  <a:pt x="331634" y="630074"/>
                  <a:pt x="425524" y="671676"/>
                  <a:pt x="486019" y="603309"/>
                </a:cubicBezTo>
                <a:cubicBezTo>
                  <a:pt x="545750" y="535850"/>
                  <a:pt x="486019" y="491242"/>
                  <a:pt x="486019" y="491242"/>
                </a:cubicBezTo>
                <a:cubicBezTo>
                  <a:pt x="486019" y="491242"/>
                  <a:pt x="480961" y="409422"/>
                  <a:pt x="549853" y="387381"/>
                </a:cubicBezTo>
                <a:cubicBezTo>
                  <a:pt x="618744" y="365339"/>
                  <a:pt x="671271" y="431511"/>
                  <a:pt x="671271" y="431511"/>
                </a:cubicBezTo>
                <a:cubicBezTo>
                  <a:pt x="664258" y="308805"/>
                  <a:pt x="777279" y="115872"/>
                  <a:pt x="977130" y="126892"/>
                </a:cubicBezTo>
                <a:cubicBezTo>
                  <a:pt x="1176981" y="137913"/>
                  <a:pt x="1245681" y="115872"/>
                  <a:pt x="1245681" y="115872"/>
                </a:cubicBezTo>
                <a:cubicBezTo>
                  <a:pt x="1245681" y="115872"/>
                  <a:pt x="1332511" y="190297"/>
                  <a:pt x="1387662" y="88296"/>
                </a:cubicBezTo>
                <a:cubicBezTo>
                  <a:pt x="1401450" y="62796"/>
                  <a:pt x="1415613" y="40743"/>
                  <a:pt x="1430240" y="2205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1677756" y="6604948"/>
            <a:ext cx="514244" cy="253052"/>
          </a:xfrm>
          <a:custGeom>
            <a:avLst/>
            <a:gdLst>
              <a:gd name="connsiteX0" fmla="*/ 321817 w 514244"/>
              <a:gd name="connsiteY0" fmla="*/ 368 h 253052"/>
              <a:gd name="connsiteX1" fmla="*/ 305310 w 514244"/>
              <a:gd name="connsiteY1" fmla="*/ 207137 h 253052"/>
              <a:gd name="connsiteX2" fmla="*/ 474020 w 514244"/>
              <a:gd name="connsiteY2" fmla="*/ 95682 h 253052"/>
              <a:gd name="connsiteX3" fmla="*/ 514244 w 514244"/>
              <a:gd name="connsiteY3" fmla="*/ 83820 h 253052"/>
              <a:gd name="connsiteX4" fmla="*/ 514244 w 514244"/>
              <a:gd name="connsiteY4" fmla="*/ 253052 h 253052"/>
              <a:gd name="connsiteX5" fmla="*/ 0 w 514244"/>
              <a:gd name="connsiteY5" fmla="*/ 253052 h 253052"/>
              <a:gd name="connsiteX6" fmla="*/ 6368 w 514244"/>
              <a:gd name="connsiteY6" fmla="*/ 251220 h 253052"/>
              <a:gd name="connsiteX7" fmla="*/ 126259 w 514244"/>
              <a:gd name="connsiteY7" fmla="*/ 123218 h 253052"/>
              <a:gd name="connsiteX8" fmla="*/ 149684 w 514244"/>
              <a:gd name="connsiteY8" fmla="*/ 207328 h 253052"/>
              <a:gd name="connsiteX9" fmla="*/ 321817 w 514244"/>
              <a:gd name="connsiteY9" fmla="*/ 368 h 253052"/>
            </a:gdLst>
            <a:ahLst/>
            <a:cxnLst/>
            <a:rect l="l" t="t" r="r" b="b"/>
            <a:pathLst>
              <a:path w="514244" h="253052">
                <a:moveTo>
                  <a:pt x="321817" y="368"/>
                </a:moveTo>
                <a:cubicBezTo>
                  <a:pt x="372817" y="-7885"/>
                  <a:pt x="346625" y="124411"/>
                  <a:pt x="305310" y="207137"/>
                </a:cubicBezTo>
                <a:cubicBezTo>
                  <a:pt x="359107" y="149243"/>
                  <a:pt x="419519" y="115387"/>
                  <a:pt x="474020" y="95682"/>
                </a:cubicBezTo>
                <a:lnTo>
                  <a:pt x="514244" y="83820"/>
                </a:lnTo>
                <a:lnTo>
                  <a:pt x="514244" y="253052"/>
                </a:lnTo>
                <a:lnTo>
                  <a:pt x="0" y="253052"/>
                </a:lnTo>
                <a:lnTo>
                  <a:pt x="6368" y="251220"/>
                </a:lnTo>
                <a:cubicBezTo>
                  <a:pt x="13238" y="226411"/>
                  <a:pt x="83513" y="125937"/>
                  <a:pt x="126259" y="123218"/>
                </a:cubicBezTo>
                <a:cubicBezTo>
                  <a:pt x="169006" y="120498"/>
                  <a:pt x="149684" y="207328"/>
                  <a:pt x="149684" y="207328"/>
                </a:cubicBezTo>
                <a:cubicBezTo>
                  <a:pt x="149684" y="207328"/>
                  <a:pt x="270816" y="8622"/>
                  <a:pt x="321817" y="36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5" name="图片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>
            <a:off x="4781763" y="607162"/>
            <a:ext cx="6441568" cy="625083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>
            <a:off x="7318808" y="2069356"/>
            <a:ext cx="1571814" cy="1327326"/>
          </a:xfrm>
          <a:custGeom>
            <a:avLst/>
            <a:gdLst>
              <a:gd name="connsiteX0" fmla="*/ 1571815 w 1571814"/>
              <a:gd name="connsiteY0" fmla="*/ 790289 h 1327326"/>
              <a:gd name="connsiteX1" fmla="*/ 640288 w 1571814"/>
              <a:gd name="connsiteY1" fmla="*/ 1063863 h 1327326"/>
              <a:gd name="connsiteX2" fmla="*/ 377952 w 1571814"/>
              <a:gd name="connsiteY2" fmla="*/ 678630 h 1327326"/>
              <a:gd name="connsiteX3" fmla="*/ 232534 w 1571814"/>
              <a:gd name="connsiteY3" fmla="*/ 559150 h 1327326"/>
              <a:gd name="connsiteX4" fmla="*/ 389235 w 1571814"/>
              <a:gd name="connsiteY4" fmla="*/ 237927 h 1327326"/>
              <a:gd name="connsiteX5" fmla="*/ 228354 w 1571814"/>
              <a:gd name="connsiteY5" fmla="*/ 0 h 1327326"/>
              <a:gd name="connsiteX6" fmla="*/ 1395 w 1571814"/>
              <a:gd name="connsiteY6" fmla="*/ 468258 h 1327326"/>
              <a:gd name="connsiteX7" fmla="*/ 197023 w 1571814"/>
              <a:gd name="connsiteY7" fmla="*/ 788581 h 1327326"/>
              <a:gd name="connsiteX8" fmla="*/ 306120 w 1571814"/>
              <a:gd name="connsiteY8" fmla="*/ 1219709 h 1327326"/>
              <a:gd name="connsiteX9" fmla="*/ 659347 w 1571814"/>
              <a:gd name="connsiteY9" fmla="*/ 1219709 h 1327326"/>
              <a:gd name="connsiteX10" fmla="*/ 951981 w 1571814"/>
              <a:gd name="connsiteY10" fmla="*/ 1325345 h 1327326"/>
              <a:gd name="connsiteX11" fmla="*/ 1199573 w 1571814"/>
              <a:gd name="connsiteY11" fmla="*/ 1223170 h 1327326"/>
              <a:gd name="connsiteX12" fmla="*/ 1255133 w 1571814"/>
              <a:gd name="connsiteY12" fmla="*/ 1308084 h 1327326"/>
              <a:gd name="connsiteX13" fmla="*/ 1571815 w 1571814"/>
              <a:gd name="connsiteY13" fmla="*/ 790289 h 1327326"/>
            </a:gdLst>
            <a:ahLst/>
            <a:cxnLst/>
            <a:rect l="l" t="t" r="r" b="b"/>
            <a:pathLst>
              <a:path w="1571814" h="1327326">
                <a:moveTo>
                  <a:pt x="1571815" y="790289"/>
                </a:moveTo>
                <a:cubicBezTo>
                  <a:pt x="1571815" y="790289"/>
                  <a:pt x="1177007" y="1334200"/>
                  <a:pt x="640288" y="1063863"/>
                </a:cubicBezTo>
                <a:cubicBezTo>
                  <a:pt x="484442" y="1039634"/>
                  <a:pt x="326033" y="862166"/>
                  <a:pt x="377952" y="678630"/>
                </a:cubicBezTo>
                <a:cubicBezTo>
                  <a:pt x="377952" y="678630"/>
                  <a:pt x="260224" y="692475"/>
                  <a:pt x="232534" y="559150"/>
                </a:cubicBezTo>
                <a:cubicBezTo>
                  <a:pt x="204844" y="425824"/>
                  <a:pt x="321673" y="262156"/>
                  <a:pt x="389235" y="237927"/>
                </a:cubicBezTo>
                <a:cubicBezTo>
                  <a:pt x="372783" y="173018"/>
                  <a:pt x="368782" y="67427"/>
                  <a:pt x="228354" y="0"/>
                </a:cubicBezTo>
                <a:cubicBezTo>
                  <a:pt x="78396" y="95117"/>
                  <a:pt x="-12495" y="198145"/>
                  <a:pt x="1395" y="468258"/>
                </a:cubicBezTo>
                <a:cubicBezTo>
                  <a:pt x="15285" y="738370"/>
                  <a:pt x="197023" y="788581"/>
                  <a:pt x="197023" y="788581"/>
                </a:cubicBezTo>
                <a:cubicBezTo>
                  <a:pt x="157196" y="991177"/>
                  <a:pt x="157196" y="1107151"/>
                  <a:pt x="306120" y="1219709"/>
                </a:cubicBezTo>
                <a:cubicBezTo>
                  <a:pt x="455044" y="1332267"/>
                  <a:pt x="659347" y="1219709"/>
                  <a:pt x="659347" y="1219709"/>
                </a:cubicBezTo>
                <a:cubicBezTo>
                  <a:pt x="659347" y="1219709"/>
                  <a:pt x="752846" y="1344404"/>
                  <a:pt x="951981" y="1325345"/>
                </a:cubicBezTo>
                <a:cubicBezTo>
                  <a:pt x="1151115" y="1306286"/>
                  <a:pt x="1199573" y="1223170"/>
                  <a:pt x="1199573" y="1223170"/>
                </a:cubicBezTo>
                <a:cubicBezTo>
                  <a:pt x="1199573" y="1223170"/>
                  <a:pt x="1170130" y="1327053"/>
                  <a:pt x="1255133" y="1308084"/>
                </a:cubicBezTo>
                <a:cubicBezTo>
                  <a:pt x="1340136" y="1289114"/>
                  <a:pt x="1507759" y="1140055"/>
                  <a:pt x="1571815" y="790289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48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7" name="图片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>
            <a:off x="7216410" y="1934503"/>
            <a:ext cx="642804" cy="979938"/>
          </a:xfrm>
          <a:custGeom>
            <a:avLst/>
            <a:gdLst/>
            <a:ahLst/>
            <a:cxnLst/>
            <a:rect l="l" t="t" r="r" b="b"/>
            <a:pathLst>
              <a:path w="647700" h="977900">
                <a:moveTo>
                  <a:pt x="0" y="0"/>
                </a:moveTo>
                <a:lnTo>
                  <a:pt x="642804" y="0"/>
                </a:lnTo>
                <a:lnTo>
                  <a:pt x="642804" y="979939"/>
                </a:lnTo>
                <a:lnTo>
                  <a:pt x="0" y="97993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8" name="标题 1"/>
          <p:cNvSpPr txBox="1"/>
          <p:nvPr/>
        </p:nvSpPr>
        <p:spPr>
          <a:xfrm>
            <a:off x="7396096" y="2092911"/>
            <a:ext cx="311946" cy="657341"/>
          </a:xfrm>
          <a:custGeom>
            <a:avLst/>
            <a:gdLst>
              <a:gd name="connsiteX0" fmla="*/ 213818 w 311946"/>
              <a:gd name="connsiteY0" fmla="*/ 15643 h 657341"/>
              <a:gd name="connsiteX1" fmla="*/ 208603 w 311946"/>
              <a:gd name="connsiteY1" fmla="*/ 11687 h 657341"/>
              <a:gd name="connsiteX2" fmla="*/ 194713 w 311946"/>
              <a:gd name="connsiteY2" fmla="*/ 1438 h 657341"/>
              <a:gd name="connsiteX3" fmla="*/ 192511 w 311946"/>
              <a:gd name="connsiteY3" fmla="*/ 0 h 657341"/>
              <a:gd name="connsiteX4" fmla="*/ 63455 w 311946"/>
              <a:gd name="connsiteY4" fmla="*/ 255953 h 657341"/>
              <a:gd name="connsiteX5" fmla="*/ 4614 w 311946"/>
              <a:gd name="connsiteY5" fmla="*/ 384109 h 657341"/>
              <a:gd name="connsiteX6" fmla="*/ 297921 w 311946"/>
              <a:gd name="connsiteY6" fmla="*/ 655255 h 657341"/>
              <a:gd name="connsiteX7" fmla="*/ 155246 w 311946"/>
              <a:gd name="connsiteY7" fmla="*/ 535595 h 657341"/>
              <a:gd name="connsiteX8" fmla="*/ 311946 w 311946"/>
              <a:gd name="connsiteY8" fmla="*/ 214373 h 657341"/>
              <a:gd name="connsiteX9" fmla="*/ 270321 w 311946"/>
              <a:gd name="connsiteY9" fmla="*/ 81811 h 657341"/>
              <a:gd name="connsiteX10" fmla="*/ 213818 w 311946"/>
              <a:gd name="connsiteY10" fmla="*/ 15643 h 657341"/>
            </a:gdLst>
            <a:ahLst/>
            <a:cxnLst/>
            <a:rect l="l" t="t" r="r" b="b"/>
            <a:pathLst>
              <a:path w="311946" h="657341">
                <a:moveTo>
                  <a:pt x="213818" y="15643"/>
                </a:moveTo>
                <a:cubicBezTo>
                  <a:pt x="212154" y="14295"/>
                  <a:pt x="210311" y="12991"/>
                  <a:pt x="208603" y="11687"/>
                </a:cubicBezTo>
                <a:cubicBezTo>
                  <a:pt x="204108" y="8136"/>
                  <a:pt x="199613" y="4720"/>
                  <a:pt x="194713" y="1438"/>
                </a:cubicBezTo>
                <a:cubicBezTo>
                  <a:pt x="194039" y="944"/>
                  <a:pt x="193230" y="494"/>
                  <a:pt x="192511" y="0"/>
                </a:cubicBezTo>
                <a:cubicBezTo>
                  <a:pt x="190937" y="1304"/>
                  <a:pt x="60039" y="107883"/>
                  <a:pt x="63455" y="255953"/>
                </a:cubicBezTo>
                <a:cubicBezTo>
                  <a:pt x="31585" y="230016"/>
                  <a:pt x="-14850" y="248985"/>
                  <a:pt x="4614" y="384109"/>
                </a:cubicBezTo>
                <a:cubicBezTo>
                  <a:pt x="21920" y="504444"/>
                  <a:pt x="108766" y="678360"/>
                  <a:pt x="297921" y="655255"/>
                </a:cubicBezTo>
                <a:cubicBezTo>
                  <a:pt x="280840" y="656379"/>
                  <a:pt x="180554" y="657458"/>
                  <a:pt x="155246" y="535595"/>
                </a:cubicBezTo>
                <a:cubicBezTo>
                  <a:pt x="127511" y="402269"/>
                  <a:pt x="244384" y="238602"/>
                  <a:pt x="311946" y="214373"/>
                </a:cubicBezTo>
                <a:cubicBezTo>
                  <a:pt x="302956" y="178412"/>
                  <a:pt x="297382" y="129550"/>
                  <a:pt x="270321" y="81811"/>
                </a:cubicBezTo>
                <a:cubicBezTo>
                  <a:pt x="255411" y="56685"/>
                  <a:pt x="236299" y="34304"/>
                  <a:pt x="213818" y="15643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50800" dir="108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8891472" y="5134795"/>
            <a:ext cx="937552" cy="1212063"/>
          </a:xfrm>
          <a:custGeom>
            <a:avLst/>
            <a:gdLst>
              <a:gd name="connsiteX0" fmla="*/ 465369 w 937552"/>
              <a:gd name="connsiteY0" fmla="*/ 1176094 h 1212063"/>
              <a:gd name="connsiteX1" fmla="*/ 280548 w 937552"/>
              <a:gd name="connsiteY1" fmla="*/ 813690 h 1212063"/>
              <a:gd name="connsiteX2" fmla="*/ 937553 w 937552"/>
              <a:gd name="connsiteY2" fmla="*/ 0 h 1212063"/>
              <a:gd name="connsiteX3" fmla="*/ 770192 w 937552"/>
              <a:gd name="connsiteY3" fmla="*/ 108061 h 1212063"/>
              <a:gd name="connsiteX4" fmla="*/ 522814 w 937552"/>
              <a:gd name="connsiteY4" fmla="*/ 54053 h 1212063"/>
              <a:gd name="connsiteX5" fmla="*/ 407878 w 937552"/>
              <a:gd name="connsiteY5" fmla="*/ 355438 h 1212063"/>
              <a:gd name="connsiteX6" fmla="*/ 364319 w 937552"/>
              <a:gd name="connsiteY6" fmla="*/ 214312 h 1212063"/>
              <a:gd name="connsiteX7" fmla="*/ 334828 w 937552"/>
              <a:gd name="connsiteY7" fmla="*/ 322373 h 1212063"/>
              <a:gd name="connsiteX8" fmla="*/ 106674 w 937552"/>
              <a:gd name="connsiteY8" fmla="*/ 400761 h 1212063"/>
              <a:gd name="connsiteX9" fmla="*/ 75011 w 937552"/>
              <a:gd name="connsiteY9" fmla="*/ 742268 h 1212063"/>
              <a:gd name="connsiteX10" fmla="*/ 115087 w 937552"/>
              <a:gd name="connsiteY10" fmla="*/ 1008009 h 1212063"/>
              <a:gd name="connsiteX11" fmla="*/ 106584 w 937552"/>
              <a:gd name="connsiteY11" fmla="*/ 1139501 h 1212063"/>
              <a:gd name="connsiteX12" fmla="*/ 465369 w 937552"/>
              <a:gd name="connsiteY12" fmla="*/ 1176094 h 1212063"/>
            </a:gdLst>
            <a:ahLst/>
            <a:cxnLst/>
            <a:rect l="l" t="t" r="r" b="b"/>
            <a:pathLst>
              <a:path w="937552" h="1212063">
                <a:moveTo>
                  <a:pt x="465369" y="1176094"/>
                </a:moveTo>
                <a:cubicBezTo>
                  <a:pt x="465369" y="1176094"/>
                  <a:pt x="64653" y="1193870"/>
                  <a:pt x="280548" y="813690"/>
                </a:cubicBezTo>
                <a:cubicBezTo>
                  <a:pt x="455644" y="505837"/>
                  <a:pt x="902678" y="376381"/>
                  <a:pt x="937553" y="0"/>
                </a:cubicBezTo>
                <a:cubicBezTo>
                  <a:pt x="937553" y="0"/>
                  <a:pt x="848716" y="125475"/>
                  <a:pt x="770192" y="108061"/>
                </a:cubicBezTo>
                <a:cubicBezTo>
                  <a:pt x="726633" y="1764"/>
                  <a:pt x="627347" y="-24380"/>
                  <a:pt x="522814" y="54053"/>
                </a:cubicBezTo>
                <a:cubicBezTo>
                  <a:pt x="418282" y="132486"/>
                  <a:pt x="407878" y="355438"/>
                  <a:pt x="407878" y="355438"/>
                </a:cubicBezTo>
                <a:cubicBezTo>
                  <a:pt x="407878" y="355438"/>
                  <a:pt x="414844" y="197124"/>
                  <a:pt x="364319" y="214312"/>
                </a:cubicBezTo>
                <a:cubicBezTo>
                  <a:pt x="313794" y="231501"/>
                  <a:pt x="334828" y="322373"/>
                  <a:pt x="334828" y="322373"/>
                </a:cubicBezTo>
                <a:cubicBezTo>
                  <a:pt x="334828" y="322373"/>
                  <a:pt x="234004" y="247468"/>
                  <a:pt x="106674" y="400761"/>
                </a:cubicBezTo>
                <a:cubicBezTo>
                  <a:pt x="-20656" y="554055"/>
                  <a:pt x="54204" y="710921"/>
                  <a:pt x="75011" y="742268"/>
                </a:cubicBezTo>
                <a:cubicBezTo>
                  <a:pt x="-5141" y="780580"/>
                  <a:pt x="-58063" y="920982"/>
                  <a:pt x="115087" y="1008009"/>
                </a:cubicBezTo>
                <a:cubicBezTo>
                  <a:pt x="68045" y="1028002"/>
                  <a:pt x="56285" y="1092459"/>
                  <a:pt x="106584" y="1139501"/>
                </a:cubicBezTo>
                <a:cubicBezTo>
                  <a:pt x="156882" y="1186543"/>
                  <a:pt x="303165" y="1254844"/>
                  <a:pt x="465369" y="1176094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139700" dist="76200" dir="16200000" algn="r" rotWithShape="0">
              <a:schemeClr val="accent4">
                <a:lumMod val="75000"/>
                <a:alpha val="2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9108387" y="5311755"/>
            <a:ext cx="659663" cy="816710"/>
          </a:xfrm>
          <a:custGeom>
            <a:avLst/>
            <a:gdLst>
              <a:gd name="connsiteX0" fmla="*/ 659664 w 659663"/>
              <a:gd name="connsiteY0" fmla="*/ 15595 h 816710"/>
              <a:gd name="connsiteX1" fmla="*/ 468827 w 659663"/>
              <a:gd name="connsiteY1" fmla="*/ 102170 h 816710"/>
              <a:gd name="connsiteX2" fmla="*/ 457519 w 659663"/>
              <a:gd name="connsiteY2" fmla="*/ 2659 h 816710"/>
              <a:gd name="connsiteX3" fmla="*/ 373884 w 659663"/>
              <a:gd name="connsiteY3" fmla="*/ 84620 h 816710"/>
              <a:gd name="connsiteX4" fmla="*/ 330505 w 659663"/>
              <a:gd name="connsiteY4" fmla="*/ 2885 h 816710"/>
              <a:gd name="connsiteX5" fmla="*/ 252072 w 659663"/>
              <a:gd name="connsiteY5" fmla="*/ 242889 h 816710"/>
              <a:gd name="connsiteX6" fmla="*/ 118410 w 659663"/>
              <a:gd name="connsiteY6" fmla="*/ 429067 h 816710"/>
              <a:gd name="connsiteX7" fmla="*/ 53048 w 659663"/>
              <a:gd name="connsiteY7" fmla="*/ 356695 h 816710"/>
              <a:gd name="connsiteX8" fmla="*/ 307 w 659663"/>
              <a:gd name="connsiteY8" fmla="*/ 816710 h 816710"/>
              <a:gd name="connsiteX9" fmla="*/ 307 w 659663"/>
              <a:gd name="connsiteY9" fmla="*/ 816710 h 816710"/>
              <a:gd name="connsiteX10" fmla="*/ 63633 w 659663"/>
              <a:gd name="connsiteY10" fmla="*/ 636775 h 816710"/>
              <a:gd name="connsiteX11" fmla="*/ 659664 w 659663"/>
              <a:gd name="connsiteY11" fmla="*/ 15595 h 816710"/>
            </a:gdLst>
            <a:ahLst/>
            <a:cxnLst/>
            <a:rect l="l" t="t" r="r" b="b"/>
            <a:pathLst>
              <a:path w="659663" h="816710">
                <a:moveTo>
                  <a:pt x="659664" y="15595"/>
                </a:moveTo>
                <a:cubicBezTo>
                  <a:pt x="553864" y="-13987"/>
                  <a:pt x="468827" y="102170"/>
                  <a:pt x="468827" y="102170"/>
                </a:cubicBezTo>
                <a:cubicBezTo>
                  <a:pt x="468827" y="102170"/>
                  <a:pt x="517633" y="22923"/>
                  <a:pt x="457519" y="2659"/>
                </a:cubicBezTo>
                <a:cubicBezTo>
                  <a:pt x="397405" y="-17606"/>
                  <a:pt x="373884" y="84620"/>
                  <a:pt x="373884" y="84620"/>
                </a:cubicBezTo>
                <a:cubicBezTo>
                  <a:pt x="373884" y="84620"/>
                  <a:pt x="373024" y="-598"/>
                  <a:pt x="330505" y="2885"/>
                </a:cubicBezTo>
                <a:cubicBezTo>
                  <a:pt x="287987" y="6368"/>
                  <a:pt x="275186" y="118771"/>
                  <a:pt x="252072" y="242889"/>
                </a:cubicBezTo>
                <a:cubicBezTo>
                  <a:pt x="228958" y="367008"/>
                  <a:pt x="164140" y="431057"/>
                  <a:pt x="118410" y="429067"/>
                </a:cubicBezTo>
                <a:cubicBezTo>
                  <a:pt x="118410" y="429067"/>
                  <a:pt x="102714" y="346110"/>
                  <a:pt x="53048" y="356695"/>
                </a:cubicBezTo>
                <a:cubicBezTo>
                  <a:pt x="-22716" y="372481"/>
                  <a:pt x="7137" y="719867"/>
                  <a:pt x="307" y="816710"/>
                </a:cubicBezTo>
                <a:lnTo>
                  <a:pt x="307" y="816710"/>
                </a:lnTo>
                <a:cubicBezTo>
                  <a:pt x="3066" y="769759"/>
                  <a:pt x="21521" y="710911"/>
                  <a:pt x="63633" y="636775"/>
                </a:cubicBezTo>
                <a:cubicBezTo>
                  <a:pt x="205121" y="388041"/>
                  <a:pt x="523966" y="255690"/>
                  <a:pt x="659664" y="15595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000" scaled="0"/>
          </a:gradFill>
          <a:ln w="4514" cap="flat">
            <a:noFill/>
            <a:miter/>
          </a:ln>
          <a:effectLst>
            <a:outerShdw blurRad="508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6182320" y="4776586"/>
            <a:ext cx="2104539" cy="948683"/>
          </a:xfrm>
          <a:custGeom>
            <a:avLst/>
            <a:gdLst>
              <a:gd name="connsiteX0" fmla="*/ 0 w 2104539"/>
              <a:gd name="connsiteY0" fmla="*/ 254196 h 948683"/>
              <a:gd name="connsiteX1" fmla="*/ 411210 w 2104539"/>
              <a:gd name="connsiteY1" fmla="*/ 128766 h 948683"/>
              <a:gd name="connsiteX2" fmla="*/ 902527 w 2104539"/>
              <a:gd name="connsiteY2" fmla="*/ 661923 h 948683"/>
              <a:gd name="connsiteX3" fmla="*/ 1041934 w 2104539"/>
              <a:gd name="connsiteY3" fmla="*/ 842853 h 948683"/>
              <a:gd name="connsiteX4" fmla="*/ 1369464 w 2104539"/>
              <a:gd name="connsiteY4" fmla="*/ 858911 h 948683"/>
              <a:gd name="connsiteX5" fmla="*/ 1756248 w 2104539"/>
              <a:gd name="connsiteY5" fmla="*/ 895097 h 948683"/>
              <a:gd name="connsiteX6" fmla="*/ 2104539 w 2104539"/>
              <a:gd name="connsiteY6" fmla="*/ 724389 h 948683"/>
              <a:gd name="connsiteX7" fmla="*/ 1379731 w 2104539"/>
              <a:gd name="connsiteY7" fmla="*/ 640754 h 948683"/>
              <a:gd name="connsiteX8" fmla="*/ 864079 w 2104539"/>
              <a:gd name="connsiteY8" fmla="*/ 187749 h 948683"/>
              <a:gd name="connsiteX9" fmla="*/ 189977 w 2104539"/>
              <a:gd name="connsiteY9" fmla="*/ 48613 h 948683"/>
              <a:gd name="connsiteX10" fmla="*/ 0 w 2104539"/>
              <a:gd name="connsiteY10" fmla="*/ 254196 h 948683"/>
            </a:gdLst>
            <a:ahLst/>
            <a:cxnLst/>
            <a:rect l="l" t="t" r="r" b="b"/>
            <a:pathLst>
              <a:path w="2104539" h="948683">
                <a:moveTo>
                  <a:pt x="0" y="254196"/>
                </a:moveTo>
                <a:cubicBezTo>
                  <a:pt x="0" y="254196"/>
                  <a:pt x="153339" y="45131"/>
                  <a:pt x="411210" y="128766"/>
                </a:cubicBezTo>
                <a:cubicBezTo>
                  <a:pt x="669081" y="212401"/>
                  <a:pt x="707393" y="871033"/>
                  <a:pt x="902527" y="661923"/>
                </a:cubicBezTo>
                <a:cubicBezTo>
                  <a:pt x="933873" y="836159"/>
                  <a:pt x="996611" y="881437"/>
                  <a:pt x="1041934" y="842853"/>
                </a:cubicBezTo>
                <a:cubicBezTo>
                  <a:pt x="1237068" y="1020572"/>
                  <a:pt x="1369464" y="937842"/>
                  <a:pt x="1369464" y="858911"/>
                </a:cubicBezTo>
                <a:cubicBezTo>
                  <a:pt x="1550666" y="985562"/>
                  <a:pt x="1756248" y="895097"/>
                  <a:pt x="1756248" y="895097"/>
                </a:cubicBezTo>
                <a:cubicBezTo>
                  <a:pt x="1756248" y="895097"/>
                  <a:pt x="2007153" y="909074"/>
                  <a:pt x="2104539" y="724389"/>
                </a:cubicBezTo>
                <a:cubicBezTo>
                  <a:pt x="2104539" y="724389"/>
                  <a:pt x="1721238" y="950869"/>
                  <a:pt x="1379731" y="640754"/>
                </a:cubicBezTo>
                <a:cubicBezTo>
                  <a:pt x="1125388" y="609362"/>
                  <a:pt x="1012126" y="355381"/>
                  <a:pt x="864079" y="187749"/>
                </a:cubicBezTo>
                <a:cubicBezTo>
                  <a:pt x="679485" y="-21090"/>
                  <a:pt x="369370" y="-36741"/>
                  <a:pt x="189977" y="48613"/>
                </a:cubicBezTo>
                <a:cubicBezTo>
                  <a:pt x="32115" y="123700"/>
                  <a:pt x="0" y="254196"/>
                  <a:pt x="0" y="25419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79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6635641" y="4925118"/>
            <a:ext cx="1302926" cy="800151"/>
          </a:xfrm>
          <a:custGeom>
            <a:avLst/>
            <a:gdLst>
              <a:gd name="connsiteX0" fmla="*/ 839473 w 1302926"/>
              <a:gd name="connsiteY0" fmla="*/ 565679 h 800151"/>
              <a:gd name="connsiteX1" fmla="*/ 632126 w 1302926"/>
              <a:gd name="connsiteY1" fmla="*/ 469831 h 800151"/>
              <a:gd name="connsiteX2" fmla="*/ 365570 w 1302926"/>
              <a:gd name="connsiteY2" fmla="*/ 274291 h 800151"/>
              <a:gd name="connsiteX3" fmla="*/ 0 w 1302926"/>
              <a:gd name="connsiteY3" fmla="*/ 0 h 800151"/>
              <a:gd name="connsiteX4" fmla="*/ 0 w 1302926"/>
              <a:gd name="connsiteY4" fmla="*/ 0 h 800151"/>
              <a:gd name="connsiteX5" fmla="*/ 449205 w 1302926"/>
              <a:gd name="connsiteY5" fmla="*/ 513390 h 800151"/>
              <a:gd name="connsiteX6" fmla="*/ 588612 w 1302926"/>
              <a:gd name="connsiteY6" fmla="*/ 694321 h 800151"/>
              <a:gd name="connsiteX7" fmla="*/ 916142 w 1302926"/>
              <a:gd name="connsiteY7" fmla="*/ 710379 h 800151"/>
              <a:gd name="connsiteX8" fmla="*/ 1302926 w 1302926"/>
              <a:gd name="connsiteY8" fmla="*/ 746565 h 800151"/>
              <a:gd name="connsiteX9" fmla="*/ 839473 w 1302926"/>
              <a:gd name="connsiteY9" fmla="*/ 565679 h 800151"/>
            </a:gdLst>
            <a:ahLst/>
            <a:cxnLst/>
            <a:rect l="l" t="t" r="r" b="b"/>
            <a:pathLst>
              <a:path w="1302926" h="800151">
                <a:moveTo>
                  <a:pt x="839473" y="565679"/>
                </a:moveTo>
                <a:cubicBezTo>
                  <a:pt x="755838" y="617923"/>
                  <a:pt x="656552" y="544782"/>
                  <a:pt x="632126" y="469831"/>
                </a:cubicBezTo>
                <a:cubicBezTo>
                  <a:pt x="550119" y="540168"/>
                  <a:pt x="428308" y="363580"/>
                  <a:pt x="365570" y="274291"/>
                </a:cubicBezTo>
                <a:cubicBezTo>
                  <a:pt x="302833" y="185001"/>
                  <a:pt x="175593" y="67351"/>
                  <a:pt x="0" y="0"/>
                </a:cubicBezTo>
                <a:lnTo>
                  <a:pt x="0" y="0"/>
                </a:lnTo>
                <a:cubicBezTo>
                  <a:pt x="220645" y="136422"/>
                  <a:pt x="265244" y="710514"/>
                  <a:pt x="449205" y="513390"/>
                </a:cubicBezTo>
                <a:cubicBezTo>
                  <a:pt x="480552" y="687626"/>
                  <a:pt x="543289" y="732904"/>
                  <a:pt x="588612" y="694321"/>
                </a:cubicBezTo>
                <a:cubicBezTo>
                  <a:pt x="783746" y="872040"/>
                  <a:pt x="916142" y="789310"/>
                  <a:pt x="916142" y="710379"/>
                </a:cubicBezTo>
                <a:cubicBezTo>
                  <a:pt x="1097344" y="837030"/>
                  <a:pt x="1302926" y="746565"/>
                  <a:pt x="1302926" y="746565"/>
                </a:cubicBezTo>
                <a:cubicBezTo>
                  <a:pt x="1049443" y="813419"/>
                  <a:pt x="839473" y="565679"/>
                  <a:pt x="839473" y="565679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5537152" y="3022624"/>
            <a:ext cx="6654848" cy="2344680"/>
          </a:xfrm>
          <a:custGeom>
            <a:avLst/>
            <a:gdLst>
              <a:gd name="connsiteX0" fmla="*/ 6650242 w 6654848"/>
              <a:gd name="connsiteY0" fmla="*/ 0 h 2344680"/>
              <a:gd name="connsiteX1" fmla="*/ 6654848 w 6654848"/>
              <a:gd name="connsiteY1" fmla="*/ 308 h 2344680"/>
              <a:gd name="connsiteX2" fmla="*/ 6654848 w 6654848"/>
              <a:gd name="connsiteY2" fmla="*/ 1887458 h 2344680"/>
              <a:gd name="connsiteX3" fmla="*/ 6629808 w 6654848"/>
              <a:gd name="connsiteY3" fmla="*/ 1884976 h 2344680"/>
              <a:gd name="connsiteX4" fmla="*/ 6239548 w 6654848"/>
              <a:gd name="connsiteY4" fmla="*/ 1634520 h 2344680"/>
              <a:gd name="connsiteX5" fmla="*/ 5749449 w 6654848"/>
              <a:gd name="connsiteY5" fmla="*/ 1795910 h 2344680"/>
              <a:gd name="connsiteX6" fmla="*/ 5185835 w 6654848"/>
              <a:gd name="connsiteY6" fmla="*/ 1798752 h 2344680"/>
              <a:gd name="connsiteX7" fmla="*/ 4896971 w 6654848"/>
              <a:gd name="connsiteY7" fmla="*/ 2042282 h 2344680"/>
              <a:gd name="connsiteX8" fmla="*/ 4483572 w 6654848"/>
              <a:gd name="connsiteY8" fmla="*/ 1985627 h 2344680"/>
              <a:gd name="connsiteX9" fmla="*/ 4370310 w 6654848"/>
              <a:gd name="connsiteY9" fmla="*/ 1592028 h 2344680"/>
              <a:gd name="connsiteX10" fmla="*/ 3550963 w 6654848"/>
              <a:gd name="connsiteY10" fmla="*/ 1993223 h 2344680"/>
              <a:gd name="connsiteX11" fmla="*/ 3205492 w 6654848"/>
              <a:gd name="connsiteY11" fmla="*/ 2076295 h 2344680"/>
              <a:gd name="connsiteX12" fmla="*/ 2956326 w 6654848"/>
              <a:gd name="connsiteY12" fmla="*/ 2285813 h 2344680"/>
              <a:gd name="connsiteX13" fmla="*/ 2356004 w 6654848"/>
              <a:gd name="connsiteY13" fmla="*/ 2249937 h 2344680"/>
              <a:gd name="connsiteX14" fmla="*/ 1938782 w 6654848"/>
              <a:gd name="connsiteY14" fmla="*/ 2057769 h 2344680"/>
              <a:gd name="connsiteX15" fmla="*/ 864633 w 6654848"/>
              <a:gd name="connsiteY15" fmla="*/ 1495087 h 2344680"/>
              <a:gd name="connsiteX16" fmla="*/ 94393 w 6654848"/>
              <a:gd name="connsiteY16" fmla="*/ 2142557 h 2344680"/>
              <a:gd name="connsiteX17" fmla="*/ 0 w 6654848"/>
              <a:gd name="connsiteY17" fmla="*/ 2155789 h 2344680"/>
              <a:gd name="connsiteX18" fmla="*/ 235983 w 6654848"/>
              <a:gd name="connsiteY18" fmla="*/ 1478718 h 2344680"/>
              <a:gd name="connsiteX19" fmla="*/ 536168 w 6654848"/>
              <a:gd name="connsiteY19" fmla="*/ 1419219 h 2344680"/>
              <a:gd name="connsiteX20" fmla="*/ 1402663 w 6654848"/>
              <a:gd name="connsiteY20" fmla="*/ 1320121 h 2344680"/>
              <a:gd name="connsiteX21" fmla="*/ 1413985 w 6654848"/>
              <a:gd name="connsiteY21" fmla="*/ 1405105 h 2344680"/>
              <a:gd name="connsiteX22" fmla="*/ 2110562 w 6654848"/>
              <a:gd name="connsiteY22" fmla="*/ 1566494 h 2344680"/>
              <a:gd name="connsiteX23" fmla="*/ 2756219 w 6654848"/>
              <a:gd name="connsiteY23" fmla="*/ 1317279 h 2344680"/>
              <a:gd name="connsiteX24" fmla="*/ 2770382 w 6654848"/>
              <a:gd name="connsiteY24" fmla="*/ 1356928 h 2344680"/>
              <a:gd name="connsiteX25" fmla="*/ 3130017 w 6654848"/>
              <a:gd name="connsiteY25" fmla="*/ 1790322 h 2344680"/>
              <a:gd name="connsiteX26" fmla="*/ 4007882 w 6654848"/>
              <a:gd name="connsiteY26" fmla="*/ 980483 h 2344680"/>
              <a:gd name="connsiteX27" fmla="*/ 4596883 w 6654848"/>
              <a:gd name="connsiteY27" fmla="*/ 1065417 h 2344680"/>
              <a:gd name="connsiteX28" fmla="*/ 5041452 w 6654848"/>
              <a:gd name="connsiteY28" fmla="*/ 1000283 h 2344680"/>
              <a:gd name="connsiteX29" fmla="*/ 5341638 w 6654848"/>
              <a:gd name="connsiteY29" fmla="*/ 513223 h 2344680"/>
              <a:gd name="connsiteX30" fmla="*/ 5950439 w 6654848"/>
              <a:gd name="connsiteY30" fmla="*/ 397118 h 2344680"/>
              <a:gd name="connsiteX31" fmla="*/ 6145841 w 6654848"/>
              <a:gd name="connsiteY31" fmla="*/ 264056 h 2344680"/>
              <a:gd name="connsiteX32" fmla="*/ 6145841 w 6654848"/>
              <a:gd name="connsiteY32" fmla="*/ 425446 h 2344680"/>
              <a:gd name="connsiteX33" fmla="*/ 6366974 w 6654848"/>
              <a:gd name="connsiteY33" fmla="*/ 235630 h 2344680"/>
              <a:gd name="connsiteX34" fmla="*/ 6650242 w 6654848"/>
              <a:gd name="connsiteY34" fmla="*/ 0 h 2344680"/>
            </a:gdLst>
            <a:ahLst/>
            <a:cxnLst/>
            <a:rect l="l" t="t" r="r" b="b"/>
            <a:pathLst>
              <a:path w="6654848" h="2344680">
                <a:moveTo>
                  <a:pt x="6650242" y="0"/>
                </a:moveTo>
                <a:lnTo>
                  <a:pt x="6654848" y="308"/>
                </a:lnTo>
                <a:lnTo>
                  <a:pt x="6654848" y="1887458"/>
                </a:lnTo>
                <a:lnTo>
                  <a:pt x="6629808" y="1884976"/>
                </a:lnTo>
                <a:cubicBezTo>
                  <a:pt x="6465634" y="1848494"/>
                  <a:pt x="6382020" y="1708881"/>
                  <a:pt x="6239548" y="1634520"/>
                </a:cubicBezTo>
                <a:cubicBezTo>
                  <a:pt x="6049585" y="1535373"/>
                  <a:pt x="5911182" y="1609035"/>
                  <a:pt x="5749449" y="1795910"/>
                </a:cubicBezTo>
                <a:cubicBezTo>
                  <a:pt x="5587716" y="1982784"/>
                  <a:pt x="5287776" y="1965827"/>
                  <a:pt x="5185835" y="1798752"/>
                </a:cubicBezTo>
                <a:cubicBezTo>
                  <a:pt x="5137708" y="2025276"/>
                  <a:pt x="4993275" y="2079089"/>
                  <a:pt x="4896971" y="2042282"/>
                </a:cubicBezTo>
                <a:cubicBezTo>
                  <a:pt x="4585513" y="2200829"/>
                  <a:pt x="4483572" y="1985627"/>
                  <a:pt x="4483572" y="1985627"/>
                </a:cubicBezTo>
                <a:cubicBezTo>
                  <a:pt x="4483572" y="1985627"/>
                  <a:pt x="4664811" y="1671130"/>
                  <a:pt x="4370310" y="1592028"/>
                </a:cubicBezTo>
                <a:cubicBezTo>
                  <a:pt x="4075810" y="1512926"/>
                  <a:pt x="3705736" y="1768611"/>
                  <a:pt x="3550963" y="1993223"/>
                </a:cubicBezTo>
                <a:cubicBezTo>
                  <a:pt x="3396190" y="2217836"/>
                  <a:pt x="3205492" y="2076295"/>
                  <a:pt x="3205492" y="2076295"/>
                </a:cubicBezTo>
                <a:cubicBezTo>
                  <a:pt x="3205492" y="2076295"/>
                  <a:pt x="3182899" y="2185734"/>
                  <a:pt x="2956326" y="2285813"/>
                </a:cubicBezTo>
                <a:cubicBezTo>
                  <a:pt x="2729753" y="2385891"/>
                  <a:pt x="2507003" y="2347957"/>
                  <a:pt x="2356004" y="2249937"/>
                </a:cubicBezTo>
                <a:cubicBezTo>
                  <a:pt x="2221962" y="2302819"/>
                  <a:pt x="2029402" y="2183823"/>
                  <a:pt x="1938782" y="2057769"/>
                </a:cubicBezTo>
                <a:cubicBezTo>
                  <a:pt x="1848163" y="1931716"/>
                  <a:pt x="1570669" y="1487588"/>
                  <a:pt x="864633" y="1495087"/>
                </a:cubicBezTo>
                <a:cubicBezTo>
                  <a:pt x="158596" y="1502585"/>
                  <a:pt x="94393" y="2142557"/>
                  <a:pt x="94393" y="2142557"/>
                </a:cubicBezTo>
                <a:lnTo>
                  <a:pt x="0" y="2155789"/>
                </a:lnTo>
                <a:cubicBezTo>
                  <a:pt x="0" y="2155789"/>
                  <a:pt x="15095" y="1750722"/>
                  <a:pt x="235983" y="1478718"/>
                </a:cubicBezTo>
                <a:cubicBezTo>
                  <a:pt x="418545" y="1253860"/>
                  <a:pt x="527641" y="1356928"/>
                  <a:pt x="536168" y="1419219"/>
                </a:cubicBezTo>
                <a:cubicBezTo>
                  <a:pt x="890118" y="1232345"/>
                  <a:pt x="1289401" y="1283315"/>
                  <a:pt x="1402663" y="1320121"/>
                </a:cubicBezTo>
                <a:cubicBezTo>
                  <a:pt x="1515925" y="1356928"/>
                  <a:pt x="1413985" y="1405105"/>
                  <a:pt x="1413985" y="1405105"/>
                </a:cubicBezTo>
                <a:cubicBezTo>
                  <a:pt x="1646193" y="1543852"/>
                  <a:pt x="1954858" y="1574973"/>
                  <a:pt x="2110562" y="1566494"/>
                </a:cubicBezTo>
                <a:cubicBezTo>
                  <a:pt x="2328607" y="1736412"/>
                  <a:pt x="2580665" y="1416426"/>
                  <a:pt x="2756219" y="1317279"/>
                </a:cubicBezTo>
                <a:cubicBezTo>
                  <a:pt x="2769187" y="1325914"/>
                  <a:pt x="2774945" y="1342034"/>
                  <a:pt x="2770382" y="1356928"/>
                </a:cubicBezTo>
                <a:cubicBezTo>
                  <a:pt x="2642957" y="1592175"/>
                  <a:pt x="2739261" y="1827129"/>
                  <a:pt x="3130017" y="1790322"/>
                </a:cubicBezTo>
                <a:cubicBezTo>
                  <a:pt x="3520773" y="1753516"/>
                  <a:pt x="3682261" y="1263662"/>
                  <a:pt x="4007882" y="980483"/>
                </a:cubicBezTo>
                <a:cubicBezTo>
                  <a:pt x="4333504" y="697304"/>
                  <a:pt x="4588404" y="926670"/>
                  <a:pt x="4596883" y="1065417"/>
                </a:cubicBezTo>
                <a:cubicBezTo>
                  <a:pt x="4795079" y="818946"/>
                  <a:pt x="4984846" y="830415"/>
                  <a:pt x="5041452" y="1000283"/>
                </a:cubicBezTo>
                <a:cubicBezTo>
                  <a:pt x="5041452" y="1000283"/>
                  <a:pt x="5112271" y="802038"/>
                  <a:pt x="5341638" y="513223"/>
                </a:cubicBezTo>
                <a:cubicBezTo>
                  <a:pt x="5571004" y="224407"/>
                  <a:pt x="5905153" y="312184"/>
                  <a:pt x="5950439" y="397118"/>
                </a:cubicBezTo>
                <a:cubicBezTo>
                  <a:pt x="5950439" y="397118"/>
                  <a:pt x="6097714" y="258420"/>
                  <a:pt x="6145841" y="264056"/>
                </a:cubicBezTo>
                <a:cubicBezTo>
                  <a:pt x="6193968" y="269692"/>
                  <a:pt x="6202448" y="354676"/>
                  <a:pt x="6145841" y="425446"/>
                </a:cubicBezTo>
                <a:cubicBezTo>
                  <a:pt x="6145841" y="425446"/>
                  <a:pt x="6298997" y="365801"/>
                  <a:pt x="6366974" y="235630"/>
                </a:cubicBezTo>
                <a:cubicBezTo>
                  <a:pt x="6417956" y="138003"/>
                  <a:pt x="6499208" y="10078"/>
                  <a:pt x="6650242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</a:gradFill>
          <a:ln w="490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8939370" y="3927653"/>
            <a:ext cx="3252630" cy="1207143"/>
          </a:xfrm>
          <a:custGeom>
            <a:avLst/>
            <a:gdLst>
              <a:gd name="connsiteX0" fmla="*/ 3252630 w 3252630"/>
              <a:gd name="connsiteY0" fmla="*/ 0 h 1207143"/>
              <a:gd name="connsiteX1" fmla="*/ 3252630 w 3252630"/>
              <a:gd name="connsiteY1" fmla="*/ 982578 h 1207143"/>
              <a:gd name="connsiteX2" fmla="*/ 3227590 w 3252630"/>
              <a:gd name="connsiteY2" fmla="*/ 980096 h 1207143"/>
              <a:gd name="connsiteX3" fmla="*/ 2837330 w 3252630"/>
              <a:gd name="connsiteY3" fmla="*/ 729639 h 1207143"/>
              <a:gd name="connsiteX4" fmla="*/ 2347231 w 3252630"/>
              <a:gd name="connsiteY4" fmla="*/ 891029 h 1207143"/>
              <a:gd name="connsiteX5" fmla="*/ 1783617 w 3252630"/>
              <a:gd name="connsiteY5" fmla="*/ 893871 h 1207143"/>
              <a:gd name="connsiteX6" fmla="*/ 1494753 w 3252630"/>
              <a:gd name="connsiteY6" fmla="*/ 1137402 h 1207143"/>
              <a:gd name="connsiteX7" fmla="*/ 1081354 w 3252630"/>
              <a:gd name="connsiteY7" fmla="*/ 1080746 h 1207143"/>
              <a:gd name="connsiteX8" fmla="*/ 968092 w 3252630"/>
              <a:gd name="connsiteY8" fmla="*/ 687148 h 1207143"/>
              <a:gd name="connsiteX9" fmla="*/ 148500 w 3252630"/>
              <a:gd name="connsiteY9" fmla="*/ 1088441 h 1207143"/>
              <a:gd name="connsiteX10" fmla="*/ 0 w 3252630"/>
              <a:gd name="connsiteY10" fmla="*/ 1207143 h 1207143"/>
              <a:gd name="connsiteX11" fmla="*/ 191923 w 3252630"/>
              <a:gd name="connsiteY11" fmla="*/ 868484 h 1207143"/>
              <a:gd name="connsiteX12" fmla="*/ 833952 w 3252630"/>
              <a:gd name="connsiteY12" fmla="*/ 259732 h 1207143"/>
              <a:gd name="connsiteX13" fmla="*/ 833952 w 3252630"/>
              <a:gd name="connsiteY13" fmla="*/ 375739 h 1207143"/>
              <a:gd name="connsiteX14" fmla="*/ 1277541 w 3252630"/>
              <a:gd name="connsiteY14" fmla="*/ 344617 h 1207143"/>
              <a:gd name="connsiteX15" fmla="*/ 1463484 w 3252630"/>
              <a:gd name="connsiteY15" fmla="*/ 562662 h 1207143"/>
              <a:gd name="connsiteX16" fmla="*/ 1587921 w 3252630"/>
              <a:gd name="connsiteY16" fmla="*/ 568299 h 1207143"/>
              <a:gd name="connsiteX17" fmla="*/ 1983087 w 3252630"/>
              <a:gd name="connsiteY17" fmla="*/ 170436 h 1207143"/>
              <a:gd name="connsiteX18" fmla="*/ 2097770 w 3252630"/>
              <a:gd name="connsiteY18" fmla="*/ 439452 h 1207143"/>
              <a:gd name="connsiteX19" fmla="*/ 2422020 w 3252630"/>
              <a:gd name="connsiteY19" fmla="*/ 118045 h 1207143"/>
              <a:gd name="connsiteX20" fmla="*/ 2508375 w 3252630"/>
              <a:gd name="connsiteY20" fmla="*/ 231356 h 1207143"/>
              <a:gd name="connsiteX21" fmla="*/ 3185643 w 3252630"/>
              <a:gd name="connsiteY21" fmla="*/ 86776 h 1207143"/>
              <a:gd name="connsiteX22" fmla="*/ 3224837 w 3252630"/>
              <a:gd name="connsiteY22" fmla="*/ 26109 h 1207143"/>
            </a:gdLst>
            <a:ahLst/>
            <a:cxnLst/>
            <a:rect l="l" t="t" r="r" b="b"/>
            <a:pathLst>
              <a:path w="3252630" h="1207143">
                <a:moveTo>
                  <a:pt x="3252630" y="0"/>
                </a:moveTo>
                <a:lnTo>
                  <a:pt x="3252630" y="982578"/>
                </a:lnTo>
                <a:lnTo>
                  <a:pt x="3227590" y="980096"/>
                </a:lnTo>
                <a:cubicBezTo>
                  <a:pt x="3063416" y="943614"/>
                  <a:pt x="2979801" y="803999"/>
                  <a:pt x="2837330" y="729639"/>
                </a:cubicBezTo>
                <a:cubicBezTo>
                  <a:pt x="2647367" y="630492"/>
                  <a:pt x="2508964" y="704154"/>
                  <a:pt x="2347231" y="891029"/>
                </a:cubicBezTo>
                <a:cubicBezTo>
                  <a:pt x="2185498" y="1077904"/>
                  <a:pt x="1885558" y="1060946"/>
                  <a:pt x="1783617" y="893871"/>
                </a:cubicBezTo>
                <a:cubicBezTo>
                  <a:pt x="1735490" y="1120395"/>
                  <a:pt x="1591057" y="1174208"/>
                  <a:pt x="1494753" y="1137402"/>
                </a:cubicBezTo>
                <a:cubicBezTo>
                  <a:pt x="1183295" y="1295949"/>
                  <a:pt x="1081354" y="1080746"/>
                  <a:pt x="1081354" y="1080746"/>
                </a:cubicBezTo>
                <a:cubicBezTo>
                  <a:pt x="1081354" y="1080746"/>
                  <a:pt x="1262593" y="766446"/>
                  <a:pt x="968092" y="687148"/>
                </a:cubicBezTo>
                <a:cubicBezTo>
                  <a:pt x="673592" y="607801"/>
                  <a:pt x="303567" y="863583"/>
                  <a:pt x="148500" y="1088441"/>
                </a:cubicBezTo>
                <a:cubicBezTo>
                  <a:pt x="100176" y="1158525"/>
                  <a:pt x="48422" y="1192930"/>
                  <a:pt x="0" y="1207143"/>
                </a:cubicBezTo>
                <a:cubicBezTo>
                  <a:pt x="101303" y="1097850"/>
                  <a:pt x="89247" y="1015514"/>
                  <a:pt x="191923" y="868484"/>
                </a:cubicBezTo>
                <a:cubicBezTo>
                  <a:pt x="461036" y="483365"/>
                  <a:pt x="695745" y="248019"/>
                  <a:pt x="833952" y="259732"/>
                </a:cubicBezTo>
                <a:cubicBezTo>
                  <a:pt x="922611" y="267231"/>
                  <a:pt x="833952" y="375739"/>
                  <a:pt x="833952" y="375739"/>
                </a:cubicBezTo>
                <a:cubicBezTo>
                  <a:pt x="833952" y="375739"/>
                  <a:pt x="1050037" y="268897"/>
                  <a:pt x="1277541" y="344617"/>
                </a:cubicBezTo>
                <a:cubicBezTo>
                  <a:pt x="1464710" y="406909"/>
                  <a:pt x="1463484" y="562662"/>
                  <a:pt x="1463484" y="562662"/>
                </a:cubicBezTo>
                <a:cubicBezTo>
                  <a:pt x="1463484" y="562662"/>
                  <a:pt x="1565082" y="500371"/>
                  <a:pt x="1587921" y="568299"/>
                </a:cubicBezTo>
                <a:cubicBezTo>
                  <a:pt x="1740979" y="409752"/>
                  <a:pt x="1864141" y="159115"/>
                  <a:pt x="1983087" y="170436"/>
                </a:cubicBezTo>
                <a:cubicBezTo>
                  <a:pt x="2102034" y="181758"/>
                  <a:pt x="2109092" y="361575"/>
                  <a:pt x="2097770" y="439452"/>
                </a:cubicBezTo>
                <a:cubicBezTo>
                  <a:pt x="2179911" y="272377"/>
                  <a:pt x="2322922" y="103881"/>
                  <a:pt x="2422020" y="118045"/>
                </a:cubicBezTo>
                <a:cubicBezTo>
                  <a:pt x="2521118" y="132209"/>
                  <a:pt x="2508375" y="231356"/>
                  <a:pt x="2508375" y="231356"/>
                </a:cubicBezTo>
                <a:cubicBezTo>
                  <a:pt x="2508375" y="231356"/>
                  <a:pt x="2805865" y="-156754"/>
                  <a:pt x="3185643" y="86776"/>
                </a:cubicBezTo>
                <a:cubicBezTo>
                  <a:pt x="3195494" y="65212"/>
                  <a:pt x="3208797" y="44959"/>
                  <a:pt x="3224837" y="26109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127000" dir="162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8946154" y="0"/>
            <a:ext cx="2909340" cy="2273442"/>
          </a:xfrm>
          <a:custGeom>
            <a:avLst/>
            <a:gdLst>
              <a:gd name="connsiteX0" fmla="*/ 1311096 w 2909340"/>
              <a:gd name="connsiteY0" fmla="*/ 0 h 2273442"/>
              <a:gd name="connsiteX1" fmla="*/ 2909340 w 2909340"/>
              <a:gd name="connsiteY1" fmla="*/ 0 h 2273442"/>
              <a:gd name="connsiteX2" fmla="*/ 2875203 w 2909340"/>
              <a:gd name="connsiteY2" fmla="*/ 27422 h 2273442"/>
              <a:gd name="connsiteX3" fmla="*/ 1992200 w 2909340"/>
              <a:gd name="connsiteY3" fmla="*/ 309395 h 2273442"/>
              <a:gd name="connsiteX4" fmla="*/ 1745727 w 2909340"/>
              <a:gd name="connsiteY4" fmla="*/ 920714 h 2273442"/>
              <a:gd name="connsiteX5" fmla="*/ 1359757 w 2909340"/>
              <a:gd name="connsiteY5" fmla="*/ 1169087 h 2273442"/>
              <a:gd name="connsiteX6" fmla="*/ 1157251 w 2909340"/>
              <a:gd name="connsiteY6" fmla="*/ 1446136 h 2273442"/>
              <a:gd name="connsiteX7" fmla="*/ 973832 w 2909340"/>
              <a:gd name="connsiteY7" fmla="*/ 1308584 h 2273442"/>
              <a:gd name="connsiteX8" fmla="*/ 826690 w 2909340"/>
              <a:gd name="connsiteY8" fmla="*/ 1534023 h 2273442"/>
              <a:gd name="connsiteX9" fmla="*/ 721615 w 2909340"/>
              <a:gd name="connsiteY9" fmla="*/ 1547367 h 2273442"/>
              <a:gd name="connsiteX10" fmla="*/ 308912 w 2909340"/>
              <a:gd name="connsiteY10" fmla="*/ 1788141 h 2273442"/>
              <a:gd name="connsiteX11" fmla="*/ 93017 w 2909340"/>
              <a:gd name="connsiteY11" fmla="*/ 2273442 h 2273442"/>
              <a:gd name="connsiteX12" fmla="*/ 3230 w 2909340"/>
              <a:gd name="connsiteY12" fmla="*/ 1822563 h 2273442"/>
              <a:gd name="connsiteX13" fmla="*/ 68229 w 2909340"/>
              <a:gd name="connsiteY13" fmla="*/ 1818718 h 2273442"/>
              <a:gd name="connsiteX14" fmla="*/ 379656 w 2909340"/>
              <a:gd name="connsiteY14" fmla="*/ 1581789 h 2273442"/>
              <a:gd name="connsiteX15" fmla="*/ 333790 w 2909340"/>
              <a:gd name="connsiteY15" fmla="*/ 1423203 h 2273442"/>
              <a:gd name="connsiteX16" fmla="*/ 799867 w 2909340"/>
              <a:gd name="connsiteY16" fmla="*/ 1146425 h 2273442"/>
              <a:gd name="connsiteX17" fmla="*/ 975641 w 2909340"/>
              <a:gd name="connsiteY17" fmla="*/ 603633 h 2273442"/>
              <a:gd name="connsiteX18" fmla="*/ 1247037 w 2909340"/>
              <a:gd name="connsiteY18" fmla="*/ 278818 h 2273442"/>
              <a:gd name="connsiteX19" fmla="*/ 1305910 w 2909340"/>
              <a:gd name="connsiteY19" fmla="*/ 15474 h 2273442"/>
            </a:gdLst>
            <a:ahLst/>
            <a:cxnLst/>
            <a:rect l="l" t="t" r="r" b="b"/>
            <a:pathLst>
              <a:path w="2909340" h="2273442">
                <a:moveTo>
                  <a:pt x="1311096" y="0"/>
                </a:moveTo>
                <a:lnTo>
                  <a:pt x="2909340" y="0"/>
                </a:lnTo>
                <a:lnTo>
                  <a:pt x="2875203" y="27422"/>
                </a:lnTo>
                <a:cubicBezTo>
                  <a:pt x="2632057" y="171879"/>
                  <a:pt x="2199473" y="145540"/>
                  <a:pt x="1992200" y="309395"/>
                </a:cubicBezTo>
                <a:cubicBezTo>
                  <a:pt x="1855417" y="417365"/>
                  <a:pt x="1804982" y="670442"/>
                  <a:pt x="1745727" y="920714"/>
                </a:cubicBezTo>
                <a:cubicBezTo>
                  <a:pt x="1686473" y="1170986"/>
                  <a:pt x="1487766" y="1220652"/>
                  <a:pt x="1359757" y="1169087"/>
                </a:cubicBezTo>
                <a:cubicBezTo>
                  <a:pt x="1352113" y="1276107"/>
                  <a:pt x="1290913" y="1411805"/>
                  <a:pt x="1157251" y="1446136"/>
                </a:cubicBezTo>
                <a:cubicBezTo>
                  <a:pt x="1023588" y="1480468"/>
                  <a:pt x="1065564" y="1314329"/>
                  <a:pt x="973832" y="1308584"/>
                </a:cubicBezTo>
                <a:cubicBezTo>
                  <a:pt x="882100" y="1302839"/>
                  <a:pt x="855323" y="1480513"/>
                  <a:pt x="826690" y="1534023"/>
                </a:cubicBezTo>
                <a:cubicBezTo>
                  <a:pt x="798058" y="1587534"/>
                  <a:pt x="750292" y="1602822"/>
                  <a:pt x="721615" y="1547367"/>
                </a:cubicBezTo>
                <a:cubicBezTo>
                  <a:pt x="706326" y="1666012"/>
                  <a:pt x="627983" y="1679220"/>
                  <a:pt x="308912" y="1788141"/>
                </a:cubicBezTo>
                <a:cubicBezTo>
                  <a:pt x="-10159" y="1897061"/>
                  <a:pt x="93017" y="2273442"/>
                  <a:pt x="93017" y="2273442"/>
                </a:cubicBezTo>
                <a:cubicBezTo>
                  <a:pt x="-12059" y="2107212"/>
                  <a:pt x="-2650" y="1891361"/>
                  <a:pt x="3230" y="1822563"/>
                </a:cubicBezTo>
                <a:cubicBezTo>
                  <a:pt x="9110" y="1753764"/>
                  <a:pt x="50996" y="1791985"/>
                  <a:pt x="68229" y="1818718"/>
                </a:cubicBezTo>
                <a:cubicBezTo>
                  <a:pt x="119794" y="1646789"/>
                  <a:pt x="379656" y="1581789"/>
                  <a:pt x="379656" y="1581789"/>
                </a:cubicBezTo>
                <a:cubicBezTo>
                  <a:pt x="379656" y="1581789"/>
                  <a:pt x="326146" y="1553112"/>
                  <a:pt x="333790" y="1423203"/>
                </a:cubicBezTo>
                <a:cubicBezTo>
                  <a:pt x="341434" y="1293295"/>
                  <a:pt x="463608" y="1238292"/>
                  <a:pt x="799867" y="1146425"/>
                </a:cubicBezTo>
                <a:cubicBezTo>
                  <a:pt x="1136127" y="1054557"/>
                  <a:pt x="983195" y="878693"/>
                  <a:pt x="975641" y="603633"/>
                </a:cubicBezTo>
                <a:cubicBezTo>
                  <a:pt x="968088" y="328574"/>
                  <a:pt x="1067464" y="255885"/>
                  <a:pt x="1247037" y="278818"/>
                </a:cubicBezTo>
                <a:cubicBezTo>
                  <a:pt x="1256565" y="180917"/>
                  <a:pt x="1285528" y="78511"/>
                  <a:pt x="1305910" y="154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451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10351596" y="0"/>
            <a:ext cx="1503898" cy="1187459"/>
          </a:xfrm>
          <a:custGeom>
            <a:avLst/>
            <a:gdLst>
              <a:gd name="connsiteX0" fmla="*/ 380436 w 1503898"/>
              <a:gd name="connsiteY0" fmla="*/ 0 h 1187459"/>
              <a:gd name="connsiteX1" fmla="*/ 1503898 w 1503898"/>
              <a:gd name="connsiteY1" fmla="*/ 0 h 1187459"/>
              <a:gd name="connsiteX2" fmla="*/ 1469761 w 1503898"/>
              <a:gd name="connsiteY2" fmla="*/ 27422 h 1187459"/>
              <a:gd name="connsiteX3" fmla="*/ 586758 w 1503898"/>
              <a:gd name="connsiteY3" fmla="*/ 309395 h 1187459"/>
              <a:gd name="connsiteX4" fmla="*/ 340285 w 1503898"/>
              <a:gd name="connsiteY4" fmla="*/ 920714 h 1187459"/>
              <a:gd name="connsiteX5" fmla="*/ 33472 w 1503898"/>
              <a:gd name="connsiteY5" fmla="*/ 1186908 h 1187459"/>
              <a:gd name="connsiteX6" fmla="*/ 1131 w 1503898"/>
              <a:gd name="connsiteY6" fmla="*/ 1182656 h 1187459"/>
              <a:gd name="connsiteX7" fmla="*/ 0 w 1503898"/>
              <a:gd name="connsiteY7" fmla="*/ 1182385 h 1187459"/>
              <a:gd name="connsiteX8" fmla="*/ 202009 w 1503898"/>
              <a:gd name="connsiteY8" fmla="*/ 901671 h 1187459"/>
              <a:gd name="connsiteX9" fmla="*/ 214177 w 1503898"/>
              <a:gd name="connsiteY9" fmla="*/ 141265 h 1187459"/>
              <a:gd name="connsiteX10" fmla="*/ 342185 w 1503898"/>
              <a:gd name="connsiteY10" fmla="*/ 200475 h 1187459"/>
              <a:gd name="connsiteX11" fmla="*/ 372317 w 1503898"/>
              <a:gd name="connsiteY11" fmla="*/ 17480 h 1187459"/>
            </a:gdLst>
            <a:ahLst/>
            <a:cxnLst/>
            <a:rect l="l" t="t" r="r" b="b"/>
            <a:pathLst>
              <a:path w="1503898" h="1187459">
                <a:moveTo>
                  <a:pt x="380436" y="0"/>
                </a:moveTo>
                <a:lnTo>
                  <a:pt x="1503898" y="0"/>
                </a:lnTo>
                <a:lnTo>
                  <a:pt x="1469761" y="27422"/>
                </a:lnTo>
                <a:cubicBezTo>
                  <a:pt x="1226614" y="171879"/>
                  <a:pt x="794031" y="145540"/>
                  <a:pt x="586758" y="309395"/>
                </a:cubicBezTo>
                <a:cubicBezTo>
                  <a:pt x="449974" y="417365"/>
                  <a:pt x="399404" y="670397"/>
                  <a:pt x="340285" y="920714"/>
                </a:cubicBezTo>
                <a:cubicBezTo>
                  <a:pt x="292248" y="1123582"/>
                  <a:pt x="152751" y="1194553"/>
                  <a:pt x="33472" y="1186908"/>
                </a:cubicBezTo>
                <a:lnTo>
                  <a:pt x="1131" y="1182656"/>
                </a:lnTo>
                <a:lnTo>
                  <a:pt x="0" y="1182385"/>
                </a:lnTo>
                <a:cubicBezTo>
                  <a:pt x="10539" y="1181435"/>
                  <a:pt x="188439" y="1161216"/>
                  <a:pt x="202009" y="901671"/>
                </a:cubicBezTo>
                <a:cubicBezTo>
                  <a:pt x="216076" y="634301"/>
                  <a:pt x="126244" y="241772"/>
                  <a:pt x="214177" y="141265"/>
                </a:cubicBezTo>
                <a:cubicBezTo>
                  <a:pt x="254298" y="95399"/>
                  <a:pt x="342185" y="200475"/>
                  <a:pt x="342185" y="200475"/>
                </a:cubicBezTo>
                <a:cubicBezTo>
                  <a:pt x="343915" y="149215"/>
                  <a:pt x="349258" y="82308"/>
                  <a:pt x="372317" y="1748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4514" cap="flat">
            <a:noFill/>
            <a:miter/>
          </a:ln>
          <a:effectLst>
            <a:outerShdw blurRad="127000" dist="38100" dir="108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>
            <a:off x="6609518" y="407413"/>
            <a:ext cx="210081" cy="210081"/>
          </a:xfrm>
          <a:custGeom>
            <a:avLst/>
            <a:gdLst>
              <a:gd name="connsiteX0" fmla="*/ 210081 w 210081"/>
              <a:gd name="connsiteY0" fmla="*/ 104800 h 210081"/>
              <a:gd name="connsiteX1" fmla="*/ 105281 w 210081"/>
              <a:gd name="connsiteY1" fmla="*/ 210081 h 210081"/>
              <a:gd name="connsiteX2" fmla="*/ 0 w 210081"/>
              <a:gd name="connsiteY2" fmla="*/ 105281 h 210081"/>
              <a:gd name="connsiteX3" fmla="*/ 104801 w 210081"/>
              <a:gd name="connsiteY3" fmla="*/ 0 h 210081"/>
              <a:gd name="connsiteX4" fmla="*/ 105041 w 210081"/>
              <a:gd name="connsiteY4" fmla="*/ 0 h 210081"/>
              <a:gd name="connsiteX5" fmla="*/ 210081 w 210081"/>
              <a:gd name="connsiteY5" fmla="*/ 104800 h 210081"/>
            </a:gdLst>
            <a:ahLst/>
            <a:cxnLst/>
            <a:rect l="l" t="t" r="r" b="b"/>
            <a:pathLst>
              <a:path w="210081" h="210081">
                <a:moveTo>
                  <a:pt x="210081" y="104800"/>
                </a:moveTo>
                <a:cubicBezTo>
                  <a:pt x="210216" y="162813"/>
                  <a:pt x="163293" y="209947"/>
                  <a:pt x="105281" y="210081"/>
                </a:cubicBezTo>
                <a:cubicBezTo>
                  <a:pt x="47268" y="210215"/>
                  <a:pt x="135" y="163293"/>
                  <a:pt x="0" y="105281"/>
                </a:cubicBezTo>
                <a:cubicBezTo>
                  <a:pt x="-129" y="47268"/>
                  <a:pt x="46788" y="133"/>
                  <a:pt x="104801" y="0"/>
                </a:cubicBezTo>
                <a:cubicBezTo>
                  <a:pt x="104882" y="0"/>
                  <a:pt x="104959" y="0"/>
                  <a:pt x="105041" y="0"/>
                </a:cubicBezTo>
                <a:cubicBezTo>
                  <a:pt x="162957" y="0"/>
                  <a:pt x="209947" y="46882"/>
                  <a:pt x="210081" y="104800"/>
                </a:cubicBezTo>
                <a:close/>
              </a:path>
            </a:pathLst>
          </a:custGeom>
          <a:noFill/>
          <a:ln w="34925" cap="flat">
            <a:solidFill>
              <a:schemeClr val="accent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 rot="18900601">
            <a:off x="6128923" y="3299413"/>
            <a:ext cx="160345" cy="160345"/>
          </a:xfrm>
          <a:custGeom>
            <a:avLst/>
            <a:gdLst>
              <a:gd name="connsiteX0" fmla="*/ 0 w 160345"/>
              <a:gd name="connsiteY0" fmla="*/ 0 h 160345"/>
              <a:gd name="connsiteX1" fmla="*/ 160345 w 160345"/>
              <a:gd name="connsiteY1" fmla="*/ 0 h 160345"/>
              <a:gd name="connsiteX2" fmla="*/ 160345 w 160345"/>
              <a:gd name="connsiteY2" fmla="*/ 160345 h 160345"/>
              <a:gd name="connsiteX3" fmla="*/ 0 w 160345"/>
              <a:gd name="connsiteY3" fmla="*/ 160345 h 160345"/>
            </a:gdLst>
            <a:ahLst/>
            <a:cxnLst/>
            <a:rect l="l" t="t" r="r" b="b"/>
            <a:pathLst>
              <a:path w="160345" h="160345">
                <a:moveTo>
                  <a:pt x="0" y="0"/>
                </a:moveTo>
                <a:lnTo>
                  <a:pt x="160345" y="0"/>
                </a:lnTo>
                <a:lnTo>
                  <a:pt x="160345" y="160345"/>
                </a:lnTo>
                <a:lnTo>
                  <a:pt x="0" y="160345"/>
                </a:lnTo>
                <a:close/>
              </a:path>
            </a:pathLst>
          </a:custGeom>
          <a:noFill/>
          <a:ln w="25400" cap="flat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>
            <a:off x="11243996" y="4364204"/>
            <a:ext cx="118386" cy="4800"/>
          </a:xfrm>
          <a:custGeom>
            <a:avLst/>
            <a:gdLst>
              <a:gd name="connsiteX0" fmla="*/ 0 w 118386"/>
              <a:gd name="connsiteY0" fmla="*/ 0 h 4800"/>
              <a:gd name="connsiteX1" fmla="*/ 118386 w 118386"/>
              <a:gd name="connsiteY1" fmla="*/ 0 h 4800"/>
            </a:gdLst>
            <a:ahLst/>
            <a:cxnLst/>
            <a:rect l="l" t="t" r="r" b="b"/>
            <a:pathLst>
              <a:path w="118386" h="4800">
                <a:moveTo>
                  <a:pt x="0" y="0"/>
                </a:moveTo>
                <a:lnTo>
                  <a:pt x="118386" y="0"/>
                </a:lnTo>
              </a:path>
            </a:pathLst>
          </a:custGeom>
          <a:noFill/>
          <a:ln w="25400" cap="rnd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>
            <a:off x="11303189" y="4305010"/>
            <a:ext cx="4800" cy="118386"/>
          </a:xfrm>
          <a:custGeom>
            <a:avLst/>
            <a:gdLst>
              <a:gd name="connsiteX0" fmla="*/ 0 w 4800"/>
              <a:gd name="connsiteY0" fmla="*/ 0 h 118386"/>
              <a:gd name="connsiteX1" fmla="*/ 0 w 4800"/>
              <a:gd name="connsiteY1" fmla="*/ 118387 h 118386"/>
            </a:gdLst>
            <a:ahLst/>
            <a:cxnLst/>
            <a:rect l="l" t="t" r="r" b="b"/>
            <a:pathLst>
              <a:path w="4800" h="118386">
                <a:moveTo>
                  <a:pt x="0" y="0"/>
                </a:moveTo>
                <a:lnTo>
                  <a:pt x="0" y="118387"/>
                </a:lnTo>
              </a:path>
            </a:pathLst>
          </a:custGeom>
          <a:noFill/>
          <a:ln w="25400" cap="rnd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1" name="标题 1"/>
          <p:cNvSpPr txBox="1"/>
          <p:nvPr/>
        </p:nvSpPr>
        <p:spPr>
          <a:xfrm>
            <a:off x="6443749" y="5952138"/>
            <a:ext cx="225971" cy="195630"/>
          </a:xfrm>
          <a:custGeom>
            <a:avLst/>
            <a:gdLst>
              <a:gd name="connsiteX0" fmla="*/ 0 w 225971"/>
              <a:gd name="connsiteY0" fmla="*/ 195631 h 195630"/>
              <a:gd name="connsiteX1" fmla="*/ 112962 w 225971"/>
              <a:gd name="connsiteY1" fmla="*/ 0 h 195630"/>
              <a:gd name="connsiteX2" fmla="*/ 225971 w 225971"/>
              <a:gd name="connsiteY2" fmla="*/ 195631 h 195630"/>
              <a:gd name="connsiteX3" fmla="*/ 0 w 225971"/>
              <a:gd name="connsiteY3" fmla="*/ 195631 h 195630"/>
            </a:gdLst>
            <a:ahLst/>
            <a:cxnLst/>
            <a:rect l="l" t="t" r="r" b="b"/>
            <a:pathLst>
              <a:path w="225971" h="195630">
                <a:moveTo>
                  <a:pt x="0" y="195631"/>
                </a:moveTo>
                <a:lnTo>
                  <a:pt x="112962" y="0"/>
                </a:lnTo>
                <a:lnTo>
                  <a:pt x="225971" y="195631"/>
                </a:lnTo>
                <a:lnTo>
                  <a:pt x="0" y="195631"/>
                </a:lnTo>
                <a:close/>
              </a:path>
            </a:pathLst>
          </a:custGeom>
          <a:noFill/>
          <a:ln w="25400" cap="rnd">
            <a:solidFill>
              <a:schemeClr val="accent6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2" name="标题 1"/>
          <p:cNvSpPr txBox="1"/>
          <p:nvPr/>
        </p:nvSpPr>
        <p:spPr>
          <a:xfrm>
            <a:off x="11439748" y="628215"/>
            <a:ext cx="167738" cy="145222"/>
          </a:xfrm>
          <a:custGeom>
            <a:avLst/>
            <a:gdLst>
              <a:gd name="connsiteX0" fmla="*/ 167738 w 167738"/>
              <a:gd name="connsiteY0" fmla="*/ 0 h 145222"/>
              <a:gd name="connsiteX1" fmla="*/ 83869 w 167738"/>
              <a:gd name="connsiteY1" fmla="*/ 145223 h 145222"/>
              <a:gd name="connsiteX2" fmla="*/ 0 w 167738"/>
              <a:gd name="connsiteY2" fmla="*/ 0 h 145222"/>
              <a:gd name="connsiteX3" fmla="*/ 167738 w 167738"/>
              <a:gd name="connsiteY3" fmla="*/ 0 h 145222"/>
            </a:gdLst>
            <a:ahLst/>
            <a:cxnLst/>
            <a:rect l="l" t="t" r="r" b="b"/>
            <a:pathLst>
              <a:path w="167738" h="145222">
                <a:moveTo>
                  <a:pt x="167738" y="0"/>
                </a:moveTo>
                <a:lnTo>
                  <a:pt x="83869" y="145223"/>
                </a:lnTo>
                <a:lnTo>
                  <a:pt x="0" y="0"/>
                </a:lnTo>
                <a:lnTo>
                  <a:pt x="167738" y="0"/>
                </a:lnTo>
                <a:close/>
              </a:path>
            </a:pathLst>
          </a:custGeom>
          <a:noFill/>
          <a:ln w="25400" cap="rnd">
            <a:solidFill>
              <a:schemeClr val="bg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4" name="标题 1"/>
          <p:cNvSpPr txBox="1"/>
          <p:nvPr/>
        </p:nvSpPr>
        <p:spPr>
          <a:xfrm>
            <a:off x="639247" y="2438400"/>
            <a:ext cx="5038804" cy="2806700"/>
          </a:xfrm>
          <a:prstGeom prst="rect">
            <a:avLst/>
          </a:prstGeom>
          <a:noFill/>
          <a:ln>
            <a:noFill/>
            <a:prstDash val="solid"/>
          </a:ln>
          <a:effectLst/>
        </p:spPr>
        <p:txBody>
          <a:bodyPr vert="horz" wrap="square" lIns="82296" tIns="41148" rIns="82296" bIns="41148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gradFill>
                  <a:gsLst>
                    <a:gs pos="0">
                      <a:srgbClr val="FF6374">
                        <a:alpha val="100000"/>
                      </a:srgbClr>
                    </a:gs>
                    <a:gs pos="100000">
                      <a:srgbClr val="CF182C">
                        <a:alpha val="100000"/>
                      </a:srgbClr>
                    </a:gs>
                  </a:gsLst>
                  <a:lin ang="27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单元教学反思</a:t>
            </a:r>
            <a:endParaRPr kumimoji="1" lang="zh-CN" altLang="en-US"/>
          </a:p>
        </p:txBody>
      </p:sp>
      <p:sp>
        <p:nvSpPr>
          <p:cNvPr id="45" name="标题 1"/>
          <p:cNvSpPr txBox="1"/>
          <p:nvPr/>
        </p:nvSpPr>
        <p:spPr>
          <a:xfrm>
            <a:off x="639247" y="767988"/>
            <a:ext cx="5038804" cy="1418270"/>
          </a:xfrm>
          <a:prstGeom prst="rect">
            <a:avLst/>
          </a:prstGeom>
          <a:noFill/>
          <a:ln>
            <a:noFill/>
            <a:prstDash val="solid"/>
          </a:ln>
          <a:effectLst/>
        </p:spPr>
        <p:txBody>
          <a:bodyPr vert="horz" wrap="square" lIns="82296" tIns="41148" rIns="82296" bIns="41148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320">
                <a:ln w="12700">
                  <a:noFill/>
                </a:ln>
                <a:gradFill>
                  <a:gsLst>
                    <a:gs pos="0">
                      <a:srgbClr val="24C9FF">
                        <a:alpha val="100000"/>
                      </a:srgbClr>
                    </a:gs>
                    <a:gs pos="100000">
                      <a:srgbClr val="247EFF">
                        <a:alpha val="100000"/>
                      </a:srgbClr>
                    </a:gs>
                  </a:gsLst>
                  <a:lin ang="27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010</a:t>
            </a:r>
            <a:endParaRPr kumimoji="1" lang="zh-CN" alt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60400" y="1935922"/>
            <a:ext cx="314291" cy="3048000"/>
          </a:xfrm>
          <a:custGeom>
            <a:avLst/>
            <a:gdLst>
              <a:gd name="connsiteX0" fmla="*/ 56606 w 314291"/>
              <a:gd name="connsiteY0" fmla="*/ 0 h 3048000"/>
              <a:gd name="connsiteX1" fmla="*/ 113212 w 314291"/>
              <a:gd name="connsiteY1" fmla="*/ 56606 h 3048000"/>
              <a:gd name="connsiteX2" fmla="*/ 113212 w 314291"/>
              <a:gd name="connsiteY2" fmla="*/ 1247565 h 3048000"/>
              <a:gd name="connsiteX3" fmla="*/ 133816 w 314291"/>
              <a:gd name="connsiteY3" fmla="*/ 1251725 h 3048000"/>
              <a:gd name="connsiteX4" fmla="*/ 314291 w 314291"/>
              <a:gd name="connsiteY4" fmla="*/ 1523999 h 3048000"/>
              <a:gd name="connsiteX5" fmla="*/ 133816 w 314291"/>
              <a:gd name="connsiteY5" fmla="*/ 1796274 h 3048000"/>
              <a:gd name="connsiteX6" fmla="*/ 113212 w 314291"/>
              <a:gd name="connsiteY6" fmla="*/ 1800434 h 3048000"/>
              <a:gd name="connsiteX7" fmla="*/ 113212 w 314291"/>
              <a:gd name="connsiteY7" fmla="*/ 2991394 h 3048000"/>
              <a:gd name="connsiteX8" fmla="*/ 56606 w 314291"/>
              <a:gd name="connsiteY8" fmla="*/ 3048000 h 3048000"/>
              <a:gd name="connsiteX9" fmla="*/ 0 w 314291"/>
              <a:gd name="connsiteY9" fmla="*/ 2991394 h 3048000"/>
              <a:gd name="connsiteX10" fmla="*/ 0 w 314291"/>
              <a:gd name="connsiteY10" fmla="*/ 56606 h 3048000"/>
              <a:gd name="connsiteX11" fmla="*/ 56606 w 314291"/>
              <a:gd name="connsiteY11" fmla="*/ 0 h 3048000"/>
            </a:gdLst>
            <a:ahLst/>
            <a:cxnLst/>
            <a:rect l="l" t="t" r="r" b="b"/>
            <a:pathLst>
              <a:path w="314291" h="3048000">
                <a:moveTo>
                  <a:pt x="56606" y="0"/>
                </a:moveTo>
                <a:cubicBezTo>
                  <a:pt x="87869" y="0"/>
                  <a:pt x="113212" y="25343"/>
                  <a:pt x="113212" y="56606"/>
                </a:cubicBezTo>
                <a:lnTo>
                  <a:pt x="113212" y="1247565"/>
                </a:lnTo>
                <a:lnTo>
                  <a:pt x="133816" y="1251725"/>
                </a:lnTo>
                <a:cubicBezTo>
                  <a:pt x="239873" y="1296584"/>
                  <a:pt x="314291" y="1401602"/>
                  <a:pt x="314291" y="1523999"/>
                </a:cubicBezTo>
                <a:cubicBezTo>
                  <a:pt x="314291" y="1646399"/>
                  <a:pt x="239873" y="1751416"/>
                  <a:pt x="133816" y="1796274"/>
                </a:cubicBezTo>
                <a:lnTo>
                  <a:pt x="113212" y="1800434"/>
                </a:lnTo>
                <a:lnTo>
                  <a:pt x="113212" y="2991394"/>
                </a:lnTo>
                <a:cubicBezTo>
                  <a:pt x="113212" y="3022657"/>
                  <a:pt x="87869" y="3048000"/>
                  <a:pt x="56606" y="3048000"/>
                </a:cubicBezTo>
                <a:cubicBezTo>
                  <a:pt x="25343" y="3048000"/>
                  <a:pt x="0" y="3022657"/>
                  <a:pt x="0" y="2991394"/>
                </a:cubicBezTo>
                <a:lnTo>
                  <a:pt x="0" y="56606"/>
                </a:lnTo>
                <a:cubicBezTo>
                  <a:pt x="0" y="25343"/>
                  <a:pt x="25343" y="0"/>
                  <a:pt x="56606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60438" y="1268648"/>
            <a:ext cx="291103" cy="263918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19839" y="236465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/>
              <a:t>单元教学</a:t>
            </a:r>
            <a:r>
              <a:rPr kumimoji="1" lang="zh-CN" altLang="en-US"/>
              <a:t>反思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127760" y="981075"/>
            <a:ext cx="10683240" cy="475932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lnSpc>
                <a:spcPts val="1400"/>
              </a:lnSpc>
              <a:spcBef>
                <a:spcPts val="1200"/>
              </a:spcBef>
              <a:spcAft>
                <a:spcPts val="400"/>
              </a:spcAft>
            </a:pPr>
            <a:r>
              <a:rPr lang="zh-CN" altLang="en-US" sz="1600" b="1" i="0">
                <a:solidFill>
                  <a:srgbClr val="000000"/>
                </a:solidFill>
                <a:latin typeface="Inter"/>
                <a:ea typeface="Inter"/>
              </a:rPr>
              <a:t>目标达成</a:t>
            </a:r>
            <a:endParaRPr lang="zh-CN" altLang="en-US" sz="1600" b="1" i="0">
              <a:solidFill>
                <a:srgbClr val="000000"/>
              </a:solidFill>
              <a:latin typeface="Inter"/>
              <a:ea typeface="Inter"/>
            </a:endParaRPr>
          </a:p>
          <a:p>
            <a:pPr marL="0" indent="0">
              <a:lnSpc>
                <a:spcPts val="1400"/>
              </a:lnSpc>
              <a:spcBef>
                <a:spcPts val="400"/>
              </a:spcBef>
              <a:spcAft>
                <a:spcPts val="400"/>
              </a:spcAft>
              <a:buFont typeface="Arial" panose="020B0604020202020204"/>
              <a:buChar char="•"/>
            </a:pPr>
            <a:r>
              <a:rPr lang="en-US" altLang="zh-CN" sz="1600" b="0" i="0">
                <a:solidFill>
                  <a:srgbClr val="000000"/>
                </a:solidFill>
                <a:latin typeface="Inter"/>
                <a:ea typeface="Inter"/>
              </a:rPr>
              <a:t>85% </a:t>
            </a:r>
            <a:r>
              <a:rPr lang="zh-CN" altLang="en-US" sz="1600" b="0" i="0">
                <a:solidFill>
                  <a:srgbClr val="000000"/>
                </a:solidFill>
                <a:latin typeface="Inter"/>
                <a:ea typeface="Inter"/>
              </a:rPr>
              <a:t>学生掌握脚内侧传球、脚背射门等基础技术，但复杂战术（如整体攻防转换）的应用成功率仅 </a:t>
            </a:r>
            <a:r>
              <a:rPr lang="en-US" altLang="zh-CN" sz="1600" b="0" i="0">
                <a:solidFill>
                  <a:srgbClr val="000000"/>
                </a:solidFill>
                <a:latin typeface="Inter"/>
                <a:ea typeface="Inter"/>
              </a:rPr>
              <a:t>55%</a:t>
            </a:r>
            <a:r>
              <a:rPr lang="zh-CN" altLang="en-US" sz="1600" b="0" i="0">
                <a:solidFill>
                  <a:srgbClr val="000000"/>
                </a:solidFill>
                <a:latin typeface="Inter"/>
                <a:ea typeface="Inter"/>
              </a:rPr>
              <a:t>，需加强实战化演练。</a:t>
            </a:r>
            <a:endParaRPr lang="zh-CN" altLang="en-US" sz="1600" b="0" i="0">
              <a:solidFill>
                <a:srgbClr val="000000"/>
              </a:solidFill>
              <a:latin typeface="Inter"/>
              <a:ea typeface="Inter"/>
            </a:endParaRPr>
          </a:p>
          <a:p>
            <a:pPr marL="0" indent="0">
              <a:lnSpc>
                <a:spcPts val="1400"/>
              </a:lnSpc>
              <a:spcBef>
                <a:spcPts val="400"/>
              </a:spcBef>
              <a:spcAft>
                <a:spcPts val="400"/>
              </a:spcAft>
              <a:buFont typeface="Arial" panose="020B0604020202020204"/>
              <a:buChar char="•"/>
            </a:pPr>
            <a:r>
              <a:rPr lang="zh-CN" altLang="en-US" sz="1600" b="0" i="0">
                <a:solidFill>
                  <a:srgbClr val="000000"/>
                </a:solidFill>
                <a:latin typeface="Inter"/>
                <a:ea typeface="Inter"/>
              </a:rPr>
              <a:t>体能测试中，</a:t>
            </a:r>
            <a:r>
              <a:rPr lang="en-US" altLang="zh-CN" sz="1600" b="0" i="0">
                <a:solidFill>
                  <a:srgbClr val="000000"/>
                </a:solidFill>
                <a:latin typeface="Inter"/>
                <a:ea typeface="Inter"/>
              </a:rPr>
              <a:t>70% </a:t>
            </a:r>
            <a:r>
              <a:rPr lang="zh-CN" altLang="en-US" sz="1600" b="0" i="0">
                <a:solidFill>
                  <a:srgbClr val="000000"/>
                </a:solidFill>
                <a:latin typeface="Inter"/>
                <a:ea typeface="Inter"/>
              </a:rPr>
              <a:t>学生耐力指标达良好，但核心力量不足导致头球动作变形问题占比 </a:t>
            </a:r>
            <a:r>
              <a:rPr lang="en-US" altLang="zh-CN" sz="1600" b="0" i="0">
                <a:solidFill>
                  <a:srgbClr val="000000"/>
                </a:solidFill>
                <a:latin typeface="Inter"/>
                <a:ea typeface="Inter"/>
              </a:rPr>
              <a:t>40%</a:t>
            </a:r>
            <a:r>
              <a:rPr lang="zh-CN" altLang="en-US" sz="1600" b="0" i="0">
                <a:solidFill>
                  <a:srgbClr val="000000"/>
                </a:solidFill>
                <a:latin typeface="Inter"/>
                <a:ea typeface="Inter"/>
              </a:rPr>
              <a:t>，需增加专项核心训练课时。</a:t>
            </a:r>
            <a:endParaRPr lang="zh-CN" altLang="en-US" sz="1600" b="0" i="0">
              <a:solidFill>
                <a:srgbClr val="000000"/>
              </a:solidFill>
              <a:latin typeface="Inter"/>
              <a:ea typeface="Inter"/>
            </a:endParaRPr>
          </a:p>
          <a:p>
            <a:pPr marL="0" indent="0">
              <a:lnSpc>
                <a:spcPts val="1400"/>
              </a:lnSpc>
              <a:spcBef>
                <a:spcPts val="1200"/>
              </a:spcBef>
              <a:spcAft>
                <a:spcPts val="400"/>
              </a:spcAft>
            </a:pPr>
            <a:r>
              <a:rPr lang="zh-CN" altLang="en-US" sz="1600" b="1" i="0">
                <a:solidFill>
                  <a:srgbClr val="000000"/>
                </a:solidFill>
                <a:latin typeface="Inter"/>
                <a:ea typeface="Inter"/>
              </a:rPr>
              <a:t>课时安排</a:t>
            </a:r>
            <a:endParaRPr lang="zh-CN" altLang="en-US" sz="1600" b="1" i="0">
              <a:solidFill>
                <a:srgbClr val="000000"/>
              </a:solidFill>
              <a:latin typeface="Inter"/>
              <a:ea typeface="Inter"/>
            </a:endParaRPr>
          </a:p>
          <a:p>
            <a:pPr marL="0" indent="0">
              <a:lnSpc>
                <a:spcPts val="1400"/>
              </a:lnSpc>
              <a:spcBef>
                <a:spcPts val="400"/>
              </a:spcBef>
              <a:spcAft>
                <a:spcPts val="400"/>
              </a:spcAft>
              <a:buFont typeface="Arial" panose="020B0604020202020204"/>
              <a:buChar char="•"/>
            </a:pPr>
            <a:r>
              <a:rPr lang="zh-CN" altLang="en-US" sz="1600" b="0" i="0">
                <a:solidFill>
                  <a:srgbClr val="000000"/>
                </a:solidFill>
                <a:latin typeface="Inter"/>
                <a:ea typeface="Inter"/>
              </a:rPr>
              <a:t>技战术课时（</a:t>
            </a:r>
            <a:r>
              <a:rPr lang="en-US" altLang="zh-CN" sz="1600" b="0" i="0">
                <a:solidFill>
                  <a:srgbClr val="000000"/>
                </a:solidFill>
                <a:latin typeface="Inter"/>
                <a:ea typeface="Inter"/>
              </a:rPr>
              <a:t>12 </a:t>
            </a:r>
            <a:r>
              <a:rPr lang="zh-CN" altLang="en-US" sz="1600" b="0" i="0">
                <a:solidFill>
                  <a:srgbClr val="000000"/>
                </a:solidFill>
                <a:latin typeface="Inter"/>
                <a:ea typeface="Inter"/>
              </a:rPr>
              <a:t>课时）与体能课时（</a:t>
            </a:r>
            <a:r>
              <a:rPr lang="en-US" altLang="zh-CN" sz="1600" b="0" i="0">
                <a:solidFill>
                  <a:srgbClr val="000000"/>
                </a:solidFill>
                <a:latin typeface="Inter"/>
                <a:ea typeface="Inter"/>
              </a:rPr>
              <a:t>2 </a:t>
            </a:r>
            <a:r>
              <a:rPr lang="zh-CN" altLang="en-US" sz="1600" b="0" i="0">
                <a:solidFill>
                  <a:srgbClr val="000000"/>
                </a:solidFill>
                <a:latin typeface="Inter"/>
                <a:ea typeface="Inter"/>
              </a:rPr>
              <a:t>课时）分配失衡，导致学生比赛中后半场体能下降明显，建议将体能课时调整为 </a:t>
            </a:r>
            <a:r>
              <a:rPr lang="en-US" altLang="zh-CN" sz="1600" b="0" i="0">
                <a:solidFill>
                  <a:srgbClr val="000000"/>
                </a:solidFill>
                <a:latin typeface="Inter"/>
                <a:ea typeface="Inter"/>
              </a:rPr>
              <a:t>4 </a:t>
            </a:r>
            <a:r>
              <a:rPr lang="zh-CN" altLang="en-US" sz="1600" b="0" i="0">
                <a:solidFill>
                  <a:srgbClr val="000000"/>
                </a:solidFill>
                <a:latin typeface="Inter"/>
                <a:ea typeface="Inter"/>
              </a:rPr>
              <a:t>课时，穿插于技战术教学中。</a:t>
            </a:r>
            <a:endParaRPr lang="zh-CN" altLang="en-US" sz="1600" b="0" i="0">
              <a:solidFill>
                <a:srgbClr val="000000"/>
              </a:solidFill>
              <a:latin typeface="Inter"/>
              <a:ea typeface="Inter"/>
            </a:endParaRPr>
          </a:p>
          <a:p>
            <a:pPr marL="0" indent="0">
              <a:lnSpc>
                <a:spcPts val="1400"/>
              </a:lnSpc>
              <a:spcBef>
                <a:spcPts val="400"/>
              </a:spcBef>
              <a:spcAft>
                <a:spcPts val="400"/>
              </a:spcAft>
              <a:buFont typeface="Arial" panose="020B0604020202020204"/>
              <a:buChar char="•"/>
            </a:pPr>
            <a:r>
              <a:rPr lang="zh-CN" altLang="en-US" sz="1600" b="0" i="0">
                <a:solidFill>
                  <a:srgbClr val="000000"/>
                </a:solidFill>
                <a:latin typeface="Inter"/>
                <a:ea typeface="Inter"/>
              </a:rPr>
              <a:t>理论知识（规则、健康知识）教学仅 </a:t>
            </a:r>
            <a:r>
              <a:rPr lang="en-US" altLang="zh-CN" sz="1600" b="0" i="0">
                <a:solidFill>
                  <a:srgbClr val="000000"/>
                </a:solidFill>
                <a:latin typeface="Inter"/>
                <a:ea typeface="Inter"/>
              </a:rPr>
              <a:t>1 </a:t>
            </a:r>
            <a:r>
              <a:rPr lang="zh-CN" altLang="en-US" sz="1600" b="0" i="0">
                <a:solidFill>
                  <a:srgbClr val="000000"/>
                </a:solidFill>
                <a:latin typeface="Inter"/>
                <a:ea typeface="Inter"/>
              </a:rPr>
              <a:t>课时，学生规则应用失误率达 </a:t>
            </a:r>
            <a:r>
              <a:rPr lang="en-US" altLang="zh-CN" sz="1600" b="0" i="0">
                <a:solidFill>
                  <a:srgbClr val="000000"/>
                </a:solidFill>
                <a:latin typeface="Inter"/>
                <a:ea typeface="Inter"/>
              </a:rPr>
              <a:t>30%</a:t>
            </a:r>
            <a:r>
              <a:rPr lang="zh-CN" altLang="en-US" sz="1600" b="0" i="0">
                <a:solidFill>
                  <a:srgbClr val="000000"/>
                </a:solidFill>
                <a:latin typeface="Inter"/>
                <a:ea typeface="Inter"/>
              </a:rPr>
              <a:t>，需增加 </a:t>
            </a:r>
            <a:r>
              <a:rPr lang="en-US" altLang="zh-CN" sz="1600" b="0" i="0">
                <a:solidFill>
                  <a:srgbClr val="000000"/>
                </a:solidFill>
                <a:latin typeface="Inter"/>
                <a:ea typeface="Inter"/>
              </a:rPr>
              <a:t>1 </a:t>
            </a:r>
            <a:r>
              <a:rPr lang="zh-CN" altLang="en-US" sz="1600" b="0" i="0">
                <a:solidFill>
                  <a:srgbClr val="000000"/>
                </a:solidFill>
                <a:latin typeface="Inter"/>
                <a:ea typeface="Inter"/>
              </a:rPr>
              <a:t>课时案例分析课，强化规则理解。</a:t>
            </a:r>
            <a:endParaRPr lang="zh-CN" altLang="en-US" sz="1600" b="0" i="0">
              <a:solidFill>
                <a:srgbClr val="000000"/>
              </a:solidFill>
              <a:latin typeface="Inter"/>
              <a:ea typeface="Inter"/>
            </a:endParaRPr>
          </a:p>
          <a:p>
            <a:pPr marL="0" indent="0">
              <a:lnSpc>
                <a:spcPts val="1400"/>
              </a:lnSpc>
              <a:spcBef>
                <a:spcPts val="1200"/>
              </a:spcBef>
              <a:spcAft>
                <a:spcPts val="400"/>
              </a:spcAft>
            </a:pPr>
            <a:r>
              <a:rPr lang="zh-CN" altLang="en-US" sz="1600" b="1" i="0">
                <a:solidFill>
                  <a:srgbClr val="000000"/>
                </a:solidFill>
                <a:latin typeface="Inter"/>
                <a:ea typeface="Inter"/>
              </a:rPr>
              <a:t>教学组织</a:t>
            </a:r>
            <a:endParaRPr lang="zh-CN" altLang="en-US" sz="1600" b="1" i="0">
              <a:solidFill>
                <a:srgbClr val="000000"/>
              </a:solidFill>
              <a:latin typeface="Inter"/>
              <a:ea typeface="Inter"/>
            </a:endParaRPr>
          </a:p>
          <a:p>
            <a:pPr marL="0" indent="0">
              <a:lnSpc>
                <a:spcPts val="1400"/>
              </a:lnSpc>
              <a:spcBef>
                <a:spcPts val="400"/>
              </a:spcBef>
              <a:spcAft>
                <a:spcPts val="400"/>
              </a:spcAft>
              <a:buFont typeface="Arial" panose="020B0604020202020204"/>
              <a:buChar char="•"/>
            </a:pPr>
            <a:r>
              <a:rPr lang="zh-CN" altLang="en-US" sz="1600" b="0" i="0">
                <a:solidFill>
                  <a:srgbClr val="000000"/>
                </a:solidFill>
                <a:latin typeface="Inter"/>
                <a:ea typeface="Inter"/>
              </a:rPr>
              <a:t>分层教学在技术练习中效果显著（基础组技术合格率提升 </a:t>
            </a:r>
            <a:r>
              <a:rPr lang="en-US" altLang="zh-CN" sz="1600" b="0" i="0">
                <a:solidFill>
                  <a:srgbClr val="000000"/>
                </a:solidFill>
                <a:latin typeface="Inter"/>
                <a:ea typeface="Inter"/>
              </a:rPr>
              <a:t>25%</a:t>
            </a:r>
            <a:r>
              <a:rPr lang="zh-CN" altLang="en-US" sz="1600" b="0" i="0">
                <a:solidFill>
                  <a:srgbClr val="000000"/>
                </a:solidFill>
                <a:latin typeface="Inter"/>
                <a:ea typeface="Inter"/>
              </a:rPr>
              <a:t>），但大规模比赛（如小赛季）时裁判组织混乱，需提前培训学生裁判，制定详细赛程表。</a:t>
            </a:r>
            <a:endParaRPr lang="zh-CN" altLang="en-US" sz="1600" b="0" i="0">
              <a:solidFill>
                <a:srgbClr val="000000"/>
              </a:solidFill>
              <a:latin typeface="Inter"/>
              <a:ea typeface="Inter"/>
            </a:endParaRPr>
          </a:p>
          <a:p>
            <a:pPr marL="0" indent="0">
              <a:lnSpc>
                <a:spcPts val="1400"/>
              </a:lnSpc>
              <a:spcBef>
                <a:spcPts val="400"/>
              </a:spcBef>
              <a:spcAft>
                <a:spcPts val="400"/>
              </a:spcAft>
              <a:buFont typeface="Arial" panose="020B0604020202020204"/>
              <a:buChar char="•"/>
            </a:pPr>
            <a:r>
              <a:rPr lang="zh-CN" altLang="en-US" sz="1600" b="0" i="0">
                <a:solidFill>
                  <a:srgbClr val="000000"/>
                </a:solidFill>
                <a:latin typeface="Inter"/>
                <a:ea typeface="Inter"/>
              </a:rPr>
              <a:t>虚拟环境（如 </a:t>
            </a:r>
            <a:r>
              <a:rPr lang="en-US" altLang="zh-CN" sz="1600" b="0" i="0">
                <a:solidFill>
                  <a:srgbClr val="000000"/>
                </a:solidFill>
                <a:latin typeface="Inter"/>
                <a:ea typeface="Inter"/>
              </a:rPr>
              <a:t>VR </a:t>
            </a:r>
            <a:r>
              <a:rPr lang="zh-CN" altLang="en-US" sz="1600" b="0" i="0">
                <a:solidFill>
                  <a:srgbClr val="000000"/>
                </a:solidFill>
                <a:latin typeface="Inter"/>
                <a:ea typeface="Inter"/>
              </a:rPr>
              <a:t>战术模拟）使用率不足，仅 </a:t>
            </a:r>
            <a:r>
              <a:rPr lang="en-US" altLang="zh-CN" sz="1600" b="0" i="0">
                <a:solidFill>
                  <a:srgbClr val="000000"/>
                </a:solidFill>
                <a:latin typeface="Inter"/>
                <a:ea typeface="Inter"/>
              </a:rPr>
              <a:t>20% </a:t>
            </a:r>
            <a:r>
              <a:rPr lang="zh-CN" altLang="en-US" sz="1600" b="0" i="0">
                <a:solidFill>
                  <a:srgbClr val="000000"/>
                </a:solidFill>
                <a:latin typeface="Inter"/>
                <a:ea typeface="Inter"/>
              </a:rPr>
              <a:t>学生课后使用线上资源，需通过积分奖励机制提升参与度。</a:t>
            </a:r>
            <a:endParaRPr lang="zh-CN" altLang="en-US" sz="1600" b="0" i="0">
              <a:solidFill>
                <a:srgbClr val="000000"/>
              </a:solidFill>
              <a:latin typeface="Inter"/>
              <a:ea typeface="Inter"/>
            </a:endParaRPr>
          </a:p>
          <a:p>
            <a:pPr marL="0" indent="0">
              <a:lnSpc>
                <a:spcPts val="1400"/>
              </a:lnSpc>
              <a:spcBef>
                <a:spcPts val="1200"/>
              </a:spcBef>
              <a:spcAft>
                <a:spcPts val="400"/>
              </a:spcAft>
            </a:pPr>
            <a:r>
              <a:rPr lang="zh-CN" altLang="en-US" sz="1600" b="1" i="0">
                <a:solidFill>
                  <a:srgbClr val="000000"/>
                </a:solidFill>
                <a:latin typeface="Inter"/>
                <a:ea typeface="Inter"/>
              </a:rPr>
              <a:t>主要经验与改进</a:t>
            </a:r>
            <a:endParaRPr lang="zh-CN" altLang="en-US" sz="1600" b="1" i="0">
              <a:solidFill>
                <a:srgbClr val="000000"/>
              </a:solidFill>
              <a:latin typeface="Inter"/>
              <a:ea typeface="Inter"/>
            </a:endParaRPr>
          </a:p>
          <a:p>
            <a:pPr marL="0" indent="0">
              <a:lnSpc>
                <a:spcPts val="1400"/>
              </a:lnSpc>
              <a:spcBef>
                <a:spcPts val="400"/>
              </a:spcBef>
              <a:spcAft>
                <a:spcPts val="400"/>
              </a:spcAft>
              <a:buFont typeface="Arial" panose="020B0604020202020204"/>
              <a:buChar char="•"/>
            </a:pPr>
            <a:r>
              <a:rPr lang="zh-CN" altLang="en-US" sz="1600" b="0" i="0">
                <a:solidFill>
                  <a:srgbClr val="000000"/>
                </a:solidFill>
                <a:latin typeface="Inter"/>
                <a:ea typeface="Inter"/>
              </a:rPr>
              <a:t>经验：“学 </a:t>
            </a:r>
            <a:r>
              <a:rPr lang="en-US" altLang="zh-CN" sz="1600" b="0" i="0">
                <a:solidFill>
                  <a:srgbClr val="000000"/>
                </a:solidFill>
                <a:latin typeface="Inter"/>
                <a:ea typeface="Inter"/>
              </a:rPr>
              <a:t>- </a:t>
            </a:r>
            <a:r>
              <a:rPr lang="zh-CN" altLang="en-US" sz="1600" b="0" i="0">
                <a:solidFill>
                  <a:srgbClr val="000000"/>
                </a:solidFill>
                <a:latin typeface="Inter"/>
                <a:ea typeface="Inter"/>
              </a:rPr>
              <a:t>练 </a:t>
            </a:r>
            <a:r>
              <a:rPr lang="en-US" altLang="zh-CN" sz="1600" b="0" i="0">
                <a:solidFill>
                  <a:srgbClr val="000000"/>
                </a:solidFill>
                <a:latin typeface="Inter"/>
                <a:ea typeface="Inter"/>
              </a:rPr>
              <a:t>- </a:t>
            </a:r>
            <a:r>
              <a:rPr lang="zh-CN" altLang="en-US" sz="1600" b="0" i="0">
                <a:solidFill>
                  <a:srgbClr val="000000"/>
                </a:solidFill>
                <a:latin typeface="Inter"/>
                <a:ea typeface="Inter"/>
              </a:rPr>
              <a:t>赛” 一体化模式使学生比赛参与度提升 </a:t>
            </a:r>
            <a:r>
              <a:rPr lang="en-US" altLang="zh-CN" sz="1600" b="0" i="0">
                <a:solidFill>
                  <a:srgbClr val="000000"/>
                </a:solidFill>
                <a:latin typeface="Inter"/>
                <a:ea typeface="Inter"/>
              </a:rPr>
              <a:t>40%</a:t>
            </a:r>
            <a:r>
              <a:rPr lang="zh-CN" altLang="en-US" sz="1600" b="0" i="0">
                <a:solidFill>
                  <a:srgbClr val="000000"/>
                </a:solidFill>
                <a:latin typeface="Inter"/>
                <a:ea typeface="Inter"/>
              </a:rPr>
              <a:t>，分层分组教学满足个体差异需求。</a:t>
            </a:r>
            <a:endParaRPr lang="zh-CN" altLang="en-US" sz="1600" b="0" i="0">
              <a:solidFill>
                <a:srgbClr val="000000"/>
              </a:solidFill>
              <a:latin typeface="Inter"/>
              <a:ea typeface="Inter"/>
            </a:endParaRPr>
          </a:p>
          <a:p>
            <a:pPr marL="0" indent="0">
              <a:lnSpc>
                <a:spcPts val="1400"/>
              </a:lnSpc>
              <a:spcBef>
                <a:spcPts val="400"/>
              </a:spcBef>
              <a:spcAft>
                <a:spcPts val="400"/>
              </a:spcAft>
              <a:buFont typeface="Arial" panose="020B0604020202020204"/>
              <a:buChar char="•"/>
            </a:pPr>
            <a:r>
              <a:rPr lang="zh-CN" altLang="en-US" sz="1600" b="0" i="0">
                <a:solidFill>
                  <a:srgbClr val="000000"/>
                </a:solidFill>
                <a:latin typeface="Inter"/>
                <a:ea typeface="Inter"/>
              </a:rPr>
              <a:t>改进：</a:t>
            </a:r>
            <a:r>
              <a:rPr lang="en-US" altLang="zh-CN" sz="1600" b="0" i="0">
                <a:solidFill>
                  <a:srgbClr val="000000"/>
                </a:solidFill>
                <a:latin typeface="Inter"/>
                <a:ea typeface="Inter"/>
              </a:rPr>
              <a:t>①</a:t>
            </a:r>
            <a:r>
              <a:rPr lang="zh-CN" altLang="en-US" sz="1600" b="0" i="0">
                <a:solidFill>
                  <a:srgbClr val="000000"/>
                </a:solidFill>
                <a:latin typeface="Inter"/>
                <a:ea typeface="Inter"/>
              </a:rPr>
              <a:t>增加信息化教学手段（如动作捕捉分析软件）辅助技术纠错；</a:t>
            </a:r>
            <a:r>
              <a:rPr lang="en-US" altLang="zh-CN" sz="1600" b="0" i="0">
                <a:solidFill>
                  <a:srgbClr val="000000"/>
                </a:solidFill>
                <a:latin typeface="Inter"/>
                <a:ea typeface="Inter"/>
              </a:rPr>
              <a:t>②</a:t>
            </a:r>
            <a:r>
              <a:rPr lang="zh-CN" altLang="en-US" sz="1600" b="0" i="0">
                <a:solidFill>
                  <a:srgbClr val="000000"/>
                </a:solidFill>
                <a:latin typeface="Inter"/>
                <a:ea typeface="Inter"/>
              </a:rPr>
              <a:t>建立 “学生教练” 互助机制，由技术优秀生带领基础组训练；</a:t>
            </a:r>
            <a:r>
              <a:rPr lang="en-US" altLang="zh-CN" sz="1600" b="0" i="0">
                <a:solidFill>
                  <a:srgbClr val="000000"/>
                </a:solidFill>
                <a:latin typeface="Inter"/>
                <a:ea typeface="Inter"/>
              </a:rPr>
              <a:t>③</a:t>
            </a:r>
            <a:r>
              <a:rPr lang="zh-CN" altLang="en-US" sz="1600" b="0" i="0">
                <a:solidFill>
                  <a:srgbClr val="000000"/>
                </a:solidFill>
                <a:latin typeface="Inter"/>
                <a:ea typeface="Inter"/>
              </a:rPr>
              <a:t>在体能课中融入足球专项游戏（如 “抢圈体能赛”），提升训练趣味性。</a:t>
            </a:r>
            <a:endParaRPr lang="zh-CN" altLang="en-US" sz="1600" b="0" i="0">
              <a:solidFill>
                <a:srgbClr val="000000"/>
              </a:solidFill>
              <a:latin typeface="Inter"/>
              <a:ea typeface="Inter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0617200" y="-546100"/>
            <a:ext cx="1689100" cy="345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noFill/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BY YUSHEN</a:t>
            </a: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617200" y="-546100"/>
            <a:ext cx="1689100" cy="345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noFill/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BY YUSHEN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083145" y="2438682"/>
            <a:ext cx="5108855" cy="4419318"/>
          </a:xfrm>
          <a:custGeom>
            <a:avLst/>
            <a:gdLst>
              <a:gd name="connsiteX0" fmla="*/ 5108855 w 5108855"/>
              <a:gd name="connsiteY0" fmla="*/ 0 h 4419318"/>
              <a:gd name="connsiteX1" fmla="*/ 5108855 w 5108855"/>
              <a:gd name="connsiteY1" fmla="*/ 4419318 h 4419318"/>
              <a:gd name="connsiteX2" fmla="*/ 0 w 5108855"/>
              <a:gd name="connsiteY2" fmla="*/ 4419318 h 4419318"/>
              <a:gd name="connsiteX3" fmla="*/ 51263 w 5108855"/>
              <a:gd name="connsiteY3" fmla="*/ 4403826 h 4419318"/>
              <a:gd name="connsiteX4" fmla="*/ 670550 w 5108855"/>
              <a:gd name="connsiteY4" fmla="*/ 3870486 h 4419318"/>
              <a:gd name="connsiteX5" fmla="*/ 1274687 w 5108855"/>
              <a:gd name="connsiteY5" fmla="*/ 3702095 h 4419318"/>
              <a:gd name="connsiteX6" fmla="*/ 2097369 w 5108855"/>
              <a:gd name="connsiteY6" fmla="*/ 2703159 h 4419318"/>
              <a:gd name="connsiteX7" fmla="*/ 2761200 w 5108855"/>
              <a:gd name="connsiteY7" fmla="*/ 1623336 h 4419318"/>
              <a:gd name="connsiteX8" fmla="*/ 3764594 w 5108855"/>
              <a:gd name="connsiteY8" fmla="*/ 897749 h 4419318"/>
              <a:gd name="connsiteX9" fmla="*/ 5100263 w 5108855"/>
              <a:gd name="connsiteY9" fmla="*/ 592 h 4419318"/>
            </a:gdLst>
            <a:ahLst/>
            <a:cxnLst/>
            <a:rect l="l" t="t" r="r" b="b"/>
            <a:pathLst>
              <a:path w="5108855" h="4419318">
                <a:moveTo>
                  <a:pt x="5108855" y="0"/>
                </a:moveTo>
                <a:lnTo>
                  <a:pt x="5108855" y="4419318"/>
                </a:lnTo>
                <a:lnTo>
                  <a:pt x="0" y="4419318"/>
                </a:lnTo>
                <a:lnTo>
                  <a:pt x="51263" y="4403826"/>
                </a:lnTo>
                <a:cubicBezTo>
                  <a:pt x="400784" y="4273702"/>
                  <a:pt x="587086" y="4053957"/>
                  <a:pt x="670550" y="3870486"/>
                </a:cubicBezTo>
                <a:cubicBezTo>
                  <a:pt x="781836" y="3625859"/>
                  <a:pt x="1115694" y="3546889"/>
                  <a:pt x="1274687" y="3702095"/>
                </a:cubicBezTo>
                <a:cubicBezTo>
                  <a:pt x="1107735" y="3015345"/>
                  <a:pt x="1680083" y="2725407"/>
                  <a:pt x="2097369" y="2703159"/>
                </a:cubicBezTo>
                <a:cubicBezTo>
                  <a:pt x="2514654" y="2680912"/>
                  <a:pt x="2626084" y="2492766"/>
                  <a:pt x="2761200" y="1623336"/>
                </a:cubicBezTo>
                <a:cubicBezTo>
                  <a:pt x="2896316" y="753907"/>
                  <a:pt x="3675316" y="795046"/>
                  <a:pt x="3764594" y="897749"/>
                </a:cubicBezTo>
                <a:cubicBezTo>
                  <a:pt x="4030558" y="181559"/>
                  <a:pt x="4754777" y="31073"/>
                  <a:pt x="5100263" y="59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26495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87780" y="6295042"/>
            <a:ext cx="102516" cy="136678"/>
          </a:xfrm>
          <a:custGeom>
            <a:avLst/>
            <a:gdLst>
              <a:gd name="T0" fmla="*/ 648 w 7770"/>
              <a:gd name="T1" fmla="*/ 0 h 10360"/>
              <a:gd name="T2" fmla="*/ 7123 w 7770"/>
              <a:gd name="T3" fmla="*/ 0 h 10360"/>
              <a:gd name="T4" fmla="*/ 7770 w 7770"/>
              <a:gd name="T5" fmla="*/ 647 h 10360"/>
              <a:gd name="T6" fmla="*/ 7770 w 7770"/>
              <a:gd name="T7" fmla="*/ 9712 h 10360"/>
              <a:gd name="T8" fmla="*/ 7123 w 7770"/>
              <a:gd name="T9" fmla="*/ 10360 h 10360"/>
              <a:gd name="T10" fmla="*/ 648 w 7770"/>
              <a:gd name="T11" fmla="*/ 10360 h 10360"/>
              <a:gd name="T12" fmla="*/ 0 w 7770"/>
              <a:gd name="T13" fmla="*/ 9712 h 10360"/>
              <a:gd name="T14" fmla="*/ 0 w 7770"/>
              <a:gd name="T15" fmla="*/ 647 h 10360"/>
              <a:gd name="T16" fmla="*/ 648 w 7770"/>
              <a:gd name="T17" fmla="*/ 0 h 10360"/>
              <a:gd name="T18" fmla="*/ 1295 w 7770"/>
              <a:gd name="T19" fmla="*/ 1293 h 10360"/>
              <a:gd name="T20" fmla="*/ 1295 w 7770"/>
              <a:gd name="T21" fmla="*/ 8416 h 10360"/>
              <a:gd name="T22" fmla="*/ 6475 w 7770"/>
              <a:gd name="T23" fmla="*/ 8416 h 10360"/>
              <a:gd name="T24" fmla="*/ 6475 w 7770"/>
              <a:gd name="T25" fmla="*/ 1293 h 10360"/>
              <a:gd name="T26" fmla="*/ 1295 w 7770"/>
              <a:gd name="T27" fmla="*/ 1293 h 10360"/>
              <a:gd name="T28" fmla="*/ 3890 w 7770"/>
              <a:gd name="T29" fmla="*/ 8902 h 10360"/>
              <a:gd name="T30" fmla="*/ 3405 w 7770"/>
              <a:gd name="T31" fmla="*/ 9387 h 10360"/>
              <a:gd name="T32" fmla="*/ 3890 w 7770"/>
              <a:gd name="T33" fmla="*/ 9872 h 10360"/>
              <a:gd name="T34" fmla="*/ 4375 w 7770"/>
              <a:gd name="T35" fmla="*/ 9387 h 10360"/>
              <a:gd name="T36" fmla="*/ 3890 w 7770"/>
              <a:gd name="T37" fmla="*/ 8902 h 10360"/>
              <a:gd name="T38" fmla="*/ 3413 w 7770"/>
              <a:gd name="T39" fmla="*/ 5486 h 10360"/>
              <a:gd name="T40" fmla="*/ 5026 w 7770"/>
              <a:gd name="T41" fmla="*/ 3825 h 10360"/>
              <a:gd name="T42" fmla="*/ 5683 w 7770"/>
              <a:gd name="T43" fmla="*/ 3815 h 10360"/>
              <a:gd name="T44" fmla="*/ 5688 w 7770"/>
              <a:gd name="T45" fmla="*/ 3820 h 10360"/>
              <a:gd name="T46" fmla="*/ 5692 w 7770"/>
              <a:gd name="T47" fmla="*/ 4491 h 10360"/>
              <a:gd name="T48" fmla="*/ 3769 w 7770"/>
              <a:gd name="T49" fmla="*/ 6472 h 10360"/>
              <a:gd name="T50" fmla="*/ 3636 w 7770"/>
              <a:gd name="T51" fmla="*/ 6567 h 10360"/>
              <a:gd name="T52" fmla="*/ 3081 w 7770"/>
              <a:gd name="T53" fmla="*/ 6485 h 10360"/>
              <a:gd name="T54" fmla="*/ 2081 w 7770"/>
              <a:gd name="T55" fmla="*/ 5486 h 10360"/>
              <a:gd name="T56" fmla="*/ 2103 w 7770"/>
              <a:gd name="T57" fmla="*/ 4820 h 10360"/>
              <a:gd name="T58" fmla="*/ 2748 w 7770"/>
              <a:gd name="T59" fmla="*/ 4820 h 10360"/>
              <a:gd name="T60" fmla="*/ 3413 w 7770"/>
              <a:gd name="T61" fmla="*/ 5486 h 10360"/>
            </a:gdLst>
            <a:ahLst/>
            <a:cxnLst/>
            <a:rect l="0" t="0" r="r" b="b"/>
            <a:pathLst>
              <a:path w="7770" h="10360">
                <a:moveTo>
                  <a:pt x="648" y="0"/>
                </a:moveTo>
                <a:lnTo>
                  <a:pt x="7123" y="0"/>
                </a:lnTo>
                <a:cubicBezTo>
                  <a:pt x="7480" y="0"/>
                  <a:pt x="7770" y="290"/>
                  <a:pt x="7770" y="647"/>
                </a:cubicBezTo>
                <a:lnTo>
                  <a:pt x="7770" y="9712"/>
                </a:lnTo>
                <a:cubicBezTo>
                  <a:pt x="7770" y="10070"/>
                  <a:pt x="7480" y="10360"/>
                  <a:pt x="7123" y="10360"/>
                </a:cubicBezTo>
                <a:lnTo>
                  <a:pt x="648" y="10360"/>
                </a:lnTo>
                <a:cubicBezTo>
                  <a:pt x="290" y="10360"/>
                  <a:pt x="0" y="10070"/>
                  <a:pt x="0" y="9712"/>
                </a:cubicBezTo>
                <a:lnTo>
                  <a:pt x="0" y="647"/>
                </a:lnTo>
                <a:cubicBezTo>
                  <a:pt x="0" y="288"/>
                  <a:pt x="290" y="0"/>
                  <a:pt x="648" y="0"/>
                </a:cubicBezTo>
                <a:close/>
                <a:moveTo>
                  <a:pt x="1295" y="1293"/>
                </a:moveTo>
                <a:lnTo>
                  <a:pt x="1295" y="8416"/>
                </a:lnTo>
                <a:lnTo>
                  <a:pt x="6475" y="8416"/>
                </a:lnTo>
                <a:lnTo>
                  <a:pt x="6475" y="1293"/>
                </a:lnTo>
                <a:lnTo>
                  <a:pt x="1295" y="1293"/>
                </a:lnTo>
                <a:close/>
                <a:moveTo>
                  <a:pt x="3890" y="8902"/>
                </a:moveTo>
                <a:cubicBezTo>
                  <a:pt x="3621" y="8902"/>
                  <a:pt x="3405" y="9120"/>
                  <a:pt x="3405" y="9387"/>
                </a:cubicBezTo>
                <a:cubicBezTo>
                  <a:pt x="3405" y="9656"/>
                  <a:pt x="3622" y="9872"/>
                  <a:pt x="3890" y="9872"/>
                </a:cubicBezTo>
                <a:cubicBezTo>
                  <a:pt x="4157" y="9872"/>
                  <a:pt x="4375" y="9655"/>
                  <a:pt x="4375" y="9387"/>
                </a:cubicBezTo>
                <a:cubicBezTo>
                  <a:pt x="4376" y="9120"/>
                  <a:pt x="4159" y="8902"/>
                  <a:pt x="3890" y="8902"/>
                </a:cubicBezTo>
                <a:close/>
                <a:moveTo>
                  <a:pt x="3413" y="5486"/>
                </a:moveTo>
                <a:lnTo>
                  <a:pt x="5026" y="3825"/>
                </a:lnTo>
                <a:cubicBezTo>
                  <a:pt x="5205" y="3641"/>
                  <a:pt x="5499" y="3636"/>
                  <a:pt x="5683" y="3815"/>
                </a:cubicBezTo>
                <a:lnTo>
                  <a:pt x="5688" y="3820"/>
                </a:lnTo>
                <a:cubicBezTo>
                  <a:pt x="5872" y="4005"/>
                  <a:pt x="5874" y="4303"/>
                  <a:pt x="5692" y="4491"/>
                </a:cubicBezTo>
                <a:lnTo>
                  <a:pt x="3769" y="6472"/>
                </a:lnTo>
                <a:cubicBezTo>
                  <a:pt x="3730" y="6511"/>
                  <a:pt x="3685" y="6543"/>
                  <a:pt x="3636" y="6567"/>
                </a:cubicBezTo>
                <a:cubicBezTo>
                  <a:pt x="3453" y="6665"/>
                  <a:pt x="3228" y="6631"/>
                  <a:pt x="3081" y="6485"/>
                </a:cubicBezTo>
                <a:lnTo>
                  <a:pt x="2081" y="5486"/>
                </a:lnTo>
                <a:cubicBezTo>
                  <a:pt x="1904" y="5296"/>
                  <a:pt x="1913" y="4997"/>
                  <a:pt x="2103" y="4820"/>
                </a:cubicBezTo>
                <a:cubicBezTo>
                  <a:pt x="2284" y="4650"/>
                  <a:pt x="2566" y="4650"/>
                  <a:pt x="2748" y="4820"/>
                </a:cubicBezTo>
                <a:lnTo>
                  <a:pt x="3413" y="5486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58198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02394" y="6295120"/>
            <a:ext cx="136678" cy="136521"/>
          </a:xfrm>
          <a:custGeom>
            <a:avLst/>
            <a:gdLst>
              <a:gd name="T0" fmla="*/ 10906 w 12797"/>
              <a:gd name="T1" fmla="*/ 1875 h 12781"/>
              <a:gd name="T2" fmla="*/ 6391 w 12797"/>
              <a:gd name="T3" fmla="*/ 0 h 12781"/>
              <a:gd name="T4" fmla="*/ 1875 w 12797"/>
              <a:gd name="T5" fmla="*/ 1875 h 12781"/>
              <a:gd name="T6" fmla="*/ 1234 w 12797"/>
              <a:gd name="T7" fmla="*/ 2625 h 12781"/>
              <a:gd name="T8" fmla="*/ 0 w 12797"/>
              <a:gd name="T9" fmla="*/ 6391 h 12781"/>
              <a:gd name="T10" fmla="*/ 1875 w 12797"/>
              <a:gd name="T11" fmla="*/ 10906 h 12781"/>
              <a:gd name="T12" fmla="*/ 6391 w 12797"/>
              <a:gd name="T13" fmla="*/ 12781 h 12781"/>
              <a:gd name="T14" fmla="*/ 10906 w 12797"/>
              <a:gd name="T15" fmla="*/ 10906 h 12781"/>
              <a:gd name="T16" fmla="*/ 12781 w 12797"/>
              <a:gd name="T17" fmla="*/ 6391 h 12781"/>
              <a:gd name="T18" fmla="*/ 11219 w 12797"/>
              <a:gd name="T19" fmla="*/ 9484 h 12781"/>
              <a:gd name="T20" fmla="*/ 9906 w 12797"/>
              <a:gd name="T21" fmla="*/ 6719 h 12781"/>
              <a:gd name="T22" fmla="*/ 11219 w 12797"/>
              <a:gd name="T23" fmla="*/ 9484 h 12781"/>
              <a:gd name="T24" fmla="*/ 2891 w 12797"/>
              <a:gd name="T25" fmla="*/ 6734 h 12781"/>
              <a:gd name="T26" fmla="*/ 1578 w 12797"/>
              <a:gd name="T27" fmla="*/ 9500 h 12781"/>
              <a:gd name="T28" fmla="*/ 1609 w 12797"/>
              <a:gd name="T29" fmla="*/ 3250 h 12781"/>
              <a:gd name="T30" fmla="*/ 2891 w 12797"/>
              <a:gd name="T31" fmla="*/ 6063 h 12781"/>
              <a:gd name="T32" fmla="*/ 1609 w 12797"/>
              <a:gd name="T33" fmla="*/ 3250 h 12781"/>
              <a:gd name="T34" fmla="*/ 3563 w 12797"/>
              <a:gd name="T35" fmla="*/ 6063 h 12781"/>
              <a:gd name="T36" fmla="*/ 6063 w 12797"/>
              <a:gd name="T37" fmla="*/ 4203 h 12781"/>
              <a:gd name="T38" fmla="*/ 6063 w 12797"/>
              <a:gd name="T39" fmla="*/ 6734 h 12781"/>
              <a:gd name="T40" fmla="*/ 3813 w 12797"/>
              <a:gd name="T41" fmla="*/ 8750 h 12781"/>
              <a:gd name="T42" fmla="*/ 6063 w 12797"/>
              <a:gd name="T43" fmla="*/ 6734 h 12781"/>
              <a:gd name="T44" fmla="*/ 9234 w 12797"/>
              <a:gd name="T45" fmla="*/ 6734 h 12781"/>
              <a:gd name="T46" fmla="*/ 6734 w 12797"/>
              <a:gd name="T47" fmla="*/ 8516 h 12781"/>
              <a:gd name="T48" fmla="*/ 6734 w 12797"/>
              <a:gd name="T49" fmla="*/ 6063 h 12781"/>
              <a:gd name="T50" fmla="*/ 8969 w 12797"/>
              <a:gd name="T51" fmla="*/ 3969 h 12781"/>
              <a:gd name="T52" fmla="*/ 6734 w 12797"/>
              <a:gd name="T53" fmla="*/ 6063 h 12781"/>
              <a:gd name="T54" fmla="*/ 6734 w 12797"/>
              <a:gd name="T55" fmla="*/ 719 h 12781"/>
              <a:gd name="T56" fmla="*/ 8344 w 12797"/>
              <a:gd name="T57" fmla="*/ 2266 h 12781"/>
              <a:gd name="T58" fmla="*/ 6734 w 12797"/>
              <a:gd name="T59" fmla="*/ 3531 h 12781"/>
              <a:gd name="T60" fmla="*/ 6063 w 12797"/>
              <a:gd name="T61" fmla="*/ 719 h 12781"/>
              <a:gd name="T62" fmla="*/ 4016 w 12797"/>
              <a:gd name="T63" fmla="*/ 3313 h 12781"/>
              <a:gd name="T64" fmla="*/ 5375 w 12797"/>
              <a:gd name="T65" fmla="*/ 1078 h 12781"/>
              <a:gd name="T66" fmla="*/ 6063 w 12797"/>
              <a:gd name="T67" fmla="*/ 12078 h 12781"/>
              <a:gd name="T68" fmla="*/ 4453 w 12797"/>
              <a:gd name="T69" fmla="*/ 10531 h 12781"/>
              <a:gd name="T70" fmla="*/ 6063 w 12797"/>
              <a:gd name="T71" fmla="*/ 9188 h 12781"/>
              <a:gd name="T72" fmla="*/ 6734 w 12797"/>
              <a:gd name="T73" fmla="*/ 12078 h 12781"/>
              <a:gd name="T74" fmla="*/ 8797 w 12797"/>
              <a:gd name="T75" fmla="*/ 9406 h 12781"/>
              <a:gd name="T76" fmla="*/ 7422 w 12797"/>
              <a:gd name="T77" fmla="*/ 11719 h 12781"/>
              <a:gd name="T78" fmla="*/ 9625 w 12797"/>
              <a:gd name="T79" fmla="*/ 3828 h 12781"/>
              <a:gd name="T80" fmla="*/ 12125 w 12797"/>
              <a:gd name="T81" fmla="*/ 6063 h 12781"/>
              <a:gd name="T82" fmla="*/ 10438 w 12797"/>
              <a:gd name="T83" fmla="*/ 2344 h 12781"/>
              <a:gd name="T84" fmla="*/ 9438 w 12797"/>
              <a:gd name="T85" fmla="*/ 3172 h 12781"/>
              <a:gd name="T86" fmla="*/ 8297 w 12797"/>
              <a:gd name="T87" fmla="*/ 1000 h 12781"/>
              <a:gd name="T88" fmla="*/ 4484 w 12797"/>
              <a:gd name="T89" fmla="*/ 1000 h 12781"/>
              <a:gd name="T90" fmla="*/ 3344 w 12797"/>
              <a:gd name="T91" fmla="*/ 3172 h 12781"/>
              <a:gd name="T92" fmla="*/ 2344 w 12797"/>
              <a:gd name="T93" fmla="*/ 2344 h 12781"/>
              <a:gd name="T94" fmla="*/ 2344 w 12797"/>
              <a:gd name="T95" fmla="*/ 10438 h 12781"/>
              <a:gd name="T96" fmla="*/ 3328 w 12797"/>
              <a:gd name="T97" fmla="*/ 9547 h 12781"/>
              <a:gd name="T98" fmla="*/ 4484 w 12797"/>
              <a:gd name="T99" fmla="*/ 11781 h 12781"/>
              <a:gd name="T100" fmla="*/ 8297 w 12797"/>
              <a:gd name="T101" fmla="*/ 11797 h 12781"/>
              <a:gd name="T102" fmla="*/ 9453 w 12797"/>
              <a:gd name="T103" fmla="*/ 9563 h 12781"/>
              <a:gd name="T104" fmla="*/ 10438 w 12797"/>
              <a:gd name="T105" fmla="*/ 10453 h 12781"/>
            </a:gdLst>
            <a:ahLst/>
            <a:cxnLst/>
            <a:rect l="0" t="0" r="r" b="b"/>
            <a:pathLst>
              <a:path w="12797" h="12781">
                <a:moveTo>
                  <a:pt x="12281" y="3906"/>
                </a:moveTo>
                <a:cubicBezTo>
                  <a:pt x="11953" y="3141"/>
                  <a:pt x="11500" y="2453"/>
                  <a:pt x="10906" y="1875"/>
                </a:cubicBezTo>
                <a:cubicBezTo>
                  <a:pt x="10313" y="1281"/>
                  <a:pt x="9641" y="828"/>
                  <a:pt x="8875" y="500"/>
                </a:cubicBezTo>
                <a:cubicBezTo>
                  <a:pt x="8094" y="172"/>
                  <a:pt x="7266" y="0"/>
                  <a:pt x="6391" y="0"/>
                </a:cubicBezTo>
                <a:cubicBezTo>
                  <a:pt x="5531" y="0"/>
                  <a:pt x="4688" y="172"/>
                  <a:pt x="3906" y="500"/>
                </a:cubicBezTo>
                <a:cubicBezTo>
                  <a:pt x="3141" y="828"/>
                  <a:pt x="2453" y="1281"/>
                  <a:pt x="1875" y="1875"/>
                </a:cubicBezTo>
                <a:cubicBezTo>
                  <a:pt x="1641" y="2109"/>
                  <a:pt x="1438" y="2344"/>
                  <a:pt x="1250" y="2594"/>
                </a:cubicBezTo>
                <a:cubicBezTo>
                  <a:pt x="1250" y="2594"/>
                  <a:pt x="1234" y="2609"/>
                  <a:pt x="1234" y="2625"/>
                </a:cubicBezTo>
                <a:cubicBezTo>
                  <a:pt x="938" y="3016"/>
                  <a:pt x="703" y="3453"/>
                  <a:pt x="500" y="3906"/>
                </a:cubicBezTo>
                <a:cubicBezTo>
                  <a:pt x="172" y="4688"/>
                  <a:pt x="0" y="5531"/>
                  <a:pt x="0" y="6391"/>
                </a:cubicBezTo>
                <a:cubicBezTo>
                  <a:pt x="0" y="7250"/>
                  <a:pt x="172" y="8094"/>
                  <a:pt x="500" y="8875"/>
                </a:cubicBezTo>
                <a:cubicBezTo>
                  <a:pt x="828" y="9641"/>
                  <a:pt x="1281" y="10328"/>
                  <a:pt x="1875" y="10906"/>
                </a:cubicBezTo>
                <a:cubicBezTo>
                  <a:pt x="2469" y="11484"/>
                  <a:pt x="3141" y="11953"/>
                  <a:pt x="3906" y="12281"/>
                </a:cubicBezTo>
                <a:cubicBezTo>
                  <a:pt x="4688" y="12609"/>
                  <a:pt x="5531" y="12781"/>
                  <a:pt x="6391" y="12781"/>
                </a:cubicBezTo>
                <a:cubicBezTo>
                  <a:pt x="7250" y="12781"/>
                  <a:pt x="8094" y="12609"/>
                  <a:pt x="8875" y="12281"/>
                </a:cubicBezTo>
                <a:cubicBezTo>
                  <a:pt x="9641" y="11953"/>
                  <a:pt x="10328" y="11500"/>
                  <a:pt x="10906" y="10906"/>
                </a:cubicBezTo>
                <a:cubicBezTo>
                  <a:pt x="11500" y="10313"/>
                  <a:pt x="11953" y="9641"/>
                  <a:pt x="12281" y="8875"/>
                </a:cubicBezTo>
                <a:cubicBezTo>
                  <a:pt x="12609" y="8094"/>
                  <a:pt x="12781" y="7250"/>
                  <a:pt x="12781" y="6391"/>
                </a:cubicBezTo>
                <a:cubicBezTo>
                  <a:pt x="12797" y="5531"/>
                  <a:pt x="12625" y="4688"/>
                  <a:pt x="12281" y="3906"/>
                </a:cubicBezTo>
                <a:close/>
                <a:moveTo>
                  <a:pt x="11219" y="9484"/>
                </a:moveTo>
                <a:cubicBezTo>
                  <a:pt x="10766" y="9250"/>
                  <a:pt x="10234" y="9047"/>
                  <a:pt x="9641" y="8891"/>
                </a:cubicBezTo>
                <a:cubicBezTo>
                  <a:pt x="9797" y="8203"/>
                  <a:pt x="9891" y="7469"/>
                  <a:pt x="9906" y="6719"/>
                </a:cubicBezTo>
                <a:lnTo>
                  <a:pt x="12109" y="6719"/>
                </a:lnTo>
                <a:cubicBezTo>
                  <a:pt x="12047" y="7719"/>
                  <a:pt x="11734" y="8672"/>
                  <a:pt x="11219" y="9484"/>
                </a:cubicBezTo>
                <a:close/>
                <a:moveTo>
                  <a:pt x="688" y="6734"/>
                </a:moveTo>
                <a:lnTo>
                  <a:pt x="2891" y="6734"/>
                </a:lnTo>
                <a:cubicBezTo>
                  <a:pt x="2906" y="7484"/>
                  <a:pt x="3000" y="8219"/>
                  <a:pt x="3156" y="8906"/>
                </a:cubicBezTo>
                <a:cubicBezTo>
                  <a:pt x="2563" y="9063"/>
                  <a:pt x="2031" y="9266"/>
                  <a:pt x="1578" y="9500"/>
                </a:cubicBezTo>
                <a:cubicBezTo>
                  <a:pt x="1047" y="8672"/>
                  <a:pt x="734" y="7719"/>
                  <a:pt x="688" y="6734"/>
                </a:cubicBezTo>
                <a:close/>
                <a:moveTo>
                  <a:pt x="1609" y="3250"/>
                </a:moveTo>
                <a:cubicBezTo>
                  <a:pt x="2063" y="3484"/>
                  <a:pt x="2578" y="3672"/>
                  <a:pt x="3172" y="3828"/>
                </a:cubicBezTo>
                <a:cubicBezTo>
                  <a:pt x="3000" y="4531"/>
                  <a:pt x="2906" y="5281"/>
                  <a:pt x="2891" y="6063"/>
                </a:cubicBezTo>
                <a:lnTo>
                  <a:pt x="688" y="6063"/>
                </a:lnTo>
                <a:cubicBezTo>
                  <a:pt x="734" y="5047"/>
                  <a:pt x="1063" y="4078"/>
                  <a:pt x="1609" y="3250"/>
                </a:cubicBezTo>
                <a:close/>
                <a:moveTo>
                  <a:pt x="6063" y="6063"/>
                </a:moveTo>
                <a:lnTo>
                  <a:pt x="3563" y="6063"/>
                </a:lnTo>
                <a:cubicBezTo>
                  <a:pt x="3578" y="5328"/>
                  <a:pt x="3672" y="4625"/>
                  <a:pt x="3828" y="3969"/>
                </a:cubicBezTo>
                <a:cubicBezTo>
                  <a:pt x="4531" y="4109"/>
                  <a:pt x="5281" y="4188"/>
                  <a:pt x="6063" y="4203"/>
                </a:cubicBezTo>
                <a:lnTo>
                  <a:pt x="6063" y="6063"/>
                </a:lnTo>
                <a:close/>
                <a:moveTo>
                  <a:pt x="6063" y="6734"/>
                </a:moveTo>
                <a:lnTo>
                  <a:pt x="6063" y="8516"/>
                </a:lnTo>
                <a:cubicBezTo>
                  <a:pt x="5281" y="8531"/>
                  <a:pt x="4531" y="8609"/>
                  <a:pt x="3813" y="8750"/>
                </a:cubicBezTo>
                <a:cubicBezTo>
                  <a:pt x="3672" y="8125"/>
                  <a:pt x="3578" y="7438"/>
                  <a:pt x="3563" y="6734"/>
                </a:cubicBezTo>
                <a:lnTo>
                  <a:pt x="6063" y="6734"/>
                </a:lnTo>
                <a:close/>
                <a:moveTo>
                  <a:pt x="6734" y="6734"/>
                </a:moveTo>
                <a:lnTo>
                  <a:pt x="9234" y="6734"/>
                </a:lnTo>
                <a:cubicBezTo>
                  <a:pt x="9219" y="7438"/>
                  <a:pt x="9125" y="8125"/>
                  <a:pt x="8984" y="8750"/>
                </a:cubicBezTo>
                <a:cubicBezTo>
                  <a:pt x="8281" y="8609"/>
                  <a:pt x="7516" y="8531"/>
                  <a:pt x="6734" y="8516"/>
                </a:cubicBezTo>
                <a:lnTo>
                  <a:pt x="6734" y="6734"/>
                </a:lnTo>
                <a:close/>
                <a:moveTo>
                  <a:pt x="6734" y="6063"/>
                </a:moveTo>
                <a:lnTo>
                  <a:pt x="6734" y="4203"/>
                </a:lnTo>
                <a:cubicBezTo>
                  <a:pt x="7516" y="4188"/>
                  <a:pt x="8266" y="4109"/>
                  <a:pt x="8969" y="3969"/>
                </a:cubicBezTo>
                <a:cubicBezTo>
                  <a:pt x="9125" y="4625"/>
                  <a:pt x="9219" y="5328"/>
                  <a:pt x="9234" y="6063"/>
                </a:cubicBezTo>
                <a:lnTo>
                  <a:pt x="6734" y="6063"/>
                </a:lnTo>
                <a:close/>
                <a:moveTo>
                  <a:pt x="6734" y="3531"/>
                </a:moveTo>
                <a:lnTo>
                  <a:pt x="6734" y="719"/>
                </a:lnTo>
                <a:cubicBezTo>
                  <a:pt x="6969" y="781"/>
                  <a:pt x="7203" y="891"/>
                  <a:pt x="7422" y="1078"/>
                </a:cubicBezTo>
                <a:cubicBezTo>
                  <a:pt x="7766" y="1359"/>
                  <a:pt x="8078" y="1750"/>
                  <a:pt x="8344" y="2266"/>
                </a:cubicBezTo>
                <a:cubicBezTo>
                  <a:pt x="8516" y="2594"/>
                  <a:pt x="8656" y="2938"/>
                  <a:pt x="8781" y="3313"/>
                </a:cubicBezTo>
                <a:cubicBezTo>
                  <a:pt x="8141" y="3438"/>
                  <a:pt x="7453" y="3516"/>
                  <a:pt x="6734" y="3531"/>
                </a:cubicBezTo>
                <a:close/>
                <a:moveTo>
                  <a:pt x="5375" y="1078"/>
                </a:moveTo>
                <a:cubicBezTo>
                  <a:pt x="5594" y="891"/>
                  <a:pt x="5828" y="781"/>
                  <a:pt x="6063" y="719"/>
                </a:cubicBezTo>
                <a:lnTo>
                  <a:pt x="6063" y="3531"/>
                </a:lnTo>
                <a:cubicBezTo>
                  <a:pt x="5344" y="3516"/>
                  <a:pt x="4656" y="3438"/>
                  <a:pt x="4016" y="3313"/>
                </a:cubicBezTo>
                <a:cubicBezTo>
                  <a:pt x="4141" y="2938"/>
                  <a:pt x="4281" y="2578"/>
                  <a:pt x="4453" y="2266"/>
                </a:cubicBezTo>
                <a:cubicBezTo>
                  <a:pt x="4719" y="1750"/>
                  <a:pt x="5031" y="1344"/>
                  <a:pt x="5375" y="1078"/>
                </a:cubicBezTo>
                <a:close/>
                <a:moveTo>
                  <a:pt x="6063" y="9188"/>
                </a:moveTo>
                <a:lnTo>
                  <a:pt x="6063" y="12078"/>
                </a:lnTo>
                <a:cubicBezTo>
                  <a:pt x="5828" y="12016"/>
                  <a:pt x="5594" y="11906"/>
                  <a:pt x="5375" y="11719"/>
                </a:cubicBezTo>
                <a:cubicBezTo>
                  <a:pt x="5031" y="11438"/>
                  <a:pt x="4719" y="11047"/>
                  <a:pt x="4453" y="10531"/>
                </a:cubicBezTo>
                <a:cubicBezTo>
                  <a:pt x="4281" y="10188"/>
                  <a:pt x="4125" y="9813"/>
                  <a:pt x="4000" y="9406"/>
                </a:cubicBezTo>
                <a:cubicBezTo>
                  <a:pt x="4641" y="9281"/>
                  <a:pt x="5344" y="9203"/>
                  <a:pt x="6063" y="9188"/>
                </a:cubicBezTo>
                <a:close/>
                <a:moveTo>
                  <a:pt x="7422" y="11719"/>
                </a:moveTo>
                <a:cubicBezTo>
                  <a:pt x="7203" y="11906"/>
                  <a:pt x="6969" y="12016"/>
                  <a:pt x="6734" y="12078"/>
                </a:cubicBezTo>
                <a:lnTo>
                  <a:pt x="6734" y="9188"/>
                </a:lnTo>
                <a:cubicBezTo>
                  <a:pt x="7453" y="9203"/>
                  <a:pt x="8156" y="9281"/>
                  <a:pt x="8797" y="9406"/>
                </a:cubicBezTo>
                <a:cubicBezTo>
                  <a:pt x="8672" y="9813"/>
                  <a:pt x="8516" y="10188"/>
                  <a:pt x="8344" y="10531"/>
                </a:cubicBezTo>
                <a:cubicBezTo>
                  <a:pt x="8078" y="11047"/>
                  <a:pt x="7766" y="11438"/>
                  <a:pt x="7422" y="11719"/>
                </a:cubicBezTo>
                <a:close/>
                <a:moveTo>
                  <a:pt x="9906" y="6063"/>
                </a:moveTo>
                <a:cubicBezTo>
                  <a:pt x="9891" y="5281"/>
                  <a:pt x="9781" y="4531"/>
                  <a:pt x="9625" y="3828"/>
                </a:cubicBezTo>
                <a:cubicBezTo>
                  <a:pt x="10203" y="3672"/>
                  <a:pt x="10734" y="3484"/>
                  <a:pt x="11188" y="3250"/>
                </a:cubicBezTo>
                <a:cubicBezTo>
                  <a:pt x="11734" y="4078"/>
                  <a:pt x="12063" y="5047"/>
                  <a:pt x="12125" y="6063"/>
                </a:cubicBezTo>
                <a:lnTo>
                  <a:pt x="9906" y="6063"/>
                </a:lnTo>
                <a:close/>
                <a:moveTo>
                  <a:pt x="10438" y="2344"/>
                </a:moveTo>
                <a:cubicBezTo>
                  <a:pt x="10547" y="2453"/>
                  <a:pt x="10656" y="2578"/>
                  <a:pt x="10766" y="2703"/>
                </a:cubicBezTo>
                <a:cubicBezTo>
                  <a:pt x="10375" y="2891"/>
                  <a:pt x="9938" y="3047"/>
                  <a:pt x="9438" y="3172"/>
                </a:cubicBezTo>
                <a:cubicBezTo>
                  <a:pt x="9297" y="2734"/>
                  <a:pt x="9125" y="2328"/>
                  <a:pt x="8938" y="1953"/>
                </a:cubicBezTo>
                <a:cubicBezTo>
                  <a:pt x="8750" y="1578"/>
                  <a:pt x="8531" y="1266"/>
                  <a:pt x="8297" y="1000"/>
                </a:cubicBezTo>
                <a:cubicBezTo>
                  <a:pt x="9094" y="1281"/>
                  <a:pt x="9828" y="1734"/>
                  <a:pt x="10438" y="2344"/>
                </a:cubicBezTo>
                <a:close/>
                <a:moveTo>
                  <a:pt x="4484" y="1000"/>
                </a:moveTo>
                <a:cubicBezTo>
                  <a:pt x="4250" y="1266"/>
                  <a:pt x="4031" y="1594"/>
                  <a:pt x="3844" y="1953"/>
                </a:cubicBezTo>
                <a:cubicBezTo>
                  <a:pt x="3656" y="2328"/>
                  <a:pt x="3484" y="2734"/>
                  <a:pt x="3344" y="3172"/>
                </a:cubicBezTo>
                <a:cubicBezTo>
                  <a:pt x="2844" y="3047"/>
                  <a:pt x="2406" y="2891"/>
                  <a:pt x="2016" y="2703"/>
                </a:cubicBezTo>
                <a:cubicBezTo>
                  <a:pt x="2125" y="2578"/>
                  <a:pt x="2219" y="2469"/>
                  <a:pt x="2344" y="2344"/>
                </a:cubicBezTo>
                <a:cubicBezTo>
                  <a:pt x="2969" y="1734"/>
                  <a:pt x="3688" y="1281"/>
                  <a:pt x="4484" y="1000"/>
                </a:cubicBezTo>
                <a:close/>
                <a:moveTo>
                  <a:pt x="2344" y="10438"/>
                </a:moveTo>
                <a:cubicBezTo>
                  <a:pt x="2219" y="10313"/>
                  <a:pt x="2094" y="10172"/>
                  <a:pt x="1984" y="10031"/>
                </a:cubicBezTo>
                <a:cubicBezTo>
                  <a:pt x="2375" y="9844"/>
                  <a:pt x="2828" y="9672"/>
                  <a:pt x="3328" y="9547"/>
                </a:cubicBezTo>
                <a:cubicBezTo>
                  <a:pt x="3469" y="10016"/>
                  <a:pt x="3641" y="10438"/>
                  <a:pt x="3844" y="10828"/>
                </a:cubicBezTo>
                <a:cubicBezTo>
                  <a:pt x="4031" y="11203"/>
                  <a:pt x="4250" y="11516"/>
                  <a:pt x="4484" y="11781"/>
                </a:cubicBezTo>
                <a:cubicBezTo>
                  <a:pt x="3688" y="11516"/>
                  <a:pt x="2969" y="11063"/>
                  <a:pt x="2344" y="10438"/>
                </a:cubicBezTo>
                <a:close/>
                <a:moveTo>
                  <a:pt x="8297" y="11797"/>
                </a:moveTo>
                <a:cubicBezTo>
                  <a:pt x="8531" y="11531"/>
                  <a:pt x="8750" y="11203"/>
                  <a:pt x="8938" y="10844"/>
                </a:cubicBezTo>
                <a:cubicBezTo>
                  <a:pt x="9141" y="10453"/>
                  <a:pt x="9313" y="10016"/>
                  <a:pt x="9453" y="9563"/>
                </a:cubicBezTo>
                <a:cubicBezTo>
                  <a:pt x="9953" y="9688"/>
                  <a:pt x="10406" y="9859"/>
                  <a:pt x="10797" y="10047"/>
                </a:cubicBezTo>
                <a:cubicBezTo>
                  <a:pt x="10688" y="10188"/>
                  <a:pt x="10563" y="10313"/>
                  <a:pt x="10438" y="10453"/>
                </a:cubicBezTo>
                <a:cubicBezTo>
                  <a:pt x="9828" y="11063"/>
                  <a:pt x="9094" y="11516"/>
                  <a:pt x="8297" y="11797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89902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34106" y="6307030"/>
            <a:ext cx="136678" cy="112700"/>
          </a:xfrm>
          <a:custGeom>
            <a:avLst/>
            <a:gdLst>
              <a:gd name="connsiteX0" fmla="*/ 435416 w 609586"/>
              <a:gd name="connsiteY0" fmla="*/ 80352 h 502648"/>
              <a:gd name="connsiteX1" fmla="*/ 551577 w 609586"/>
              <a:gd name="connsiteY1" fmla="*/ 190215 h 502648"/>
              <a:gd name="connsiteX2" fmla="*/ 551577 w 609586"/>
              <a:gd name="connsiteY2" fmla="*/ 217693 h 502648"/>
              <a:gd name="connsiteX3" fmla="*/ 496140 w 609586"/>
              <a:gd name="connsiteY3" fmla="*/ 310936 h 502648"/>
              <a:gd name="connsiteX4" fmla="*/ 609586 w 609586"/>
              <a:gd name="connsiteY4" fmla="*/ 437323 h 502648"/>
              <a:gd name="connsiteX5" fmla="*/ 580534 w 609586"/>
              <a:gd name="connsiteY5" fmla="*/ 464753 h 502648"/>
              <a:gd name="connsiteX6" fmla="*/ 504951 w 609586"/>
              <a:gd name="connsiteY6" fmla="*/ 464753 h 502648"/>
              <a:gd name="connsiteX7" fmla="*/ 373787 w 609586"/>
              <a:gd name="connsiteY7" fmla="*/ 301459 h 502648"/>
              <a:gd name="connsiteX8" fmla="*/ 426510 w 609586"/>
              <a:gd name="connsiteY8" fmla="*/ 179500 h 502648"/>
              <a:gd name="connsiteX9" fmla="*/ 426510 w 609586"/>
              <a:gd name="connsiteY9" fmla="*/ 143641 h 502648"/>
              <a:gd name="connsiteX10" fmla="*/ 412126 w 609586"/>
              <a:gd name="connsiteY10" fmla="*/ 82543 h 502648"/>
              <a:gd name="connsiteX11" fmla="*/ 435416 w 609586"/>
              <a:gd name="connsiteY11" fmla="*/ 80352 h 502648"/>
              <a:gd name="connsiteX12" fmla="*/ 227788 w 609586"/>
              <a:gd name="connsiteY12" fmla="*/ 0 h 502648"/>
              <a:gd name="connsiteX13" fmla="*/ 379662 w 609586"/>
              <a:gd name="connsiteY13" fmla="*/ 143662 h 502648"/>
              <a:gd name="connsiteX14" fmla="*/ 379662 w 609586"/>
              <a:gd name="connsiteY14" fmla="*/ 179565 h 502648"/>
              <a:gd name="connsiteX15" fmla="*/ 307225 w 609586"/>
              <a:gd name="connsiteY15" fmla="*/ 301465 h 502648"/>
              <a:gd name="connsiteX16" fmla="*/ 455528 w 609586"/>
              <a:gd name="connsiteY16" fmla="*/ 466745 h 502648"/>
              <a:gd name="connsiteX17" fmla="*/ 417524 w 609586"/>
              <a:gd name="connsiteY17" fmla="*/ 502648 h 502648"/>
              <a:gd name="connsiteX18" fmla="*/ 38004 w 609586"/>
              <a:gd name="connsiteY18" fmla="*/ 502648 h 502648"/>
              <a:gd name="connsiteX19" fmla="*/ 0 w 609586"/>
              <a:gd name="connsiteY19" fmla="*/ 466745 h 502648"/>
              <a:gd name="connsiteX20" fmla="*/ 148350 w 609586"/>
              <a:gd name="connsiteY20" fmla="*/ 301465 h 502648"/>
              <a:gd name="connsiteX21" fmla="*/ 75913 w 609586"/>
              <a:gd name="connsiteY21" fmla="*/ 179565 h 502648"/>
              <a:gd name="connsiteX22" fmla="*/ 75913 w 609586"/>
              <a:gd name="connsiteY22" fmla="*/ 143662 h 502648"/>
              <a:gd name="connsiteX23" fmla="*/ 227788 w 609586"/>
              <a:gd name="connsiteY23" fmla="*/ 0 h 502648"/>
            </a:gdLst>
            <a:ahLst/>
            <a:cxnLst/>
            <a:rect l="l" t="t" r="r" b="b"/>
            <a:pathLst>
              <a:path w="609586" h="502648">
                <a:moveTo>
                  <a:pt x="435416" y="80352"/>
                </a:moveTo>
                <a:cubicBezTo>
                  <a:pt x="499521" y="80352"/>
                  <a:pt x="551577" y="129545"/>
                  <a:pt x="551577" y="190215"/>
                </a:cubicBezTo>
                <a:lnTo>
                  <a:pt x="551577" y="217693"/>
                </a:lnTo>
                <a:cubicBezTo>
                  <a:pt x="551577" y="257219"/>
                  <a:pt x="529288" y="291601"/>
                  <a:pt x="496140" y="310936"/>
                </a:cubicBezTo>
                <a:cubicBezTo>
                  <a:pt x="553434" y="331175"/>
                  <a:pt x="609586" y="382416"/>
                  <a:pt x="609586" y="437323"/>
                </a:cubicBezTo>
                <a:cubicBezTo>
                  <a:pt x="609586" y="452467"/>
                  <a:pt x="596584" y="464753"/>
                  <a:pt x="580534" y="464753"/>
                </a:cubicBezTo>
                <a:lnTo>
                  <a:pt x="504951" y="464753"/>
                </a:lnTo>
                <a:cubicBezTo>
                  <a:pt x="503855" y="393607"/>
                  <a:pt x="444465" y="318793"/>
                  <a:pt x="373787" y="301459"/>
                </a:cubicBezTo>
                <a:cubicBezTo>
                  <a:pt x="411936" y="270457"/>
                  <a:pt x="426510" y="231217"/>
                  <a:pt x="426510" y="179500"/>
                </a:cubicBezTo>
                <a:lnTo>
                  <a:pt x="426510" y="143641"/>
                </a:lnTo>
                <a:cubicBezTo>
                  <a:pt x="426510" y="121783"/>
                  <a:pt x="421318" y="101068"/>
                  <a:pt x="412126" y="82543"/>
                </a:cubicBezTo>
                <a:cubicBezTo>
                  <a:pt x="419651" y="81114"/>
                  <a:pt x="427415" y="80352"/>
                  <a:pt x="435416" y="80352"/>
                </a:cubicBezTo>
                <a:close/>
                <a:moveTo>
                  <a:pt x="227788" y="0"/>
                </a:moveTo>
                <a:cubicBezTo>
                  <a:pt x="311607" y="0"/>
                  <a:pt x="379662" y="64378"/>
                  <a:pt x="379662" y="143662"/>
                </a:cubicBezTo>
                <a:lnTo>
                  <a:pt x="379662" y="179565"/>
                </a:lnTo>
                <a:cubicBezTo>
                  <a:pt x="379662" y="231230"/>
                  <a:pt x="350516" y="276180"/>
                  <a:pt x="307225" y="301465"/>
                </a:cubicBezTo>
                <a:cubicBezTo>
                  <a:pt x="382186" y="327940"/>
                  <a:pt x="455528" y="394986"/>
                  <a:pt x="455528" y="466745"/>
                </a:cubicBezTo>
                <a:cubicBezTo>
                  <a:pt x="455528" y="486554"/>
                  <a:pt x="438574" y="502648"/>
                  <a:pt x="417524" y="502648"/>
                </a:cubicBezTo>
                <a:lnTo>
                  <a:pt x="38004" y="502648"/>
                </a:lnTo>
                <a:cubicBezTo>
                  <a:pt x="16954" y="502648"/>
                  <a:pt x="0" y="486554"/>
                  <a:pt x="0" y="466745"/>
                </a:cubicBezTo>
                <a:cubicBezTo>
                  <a:pt x="0" y="394986"/>
                  <a:pt x="73389" y="327940"/>
                  <a:pt x="148350" y="301465"/>
                </a:cubicBezTo>
                <a:cubicBezTo>
                  <a:pt x="105012" y="276180"/>
                  <a:pt x="75913" y="231230"/>
                  <a:pt x="75913" y="179565"/>
                </a:cubicBezTo>
                <a:lnTo>
                  <a:pt x="75913" y="143662"/>
                </a:lnTo>
                <a:cubicBezTo>
                  <a:pt x="75913" y="64378"/>
                  <a:pt x="143969" y="0"/>
                  <a:pt x="227788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421605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480284" y="6295042"/>
            <a:ext cx="107726" cy="136678"/>
          </a:xfrm>
          <a:custGeom>
            <a:avLst/>
            <a:gdLst>
              <a:gd name="T0" fmla="*/ 3166 w 6332"/>
              <a:gd name="T1" fmla="*/ 0 h 8034"/>
              <a:gd name="T2" fmla="*/ 0 w 6332"/>
              <a:gd name="T3" fmla="*/ 3166 h 8034"/>
              <a:gd name="T4" fmla="*/ 2481 w 6332"/>
              <a:gd name="T5" fmla="*/ 7590 h 8034"/>
              <a:gd name="T6" fmla="*/ 3853 w 6332"/>
              <a:gd name="T7" fmla="*/ 7588 h 8034"/>
              <a:gd name="T8" fmla="*/ 6332 w 6332"/>
              <a:gd name="T9" fmla="*/ 3166 h 8034"/>
              <a:gd name="T10" fmla="*/ 3166 w 6332"/>
              <a:gd name="T11" fmla="*/ 0 h 8034"/>
              <a:gd name="T12" fmla="*/ 3166 w 6332"/>
              <a:gd name="T13" fmla="*/ 0 h 8034"/>
              <a:gd name="T14" fmla="*/ 3166 w 6332"/>
              <a:gd name="T15" fmla="*/ 0 h 8034"/>
              <a:gd name="T16" fmla="*/ 3166 w 6332"/>
              <a:gd name="T17" fmla="*/ 0 h 8034"/>
              <a:gd name="T18" fmla="*/ 3166 w 6332"/>
              <a:gd name="T19" fmla="*/ 4529 h 8034"/>
              <a:gd name="T20" fmla="*/ 1702 w 6332"/>
              <a:gd name="T21" fmla="*/ 3065 h 8034"/>
              <a:gd name="T22" fmla="*/ 3166 w 6332"/>
              <a:gd name="T23" fmla="*/ 1600 h 8034"/>
              <a:gd name="T24" fmla="*/ 4630 w 6332"/>
              <a:gd name="T25" fmla="*/ 3065 h 8034"/>
              <a:gd name="T26" fmla="*/ 3166 w 6332"/>
              <a:gd name="T27" fmla="*/ 4529 h 8034"/>
              <a:gd name="T28" fmla="*/ 3166 w 6332"/>
              <a:gd name="T29" fmla="*/ 4529 h 8034"/>
              <a:gd name="T30" fmla="*/ 3166 w 6332"/>
              <a:gd name="T31" fmla="*/ 4529 h 8034"/>
            </a:gdLst>
            <a:ahLst/>
            <a:cxnLst/>
            <a:rect l="0" t="0" r="r" b="b"/>
            <a:pathLst>
              <a:path w="6332" h="8034">
                <a:moveTo>
                  <a:pt x="3166" y="0"/>
                </a:moveTo>
                <a:cubicBezTo>
                  <a:pt x="1418" y="0"/>
                  <a:pt x="0" y="1418"/>
                  <a:pt x="0" y="3166"/>
                </a:cubicBezTo>
                <a:cubicBezTo>
                  <a:pt x="0" y="4914"/>
                  <a:pt x="2481" y="7590"/>
                  <a:pt x="2481" y="7590"/>
                </a:cubicBezTo>
                <a:cubicBezTo>
                  <a:pt x="2859" y="8031"/>
                  <a:pt x="3478" y="8034"/>
                  <a:pt x="3853" y="7588"/>
                </a:cubicBezTo>
                <a:cubicBezTo>
                  <a:pt x="3853" y="7588"/>
                  <a:pt x="6332" y="4914"/>
                  <a:pt x="6332" y="3166"/>
                </a:cubicBezTo>
                <a:cubicBezTo>
                  <a:pt x="6332" y="1418"/>
                  <a:pt x="4914" y="0"/>
                  <a:pt x="3166" y="0"/>
                </a:cubicBezTo>
                <a:lnTo>
                  <a:pt x="3166" y="0"/>
                </a:lnTo>
                <a:lnTo>
                  <a:pt x="3166" y="0"/>
                </a:lnTo>
                <a:lnTo>
                  <a:pt x="3166" y="0"/>
                </a:lnTo>
                <a:close/>
                <a:moveTo>
                  <a:pt x="3166" y="4529"/>
                </a:moveTo>
                <a:cubicBezTo>
                  <a:pt x="2357" y="4529"/>
                  <a:pt x="1702" y="3874"/>
                  <a:pt x="1702" y="3065"/>
                </a:cubicBezTo>
                <a:cubicBezTo>
                  <a:pt x="1702" y="2256"/>
                  <a:pt x="2357" y="1600"/>
                  <a:pt x="3166" y="1600"/>
                </a:cubicBezTo>
                <a:cubicBezTo>
                  <a:pt x="3975" y="1600"/>
                  <a:pt x="4630" y="2256"/>
                  <a:pt x="4630" y="3065"/>
                </a:cubicBezTo>
                <a:cubicBezTo>
                  <a:pt x="4630" y="3874"/>
                  <a:pt x="3975" y="4529"/>
                  <a:pt x="3166" y="4529"/>
                </a:cubicBezTo>
                <a:lnTo>
                  <a:pt x="3166" y="4529"/>
                </a:lnTo>
                <a:close/>
                <a:moveTo>
                  <a:pt x="3166" y="4529"/>
                </a:move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439860" y="3010406"/>
            <a:ext cx="2752140" cy="3426927"/>
          </a:xfrm>
          <a:custGeom>
            <a:avLst/>
            <a:gdLst>
              <a:gd name="connsiteX0" fmla="*/ 2752140 w 2752140"/>
              <a:gd name="connsiteY0" fmla="*/ 0 h 3426927"/>
              <a:gd name="connsiteX1" fmla="*/ 2752140 w 2752140"/>
              <a:gd name="connsiteY1" fmla="*/ 3426927 h 3426927"/>
              <a:gd name="connsiteX2" fmla="*/ 0 w 2752140"/>
              <a:gd name="connsiteY2" fmla="*/ 3426927 h 3426927"/>
              <a:gd name="connsiteX3" fmla="*/ 809879 w 2752140"/>
              <a:gd name="connsiteY3" fmla="*/ 2446403 h 3426927"/>
              <a:gd name="connsiteX4" fmla="*/ 1533213 w 2752140"/>
              <a:gd name="connsiteY4" fmla="*/ 1736158 h 3426927"/>
              <a:gd name="connsiteX5" fmla="*/ 1918758 w 2752140"/>
              <a:gd name="connsiteY5" fmla="*/ 1503422 h 3426927"/>
              <a:gd name="connsiteX6" fmla="*/ 2593305 w 2752140"/>
              <a:gd name="connsiteY6" fmla="*/ 37354 h 3426927"/>
            </a:gdLst>
            <a:ahLst/>
            <a:cxnLst/>
            <a:rect l="l" t="t" r="r" b="b"/>
            <a:pathLst>
              <a:path w="2752140" h="3426927">
                <a:moveTo>
                  <a:pt x="2752140" y="0"/>
                </a:moveTo>
                <a:lnTo>
                  <a:pt x="2752140" y="3426927"/>
                </a:lnTo>
                <a:lnTo>
                  <a:pt x="0" y="3426927"/>
                </a:lnTo>
                <a:cubicBezTo>
                  <a:pt x="0" y="3426927"/>
                  <a:pt x="14960" y="2478959"/>
                  <a:pt x="809879" y="2446403"/>
                </a:cubicBezTo>
                <a:cubicBezTo>
                  <a:pt x="841668" y="2146876"/>
                  <a:pt x="1096029" y="1722397"/>
                  <a:pt x="1533213" y="1736158"/>
                </a:cubicBezTo>
                <a:cubicBezTo>
                  <a:pt x="1536234" y="1592796"/>
                  <a:pt x="1763696" y="1434905"/>
                  <a:pt x="1918758" y="1503422"/>
                </a:cubicBezTo>
                <a:cubicBezTo>
                  <a:pt x="1818068" y="1090091"/>
                  <a:pt x="1895568" y="257537"/>
                  <a:pt x="2593305" y="3735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101600" dist="114300" dir="14400000" algn="r" rotWithShape="0">
              <a:schemeClr val="accent2">
                <a:alpha val="7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966895" y="0"/>
            <a:ext cx="3225105" cy="4078434"/>
          </a:xfrm>
          <a:custGeom>
            <a:avLst/>
            <a:gdLst>
              <a:gd name="connsiteX0" fmla="*/ 2360684 w 3225105"/>
              <a:gd name="connsiteY0" fmla="*/ 0 h 4078434"/>
              <a:gd name="connsiteX1" fmla="*/ 3225105 w 3225105"/>
              <a:gd name="connsiteY1" fmla="*/ 0 h 4078434"/>
              <a:gd name="connsiteX2" fmla="*/ 3225105 w 3225105"/>
              <a:gd name="connsiteY2" fmla="*/ 1016891 h 4078434"/>
              <a:gd name="connsiteX3" fmla="*/ 3167754 w 3225105"/>
              <a:gd name="connsiteY3" fmla="*/ 1052321 h 4078434"/>
              <a:gd name="connsiteX4" fmla="*/ 2921265 w 3225105"/>
              <a:gd name="connsiteY4" fmla="*/ 1165253 h 4078434"/>
              <a:gd name="connsiteX5" fmla="*/ 2684067 w 3225105"/>
              <a:gd name="connsiteY5" fmla="*/ 1548179 h 4078434"/>
              <a:gd name="connsiteX6" fmla="*/ 2254638 w 3225105"/>
              <a:gd name="connsiteY6" fmla="*/ 1981231 h 4078434"/>
              <a:gd name="connsiteX7" fmla="*/ 2327526 w 3225105"/>
              <a:gd name="connsiteY7" fmla="*/ 2313894 h 4078434"/>
              <a:gd name="connsiteX8" fmla="*/ 973693 w 3225105"/>
              <a:gd name="connsiteY8" fmla="*/ 2968907 h 4078434"/>
              <a:gd name="connsiteX9" fmla="*/ 78973 w 3225105"/>
              <a:gd name="connsiteY9" fmla="*/ 4078434 h 4078434"/>
              <a:gd name="connsiteX10" fmla="*/ 0 w 3225105"/>
              <a:gd name="connsiteY10" fmla="*/ 3907201 h 4078434"/>
              <a:gd name="connsiteX11" fmla="*/ 1073617 w 3225105"/>
              <a:gd name="connsiteY11" fmla="*/ 2507239 h 4078434"/>
              <a:gd name="connsiteX12" fmla="*/ 1159512 w 3225105"/>
              <a:gd name="connsiteY12" fmla="*/ 1845165 h 4078434"/>
              <a:gd name="connsiteX13" fmla="*/ 1728537 w 3225105"/>
              <a:gd name="connsiteY13" fmla="*/ 1233216 h 4078434"/>
              <a:gd name="connsiteX14" fmla="*/ 1732161 w 3225105"/>
              <a:gd name="connsiteY14" fmla="*/ 678499 h 4078434"/>
              <a:gd name="connsiteX15" fmla="*/ 2314245 w 3225105"/>
              <a:gd name="connsiteY15" fmla="*/ 25101 h 4078434"/>
            </a:gdLst>
            <a:ahLst/>
            <a:cxnLst/>
            <a:rect l="l" t="t" r="r" b="b"/>
            <a:pathLst>
              <a:path w="3225105" h="4078434">
                <a:moveTo>
                  <a:pt x="2360684" y="0"/>
                </a:moveTo>
                <a:lnTo>
                  <a:pt x="3225105" y="0"/>
                </a:lnTo>
                <a:lnTo>
                  <a:pt x="3225105" y="1016891"/>
                </a:lnTo>
                <a:lnTo>
                  <a:pt x="3167754" y="1052321"/>
                </a:lnTo>
                <a:cubicBezTo>
                  <a:pt x="3090523" y="1095350"/>
                  <a:pt x="3007206" y="1133083"/>
                  <a:pt x="2921265" y="1165253"/>
                </a:cubicBezTo>
                <a:cubicBezTo>
                  <a:pt x="2653825" y="1265456"/>
                  <a:pt x="2705529" y="1315580"/>
                  <a:pt x="2684067" y="1548179"/>
                </a:cubicBezTo>
                <a:cubicBezTo>
                  <a:pt x="2662604" y="1780779"/>
                  <a:pt x="2383457" y="1827373"/>
                  <a:pt x="2254638" y="1981231"/>
                </a:cubicBezTo>
                <a:cubicBezTo>
                  <a:pt x="2125819" y="2135090"/>
                  <a:pt x="2437438" y="2066847"/>
                  <a:pt x="2327526" y="2313894"/>
                </a:cubicBezTo>
                <a:cubicBezTo>
                  <a:pt x="2217614" y="2560941"/>
                  <a:pt x="1800403" y="2686276"/>
                  <a:pt x="973693" y="2968907"/>
                </a:cubicBezTo>
                <a:cubicBezTo>
                  <a:pt x="146983" y="3251538"/>
                  <a:pt x="78973" y="4078434"/>
                  <a:pt x="78973" y="4078434"/>
                </a:cubicBezTo>
                <a:lnTo>
                  <a:pt x="0" y="3907201"/>
                </a:lnTo>
                <a:cubicBezTo>
                  <a:pt x="50078" y="2862897"/>
                  <a:pt x="740769" y="2718376"/>
                  <a:pt x="1073617" y="2507239"/>
                </a:cubicBezTo>
                <a:cubicBezTo>
                  <a:pt x="1406466" y="2296102"/>
                  <a:pt x="1238253" y="2188698"/>
                  <a:pt x="1159512" y="1845165"/>
                </a:cubicBezTo>
                <a:cubicBezTo>
                  <a:pt x="1080771" y="1501632"/>
                  <a:pt x="1499515" y="1365658"/>
                  <a:pt x="1728537" y="1233216"/>
                </a:cubicBezTo>
                <a:cubicBezTo>
                  <a:pt x="1957560" y="1100773"/>
                  <a:pt x="1717806" y="943291"/>
                  <a:pt x="1732161" y="678499"/>
                </a:cubicBezTo>
                <a:cubicBezTo>
                  <a:pt x="1742689" y="483552"/>
                  <a:pt x="2001439" y="211103"/>
                  <a:pt x="2314245" y="25101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18900000" scaled="0"/>
          </a:gradFill>
          <a:ln w="4514" cap="flat">
            <a:noFill/>
            <a:miter/>
          </a:ln>
          <a:effectLst>
            <a:outerShdw blurRad="1397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704969" y="1"/>
            <a:ext cx="2487031" cy="3074499"/>
          </a:xfrm>
          <a:custGeom>
            <a:avLst/>
            <a:gdLst>
              <a:gd name="connsiteX0" fmla="*/ 2312245 w 2487031"/>
              <a:gd name="connsiteY0" fmla="*/ 0 h 3074499"/>
              <a:gd name="connsiteX1" fmla="*/ 2487031 w 2487031"/>
              <a:gd name="connsiteY1" fmla="*/ 0 h 3074499"/>
              <a:gd name="connsiteX2" fmla="*/ 2487031 w 2487031"/>
              <a:gd name="connsiteY2" fmla="*/ 1016891 h 3074499"/>
              <a:gd name="connsiteX3" fmla="*/ 2429680 w 2487031"/>
              <a:gd name="connsiteY3" fmla="*/ 1052321 h 3074499"/>
              <a:gd name="connsiteX4" fmla="*/ 2183191 w 2487031"/>
              <a:gd name="connsiteY4" fmla="*/ 1165253 h 3074499"/>
              <a:gd name="connsiteX5" fmla="*/ 1945992 w 2487031"/>
              <a:gd name="connsiteY5" fmla="*/ 1548179 h 3074499"/>
              <a:gd name="connsiteX6" fmla="*/ 1516564 w 2487031"/>
              <a:gd name="connsiteY6" fmla="*/ 1981231 h 3074499"/>
              <a:gd name="connsiteX7" fmla="*/ 1589219 w 2487031"/>
              <a:gd name="connsiteY7" fmla="*/ 2313894 h 3074499"/>
              <a:gd name="connsiteX8" fmla="*/ 235387 w 2487031"/>
              <a:gd name="connsiteY8" fmla="*/ 2968907 h 3074499"/>
              <a:gd name="connsiteX9" fmla="*/ 0 w 2487031"/>
              <a:gd name="connsiteY9" fmla="*/ 3074499 h 3074499"/>
              <a:gd name="connsiteX10" fmla="*/ 400859 w 2487031"/>
              <a:gd name="connsiteY10" fmla="*/ 2770173 h 3074499"/>
              <a:gd name="connsiteX11" fmla="*/ 1045048 w 2487031"/>
              <a:gd name="connsiteY11" fmla="*/ 2297774 h 3074499"/>
              <a:gd name="connsiteX12" fmla="*/ 1012854 w 2487031"/>
              <a:gd name="connsiteY12" fmla="*/ 1728749 h 3074499"/>
              <a:gd name="connsiteX13" fmla="*/ 1602134 w 2487031"/>
              <a:gd name="connsiteY13" fmla="*/ 1165067 h 3074499"/>
              <a:gd name="connsiteX14" fmla="*/ 1622109 w 2487031"/>
              <a:gd name="connsiteY14" fmla="*/ 590699 h 3074499"/>
              <a:gd name="connsiteX15" fmla="*/ 2281022 w 2487031"/>
              <a:gd name="connsiteY15" fmla="*/ 20279 h 3074499"/>
            </a:gdLst>
            <a:ahLst/>
            <a:cxnLst/>
            <a:rect l="l" t="t" r="r" b="b"/>
            <a:pathLst>
              <a:path w="2487031" h="3074499">
                <a:moveTo>
                  <a:pt x="2312245" y="0"/>
                </a:moveTo>
                <a:lnTo>
                  <a:pt x="2487031" y="0"/>
                </a:lnTo>
                <a:lnTo>
                  <a:pt x="2487031" y="1016891"/>
                </a:lnTo>
                <a:lnTo>
                  <a:pt x="2429680" y="1052321"/>
                </a:lnTo>
                <a:cubicBezTo>
                  <a:pt x="2352449" y="1095350"/>
                  <a:pt x="2269132" y="1133083"/>
                  <a:pt x="2183191" y="1165253"/>
                </a:cubicBezTo>
                <a:cubicBezTo>
                  <a:pt x="1915750" y="1265456"/>
                  <a:pt x="1967455" y="1315580"/>
                  <a:pt x="1945992" y="1548179"/>
                </a:cubicBezTo>
                <a:cubicBezTo>
                  <a:pt x="1924530" y="1780779"/>
                  <a:pt x="1645383" y="1827373"/>
                  <a:pt x="1516564" y="1981231"/>
                </a:cubicBezTo>
                <a:cubicBezTo>
                  <a:pt x="1387745" y="2135090"/>
                  <a:pt x="1699132" y="2066847"/>
                  <a:pt x="1589219" y="2313894"/>
                </a:cubicBezTo>
                <a:cubicBezTo>
                  <a:pt x="1479307" y="2560941"/>
                  <a:pt x="1062282" y="2686183"/>
                  <a:pt x="235387" y="2968907"/>
                </a:cubicBezTo>
                <a:cubicBezTo>
                  <a:pt x="153826" y="2996743"/>
                  <a:pt x="75025" y="3032090"/>
                  <a:pt x="0" y="3074499"/>
                </a:cubicBezTo>
                <a:cubicBezTo>
                  <a:pt x="46176" y="3005328"/>
                  <a:pt x="161152" y="2870051"/>
                  <a:pt x="400859" y="2770173"/>
                </a:cubicBezTo>
                <a:cubicBezTo>
                  <a:pt x="736355" y="2630577"/>
                  <a:pt x="959153" y="2571579"/>
                  <a:pt x="1045048" y="2297774"/>
                </a:cubicBezTo>
                <a:cubicBezTo>
                  <a:pt x="1130943" y="2023970"/>
                  <a:pt x="798140" y="2002554"/>
                  <a:pt x="1012854" y="1728749"/>
                </a:cubicBezTo>
                <a:cubicBezTo>
                  <a:pt x="1227569" y="1454945"/>
                  <a:pt x="1654628" y="1361013"/>
                  <a:pt x="1602134" y="1165067"/>
                </a:cubicBezTo>
                <a:cubicBezTo>
                  <a:pt x="1549640" y="969120"/>
                  <a:pt x="1361962" y="872494"/>
                  <a:pt x="1622109" y="590699"/>
                </a:cubicBezTo>
                <a:cubicBezTo>
                  <a:pt x="1774011" y="426279"/>
                  <a:pt x="2030942" y="191542"/>
                  <a:pt x="2281022" y="20279"/>
                </a:cubicBezTo>
                <a:close/>
              </a:path>
            </a:pathLst>
          </a:custGeom>
          <a:gradFill>
            <a:gsLst>
              <a:gs pos="4000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50800" dist="50800" dir="10800000" algn="r" rotWithShape="0">
              <a:schemeClr val="accent4">
                <a:lumMod val="75000"/>
                <a:alpha val="5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775563" y="0"/>
            <a:ext cx="2585687" cy="1996001"/>
          </a:xfrm>
          <a:custGeom>
            <a:avLst/>
            <a:gdLst>
              <a:gd name="connsiteX0" fmla="*/ 1225776 w 2585687"/>
              <a:gd name="connsiteY0" fmla="*/ 0 h 1996001"/>
              <a:gd name="connsiteX1" fmla="*/ 2585687 w 2585687"/>
              <a:gd name="connsiteY1" fmla="*/ 0 h 1996001"/>
              <a:gd name="connsiteX2" fmla="*/ 2585666 w 2585687"/>
              <a:gd name="connsiteY2" fmla="*/ 10990 h 1996001"/>
              <a:gd name="connsiteX3" fmla="*/ 2138691 w 2585687"/>
              <a:gd name="connsiteY3" fmla="*/ 664713 h 1996001"/>
              <a:gd name="connsiteX4" fmla="*/ 1190885 w 2585687"/>
              <a:gd name="connsiteY4" fmla="*/ 1093474 h 1996001"/>
              <a:gd name="connsiteX5" fmla="*/ 1361322 w 2585687"/>
              <a:gd name="connsiteY5" fmla="*/ 1354828 h 1996001"/>
              <a:gd name="connsiteX6" fmla="*/ 169894 w 2585687"/>
              <a:gd name="connsiteY6" fmla="*/ 1996001 h 1996001"/>
              <a:gd name="connsiteX7" fmla="*/ 0 w 2585687"/>
              <a:gd name="connsiteY7" fmla="*/ 1809552 h 1996001"/>
              <a:gd name="connsiteX8" fmla="*/ 57491 w 2585687"/>
              <a:gd name="connsiteY8" fmla="*/ 1510564 h 1996001"/>
              <a:gd name="connsiteX9" fmla="*/ 242945 w 2585687"/>
              <a:gd name="connsiteY9" fmla="*/ 1080220 h 1996001"/>
              <a:gd name="connsiteX10" fmla="*/ 363128 w 2585687"/>
              <a:gd name="connsiteY10" fmla="*/ 711710 h 1996001"/>
              <a:gd name="connsiteX11" fmla="*/ 1128917 w 2585687"/>
              <a:gd name="connsiteY11" fmla="*/ 455603 h 1996001"/>
              <a:gd name="connsiteX12" fmla="*/ 1215023 w 2585687"/>
              <a:gd name="connsiteY12" fmla="*/ 36576 h 1996001"/>
            </a:gdLst>
            <a:ahLst/>
            <a:cxnLst/>
            <a:rect l="l" t="t" r="r" b="b"/>
            <a:pathLst>
              <a:path w="2585687" h="1996001">
                <a:moveTo>
                  <a:pt x="1225776" y="0"/>
                </a:moveTo>
                <a:lnTo>
                  <a:pt x="2585687" y="0"/>
                </a:lnTo>
                <a:lnTo>
                  <a:pt x="2585666" y="10990"/>
                </a:lnTo>
                <a:cubicBezTo>
                  <a:pt x="2582831" y="140297"/>
                  <a:pt x="2537849" y="500508"/>
                  <a:pt x="2138691" y="664713"/>
                </a:cubicBezTo>
                <a:cubicBezTo>
                  <a:pt x="1647419" y="866813"/>
                  <a:pt x="1121227" y="912272"/>
                  <a:pt x="1190885" y="1093474"/>
                </a:cubicBezTo>
                <a:cubicBezTo>
                  <a:pt x="1260544" y="1274676"/>
                  <a:pt x="1462281" y="1173626"/>
                  <a:pt x="1361322" y="1354828"/>
                </a:cubicBezTo>
                <a:cubicBezTo>
                  <a:pt x="1260363" y="1536030"/>
                  <a:pt x="441697" y="1588274"/>
                  <a:pt x="169894" y="1996001"/>
                </a:cubicBezTo>
                <a:lnTo>
                  <a:pt x="0" y="1809552"/>
                </a:lnTo>
                <a:cubicBezTo>
                  <a:pt x="0" y="1809552"/>
                  <a:pt x="114981" y="1664038"/>
                  <a:pt x="57491" y="1510564"/>
                </a:cubicBezTo>
                <a:cubicBezTo>
                  <a:pt x="0" y="1357090"/>
                  <a:pt x="23521" y="1095871"/>
                  <a:pt x="242945" y="1080220"/>
                </a:cubicBezTo>
                <a:cubicBezTo>
                  <a:pt x="112267" y="978266"/>
                  <a:pt x="75584" y="761375"/>
                  <a:pt x="363128" y="711710"/>
                </a:cubicBezTo>
                <a:cubicBezTo>
                  <a:pt x="650672" y="662045"/>
                  <a:pt x="1058308" y="661954"/>
                  <a:pt x="1128917" y="455603"/>
                </a:cubicBezTo>
                <a:cubicBezTo>
                  <a:pt x="1181873" y="300839"/>
                  <a:pt x="1192211" y="134957"/>
                  <a:pt x="1215023" y="36576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51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830521" y="0"/>
            <a:ext cx="2530732" cy="1996001"/>
          </a:xfrm>
          <a:custGeom>
            <a:avLst/>
            <a:gdLst>
              <a:gd name="connsiteX0" fmla="*/ 1857739 w 2530732"/>
              <a:gd name="connsiteY0" fmla="*/ 0 h 1996001"/>
              <a:gd name="connsiteX1" fmla="*/ 2530732 w 2530732"/>
              <a:gd name="connsiteY1" fmla="*/ 0 h 1996001"/>
              <a:gd name="connsiteX2" fmla="*/ 2530712 w 2530732"/>
              <a:gd name="connsiteY2" fmla="*/ 10979 h 1996001"/>
              <a:gd name="connsiteX3" fmla="*/ 2083733 w 2530732"/>
              <a:gd name="connsiteY3" fmla="*/ 664713 h 1996001"/>
              <a:gd name="connsiteX4" fmla="*/ 1135928 w 2530732"/>
              <a:gd name="connsiteY4" fmla="*/ 1093474 h 1996001"/>
              <a:gd name="connsiteX5" fmla="*/ 1306364 w 2530732"/>
              <a:gd name="connsiteY5" fmla="*/ 1354828 h 1996001"/>
              <a:gd name="connsiteX6" fmla="*/ 114936 w 2530732"/>
              <a:gd name="connsiteY6" fmla="*/ 1996001 h 1996001"/>
              <a:gd name="connsiteX7" fmla="*/ 0 w 2530732"/>
              <a:gd name="connsiteY7" fmla="*/ 1869847 h 1996001"/>
              <a:gd name="connsiteX8" fmla="*/ 268411 w 2530732"/>
              <a:gd name="connsiteY8" fmla="*/ 1540372 h 1996001"/>
              <a:gd name="connsiteX9" fmla="*/ 329248 w 2530732"/>
              <a:gd name="connsiteY9" fmla="*/ 1077823 h 1996001"/>
              <a:gd name="connsiteX10" fmla="*/ 491272 w 2530732"/>
              <a:gd name="connsiteY10" fmla="*/ 1211124 h 1996001"/>
              <a:gd name="connsiteX11" fmla="*/ 721235 w 2530732"/>
              <a:gd name="connsiteY11" fmla="*/ 881830 h 1996001"/>
              <a:gd name="connsiteX12" fmla="*/ 1609830 w 2530732"/>
              <a:gd name="connsiteY12" fmla="*/ 573253 h 1996001"/>
              <a:gd name="connsiteX13" fmla="*/ 1489602 w 2530732"/>
              <a:gd name="connsiteY13" fmla="*/ 340621 h 1996001"/>
              <a:gd name="connsiteX14" fmla="*/ 1839142 w 2530732"/>
              <a:gd name="connsiteY14" fmla="*/ 32023 h 1996001"/>
            </a:gdLst>
            <a:ahLst/>
            <a:cxnLst/>
            <a:rect l="l" t="t" r="r" b="b"/>
            <a:pathLst>
              <a:path w="2530732" h="1996001">
                <a:moveTo>
                  <a:pt x="1857739" y="0"/>
                </a:moveTo>
                <a:lnTo>
                  <a:pt x="2530732" y="0"/>
                </a:lnTo>
                <a:lnTo>
                  <a:pt x="2530712" y="10979"/>
                </a:lnTo>
                <a:cubicBezTo>
                  <a:pt x="2527887" y="140255"/>
                  <a:pt x="2482928" y="500397"/>
                  <a:pt x="2083733" y="664713"/>
                </a:cubicBezTo>
                <a:cubicBezTo>
                  <a:pt x="1592416" y="866948"/>
                  <a:pt x="1066224" y="912272"/>
                  <a:pt x="1135928" y="1093474"/>
                </a:cubicBezTo>
                <a:cubicBezTo>
                  <a:pt x="1205631" y="1274676"/>
                  <a:pt x="1407098" y="1173626"/>
                  <a:pt x="1306364" y="1354828"/>
                </a:cubicBezTo>
                <a:cubicBezTo>
                  <a:pt x="1205631" y="1536030"/>
                  <a:pt x="386739" y="1588274"/>
                  <a:pt x="114936" y="1996001"/>
                </a:cubicBezTo>
                <a:lnTo>
                  <a:pt x="0" y="1869847"/>
                </a:lnTo>
                <a:cubicBezTo>
                  <a:pt x="79157" y="1739396"/>
                  <a:pt x="190294" y="1575428"/>
                  <a:pt x="268411" y="1540372"/>
                </a:cubicBezTo>
                <a:cubicBezTo>
                  <a:pt x="219469" y="1427969"/>
                  <a:pt x="216981" y="1114416"/>
                  <a:pt x="329248" y="1077823"/>
                </a:cubicBezTo>
                <a:cubicBezTo>
                  <a:pt x="441516" y="1041230"/>
                  <a:pt x="491272" y="1211124"/>
                  <a:pt x="491272" y="1211124"/>
                </a:cubicBezTo>
                <a:cubicBezTo>
                  <a:pt x="491272" y="1211124"/>
                  <a:pt x="486025" y="970757"/>
                  <a:pt x="721235" y="881830"/>
                </a:cubicBezTo>
                <a:cubicBezTo>
                  <a:pt x="956445" y="792903"/>
                  <a:pt x="1494849" y="717093"/>
                  <a:pt x="1609830" y="573253"/>
                </a:cubicBezTo>
                <a:cubicBezTo>
                  <a:pt x="1466081" y="575831"/>
                  <a:pt x="1358925" y="447777"/>
                  <a:pt x="1489602" y="340621"/>
                </a:cubicBezTo>
                <a:cubicBezTo>
                  <a:pt x="1583957" y="263245"/>
                  <a:pt x="1738086" y="181540"/>
                  <a:pt x="1839142" y="32023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76200" dir="108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8767549" y="5566202"/>
            <a:ext cx="3026064" cy="1291798"/>
          </a:xfrm>
          <a:custGeom>
            <a:avLst/>
            <a:gdLst/>
            <a:ahLst/>
            <a:cxnLst/>
            <a:rect l="l" t="t" r="r" b="b"/>
            <a:pathLst>
              <a:path w="3022600" h="1295400">
                <a:moveTo>
                  <a:pt x="0" y="0"/>
                </a:moveTo>
                <a:lnTo>
                  <a:pt x="3026064" y="0"/>
                </a:lnTo>
                <a:lnTo>
                  <a:pt x="3026064" y="1291798"/>
                </a:lnTo>
                <a:lnTo>
                  <a:pt x="0" y="129179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9" name="标题 1"/>
          <p:cNvSpPr txBox="1"/>
          <p:nvPr/>
        </p:nvSpPr>
        <p:spPr>
          <a:xfrm>
            <a:off x="7851503" y="5181223"/>
            <a:ext cx="4340497" cy="1676777"/>
          </a:xfrm>
          <a:custGeom>
            <a:avLst/>
            <a:gdLst>
              <a:gd name="connsiteX0" fmla="*/ 3911258 w 4340497"/>
              <a:gd name="connsiteY0" fmla="*/ 351 h 1676777"/>
              <a:gd name="connsiteX1" fmla="*/ 3970104 w 4340497"/>
              <a:gd name="connsiteY1" fmla="*/ 6646 h 1676777"/>
              <a:gd name="connsiteX2" fmla="*/ 4320987 w 4340497"/>
              <a:gd name="connsiteY2" fmla="*/ 110741 h 1676777"/>
              <a:gd name="connsiteX3" fmla="*/ 4340497 w 4340497"/>
              <a:gd name="connsiteY3" fmla="*/ 107720 h 1676777"/>
              <a:gd name="connsiteX4" fmla="*/ 4340497 w 4340497"/>
              <a:gd name="connsiteY4" fmla="*/ 1676777 h 1676777"/>
              <a:gd name="connsiteX5" fmla="*/ 0 w 4340497"/>
              <a:gd name="connsiteY5" fmla="*/ 1676777 h 1676777"/>
              <a:gd name="connsiteX6" fmla="*/ 2132 w 4340497"/>
              <a:gd name="connsiteY6" fmla="*/ 1676251 h 1676777"/>
              <a:gd name="connsiteX7" fmla="*/ 300379 w 4340497"/>
              <a:gd name="connsiteY7" fmla="*/ 1612450 h 1676777"/>
              <a:gd name="connsiteX8" fmla="*/ 556486 w 4340497"/>
              <a:gd name="connsiteY8" fmla="*/ 1595488 h 1676777"/>
              <a:gd name="connsiteX9" fmla="*/ 615288 w 4340497"/>
              <a:gd name="connsiteY9" fmla="*/ 1544511 h 1676777"/>
              <a:gd name="connsiteX10" fmla="*/ 824399 w 4340497"/>
              <a:gd name="connsiteY10" fmla="*/ 1369415 h 1676777"/>
              <a:gd name="connsiteX11" fmla="*/ 930243 w 4340497"/>
              <a:gd name="connsiteY11" fmla="*/ 1406008 h 1676777"/>
              <a:gd name="connsiteX12" fmla="*/ 958966 w 4340497"/>
              <a:gd name="connsiteY12" fmla="*/ 1396962 h 1676777"/>
              <a:gd name="connsiteX13" fmla="*/ 1428119 w 4340497"/>
              <a:gd name="connsiteY13" fmla="*/ 1007554 h 1676777"/>
              <a:gd name="connsiteX14" fmla="*/ 1813592 w 4340497"/>
              <a:gd name="connsiteY14" fmla="*/ 913470 h 1676777"/>
              <a:gd name="connsiteX15" fmla="*/ 2103669 w 4340497"/>
              <a:gd name="connsiteY15" fmla="*/ 921340 h 1676777"/>
              <a:gd name="connsiteX16" fmla="*/ 2226521 w 4340497"/>
              <a:gd name="connsiteY16" fmla="*/ 897322 h 1676777"/>
              <a:gd name="connsiteX17" fmla="*/ 2384202 w 4340497"/>
              <a:gd name="connsiteY17" fmla="*/ 703545 h 1676777"/>
              <a:gd name="connsiteX18" fmla="*/ 2502666 w 4340497"/>
              <a:gd name="connsiteY18" fmla="*/ 578115 h 1676777"/>
              <a:gd name="connsiteX19" fmla="*/ 2657769 w 4340497"/>
              <a:gd name="connsiteY19" fmla="*/ 504929 h 1676777"/>
              <a:gd name="connsiteX20" fmla="*/ 2760537 w 4340497"/>
              <a:gd name="connsiteY20" fmla="*/ 562419 h 1676777"/>
              <a:gd name="connsiteX21" fmla="*/ 2826758 w 4340497"/>
              <a:gd name="connsiteY21" fmla="*/ 558936 h 1676777"/>
              <a:gd name="connsiteX22" fmla="*/ 3075899 w 4340497"/>
              <a:gd name="connsiteY22" fmla="*/ 240091 h 1676777"/>
              <a:gd name="connsiteX23" fmla="*/ 3446807 w 4340497"/>
              <a:gd name="connsiteY23" fmla="*/ 278449 h 1676777"/>
              <a:gd name="connsiteX24" fmla="*/ 3502534 w 4340497"/>
              <a:gd name="connsiteY24" fmla="*/ 264472 h 1676777"/>
              <a:gd name="connsiteX25" fmla="*/ 3911258 w 4340497"/>
              <a:gd name="connsiteY25" fmla="*/ 351 h 1676777"/>
            </a:gdLst>
            <a:ahLst/>
            <a:cxnLst/>
            <a:rect l="l" t="t" r="r" b="b"/>
            <a:pathLst>
              <a:path w="4340497" h="1676777">
                <a:moveTo>
                  <a:pt x="3911258" y="351"/>
                </a:moveTo>
                <a:cubicBezTo>
                  <a:pt x="3930166" y="1118"/>
                  <a:pt x="3949778" y="3160"/>
                  <a:pt x="3970104" y="6646"/>
                </a:cubicBezTo>
                <a:cubicBezTo>
                  <a:pt x="4214021" y="48474"/>
                  <a:pt x="4241949" y="112795"/>
                  <a:pt x="4320987" y="110741"/>
                </a:cubicBezTo>
                <a:lnTo>
                  <a:pt x="4340497" y="107720"/>
                </a:lnTo>
                <a:lnTo>
                  <a:pt x="4340497" y="1676777"/>
                </a:lnTo>
                <a:lnTo>
                  <a:pt x="0" y="1676777"/>
                </a:lnTo>
                <a:lnTo>
                  <a:pt x="2132" y="1676251"/>
                </a:lnTo>
                <a:cubicBezTo>
                  <a:pt x="96538" y="1653341"/>
                  <a:pt x="212831" y="1626834"/>
                  <a:pt x="300379" y="1612450"/>
                </a:cubicBezTo>
                <a:cubicBezTo>
                  <a:pt x="475474" y="1583682"/>
                  <a:pt x="556486" y="1595488"/>
                  <a:pt x="556486" y="1595488"/>
                </a:cubicBezTo>
                <a:cubicBezTo>
                  <a:pt x="556486" y="1595488"/>
                  <a:pt x="552596" y="1535374"/>
                  <a:pt x="615288" y="1544511"/>
                </a:cubicBezTo>
                <a:cubicBezTo>
                  <a:pt x="611398" y="1433419"/>
                  <a:pt x="708196" y="1373260"/>
                  <a:pt x="824399" y="1369415"/>
                </a:cubicBezTo>
                <a:cubicBezTo>
                  <a:pt x="892248" y="1367154"/>
                  <a:pt x="930243" y="1406008"/>
                  <a:pt x="930243" y="1406008"/>
                </a:cubicBezTo>
                <a:cubicBezTo>
                  <a:pt x="938815" y="1400427"/>
                  <a:pt x="948748" y="1397301"/>
                  <a:pt x="958966" y="1396962"/>
                </a:cubicBezTo>
                <a:cubicBezTo>
                  <a:pt x="938069" y="1323821"/>
                  <a:pt x="1076571" y="984033"/>
                  <a:pt x="1428119" y="1007554"/>
                </a:cubicBezTo>
                <a:cubicBezTo>
                  <a:pt x="1455530" y="921340"/>
                  <a:pt x="1680291" y="869052"/>
                  <a:pt x="1813592" y="913470"/>
                </a:cubicBezTo>
                <a:cubicBezTo>
                  <a:pt x="1946892" y="957888"/>
                  <a:pt x="2074946" y="936991"/>
                  <a:pt x="2103669" y="921340"/>
                </a:cubicBezTo>
                <a:cubicBezTo>
                  <a:pt x="2132391" y="905690"/>
                  <a:pt x="2158581" y="943957"/>
                  <a:pt x="2226521" y="897322"/>
                </a:cubicBezTo>
                <a:cubicBezTo>
                  <a:pt x="2294460" y="850687"/>
                  <a:pt x="2366742" y="802876"/>
                  <a:pt x="2384202" y="703545"/>
                </a:cubicBezTo>
                <a:cubicBezTo>
                  <a:pt x="2401662" y="604214"/>
                  <a:pt x="2467837" y="578115"/>
                  <a:pt x="2502666" y="578115"/>
                </a:cubicBezTo>
                <a:cubicBezTo>
                  <a:pt x="2507913" y="520624"/>
                  <a:pt x="2595031" y="494480"/>
                  <a:pt x="2657769" y="504929"/>
                </a:cubicBezTo>
                <a:cubicBezTo>
                  <a:pt x="2718109" y="515015"/>
                  <a:pt x="2760537" y="562419"/>
                  <a:pt x="2760537" y="562419"/>
                </a:cubicBezTo>
                <a:cubicBezTo>
                  <a:pt x="2760537" y="562419"/>
                  <a:pt x="2793648" y="550207"/>
                  <a:pt x="2826758" y="558936"/>
                </a:cubicBezTo>
                <a:cubicBezTo>
                  <a:pt x="2821511" y="475301"/>
                  <a:pt x="2890988" y="302060"/>
                  <a:pt x="3075899" y="240091"/>
                </a:cubicBezTo>
                <a:cubicBezTo>
                  <a:pt x="3289036" y="168669"/>
                  <a:pt x="3446807" y="278449"/>
                  <a:pt x="3446807" y="278449"/>
                </a:cubicBezTo>
                <a:cubicBezTo>
                  <a:pt x="3457256" y="250540"/>
                  <a:pt x="3502534" y="264472"/>
                  <a:pt x="3502534" y="264472"/>
                </a:cubicBezTo>
                <a:cubicBezTo>
                  <a:pt x="3502534" y="264472"/>
                  <a:pt x="3627644" y="-11152"/>
                  <a:pt x="3911258" y="351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0" scaled="0"/>
          </a:gradFill>
          <a:ln w="4514" cap="flat">
            <a:noFill/>
            <a:miter/>
          </a:ln>
          <a:effectLst>
            <a:outerShdw blurRad="101600" dist="76200" dir="16200000" algn="r" rotWithShape="0">
              <a:schemeClr val="accent4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198140" y="5746512"/>
            <a:ext cx="2545165" cy="1111488"/>
          </a:xfrm>
          <a:custGeom>
            <a:avLst/>
            <a:gdLst>
              <a:gd name="connsiteX0" fmla="*/ 2291046 w 2545165"/>
              <a:gd name="connsiteY0" fmla="*/ 246 h 1111488"/>
              <a:gd name="connsiteX1" fmla="*/ 2545165 w 2545165"/>
              <a:gd name="connsiteY1" fmla="*/ 43531 h 1111488"/>
              <a:gd name="connsiteX2" fmla="*/ 2545165 w 2545165"/>
              <a:gd name="connsiteY2" fmla="*/ 1111488 h 1111488"/>
              <a:gd name="connsiteX3" fmla="*/ 0 w 2545165"/>
              <a:gd name="connsiteY3" fmla="*/ 1111488 h 1111488"/>
              <a:gd name="connsiteX4" fmla="*/ 59324 w 2545165"/>
              <a:gd name="connsiteY4" fmla="*/ 1097891 h 1111488"/>
              <a:gd name="connsiteX5" fmla="*/ 465051 w 2545165"/>
              <a:gd name="connsiteY5" fmla="*/ 885763 h 1111488"/>
              <a:gd name="connsiteX6" fmla="*/ 977310 w 2545165"/>
              <a:gd name="connsiteY6" fmla="*/ 610749 h 1111488"/>
              <a:gd name="connsiteX7" fmla="*/ 1345821 w 2545165"/>
              <a:gd name="connsiteY7" fmla="*/ 346816 h 1111488"/>
              <a:gd name="connsiteX8" fmla="*/ 1578407 w 2545165"/>
              <a:gd name="connsiteY8" fmla="*/ 448725 h 1111488"/>
              <a:gd name="connsiteX9" fmla="*/ 1703837 w 2545165"/>
              <a:gd name="connsiteY9" fmla="*/ 446102 h 1111488"/>
              <a:gd name="connsiteX10" fmla="*/ 2291046 w 2545165"/>
              <a:gd name="connsiteY10" fmla="*/ 246 h 1111488"/>
            </a:gdLst>
            <a:ahLst/>
            <a:cxnLst/>
            <a:rect l="l" t="t" r="r" b="b"/>
            <a:pathLst>
              <a:path w="2545165" h="1111488">
                <a:moveTo>
                  <a:pt x="2291046" y="246"/>
                </a:moveTo>
                <a:cubicBezTo>
                  <a:pt x="2368764" y="-1977"/>
                  <a:pt x="2453569" y="10718"/>
                  <a:pt x="2545165" y="43531"/>
                </a:cubicBezTo>
                <a:lnTo>
                  <a:pt x="2545165" y="1111488"/>
                </a:lnTo>
                <a:lnTo>
                  <a:pt x="0" y="1111488"/>
                </a:lnTo>
                <a:lnTo>
                  <a:pt x="59324" y="1097891"/>
                </a:lnTo>
                <a:cubicBezTo>
                  <a:pt x="279840" y="1039076"/>
                  <a:pt x="406259" y="954799"/>
                  <a:pt x="465051" y="885763"/>
                </a:cubicBezTo>
                <a:cubicBezTo>
                  <a:pt x="543439" y="793715"/>
                  <a:pt x="715956" y="480071"/>
                  <a:pt x="977310" y="610749"/>
                </a:cubicBezTo>
                <a:cubicBezTo>
                  <a:pt x="1024352" y="495767"/>
                  <a:pt x="1095865" y="334829"/>
                  <a:pt x="1345821" y="346816"/>
                </a:cubicBezTo>
                <a:cubicBezTo>
                  <a:pt x="1507844" y="354641"/>
                  <a:pt x="1578407" y="448725"/>
                  <a:pt x="1578407" y="448725"/>
                </a:cubicBezTo>
                <a:cubicBezTo>
                  <a:pt x="1635898" y="401683"/>
                  <a:pt x="1698636" y="427828"/>
                  <a:pt x="1703837" y="446102"/>
                </a:cubicBezTo>
                <a:cubicBezTo>
                  <a:pt x="1750548" y="299610"/>
                  <a:pt x="1954267" y="9877"/>
                  <a:pt x="2291046" y="246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1397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1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10354111" y="5056603"/>
            <a:ext cx="1837889" cy="1801397"/>
          </a:xfrm>
          <a:custGeom>
            <a:avLst/>
            <a:gdLst/>
            <a:ahLst/>
            <a:cxnLst/>
            <a:rect l="l" t="t" r="r" b="b"/>
            <a:pathLst>
              <a:path w="1841500" h="1803400">
                <a:moveTo>
                  <a:pt x="0" y="0"/>
                </a:moveTo>
                <a:lnTo>
                  <a:pt x="1837889" y="0"/>
                </a:lnTo>
                <a:lnTo>
                  <a:pt x="1837889" y="1801397"/>
                </a:lnTo>
                <a:lnTo>
                  <a:pt x="0" y="180139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2" name="标题 1"/>
          <p:cNvSpPr txBox="1"/>
          <p:nvPr/>
        </p:nvSpPr>
        <p:spPr>
          <a:xfrm>
            <a:off x="10532764" y="5262402"/>
            <a:ext cx="1659236" cy="1595598"/>
          </a:xfrm>
          <a:custGeom>
            <a:avLst/>
            <a:gdLst>
              <a:gd name="connsiteX0" fmla="*/ 1659236 w 1659236"/>
              <a:gd name="connsiteY0" fmla="*/ 0 h 1595598"/>
              <a:gd name="connsiteX1" fmla="*/ 1659236 w 1659236"/>
              <a:gd name="connsiteY1" fmla="*/ 1170334 h 1595598"/>
              <a:gd name="connsiteX2" fmla="*/ 836268 w 1659236"/>
              <a:gd name="connsiteY2" fmla="*/ 1595598 h 1595598"/>
              <a:gd name="connsiteX3" fmla="*/ 20922 w 1659236"/>
              <a:gd name="connsiteY3" fmla="*/ 1595598 h 1595598"/>
              <a:gd name="connsiteX4" fmla="*/ 6182 w 1659236"/>
              <a:gd name="connsiteY4" fmla="*/ 1516278 h 1595598"/>
              <a:gd name="connsiteX5" fmla="*/ 91467 w 1659236"/>
              <a:gd name="connsiteY5" fmla="*/ 1148597 h 1595598"/>
              <a:gd name="connsiteX6" fmla="*/ 400189 w 1659236"/>
              <a:gd name="connsiteY6" fmla="*/ 1035576 h 1595598"/>
              <a:gd name="connsiteX7" fmla="*/ 434634 w 1659236"/>
              <a:gd name="connsiteY7" fmla="*/ 1008000 h 1595598"/>
              <a:gd name="connsiteX8" fmla="*/ 577760 w 1659236"/>
              <a:gd name="connsiteY8" fmla="*/ 697895 h 1595598"/>
              <a:gd name="connsiteX9" fmla="*/ 752802 w 1659236"/>
              <a:gd name="connsiteY9" fmla="*/ 757149 h 1595598"/>
              <a:gd name="connsiteX10" fmla="*/ 806522 w 1659236"/>
              <a:gd name="connsiteY10" fmla="*/ 748800 h 1595598"/>
              <a:gd name="connsiteX11" fmla="*/ 947119 w 1659236"/>
              <a:gd name="connsiteY11" fmla="*/ 667696 h 1595598"/>
              <a:gd name="connsiteX12" fmla="*/ 915441 w 1659236"/>
              <a:gd name="connsiteY12" fmla="*/ 480249 h 1595598"/>
              <a:gd name="connsiteX13" fmla="*/ 1167628 w 1659236"/>
              <a:gd name="connsiteY13" fmla="*/ 110889 h 1595598"/>
              <a:gd name="connsiteX14" fmla="*/ 1454308 w 1659236"/>
              <a:gd name="connsiteY14" fmla="*/ 88848 h 1595598"/>
              <a:gd name="connsiteX15" fmla="*/ 1647354 w 1659236"/>
              <a:gd name="connsiteY15" fmla="*/ 37867 h 1595598"/>
            </a:gdLst>
            <a:ahLst/>
            <a:cxnLst/>
            <a:rect l="l" t="t" r="r" b="b"/>
            <a:pathLst>
              <a:path w="1659236" h="1595598">
                <a:moveTo>
                  <a:pt x="1659236" y="0"/>
                </a:moveTo>
                <a:lnTo>
                  <a:pt x="1659236" y="1170334"/>
                </a:lnTo>
                <a:lnTo>
                  <a:pt x="836268" y="1595598"/>
                </a:lnTo>
                <a:lnTo>
                  <a:pt x="20922" y="1595598"/>
                </a:lnTo>
                <a:lnTo>
                  <a:pt x="6182" y="1516278"/>
                </a:lnTo>
                <a:cubicBezTo>
                  <a:pt x="-10367" y="1390229"/>
                  <a:pt x="2550" y="1279879"/>
                  <a:pt x="91467" y="1148597"/>
                </a:cubicBezTo>
                <a:cubicBezTo>
                  <a:pt x="210023" y="973555"/>
                  <a:pt x="400189" y="1035576"/>
                  <a:pt x="400189" y="1035576"/>
                </a:cubicBezTo>
                <a:cubicBezTo>
                  <a:pt x="400189" y="1035576"/>
                  <a:pt x="411209" y="1009384"/>
                  <a:pt x="434634" y="1008000"/>
                </a:cubicBezTo>
                <a:cubicBezTo>
                  <a:pt x="415551" y="926896"/>
                  <a:pt x="411734" y="772511"/>
                  <a:pt x="577760" y="697895"/>
                </a:cubicBezTo>
                <a:cubicBezTo>
                  <a:pt x="685247" y="649662"/>
                  <a:pt x="752802" y="757149"/>
                  <a:pt x="752802" y="757149"/>
                </a:cubicBezTo>
                <a:cubicBezTo>
                  <a:pt x="759672" y="702046"/>
                  <a:pt x="796885" y="740403"/>
                  <a:pt x="806522" y="748800"/>
                </a:cubicBezTo>
                <a:cubicBezTo>
                  <a:pt x="816159" y="757197"/>
                  <a:pt x="897455" y="800707"/>
                  <a:pt x="947119" y="667696"/>
                </a:cubicBezTo>
                <a:cubicBezTo>
                  <a:pt x="981565" y="575380"/>
                  <a:pt x="936099" y="494037"/>
                  <a:pt x="915441" y="480249"/>
                </a:cubicBezTo>
                <a:cubicBezTo>
                  <a:pt x="843878" y="385166"/>
                  <a:pt x="915441" y="99869"/>
                  <a:pt x="1167628" y="110889"/>
                </a:cubicBezTo>
                <a:cubicBezTo>
                  <a:pt x="1184183" y="55786"/>
                  <a:pt x="1324780" y="-13153"/>
                  <a:pt x="1454308" y="88848"/>
                </a:cubicBezTo>
                <a:cubicBezTo>
                  <a:pt x="1559756" y="111605"/>
                  <a:pt x="1620227" y="84716"/>
                  <a:pt x="1647354" y="378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0740056" y="6069085"/>
            <a:ext cx="1451944" cy="788915"/>
          </a:xfrm>
          <a:custGeom>
            <a:avLst/>
            <a:gdLst>
              <a:gd name="connsiteX0" fmla="*/ 1451944 w 1451944"/>
              <a:gd name="connsiteY0" fmla="*/ 0 h 788915"/>
              <a:gd name="connsiteX1" fmla="*/ 1451944 w 1451944"/>
              <a:gd name="connsiteY1" fmla="*/ 788915 h 788915"/>
              <a:gd name="connsiteX2" fmla="*/ 0 w 1451944"/>
              <a:gd name="connsiteY2" fmla="*/ 788915 h 788915"/>
              <a:gd name="connsiteX3" fmla="*/ 52 w 1451944"/>
              <a:gd name="connsiteY3" fmla="*/ 788784 h 788915"/>
              <a:gd name="connsiteX4" fmla="*/ 81737 w 1451944"/>
              <a:gd name="connsiteY4" fmla="*/ 687849 h 788915"/>
              <a:gd name="connsiteX5" fmla="*/ 331634 w 1451944"/>
              <a:gd name="connsiteY5" fmla="*/ 630074 h 788915"/>
              <a:gd name="connsiteX6" fmla="*/ 486019 w 1451944"/>
              <a:gd name="connsiteY6" fmla="*/ 603309 h 788915"/>
              <a:gd name="connsiteX7" fmla="*/ 486019 w 1451944"/>
              <a:gd name="connsiteY7" fmla="*/ 491242 h 788915"/>
              <a:gd name="connsiteX8" fmla="*/ 549853 w 1451944"/>
              <a:gd name="connsiteY8" fmla="*/ 387381 h 788915"/>
              <a:gd name="connsiteX9" fmla="*/ 671271 w 1451944"/>
              <a:gd name="connsiteY9" fmla="*/ 431511 h 788915"/>
              <a:gd name="connsiteX10" fmla="*/ 977130 w 1451944"/>
              <a:gd name="connsiteY10" fmla="*/ 126892 h 788915"/>
              <a:gd name="connsiteX11" fmla="*/ 1245681 w 1451944"/>
              <a:gd name="connsiteY11" fmla="*/ 115872 h 788915"/>
              <a:gd name="connsiteX12" fmla="*/ 1387662 w 1451944"/>
              <a:gd name="connsiteY12" fmla="*/ 88296 h 788915"/>
              <a:gd name="connsiteX13" fmla="*/ 1430240 w 1451944"/>
              <a:gd name="connsiteY13" fmla="*/ 22050 h 788915"/>
            </a:gdLst>
            <a:ahLst/>
            <a:cxnLst/>
            <a:rect l="l" t="t" r="r" b="b"/>
            <a:pathLst>
              <a:path w="1451944" h="788915">
                <a:moveTo>
                  <a:pt x="1451944" y="0"/>
                </a:moveTo>
                <a:lnTo>
                  <a:pt x="1451944" y="788915"/>
                </a:lnTo>
                <a:lnTo>
                  <a:pt x="0" y="788915"/>
                </a:lnTo>
                <a:lnTo>
                  <a:pt x="52" y="788784"/>
                </a:lnTo>
                <a:cubicBezTo>
                  <a:pt x="19036" y="755798"/>
                  <a:pt x="45299" y="722080"/>
                  <a:pt x="81737" y="687849"/>
                </a:cubicBezTo>
                <a:cubicBezTo>
                  <a:pt x="203012" y="573921"/>
                  <a:pt x="331634" y="630074"/>
                  <a:pt x="331634" y="630074"/>
                </a:cubicBezTo>
                <a:cubicBezTo>
                  <a:pt x="331634" y="630074"/>
                  <a:pt x="425524" y="671676"/>
                  <a:pt x="486019" y="603309"/>
                </a:cubicBezTo>
                <a:cubicBezTo>
                  <a:pt x="545750" y="535850"/>
                  <a:pt x="486019" y="491242"/>
                  <a:pt x="486019" y="491242"/>
                </a:cubicBezTo>
                <a:cubicBezTo>
                  <a:pt x="486019" y="491242"/>
                  <a:pt x="480961" y="409422"/>
                  <a:pt x="549853" y="387381"/>
                </a:cubicBezTo>
                <a:cubicBezTo>
                  <a:pt x="618744" y="365339"/>
                  <a:pt x="671271" y="431511"/>
                  <a:pt x="671271" y="431511"/>
                </a:cubicBezTo>
                <a:cubicBezTo>
                  <a:pt x="664258" y="308805"/>
                  <a:pt x="777279" y="115872"/>
                  <a:pt x="977130" y="126892"/>
                </a:cubicBezTo>
                <a:cubicBezTo>
                  <a:pt x="1176981" y="137913"/>
                  <a:pt x="1245681" y="115872"/>
                  <a:pt x="1245681" y="115872"/>
                </a:cubicBezTo>
                <a:cubicBezTo>
                  <a:pt x="1245681" y="115872"/>
                  <a:pt x="1332511" y="190297"/>
                  <a:pt x="1387662" y="88296"/>
                </a:cubicBezTo>
                <a:cubicBezTo>
                  <a:pt x="1401450" y="62796"/>
                  <a:pt x="1415613" y="40743"/>
                  <a:pt x="1430240" y="2205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1677756" y="6604948"/>
            <a:ext cx="514244" cy="253052"/>
          </a:xfrm>
          <a:custGeom>
            <a:avLst/>
            <a:gdLst>
              <a:gd name="connsiteX0" fmla="*/ 321817 w 514244"/>
              <a:gd name="connsiteY0" fmla="*/ 368 h 253052"/>
              <a:gd name="connsiteX1" fmla="*/ 305310 w 514244"/>
              <a:gd name="connsiteY1" fmla="*/ 207137 h 253052"/>
              <a:gd name="connsiteX2" fmla="*/ 474020 w 514244"/>
              <a:gd name="connsiteY2" fmla="*/ 95682 h 253052"/>
              <a:gd name="connsiteX3" fmla="*/ 514244 w 514244"/>
              <a:gd name="connsiteY3" fmla="*/ 83820 h 253052"/>
              <a:gd name="connsiteX4" fmla="*/ 514244 w 514244"/>
              <a:gd name="connsiteY4" fmla="*/ 253052 h 253052"/>
              <a:gd name="connsiteX5" fmla="*/ 0 w 514244"/>
              <a:gd name="connsiteY5" fmla="*/ 253052 h 253052"/>
              <a:gd name="connsiteX6" fmla="*/ 6368 w 514244"/>
              <a:gd name="connsiteY6" fmla="*/ 251220 h 253052"/>
              <a:gd name="connsiteX7" fmla="*/ 126259 w 514244"/>
              <a:gd name="connsiteY7" fmla="*/ 123218 h 253052"/>
              <a:gd name="connsiteX8" fmla="*/ 149684 w 514244"/>
              <a:gd name="connsiteY8" fmla="*/ 207328 h 253052"/>
              <a:gd name="connsiteX9" fmla="*/ 321817 w 514244"/>
              <a:gd name="connsiteY9" fmla="*/ 368 h 253052"/>
            </a:gdLst>
            <a:ahLst/>
            <a:cxnLst/>
            <a:rect l="l" t="t" r="r" b="b"/>
            <a:pathLst>
              <a:path w="514244" h="253052">
                <a:moveTo>
                  <a:pt x="321817" y="368"/>
                </a:moveTo>
                <a:cubicBezTo>
                  <a:pt x="372817" y="-7885"/>
                  <a:pt x="346625" y="124411"/>
                  <a:pt x="305310" y="207137"/>
                </a:cubicBezTo>
                <a:cubicBezTo>
                  <a:pt x="359107" y="149243"/>
                  <a:pt x="419519" y="115387"/>
                  <a:pt x="474020" y="95682"/>
                </a:cubicBezTo>
                <a:lnTo>
                  <a:pt x="514244" y="83820"/>
                </a:lnTo>
                <a:lnTo>
                  <a:pt x="514244" y="253052"/>
                </a:lnTo>
                <a:lnTo>
                  <a:pt x="0" y="253052"/>
                </a:lnTo>
                <a:lnTo>
                  <a:pt x="6368" y="251220"/>
                </a:lnTo>
                <a:cubicBezTo>
                  <a:pt x="13238" y="226411"/>
                  <a:pt x="83513" y="125937"/>
                  <a:pt x="126259" y="123218"/>
                </a:cubicBezTo>
                <a:cubicBezTo>
                  <a:pt x="169006" y="120498"/>
                  <a:pt x="149684" y="207328"/>
                  <a:pt x="149684" y="207328"/>
                </a:cubicBezTo>
                <a:cubicBezTo>
                  <a:pt x="149684" y="207328"/>
                  <a:pt x="270816" y="8622"/>
                  <a:pt x="321817" y="36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5" name="图片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>
            <a:off x="4781763" y="607162"/>
            <a:ext cx="6441568" cy="625083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>
            <a:off x="7318808" y="2069356"/>
            <a:ext cx="1571814" cy="1327326"/>
          </a:xfrm>
          <a:custGeom>
            <a:avLst/>
            <a:gdLst>
              <a:gd name="connsiteX0" fmla="*/ 1571815 w 1571814"/>
              <a:gd name="connsiteY0" fmla="*/ 790289 h 1327326"/>
              <a:gd name="connsiteX1" fmla="*/ 640288 w 1571814"/>
              <a:gd name="connsiteY1" fmla="*/ 1063863 h 1327326"/>
              <a:gd name="connsiteX2" fmla="*/ 377952 w 1571814"/>
              <a:gd name="connsiteY2" fmla="*/ 678630 h 1327326"/>
              <a:gd name="connsiteX3" fmla="*/ 232534 w 1571814"/>
              <a:gd name="connsiteY3" fmla="*/ 559150 h 1327326"/>
              <a:gd name="connsiteX4" fmla="*/ 389235 w 1571814"/>
              <a:gd name="connsiteY4" fmla="*/ 237927 h 1327326"/>
              <a:gd name="connsiteX5" fmla="*/ 228354 w 1571814"/>
              <a:gd name="connsiteY5" fmla="*/ 0 h 1327326"/>
              <a:gd name="connsiteX6" fmla="*/ 1395 w 1571814"/>
              <a:gd name="connsiteY6" fmla="*/ 468258 h 1327326"/>
              <a:gd name="connsiteX7" fmla="*/ 197023 w 1571814"/>
              <a:gd name="connsiteY7" fmla="*/ 788581 h 1327326"/>
              <a:gd name="connsiteX8" fmla="*/ 306120 w 1571814"/>
              <a:gd name="connsiteY8" fmla="*/ 1219709 h 1327326"/>
              <a:gd name="connsiteX9" fmla="*/ 659347 w 1571814"/>
              <a:gd name="connsiteY9" fmla="*/ 1219709 h 1327326"/>
              <a:gd name="connsiteX10" fmla="*/ 951981 w 1571814"/>
              <a:gd name="connsiteY10" fmla="*/ 1325345 h 1327326"/>
              <a:gd name="connsiteX11" fmla="*/ 1199573 w 1571814"/>
              <a:gd name="connsiteY11" fmla="*/ 1223170 h 1327326"/>
              <a:gd name="connsiteX12" fmla="*/ 1255133 w 1571814"/>
              <a:gd name="connsiteY12" fmla="*/ 1308084 h 1327326"/>
              <a:gd name="connsiteX13" fmla="*/ 1571815 w 1571814"/>
              <a:gd name="connsiteY13" fmla="*/ 790289 h 1327326"/>
            </a:gdLst>
            <a:ahLst/>
            <a:cxnLst/>
            <a:rect l="l" t="t" r="r" b="b"/>
            <a:pathLst>
              <a:path w="1571814" h="1327326">
                <a:moveTo>
                  <a:pt x="1571815" y="790289"/>
                </a:moveTo>
                <a:cubicBezTo>
                  <a:pt x="1571815" y="790289"/>
                  <a:pt x="1177007" y="1334200"/>
                  <a:pt x="640288" y="1063863"/>
                </a:cubicBezTo>
                <a:cubicBezTo>
                  <a:pt x="484442" y="1039634"/>
                  <a:pt x="326033" y="862166"/>
                  <a:pt x="377952" y="678630"/>
                </a:cubicBezTo>
                <a:cubicBezTo>
                  <a:pt x="377952" y="678630"/>
                  <a:pt x="260224" y="692475"/>
                  <a:pt x="232534" y="559150"/>
                </a:cubicBezTo>
                <a:cubicBezTo>
                  <a:pt x="204844" y="425824"/>
                  <a:pt x="321673" y="262156"/>
                  <a:pt x="389235" y="237927"/>
                </a:cubicBezTo>
                <a:cubicBezTo>
                  <a:pt x="372783" y="173018"/>
                  <a:pt x="368782" y="67427"/>
                  <a:pt x="228354" y="0"/>
                </a:cubicBezTo>
                <a:cubicBezTo>
                  <a:pt x="78396" y="95117"/>
                  <a:pt x="-12495" y="198145"/>
                  <a:pt x="1395" y="468258"/>
                </a:cubicBezTo>
                <a:cubicBezTo>
                  <a:pt x="15285" y="738370"/>
                  <a:pt x="197023" y="788581"/>
                  <a:pt x="197023" y="788581"/>
                </a:cubicBezTo>
                <a:cubicBezTo>
                  <a:pt x="157196" y="991177"/>
                  <a:pt x="157196" y="1107151"/>
                  <a:pt x="306120" y="1219709"/>
                </a:cubicBezTo>
                <a:cubicBezTo>
                  <a:pt x="455044" y="1332267"/>
                  <a:pt x="659347" y="1219709"/>
                  <a:pt x="659347" y="1219709"/>
                </a:cubicBezTo>
                <a:cubicBezTo>
                  <a:pt x="659347" y="1219709"/>
                  <a:pt x="752846" y="1344404"/>
                  <a:pt x="951981" y="1325345"/>
                </a:cubicBezTo>
                <a:cubicBezTo>
                  <a:pt x="1151115" y="1306286"/>
                  <a:pt x="1199573" y="1223170"/>
                  <a:pt x="1199573" y="1223170"/>
                </a:cubicBezTo>
                <a:cubicBezTo>
                  <a:pt x="1199573" y="1223170"/>
                  <a:pt x="1170130" y="1327053"/>
                  <a:pt x="1255133" y="1308084"/>
                </a:cubicBezTo>
                <a:cubicBezTo>
                  <a:pt x="1340136" y="1289114"/>
                  <a:pt x="1507759" y="1140055"/>
                  <a:pt x="1571815" y="790289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48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7" name="图片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>
            <a:off x="7216410" y="1934503"/>
            <a:ext cx="642804" cy="979938"/>
          </a:xfrm>
          <a:custGeom>
            <a:avLst/>
            <a:gdLst/>
            <a:ahLst/>
            <a:cxnLst/>
            <a:rect l="l" t="t" r="r" b="b"/>
            <a:pathLst>
              <a:path w="647700" h="977900">
                <a:moveTo>
                  <a:pt x="0" y="0"/>
                </a:moveTo>
                <a:lnTo>
                  <a:pt x="642804" y="0"/>
                </a:lnTo>
                <a:lnTo>
                  <a:pt x="642804" y="979939"/>
                </a:lnTo>
                <a:lnTo>
                  <a:pt x="0" y="97993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8" name="标题 1"/>
          <p:cNvSpPr txBox="1"/>
          <p:nvPr/>
        </p:nvSpPr>
        <p:spPr>
          <a:xfrm>
            <a:off x="7396096" y="2092911"/>
            <a:ext cx="311946" cy="657341"/>
          </a:xfrm>
          <a:custGeom>
            <a:avLst/>
            <a:gdLst>
              <a:gd name="connsiteX0" fmla="*/ 213818 w 311946"/>
              <a:gd name="connsiteY0" fmla="*/ 15643 h 657341"/>
              <a:gd name="connsiteX1" fmla="*/ 208603 w 311946"/>
              <a:gd name="connsiteY1" fmla="*/ 11687 h 657341"/>
              <a:gd name="connsiteX2" fmla="*/ 194713 w 311946"/>
              <a:gd name="connsiteY2" fmla="*/ 1438 h 657341"/>
              <a:gd name="connsiteX3" fmla="*/ 192511 w 311946"/>
              <a:gd name="connsiteY3" fmla="*/ 0 h 657341"/>
              <a:gd name="connsiteX4" fmla="*/ 63455 w 311946"/>
              <a:gd name="connsiteY4" fmla="*/ 255953 h 657341"/>
              <a:gd name="connsiteX5" fmla="*/ 4614 w 311946"/>
              <a:gd name="connsiteY5" fmla="*/ 384109 h 657341"/>
              <a:gd name="connsiteX6" fmla="*/ 297921 w 311946"/>
              <a:gd name="connsiteY6" fmla="*/ 655255 h 657341"/>
              <a:gd name="connsiteX7" fmla="*/ 155246 w 311946"/>
              <a:gd name="connsiteY7" fmla="*/ 535595 h 657341"/>
              <a:gd name="connsiteX8" fmla="*/ 311946 w 311946"/>
              <a:gd name="connsiteY8" fmla="*/ 214373 h 657341"/>
              <a:gd name="connsiteX9" fmla="*/ 270321 w 311946"/>
              <a:gd name="connsiteY9" fmla="*/ 81811 h 657341"/>
              <a:gd name="connsiteX10" fmla="*/ 213818 w 311946"/>
              <a:gd name="connsiteY10" fmla="*/ 15643 h 657341"/>
            </a:gdLst>
            <a:ahLst/>
            <a:cxnLst/>
            <a:rect l="l" t="t" r="r" b="b"/>
            <a:pathLst>
              <a:path w="311946" h="657341">
                <a:moveTo>
                  <a:pt x="213818" y="15643"/>
                </a:moveTo>
                <a:cubicBezTo>
                  <a:pt x="212154" y="14295"/>
                  <a:pt x="210311" y="12991"/>
                  <a:pt x="208603" y="11687"/>
                </a:cubicBezTo>
                <a:cubicBezTo>
                  <a:pt x="204108" y="8136"/>
                  <a:pt x="199613" y="4720"/>
                  <a:pt x="194713" y="1438"/>
                </a:cubicBezTo>
                <a:cubicBezTo>
                  <a:pt x="194039" y="944"/>
                  <a:pt x="193230" y="494"/>
                  <a:pt x="192511" y="0"/>
                </a:cubicBezTo>
                <a:cubicBezTo>
                  <a:pt x="190937" y="1304"/>
                  <a:pt x="60039" y="107883"/>
                  <a:pt x="63455" y="255953"/>
                </a:cubicBezTo>
                <a:cubicBezTo>
                  <a:pt x="31585" y="230016"/>
                  <a:pt x="-14850" y="248985"/>
                  <a:pt x="4614" y="384109"/>
                </a:cubicBezTo>
                <a:cubicBezTo>
                  <a:pt x="21920" y="504444"/>
                  <a:pt x="108766" y="678360"/>
                  <a:pt x="297921" y="655255"/>
                </a:cubicBezTo>
                <a:cubicBezTo>
                  <a:pt x="280840" y="656379"/>
                  <a:pt x="180554" y="657458"/>
                  <a:pt x="155246" y="535595"/>
                </a:cubicBezTo>
                <a:cubicBezTo>
                  <a:pt x="127511" y="402269"/>
                  <a:pt x="244384" y="238602"/>
                  <a:pt x="311946" y="214373"/>
                </a:cubicBezTo>
                <a:cubicBezTo>
                  <a:pt x="302956" y="178412"/>
                  <a:pt x="297382" y="129550"/>
                  <a:pt x="270321" y="81811"/>
                </a:cubicBezTo>
                <a:cubicBezTo>
                  <a:pt x="255411" y="56685"/>
                  <a:pt x="236299" y="34304"/>
                  <a:pt x="213818" y="15643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50800" dir="108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8891472" y="5134795"/>
            <a:ext cx="937552" cy="1212063"/>
          </a:xfrm>
          <a:custGeom>
            <a:avLst/>
            <a:gdLst>
              <a:gd name="connsiteX0" fmla="*/ 465369 w 937552"/>
              <a:gd name="connsiteY0" fmla="*/ 1176094 h 1212063"/>
              <a:gd name="connsiteX1" fmla="*/ 280548 w 937552"/>
              <a:gd name="connsiteY1" fmla="*/ 813690 h 1212063"/>
              <a:gd name="connsiteX2" fmla="*/ 937553 w 937552"/>
              <a:gd name="connsiteY2" fmla="*/ 0 h 1212063"/>
              <a:gd name="connsiteX3" fmla="*/ 770192 w 937552"/>
              <a:gd name="connsiteY3" fmla="*/ 108061 h 1212063"/>
              <a:gd name="connsiteX4" fmla="*/ 522814 w 937552"/>
              <a:gd name="connsiteY4" fmla="*/ 54053 h 1212063"/>
              <a:gd name="connsiteX5" fmla="*/ 407878 w 937552"/>
              <a:gd name="connsiteY5" fmla="*/ 355438 h 1212063"/>
              <a:gd name="connsiteX6" fmla="*/ 364319 w 937552"/>
              <a:gd name="connsiteY6" fmla="*/ 214312 h 1212063"/>
              <a:gd name="connsiteX7" fmla="*/ 334828 w 937552"/>
              <a:gd name="connsiteY7" fmla="*/ 322373 h 1212063"/>
              <a:gd name="connsiteX8" fmla="*/ 106674 w 937552"/>
              <a:gd name="connsiteY8" fmla="*/ 400761 h 1212063"/>
              <a:gd name="connsiteX9" fmla="*/ 75011 w 937552"/>
              <a:gd name="connsiteY9" fmla="*/ 742268 h 1212063"/>
              <a:gd name="connsiteX10" fmla="*/ 115087 w 937552"/>
              <a:gd name="connsiteY10" fmla="*/ 1008009 h 1212063"/>
              <a:gd name="connsiteX11" fmla="*/ 106584 w 937552"/>
              <a:gd name="connsiteY11" fmla="*/ 1139501 h 1212063"/>
              <a:gd name="connsiteX12" fmla="*/ 465369 w 937552"/>
              <a:gd name="connsiteY12" fmla="*/ 1176094 h 1212063"/>
            </a:gdLst>
            <a:ahLst/>
            <a:cxnLst/>
            <a:rect l="l" t="t" r="r" b="b"/>
            <a:pathLst>
              <a:path w="937552" h="1212063">
                <a:moveTo>
                  <a:pt x="465369" y="1176094"/>
                </a:moveTo>
                <a:cubicBezTo>
                  <a:pt x="465369" y="1176094"/>
                  <a:pt x="64653" y="1193870"/>
                  <a:pt x="280548" y="813690"/>
                </a:cubicBezTo>
                <a:cubicBezTo>
                  <a:pt x="455644" y="505837"/>
                  <a:pt x="902678" y="376381"/>
                  <a:pt x="937553" y="0"/>
                </a:cubicBezTo>
                <a:cubicBezTo>
                  <a:pt x="937553" y="0"/>
                  <a:pt x="848716" y="125475"/>
                  <a:pt x="770192" y="108061"/>
                </a:cubicBezTo>
                <a:cubicBezTo>
                  <a:pt x="726633" y="1764"/>
                  <a:pt x="627347" y="-24380"/>
                  <a:pt x="522814" y="54053"/>
                </a:cubicBezTo>
                <a:cubicBezTo>
                  <a:pt x="418282" y="132486"/>
                  <a:pt x="407878" y="355438"/>
                  <a:pt x="407878" y="355438"/>
                </a:cubicBezTo>
                <a:cubicBezTo>
                  <a:pt x="407878" y="355438"/>
                  <a:pt x="414844" y="197124"/>
                  <a:pt x="364319" y="214312"/>
                </a:cubicBezTo>
                <a:cubicBezTo>
                  <a:pt x="313794" y="231501"/>
                  <a:pt x="334828" y="322373"/>
                  <a:pt x="334828" y="322373"/>
                </a:cubicBezTo>
                <a:cubicBezTo>
                  <a:pt x="334828" y="322373"/>
                  <a:pt x="234004" y="247468"/>
                  <a:pt x="106674" y="400761"/>
                </a:cubicBezTo>
                <a:cubicBezTo>
                  <a:pt x="-20656" y="554055"/>
                  <a:pt x="54204" y="710921"/>
                  <a:pt x="75011" y="742268"/>
                </a:cubicBezTo>
                <a:cubicBezTo>
                  <a:pt x="-5141" y="780580"/>
                  <a:pt x="-58063" y="920982"/>
                  <a:pt x="115087" y="1008009"/>
                </a:cubicBezTo>
                <a:cubicBezTo>
                  <a:pt x="68045" y="1028002"/>
                  <a:pt x="56285" y="1092459"/>
                  <a:pt x="106584" y="1139501"/>
                </a:cubicBezTo>
                <a:cubicBezTo>
                  <a:pt x="156882" y="1186543"/>
                  <a:pt x="303165" y="1254844"/>
                  <a:pt x="465369" y="1176094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139700" dist="76200" dir="16200000" algn="r" rotWithShape="0">
              <a:schemeClr val="accent4">
                <a:lumMod val="75000"/>
                <a:alpha val="2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9108387" y="5311755"/>
            <a:ext cx="659663" cy="816710"/>
          </a:xfrm>
          <a:custGeom>
            <a:avLst/>
            <a:gdLst>
              <a:gd name="connsiteX0" fmla="*/ 659664 w 659663"/>
              <a:gd name="connsiteY0" fmla="*/ 15595 h 816710"/>
              <a:gd name="connsiteX1" fmla="*/ 468827 w 659663"/>
              <a:gd name="connsiteY1" fmla="*/ 102170 h 816710"/>
              <a:gd name="connsiteX2" fmla="*/ 457519 w 659663"/>
              <a:gd name="connsiteY2" fmla="*/ 2659 h 816710"/>
              <a:gd name="connsiteX3" fmla="*/ 373884 w 659663"/>
              <a:gd name="connsiteY3" fmla="*/ 84620 h 816710"/>
              <a:gd name="connsiteX4" fmla="*/ 330505 w 659663"/>
              <a:gd name="connsiteY4" fmla="*/ 2885 h 816710"/>
              <a:gd name="connsiteX5" fmla="*/ 252072 w 659663"/>
              <a:gd name="connsiteY5" fmla="*/ 242889 h 816710"/>
              <a:gd name="connsiteX6" fmla="*/ 118410 w 659663"/>
              <a:gd name="connsiteY6" fmla="*/ 429067 h 816710"/>
              <a:gd name="connsiteX7" fmla="*/ 53048 w 659663"/>
              <a:gd name="connsiteY7" fmla="*/ 356695 h 816710"/>
              <a:gd name="connsiteX8" fmla="*/ 307 w 659663"/>
              <a:gd name="connsiteY8" fmla="*/ 816710 h 816710"/>
              <a:gd name="connsiteX9" fmla="*/ 307 w 659663"/>
              <a:gd name="connsiteY9" fmla="*/ 816710 h 816710"/>
              <a:gd name="connsiteX10" fmla="*/ 63633 w 659663"/>
              <a:gd name="connsiteY10" fmla="*/ 636775 h 816710"/>
              <a:gd name="connsiteX11" fmla="*/ 659664 w 659663"/>
              <a:gd name="connsiteY11" fmla="*/ 15595 h 816710"/>
            </a:gdLst>
            <a:ahLst/>
            <a:cxnLst/>
            <a:rect l="l" t="t" r="r" b="b"/>
            <a:pathLst>
              <a:path w="659663" h="816710">
                <a:moveTo>
                  <a:pt x="659664" y="15595"/>
                </a:moveTo>
                <a:cubicBezTo>
                  <a:pt x="553864" y="-13987"/>
                  <a:pt x="468827" y="102170"/>
                  <a:pt x="468827" y="102170"/>
                </a:cubicBezTo>
                <a:cubicBezTo>
                  <a:pt x="468827" y="102170"/>
                  <a:pt x="517633" y="22923"/>
                  <a:pt x="457519" y="2659"/>
                </a:cubicBezTo>
                <a:cubicBezTo>
                  <a:pt x="397405" y="-17606"/>
                  <a:pt x="373884" y="84620"/>
                  <a:pt x="373884" y="84620"/>
                </a:cubicBezTo>
                <a:cubicBezTo>
                  <a:pt x="373884" y="84620"/>
                  <a:pt x="373024" y="-598"/>
                  <a:pt x="330505" y="2885"/>
                </a:cubicBezTo>
                <a:cubicBezTo>
                  <a:pt x="287987" y="6368"/>
                  <a:pt x="275186" y="118771"/>
                  <a:pt x="252072" y="242889"/>
                </a:cubicBezTo>
                <a:cubicBezTo>
                  <a:pt x="228958" y="367008"/>
                  <a:pt x="164140" y="431057"/>
                  <a:pt x="118410" y="429067"/>
                </a:cubicBezTo>
                <a:cubicBezTo>
                  <a:pt x="118410" y="429067"/>
                  <a:pt x="102714" y="346110"/>
                  <a:pt x="53048" y="356695"/>
                </a:cubicBezTo>
                <a:cubicBezTo>
                  <a:pt x="-22716" y="372481"/>
                  <a:pt x="7137" y="719867"/>
                  <a:pt x="307" y="816710"/>
                </a:cubicBezTo>
                <a:lnTo>
                  <a:pt x="307" y="816710"/>
                </a:lnTo>
                <a:cubicBezTo>
                  <a:pt x="3066" y="769759"/>
                  <a:pt x="21521" y="710911"/>
                  <a:pt x="63633" y="636775"/>
                </a:cubicBezTo>
                <a:cubicBezTo>
                  <a:pt x="205121" y="388041"/>
                  <a:pt x="523966" y="255690"/>
                  <a:pt x="659664" y="15595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000" scaled="0"/>
          </a:gradFill>
          <a:ln w="4514" cap="flat">
            <a:noFill/>
            <a:miter/>
          </a:ln>
          <a:effectLst>
            <a:outerShdw blurRad="508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6182320" y="4776586"/>
            <a:ext cx="2104539" cy="948683"/>
          </a:xfrm>
          <a:custGeom>
            <a:avLst/>
            <a:gdLst>
              <a:gd name="connsiteX0" fmla="*/ 0 w 2104539"/>
              <a:gd name="connsiteY0" fmla="*/ 254196 h 948683"/>
              <a:gd name="connsiteX1" fmla="*/ 411210 w 2104539"/>
              <a:gd name="connsiteY1" fmla="*/ 128766 h 948683"/>
              <a:gd name="connsiteX2" fmla="*/ 902527 w 2104539"/>
              <a:gd name="connsiteY2" fmla="*/ 661923 h 948683"/>
              <a:gd name="connsiteX3" fmla="*/ 1041934 w 2104539"/>
              <a:gd name="connsiteY3" fmla="*/ 842853 h 948683"/>
              <a:gd name="connsiteX4" fmla="*/ 1369464 w 2104539"/>
              <a:gd name="connsiteY4" fmla="*/ 858911 h 948683"/>
              <a:gd name="connsiteX5" fmla="*/ 1756248 w 2104539"/>
              <a:gd name="connsiteY5" fmla="*/ 895097 h 948683"/>
              <a:gd name="connsiteX6" fmla="*/ 2104539 w 2104539"/>
              <a:gd name="connsiteY6" fmla="*/ 724389 h 948683"/>
              <a:gd name="connsiteX7" fmla="*/ 1379731 w 2104539"/>
              <a:gd name="connsiteY7" fmla="*/ 640754 h 948683"/>
              <a:gd name="connsiteX8" fmla="*/ 864079 w 2104539"/>
              <a:gd name="connsiteY8" fmla="*/ 187749 h 948683"/>
              <a:gd name="connsiteX9" fmla="*/ 189977 w 2104539"/>
              <a:gd name="connsiteY9" fmla="*/ 48613 h 948683"/>
              <a:gd name="connsiteX10" fmla="*/ 0 w 2104539"/>
              <a:gd name="connsiteY10" fmla="*/ 254196 h 948683"/>
            </a:gdLst>
            <a:ahLst/>
            <a:cxnLst/>
            <a:rect l="l" t="t" r="r" b="b"/>
            <a:pathLst>
              <a:path w="2104539" h="948683">
                <a:moveTo>
                  <a:pt x="0" y="254196"/>
                </a:moveTo>
                <a:cubicBezTo>
                  <a:pt x="0" y="254196"/>
                  <a:pt x="153339" y="45131"/>
                  <a:pt x="411210" y="128766"/>
                </a:cubicBezTo>
                <a:cubicBezTo>
                  <a:pt x="669081" y="212401"/>
                  <a:pt x="707393" y="871033"/>
                  <a:pt x="902527" y="661923"/>
                </a:cubicBezTo>
                <a:cubicBezTo>
                  <a:pt x="933873" y="836159"/>
                  <a:pt x="996611" y="881437"/>
                  <a:pt x="1041934" y="842853"/>
                </a:cubicBezTo>
                <a:cubicBezTo>
                  <a:pt x="1237068" y="1020572"/>
                  <a:pt x="1369464" y="937842"/>
                  <a:pt x="1369464" y="858911"/>
                </a:cubicBezTo>
                <a:cubicBezTo>
                  <a:pt x="1550666" y="985562"/>
                  <a:pt x="1756248" y="895097"/>
                  <a:pt x="1756248" y="895097"/>
                </a:cubicBezTo>
                <a:cubicBezTo>
                  <a:pt x="1756248" y="895097"/>
                  <a:pt x="2007153" y="909074"/>
                  <a:pt x="2104539" y="724389"/>
                </a:cubicBezTo>
                <a:cubicBezTo>
                  <a:pt x="2104539" y="724389"/>
                  <a:pt x="1721238" y="950869"/>
                  <a:pt x="1379731" y="640754"/>
                </a:cubicBezTo>
                <a:cubicBezTo>
                  <a:pt x="1125388" y="609362"/>
                  <a:pt x="1012126" y="355381"/>
                  <a:pt x="864079" y="187749"/>
                </a:cubicBezTo>
                <a:cubicBezTo>
                  <a:pt x="679485" y="-21090"/>
                  <a:pt x="369370" y="-36741"/>
                  <a:pt x="189977" y="48613"/>
                </a:cubicBezTo>
                <a:cubicBezTo>
                  <a:pt x="32115" y="123700"/>
                  <a:pt x="0" y="254196"/>
                  <a:pt x="0" y="25419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79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6635641" y="4925118"/>
            <a:ext cx="1302926" cy="800151"/>
          </a:xfrm>
          <a:custGeom>
            <a:avLst/>
            <a:gdLst>
              <a:gd name="connsiteX0" fmla="*/ 839473 w 1302926"/>
              <a:gd name="connsiteY0" fmla="*/ 565679 h 800151"/>
              <a:gd name="connsiteX1" fmla="*/ 632126 w 1302926"/>
              <a:gd name="connsiteY1" fmla="*/ 469831 h 800151"/>
              <a:gd name="connsiteX2" fmla="*/ 365570 w 1302926"/>
              <a:gd name="connsiteY2" fmla="*/ 274291 h 800151"/>
              <a:gd name="connsiteX3" fmla="*/ 0 w 1302926"/>
              <a:gd name="connsiteY3" fmla="*/ 0 h 800151"/>
              <a:gd name="connsiteX4" fmla="*/ 0 w 1302926"/>
              <a:gd name="connsiteY4" fmla="*/ 0 h 800151"/>
              <a:gd name="connsiteX5" fmla="*/ 449205 w 1302926"/>
              <a:gd name="connsiteY5" fmla="*/ 513390 h 800151"/>
              <a:gd name="connsiteX6" fmla="*/ 588612 w 1302926"/>
              <a:gd name="connsiteY6" fmla="*/ 694321 h 800151"/>
              <a:gd name="connsiteX7" fmla="*/ 916142 w 1302926"/>
              <a:gd name="connsiteY7" fmla="*/ 710379 h 800151"/>
              <a:gd name="connsiteX8" fmla="*/ 1302926 w 1302926"/>
              <a:gd name="connsiteY8" fmla="*/ 746565 h 800151"/>
              <a:gd name="connsiteX9" fmla="*/ 839473 w 1302926"/>
              <a:gd name="connsiteY9" fmla="*/ 565679 h 800151"/>
            </a:gdLst>
            <a:ahLst/>
            <a:cxnLst/>
            <a:rect l="l" t="t" r="r" b="b"/>
            <a:pathLst>
              <a:path w="1302926" h="800151">
                <a:moveTo>
                  <a:pt x="839473" y="565679"/>
                </a:moveTo>
                <a:cubicBezTo>
                  <a:pt x="755838" y="617923"/>
                  <a:pt x="656552" y="544782"/>
                  <a:pt x="632126" y="469831"/>
                </a:cubicBezTo>
                <a:cubicBezTo>
                  <a:pt x="550119" y="540168"/>
                  <a:pt x="428308" y="363580"/>
                  <a:pt x="365570" y="274291"/>
                </a:cubicBezTo>
                <a:cubicBezTo>
                  <a:pt x="302833" y="185001"/>
                  <a:pt x="175593" y="67351"/>
                  <a:pt x="0" y="0"/>
                </a:cubicBezTo>
                <a:lnTo>
                  <a:pt x="0" y="0"/>
                </a:lnTo>
                <a:cubicBezTo>
                  <a:pt x="220645" y="136422"/>
                  <a:pt x="265244" y="710514"/>
                  <a:pt x="449205" y="513390"/>
                </a:cubicBezTo>
                <a:cubicBezTo>
                  <a:pt x="480552" y="687626"/>
                  <a:pt x="543289" y="732904"/>
                  <a:pt x="588612" y="694321"/>
                </a:cubicBezTo>
                <a:cubicBezTo>
                  <a:pt x="783746" y="872040"/>
                  <a:pt x="916142" y="789310"/>
                  <a:pt x="916142" y="710379"/>
                </a:cubicBezTo>
                <a:cubicBezTo>
                  <a:pt x="1097344" y="837030"/>
                  <a:pt x="1302926" y="746565"/>
                  <a:pt x="1302926" y="746565"/>
                </a:cubicBezTo>
                <a:cubicBezTo>
                  <a:pt x="1049443" y="813419"/>
                  <a:pt x="839473" y="565679"/>
                  <a:pt x="839473" y="565679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5537152" y="3022624"/>
            <a:ext cx="6654848" cy="2344680"/>
          </a:xfrm>
          <a:custGeom>
            <a:avLst/>
            <a:gdLst>
              <a:gd name="connsiteX0" fmla="*/ 6650242 w 6654848"/>
              <a:gd name="connsiteY0" fmla="*/ 0 h 2344680"/>
              <a:gd name="connsiteX1" fmla="*/ 6654848 w 6654848"/>
              <a:gd name="connsiteY1" fmla="*/ 308 h 2344680"/>
              <a:gd name="connsiteX2" fmla="*/ 6654848 w 6654848"/>
              <a:gd name="connsiteY2" fmla="*/ 1887458 h 2344680"/>
              <a:gd name="connsiteX3" fmla="*/ 6629808 w 6654848"/>
              <a:gd name="connsiteY3" fmla="*/ 1884976 h 2344680"/>
              <a:gd name="connsiteX4" fmla="*/ 6239548 w 6654848"/>
              <a:gd name="connsiteY4" fmla="*/ 1634520 h 2344680"/>
              <a:gd name="connsiteX5" fmla="*/ 5749449 w 6654848"/>
              <a:gd name="connsiteY5" fmla="*/ 1795910 h 2344680"/>
              <a:gd name="connsiteX6" fmla="*/ 5185835 w 6654848"/>
              <a:gd name="connsiteY6" fmla="*/ 1798752 h 2344680"/>
              <a:gd name="connsiteX7" fmla="*/ 4896971 w 6654848"/>
              <a:gd name="connsiteY7" fmla="*/ 2042282 h 2344680"/>
              <a:gd name="connsiteX8" fmla="*/ 4483572 w 6654848"/>
              <a:gd name="connsiteY8" fmla="*/ 1985627 h 2344680"/>
              <a:gd name="connsiteX9" fmla="*/ 4370310 w 6654848"/>
              <a:gd name="connsiteY9" fmla="*/ 1592028 h 2344680"/>
              <a:gd name="connsiteX10" fmla="*/ 3550963 w 6654848"/>
              <a:gd name="connsiteY10" fmla="*/ 1993223 h 2344680"/>
              <a:gd name="connsiteX11" fmla="*/ 3205492 w 6654848"/>
              <a:gd name="connsiteY11" fmla="*/ 2076295 h 2344680"/>
              <a:gd name="connsiteX12" fmla="*/ 2956326 w 6654848"/>
              <a:gd name="connsiteY12" fmla="*/ 2285813 h 2344680"/>
              <a:gd name="connsiteX13" fmla="*/ 2356004 w 6654848"/>
              <a:gd name="connsiteY13" fmla="*/ 2249937 h 2344680"/>
              <a:gd name="connsiteX14" fmla="*/ 1938782 w 6654848"/>
              <a:gd name="connsiteY14" fmla="*/ 2057769 h 2344680"/>
              <a:gd name="connsiteX15" fmla="*/ 864633 w 6654848"/>
              <a:gd name="connsiteY15" fmla="*/ 1495087 h 2344680"/>
              <a:gd name="connsiteX16" fmla="*/ 94393 w 6654848"/>
              <a:gd name="connsiteY16" fmla="*/ 2142557 h 2344680"/>
              <a:gd name="connsiteX17" fmla="*/ 0 w 6654848"/>
              <a:gd name="connsiteY17" fmla="*/ 2155789 h 2344680"/>
              <a:gd name="connsiteX18" fmla="*/ 235983 w 6654848"/>
              <a:gd name="connsiteY18" fmla="*/ 1478718 h 2344680"/>
              <a:gd name="connsiteX19" fmla="*/ 536168 w 6654848"/>
              <a:gd name="connsiteY19" fmla="*/ 1419219 h 2344680"/>
              <a:gd name="connsiteX20" fmla="*/ 1402663 w 6654848"/>
              <a:gd name="connsiteY20" fmla="*/ 1320121 h 2344680"/>
              <a:gd name="connsiteX21" fmla="*/ 1413985 w 6654848"/>
              <a:gd name="connsiteY21" fmla="*/ 1405105 h 2344680"/>
              <a:gd name="connsiteX22" fmla="*/ 2110562 w 6654848"/>
              <a:gd name="connsiteY22" fmla="*/ 1566494 h 2344680"/>
              <a:gd name="connsiteX23" fmla="*/ 2756219 w 6654848"/>
              <a:gd name="connsiteY23" fmla="*/ 1317279 h 2344680"/>
              <a:gd name="connsiteX24" fmla="*/ 2770382 w 6654848"/>
              <a:gd name="connsiteY24" fmla="*/ 1356928 h 2344680"/>
              <a:gd name="connsiteX25" fmla="*/ 3130017 w 6654848"/>
              <a:gd name="connsiteY25" fmla="*/ 1790322 h 2344680"/>
              <a:gd name="connsiteX26" fmla="*/ 4007882 w 6654848"/>
              <a:gd name="connsiteY26" fmla="*/ 980483 h 2344680"/>
              <a:gd name="connsiteX27" fmla="*/ 4596883 w 6654848"/>
              <a:gd name="connsiteY27" fmla="*/ 1065417 h 2344680"/>
              <a:gd name="connsiteX28" fmla="*/ 5041452 w 6654848"/>
              <a:gd name="connsiteY28" fmla="*/ 1000283 h 2344680"/>
              <a:gd name="connsiteX29" fmla="*/ 5341638 w 6654848"/>
              <a:gd name="connsiteY29" fmla="*/ 513223 h 2344680"/>
              <a:gd name="connsiteX30" fmla="*/ 5950439 w 6654848"/>
              <a:gd name="connsiteY30" fmla="*/ 397118 h 2344680"/>
              <a:gd name="connsiteX31" fmla="*/ 6145841 w 6654848"/>
              <a:gd name="connsiteY31" fmla="*/ 264056 h 2344680"/>
              <a:gd name="connsiteX32" fmla="*/ 6145841 w 6654848"/>
              <a:gd name="connsiteY32" fmla="*/ 425446 h 2344680"/>
              <a:gd name="connsiteX33" fmla="*/ 6366974 w 6654848"/>
              <a:gd name="connsiteY33" fmla="*/ 235630 h 2344680"/>
              <a:gd name="connsiteX34" fmla="*/ 6650242 w 6654848"/>
              <a:gd name="connsiteY34" fmla="*/ 0 h 2344680"/>
            </a:gdLst>
            <a:ahLst/>
            <a:cxnLst/>
            <a:rect l="l" t="t" r="r" b="b"/>
            <a:pathLst>
              <a:path w="6654848" h="2344680">
                <a:moveTo>
                  <a:pt x="6650242" y="0"/>
                </a:moveTo>
                <a:lnTo>
                  <a:pt x="6654848" y="308"/>
                </a:lnTo>
                <a:lnTo>
                  <a:pt x="6654848" y="1887458"/>
                </a:lnTo>
                <a:lnTo>
                  <a:pt x="6629808" y="1884976"/>
                </a:lnTo>
                <a:cubicBezTo>
                  <a:pt x="6465634" y="1848494"/>
                  <a:pt x="6382020" y="1708881"/>
                  <a:pt x="6239548" y="1634520"/>
                </a:cubicBezTo>
                <a:cubicBezTo>
                  <a:pt x="6049585" y="1535373"/>
                  <a:pt x="5911182" y="1609035"/>
                  <a:pt x="5749449" y="1795910"/>
                </a:cubicBezTo>
                <a:cubicBezTo>
                  <a:pt x="5587716" y="1982784"/>
                  <a:pt x="5287776" y="1965827"/>
                  <a:pt x="5185835" y="1798752"/>
                </a:cubicBezTo>
                <a:cubicBezTo>
                  <a:pt x="5137708" y="2025276"/>
                  <a:pt x="4993275" y="2079089"/>
                  <a:pt x="4896971" y="2042282"/>
                </a:cubicBezTo>
                <a:cubicBezTo>
                  <a:pt x="4585513" y="2200829"/>
                  <a:pt x="4483572" y="1985627"/>
                  <a:pt x="4483572" y="1985627"/>
                </a:cubicBezTo>
                <a:cubicBezTo>
                  <a:pt x="4483572" y="1985627"/>
                  <a:pt x="4664811" y="1671130"/>
                  <a:pt x="4370310" y="1592028"/>
                </a:cubicBezTo>
                <a:cubicBezTo>
                  <a:pt x="4075810" y="1512926"/>
                  <a:pt x="3705736" y="1768611"/>
                  <a:pt x="3550963" y="1993223"/>
                </a:cubicBezTo>
                <a:cubicBezTo>
                  <a:pt x="3396190" y="2217836"/>
                  <a:pt x="3205492" y="2076295"/>
                  <a:pt x="3205492" y="2076295"/>
                </a:cubicBezTo>
                <a:cubicBezTo>
                  <a:pt x="3205492" y="2076295"/>
                  <a:pt x="3182899" y="2185734"/>
                  <a:pt x="2956326" y="2285813"/>
                </a:cubicBezTo>
                <a:cubicBezTo>
                  <a:pt x="2729753" y="2385891"/>
                  <a:pt x="2507003" y="2347957"/>
                  <a:pt x="2356004" y="2249937"/>
                </a:cubicBezTo>
                <a:cubicBezTo>
                  <a:pt x="2221962" y="2302819"/>
                  <a:pt x="2029402" y="2183823"/>
                  <a:pt x="1938782" y="2057769"/>
                </a:cubicBezTo>
                <a:cubicBezTo>
                  <a:pt x="1848163" y="1931716"/>
                  <a:pt x="1570669" y="1487588"/>
                  <a:pt x="864633" y="1495087"/>
                </a:cubicBezTo>
                <a:cubicBezTo>
                  <a:pt x="158596" y="1502585"/>
                  <a:pt x="94393" y="2142557"/>
                  <a:pt x="94393" y="2142557"/>
                </a:cubicBezTo>
                <a:lnTo>
                  <a:pt x="0" y="2155789"/>
                </a:lnTo>
                <a:cubicBezTo>
                  <a:pt x="0" y="2155789"/>
                  <a:pt x="15095" y="1750722"/>
                  <a:pt x="235983" y="1478718"/>
                </a:cubicBezTo>
                <a:cubicBezTo>
                  <a:pt x="418545" y="1253860"/>
                  <a:pt x="527641" y="1356928"/>
                  <a:pt x="536168" y="1419219"/>
                </a:cubicBezTo>
                <a:cubicBezTo>
                  <a:pt x="890118" y="1232345"/>
                  <a:pt x="1289401" y="1283315"/>
                  <a:pt x="1402663" y="1320121"/>
                </a:cubicBezTo>
                <a:cubicBezTo>
                  <a:pt x="1515925" y="1356928"/>
                  <a:pt x="1413985" y="1405105"/>
                  <a:pt x="1413985" y="1405105"/>
                </a:cubicBezTo>
                <a:cubicBezTo>
                  <a:pt x="1646193" y="1543852"/>
                  <a:pt x="1954858" y="1574973"/>
                  <a:pt x="2110562" y="1566494"/>
                </a:cubicBezTo>
                <a:cubicBezTo>
                  <a:pt x="2328607" y="1736412"/>
                  <a:pt x="2580665" y="1416426"/>
                  <a:pt x="2756219" y="1317279"/>
                </a:cubicBezTo>
                <a:cubicBezTo>
                  <a:pt x="2769187" y="1325914"/>
                  <a:pt x="2774945" y="1342034"/>
                  <a:pt x="2770382" y="1356928"/>
                </a:cubicBezTo>
                <a:cubicBezTo>
                  <a:pt x="2642957" y="1592175"/>
                  <a:pt x="2739261" y="1827129"/>
                  <a:pt x="3130017" y="1790322"/>
                </a:cubicBezTo>
                <a:cubicBezTo>
                  <a:pt x="3520773" y="1753516"/>
                  <a:pt x="3682261" y="1263662"/>
                  <a:pt x="4007882" y="980483"/>
                </a:cubicBezTo>
                <a:cubicBezTo>
                  <a:pt x="4333504" y="697304"/>
                  <a:pt x="4588404" y="926670"/>
                  <a:pt x="4596883" y="1065417"/>
                </a:cubicBezTo>
                <a:cubicBezTo>
                  <a:pt x="4795079" y="818946"/>
                  <a:pt x="4984846" y="830415"/>
                  <a:pt x="5041452" y="1000283"/>
                </a:cubicBezTo>
                <a:cubicBezTo>
                  <a:pt x="5041452" y="1000283"/>
                  <a:pt x="5112271" y="802038"/>
                  <a:pt x="5341638" y="513223"/>
                </a:cubicBezTo>
                <a:cubicBezTo>
                  <a:pt x="5571004" y="224407"/>
                  <a:pt x="5905153" y="312184"/>
                  <a:pt x="5950439" y="397118"/>
                </a:cubicBezTo>
                <a:cubicBezTo>
                  <a:pt x="5950439" y="397118"/>
                  <a:pt x="6097714" y="258420"/>
                  <a:pt x="6145841" y="264056"/>
                </a:cubicBezTo>
                <a:cubicBezTo>
                  <a:pt x="6193968" y="269692"/>
                  <a:pt x="6202448" y="354676"/>
                  <a:pt x="6145841" y="425446"/>
                </a:cubicBezTo>
                <a:cubicBezTo>
                  <a:pt x="6145841" y="425446"/>
                  <a:pt x="6298997" y="365801"/>
                  <a:pt x="6366974" y="235630"/>
                </a:cubicBezTo>
                <a:cubicBezTo>
                  <a:pt x="6417956" y="138003"/>
                  <a:pt x="6499208" y="10078"/>
                  <a:pt x="6650242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</a:gradFill>
          <a:ln w="490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8939370" y="3927653"/>
            <a:ext cx="3252630" cy="1207143"/>
          </a:xfrm>
          <a:custGeom>
            <a:avLst/>
            <a:gdLst>
              <a:gd name="connsiteX0" fmla="*/ 3252630 w 3252630"/>
              <a:gd name="connsiteY0" fmla="*/ 0 h 1207143"/>
              <a:gd name="connsiteX1" fmla="*/ 3252630 w 3252630"/>
              <a:gd name="connsiteY1" fmla="*/ 982578 h 1207143"/>
              <a:gd name="connsiteX2" fmla="*/ 3227590 w 3252630"/>
              <a:gd name="connsiteY2" fmla="*/ 980096 h 1207143"/>
              <a:gd name="connsiteX3" fmla="*/ 2837330 w 3252630"/>
              <a:gd name="connsiteY3" fmla="*/ 729639 h 1207143"/>
              <a:gd name="connsiteX4" fmla="*/ 2347231 w 3252630"/>
              <a:gd name="connsiteY4" fmla="*/ 891029 h 1207143"/>
              <a:gd name="connsiteX5" fmla="*/ 1783617 w 3252630"/>
              <a:gd name="connsiteY5" fmla="*/ 893871 h 1207143"/>
              <a:gd name="connsiteX6" fmla="*/ 1494753 w 3252630"/>
              <a:gd name="connsiteY6" fmla="*/ 1137402 h 1207143"/>
              <a:gd name="connsiteX7" fmla="*/ 1081354 w 3252630"/>
              <a:gd name="connsiteY7" fmla="*/ 1080746 h 1207143"/>
              <a:gd name="connsiteX8" fmla="*/ 968092 w 3252630"/>
              <a:gd name="connsiteY8" fmla="*/ 687148 h 1207143"/>
              <a:gd name="connsiteX9" fmla="*/ 148500 w 3252630"/>
              <a:gd name="connsiteY9" fmla="*/ 1088441 h 1207143"/>
              <a:gd name="connsiteX10" fmla="*/ 0 w 3252630"/>
              <a:gd name="connsiteY10" fmla="*/ 1207143 h 1207143"/>
              <a:gd name="connsiteX11" fmla="*/ 191923 w 3252630"/>
              <a:gd name="connsiteY11" fmla="*/ 868484 h 1207143"/>
              <a:gd name="connsiteX12" fmla="*/ 833952 w 3252630"/>
              <a:gd name="connsiteY12" fmla="*/ 259732 h 1207143"/>
              <a:gd name="connsiteX13" fmla="*/ 833952 w 3252630"/>
              <a:gd name="connsiteY13" fmla="*/ 375739 h 1207143"/>
              <a:gd name="connsiteX14" fmla="*/ 1277541 w 3252630"/>
              <a:gd name="connsiteY14" fmla="*/ 344617 h 1207143"/>
              <a:gd name="connsiteX15" fmla="*/ 1463484 w 3252630"/>
              <a:gd name="connsiteY15" fmla="*/ 562662 h 1207143"/>
              <a:gd name="connsiteX16" fmla="*/ 1587921 w 3252630"/>
              <a:gd name="connsiteY16" fmla="*/ 568299 h 1207143"/>
              <a:gd name="connsiteX17" fmla="*/ 1983087 w 3252630"/>
              <a:gd name="connsiteY17" fmla="*/ 170436 h 1207143"/>
              <a:gd name="connsiteX18" fmla="*/ 2097770 w 3252630"/>
              <a:gd name="connsiteY18" fmla="*/ 439452 h 1207143"/>
              <a:gd name="connsiteX19" fmla="*/ 2422020 w 3252630"/>
              <a:gd name="connsiteY19" fmla="*/ 118045 h 1207143"/>
              <a:gd name="connsiteX20" fmla="*/ 2508375 w 3252630"/>
              <a:gd name="connsiteY20" fmla="*/ 231356 h 1207143"/>
              <a:gd name="connsiteX21" fmla="*/ 3185643 w 3252630"/>
              <a:gd name="connsiteY21" fmla="*/ 86776 h 1207143"/>
              <a:gd name="connsiteX22" fmla="*/ 3224837 w 3252630"/>
              <a:gd name="connsiteY22" fmla="*/ 26109 h 1207143"/>
            </a:gdLst>
            <a:ahLst/>
            <a:cxnLst/>
            <a:rect l="l" t="t" r="r" b="b"/>
            <a:pathLst>
              <a:path w="3252630" h="1207143">
                <a:moveTo>
                  <a:pt x="3252630" y="0"/>
                </a:moveTo>
                <a:lnTo>
                  <a:pt x="3252630" y="982578"/>
                </a:lnTo>
                <a:lnTo>
                  <a:pt x="3227590" y="980096"/>
                </a:lnTo>
                <a:cubicBezTo>
                  <a:pt x="3063416" y="943614"/>
                  <a:pt x="2979801" y="803999"/>
                  <a:pt x="2837330" y="729639"/>
                </a:cubicBezTo>
                <a:cubicBezTo>
                  <a:pt x="2647367" y="630492"/>
                  <a:pt x="2508964" y="704154"/>
                  <a:pt x="2347231" y="891029"/>
                </a:cubicBezTo>
                <a:cubicBezTo>
                  <a:pt x="2185498" y="1077904"/>
                  <a:pt x="1885558" y="1060946"/>
                  <a:pt x="1783617" y="893871"/>
                </a:cubicBezTo>
                <a:cubicBezTo>
                  <a:pt x="1735490" y="1120395"/>
                  <a:pt x="1591057" y="1174208"/>
                  <a:pt x="1494753" y="1137402"/>
                </a:cubicBezTo>
                <a:cubicBezTo>
                  <a:pt x="1183295" y="1295949"/>
                  <a:pt x="1081354" y="1080746"/>
                  <a:pt x="1081354" y="1080746"/>
                </a:cubicBezTo>
                <a:cubicBezTo>
                  <a:pt x="1081354" y="1080746"/>
                  <a:pt x="1262593" y="766446"/>
                  <a:pt x="968092" y="687148"/>
                </a:cubicBezTo>
                <a:cubicBezTo>
                  <a:pt x="673592" y="607801"/>
                  <a:pt x="303567" y="863583"/>
                  <a:pt x="148500" y="1088441"/>
                </a:cubicBezTo>
                <a:cubicBezTo>
                  <a:pt x="100176" y="1158525"/>
                  <a:pt x="48422" y="1192930"/>
                  <a:pt x="0" y="1207143"/>
                </a:cubicBezTo>
                <a:cubicBezTo>
                  <a:pt x="101303" y="1097850"/>
                  <a:pt x="89247" y="1015514"/>
                  <a:pt x="191923" y="868484"/>
                </a:cubicBezTo>
                <a:cubicBezTo>
                  <a:pt x="461036" y="483365"/>
                  <a:pt x="695745" y="248019"/>
                  <a:pt x="833952" y="259732"/>
                </a:cubicBezTo>
                <a:cubicBezTo>
                  <a:pt x="922611" y="267231"/>
                  <a:pt x="833952" y="375739"/>
                  <a:pt x="833952" y="375739"/>
                </a:cubicBezTo>
                <a:cubicBezTo>
                  <a:pt x="833952" y="375739"/>
                  <a:pt x="1050037" y="268897"/>
                  <a:pt x="1277541" y="344617"/>
                </a:cubicBezTo>
                <a:cubicBezTo>
                  <a:pt x="1464710" y="406909"/>
                  <a:pt x="1463484" y="562662"/>
                  <a:pt x="1463484" y="562662"/>
                </a:cubicBezTo>
                <a:cubicBezTo>
                  <a:pt x="1463484" y="562662"/>
                  <a:pt x="1565082" y="500371"/>
                  <a:pt x="1587921" y="568299"/>
                </a:cubicBezTo>
                <a:cubicBezTo>
                  <a:pt x="1740979" y="409752"/>
                  <a:pt x="1864141" y="159115"/>
                  <a:pt x="1983087" y="170436"/>
                </a:cubicBezTo>
                <a:cubicBezTo>
                  <a:pt x="2102034" y="181758"/>
                  <a:pt x="2109092" y="361575"/>
                  <a:pt x="2097770" y="439452"/>
                </a:cubicBezTo>
                <a:cubicBezTo>
                  <a:pt x="2179911" y="272377"/>
                  <a:pt x="2322922" y="103881"/>
                  <a:pt x="2422020" y="118045"/>
                </a:cubicBezTo>
                <a:cubicBezTo>
                  <a:pt x="2521118" y="132209"/>
                  <a:pt x="2508375" y="231356"/>
                  <a:pt x="2508375" y="231356"/>
                </a:cubicBezTo>
                <a:cubicBezTo>
                  <a:pt x="2508375" y="231356"/>
                  <a:pt x="2805865" y="-156754"/>
                  <a:pt x="3185643" y="86776"/>
                </a:cubicBezTo>
                <a:cubicBezTo>
                  <a:pt x="3195494" y="65212"/>
                  <a:pt x="3208797" y="44959"/>
                  <a:pt x="3224837" y="26109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127000" dir="162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8946154" y="0"/>
            <a:ext cx="2909340" cy="2273442"/>
          </a:xfrm>
          <a:custGeom>
            <a:avLst/>
            <a:gdLst>
              <a:gd name="connsiteX0" fmla="*/ 1311096 w 2909340"/>
              <a:gd name="connsiteY0" fmla="*/ 0 h 2273442"/>
              <a:gd name="connsiteX1" fmla="*/ 2909340 w 2909340"/>
              <a:gd name="connsiteY1" fmla="*/ 0 h 2273442"/>
              <a:gd name="connsiteX2" fmla="*/ 2875203 w 2909340"/>
              <a:gd name="connsiteY2" fmla="*/ 27422 h 2273442"/>
              <a:gd name="connsiteX3" fmla="*/ 1992200 w 2909340"/>
              <a:gd name="connsiteY3" fmla="*/ 309395 h 2273442"/>
              <a:gd name="connsiteX4" fmla="*/ 1745727 w 2909340"/>
              <a:gd name="connsiteY4" fmla="*/ 920714 h 2273442"/>
              <a:gd name="connsiteX5" fmla="*/ 1359757 w 2909340"/>
              <a:gd name="connsiteY5" fmla="*/ 1169087 h 2273442"/>
              <a:gd name="connsiteX6" fmla="*/ 1157251 w 2909340"/>
              <a:gd name="connsiteY6" fmla="*/ 1446136 h 2273442"/>
              <a:gd name="connsiteX7" fmla="*/ 973832 w 2909340"/>
              <a:gd name="connsiteY7" fmla="*/ 1308584 h 2273442"/>
              <a:gd name="connsiteX8" fmla="*/ 826690 w 2909340"/>
              <a:gd name="connsiteY8" fmla="*/ 1534023 h 2273442"/>
              <a:gd name="connsiteX9" fmla="*/ 721615 w 2909340"/>
              <a:gd name="connsiteY9" fmla="*/ 1547367 h 2273442"/>
              <a:gd name="connsiteX10" fmla="*/ 308912 w 2909340"/>
              <a:gd name="connsiteY10" fmla="*/ 1788141 h 2273442"/>
              <a:gd name="connsiteX11" fmla="*/ 93017 w 2909340"/>
              <a:gd name="connsiteY11" fmla="*/ 2273442 h 2273442"/>
              <a:gd name="connsiteX12" fmla="*/ 3230 w 2909340"/>
              <a:gd name="connsiteY12" fmla="*/ 1822563 h 2273442"/>
              <a:gd name="connsiteX13" fmla="*/ 68229 w 2909340"/>
              <a:gd name="connsiteY13" fmla="*/ 1818718 h 2273442"/>
              <a:gd name="connsiteX14" fmla="*/ 379656 w 2909340"/>
              <a:gd name="connsiteY14" fmla="*/ 1581789 h 2273442"/>
              <a:gd name="connsiteX15" fmla="*/ 333790 w 2909340"/>
              <a:gd name="connsiteY15" fmla="*/ 1423203 h 2273442"/>
              <a:gd name="connsiteX16" fmla="*/ 799867 w 2909340"/>
              <a:gd name="connsiteY16" fmla="*/ 1146425 h 2273442"/>
              <a:gd name="connsiteX17" fmla="*/ 975641 w 2909340"/>
              <a:gd name="connsiteY17" fmla="*/ 603633 h 2273442"/>
              <a:gd name="connsiteX18" fmla="*/ 1247037 w 2909340"/>
              <a:gd name="connsiteY18" fmla="*/ 278818 h 2273442"/>
              <a:gd name="connsiteX19" fmla="*/ 1305910 w 2909340"/>
              <a:gd name="connsiteY19" fmla="*/ 15474 h 2273442"/>
            </a:gdLst>
            <a:ahLst/>
            <a:cxnLst/>
            <a:rect l="l" t="t" r="r" b="b"/>
            <a:pathLst>
              <a:path w="2909340" h="2273442">
                <a:moveTo>
                  <a:pt x="1311096" y="0"/>
                </a:moveTo>
                <a:lnTo>
                  <a:pt x="2909340" y="0"/>
                </a:lnTo>
                <a:lnTo>
                  <a:pt x="2875203" y="27422"/>
                </a:lnTo>
                <a:cubicBezTo>
                  <a:pt x="2632057" y="171879"/>
                  <a:pt x="2199473" y="145540"/>
                  <a:pt x="1992200" y="309395"/>
                </a:cubicBezTo>
                <a:cubicBezTo>
                  <a:pt x="1855417" y="417365"/>
                  <a:pt x="1804982" y="670442"/>
                  <a:pt x="1745727" y="920714"/>
                </a:cubicBezTo>
                <a:cubicBezTo>
                  <a:pt x="1686473" y="1170986"/>
                  <a:pt x="1487766" y="1220652"/>
                  <a:pt x="1359757" y="1169087"/>
                </a:cubicBezTo>
                <a:cubicBezTo>
                  <a:pt x="1352113" y="1276107"/>
                  <a:pt x="1290913" y="1411805"/>
                  <a:pt x="1157251" y="1446136"/>
                </a:cubicBezTo>
                <a:cubicBezTo>
                  <a:pt x="1023588" y="1480468"/>
                  <a:pt x="1065564" y="1314329"/>
                  <a:pt x="973832" y="1308584"/>
                </a:cubicBezTo>
                <a:cubicBezTo>
                  <a:pt x="882100" y="1302839"/>
                  <a:pt x="855323" y="1480513"/>
                  <a:pt x="826690" y="1534023"/>
                </a:cubicBezTo>
                <a:cubicBezTo>
                  <a:pt x="798058" y="1587534"/>
                  <a:pt x="750292" y="1602822"/>
                  <a:pt x="721615" y="1547367"/>
                </a:cubicBezTo>
                <a:cubicBezTo>
                  <a:pt x="706326" y="1666012"/>
                  <a:pt x="627983" y="1679220"/>
                  <a:pt x="308912" y="1788141"/>
                </a:cubicBezTo>
                <a:cubicBezTo>
                  <a:pt x="-10159" y="1897061"/>
                  <a:pt x="93017" y="2273442"/>
                  <a:pt x="93017" y="2273442"/>
                </a:cubicBezTo>
                <a:cubicBezTo>
                  <a:pt x="-12059" y="2107212"/>
                  <a:pt x="-2650" y="1891361"/>
                  <a:pt x="3230" y="1822563"/>
                </a:cubicBezTo>
                <a:cubicBezTo>
                  <a:pt x="9110" y="1753764"/>
                  <a:pt x="50996" y="1791985"/>
                  <a:pt x="68229" y="1818718"/>
                </a:cubicBezTo>
                <a:cubicBezTo>
                  <a:pt x="119794" y="1646789"/>
                  <a:pt x="379656" y="1581789"/>
                  <a:pt x="379656" y="1581789"/>
                </a:cubicBezTo>
                <a:cubicBezTo>
                  <a:pt x="379656" y="1581789"/>
                  <a:pt x="326146" y="1553112"/>
                  <a:pt x="333790" y="1423203"/>
                </a:cubicBezTo>
                <a:cubicBezTo>
                  <a:pt x="341434" y="1293295"/>
                  <a:pt x="463608" y="1238292"/>
                  <a:pt x="799867" y="1146425"/>
                </a:cubicBezTo>
                <a:cubicBezTo>
                  <a:pt x="1136127" y="1054557"/>
                  <a:pt x="983195" y="878693"/>
                  <a:pt x="975641" y="603633"/>
                </a:cubicBezTo>
                <a:cubicBezTo>
                  <a:pt x="968088" y="328574"/>
                  <a:pt x="1067464" y="255885"/>
                  <a:pt x="1247037" y="278818"/>
                </a:cubicBezTo>
                <a:cubicBezTo>
                  <a:pt x="1256565" y="180917"/>
                  <a:pt x="1285528" y="78511"/>
                  <a:pt x="1305910" y="154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451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10351596" y="0"/>
            <a:ext cx="1503898" cy="1187459"/>
          </a:xfrm>
          <a:custGeom>
            <a:avLst/>
            <a:gdLst>
              <a:gd name="connsiteX0" fmla="*/ 380436 w 1503898"/>
              <a:gd name="connsiteY0" fmla="*/ 0 h 1187459"/>
              <a:gd name="connsiteX1" fmla="*/ 1503898 w 1503898"/>
              <a:gd name="connsiteY1" fmla="*/ 0 h 1187459"/>
              <a:gd name="connsiteX2" fmla="*/ 1469761 w 1503898"/>
              <a:gd name="connsiteY2" fmla="*/ 27422 h 1187459"/>
              <a:gd name="connsiteX3" fmla="*/ 586758 w 1503898"/>
              <a:gd name="connsiteY3" fmla="*/ 309395 h 1187459"/>
              <a:gd name="connsiteX4" fmla="*/ 340285 w 1503898"/>
              <a:gd name="connsiteY4" fmla="*/ 920714 h 1187459"/>
              <a:gd name="connsiteX5" fmla="*/ 33472 w 1503898"/>
              <a:gd name="connsiteY5" fmla="*/ 1186908 h 1187459"/>
              <a:gd name="connsiteX6" fmla="*/ 1131 w 1503898"/>
              <a:gd name="connsiteY6" fmla="*/ 1182656 h 1187459"/>
              <a:gd name="connsiteX7" fmla="*/ 0 w 1503898"/>
              <a:gd name="connsiteY7" fmla="*/ 1182385 h 1187459"/>
              <a:gd name="connsiteX8" fmla="*/ 202009 w 1503898"/>
              <a:gd name="connsiteY8" fmla="*/ 901671 h 1187459"/>
              <a:gd name="connsiteX9" fmla="*/ 214177 w 1503898"/>
              <a:gd name="connsiteY9" fmla="*/ 141265 h 1187459"/>
              <a:gd name="connsiteX10" fmla="*/ 342185 w 1503898"/>
              <a:gd name="connsiteY10" fmla="*/ 200475 h 1187459"/>
              <a:gd name="connsiteX11" fmla="*/ 372317 w 1503898"/>
              <a:gd name="connsiteY11" fmla="*/ 17480 h 1187459"/>
            </a:gdLst>
            <a:ahLst/>
            <a:cxnLst/>
            <a:rect l="l" t="t" r="r" b="b"/>
            <a:pathLst>
              <a:path w="1503898" h="1187459">
                <a:moveTo>
                  <a:pt x="380436" y="0"/>
                </a:moveTo>
                <a:lnTo>
                  <a:pt x="1503898" y="0"/>
                </a:lnTo>
                <a:lnTo>
                  <a:pt x="1469761" y="27422"/>
                </a:lnTo>
                <a:cubicBezTo>
                  <a:pt x="1226614" y="171879"/>
                  <a:pt x="794031" y="145540"/>
                  <a:pt x="586758" y="309395"/>
                </a:cubicBezTo>
                <a:cubicBezTo>
                  <a:pt x="449974" y="417365"/>
                  <a:pt x="399404" y="670397"/>
                  <a:pt x="340285" y="920714"/>
                </a:cubicBezTo>
                <a:cubicBezTo>
                  <a:pt x="292248" y="1123582"/>
                  <a:pt x="152751" y="1194553"/>
                  <a:pt x="33472" y="1186908"/>
                </a:cubicBezTo>
                <a:lnTo>
                  <a:pt x="1131" y="1182656"/>
                </a:lnTo>
                <a:lnTo>
                  <a:pt x="0" y="1182385"/>
                </a:lnTo>
                <a:cubicBezTo>
                  <a:pt x="10539" y="1181435"/>
                  <a:pt x="188439" y="1161216"/>
                  <a:pt x="202009" y="901671"/>
                </a:cubicBezTo>
                <a:cubicBezTo>
                  <a:pt x="216076" y="634301"/>
                  <a:pt x="126244" y="241772"/>
                  <a:pt x="214177" y="141265"/>
                </a:cubicBezTo>
                <a:cubicBezTo>
                  <a:pt x="254298" y="95399"/>
                  <a:pt x="342185" y="200475"/>
                  <a:pt x="342185" y="200475"/>
                </a:cubicBezTo>
                <a:cubicBezTo>
                  <a:pt x="343915" y="149215"/>
                  <a:pt x="349258" y="82308"/>
                  <a:pt x="372317" y="1748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4514" cap="flat">
            <a:noFill/>
            <a:miter/>
          </a:ln>
          <a:effectLst>
            <a:outerShdw blurRad="127000" dist="38100" dir="108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>
            <a:off x="6609518" y="407413"/>
            <a:ext cx="210081" cy="210081"/>
          </a:xfrm>
          <a:custGeom>
            <a:avLst/>
            <a:gdLst>
              <a:gd name="connsiteX0" fmla="*/ 210081 w 210081"/>
              <a:gd name="connsiteY0" fmla="*/ 104800 h 210081"/>
              <a:gd name="connsiteX1" fmla="*/ 105281 w 210081"/>
              <a:gd name="connsiteY1" fmla="*/ 210081 h 210081"/>
              <a:gd name="connsiteX2" fmla="*/ 0 w 210081"/>
              <a:gd name="connsiteY2" fmla="*/ 105281 h 210081"/>
              <a:gd name="connsiteX3" fmla="*/ 104801 w 210081"/>
              <a:gd name="connsiteY3" fmla="*/ 0 h 210081"/>
              <a:gd name="connsiteX4" fmla="*/ 105041 w 210081"/>
              <a:gd name="connsiteY4" fmla="*/ 0 h 210081"/>
              <a:gd name="connsiteX5" fmla="*/ 210081 w 210081"/>
              <a:gd name="connsiteY5" fmla="*/ 104800 h 210081"/>
            </a:gdLst>
            <a:ahLst/>
            <a:cxnLst/>
            <a:rect l="l" t="t" r="r" b="b"/>
            <a:pathLst>
              <a:path w="210081" h="210081">
                <a:moveTo>
                  <a:pt x="210081" y="104800"/>
                </a:moveTo>
                <a:cubicBezTo>
                  <a:pt x="210216" y="162813"/>
                  <a:pt x="163293" y="209947"/>
                  <a:pt x="105281" y="210081"/>
                </a:cubicBezTo>
                <a:cubicBezTo>
                  <a:pt x="47268" y="210215"/>
                  <a:pt x="135" y="163293"/>
                  <a:pt x="0" y="105281"/>
                </a:cubicBezTo>
                <a:cubicBezTo>
                  <a:pt x="-129" y="47268"/>
                  <a:pt x="46788" y="133"/>
                  <a:pt x="104801" y="0"/>
                </a:cubicBezTo>
                <a:cubicBezTo>
                  <a:pt x="104882" y="0"/>
                  <a:pt x="104959" y="0"/>
                  <a:pt x="105041" y="0"/>
                </a:cubicBezTo>
                <a:cubicBezTo>
                  <a:pt x="162957" y="0"/>
                  <a:pt x="209947" y="46882"/>
                  <a:pt x="210081" y="104800"/>
                </a:cubicBezTo>
                <a:close/>
              </a:path>
            </a:pathLst>
          </a:custGeom>
          <a:noFill/>
          <a:ln w="34925" cap="flat">
            <a:solidFill>
              <a:schemeClr val="accent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 rot="18900601">
            <a:off x="6128923" y="3299413"/>
            <a:ext cx="160345" cy="160345"/>
          </a:xfrm>
          <a:custGeom>
            <a:avLst/>
            <a:gdLst>
              <a:gd name="connsiteX0" fmla="*/ 0 w 160345"/>
              <a:gd name="connsiteY0" fmla="*/ 0 h 160345"/>
              <a:gd name="connsiteX1" fmla="*/ 160345 w 160345"/>
              <a:gd name="connsiteY1" fmla="*/ 0 h 160345"/>
              <a:gd name="connsiteX2" fmla="*/ 160345 w 160345"/>
              <a:gd name="connsiteY2" fmla="*/ 160345 h 160345"/>
              <a:gd name="connsiteX3" fmla="*/ 0 w 160345"/>
              <a:gd name="connsiteY3" fmla="*/ 160345 h 160345"/>
            </a:gdLst>
            <a:ahLst/>
            <a:cxnLst/>
            <a:rect l="l" t="t" r="r" b="b"/>
            <a:pathLst>
              <a:path w="160345" h="160345">
                <a:moveTo>
                  <a:pt x="0" y="0"/>
                </a:moveTo>
                <a:lnTo>
                  <a:pt x="160345" y="0"/>
                </a:lnTo>
                <a:lnTo>
                  <a:pt x="160345" y="160345"/>
                </a:lnTo>
                <a:lnTo>
                  <a:pt x="0" y="160345"/>
                </a:lnTo>
                <a:close/>
              </a:path>
            </a:pathLst>
          </a:custGeom>
          <a:noFill/>
          <a:ln w="25400" cap="flat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>
            <a:off x="11243996" y="4364204"/>
            <a:ext cx="118386" cy="4800"/>
          </a:xfrm>
          <a:custGeom>
            <a:avLst/>
            <a:gdLst>
              <a:gd name="connsiteX0" fmla="*/ 0 w 118386"/>
              <a:gd name="connsiteY0" fmla="*/ 0 h 4800"/>
              <a:gd name="connsiteX1" fmla="*/ 118386 w 118386"/>
              <a:gd name="connsiteY1" fmla="*/ 0 h 4800"/>
            </a:gdLst>
            <a:ahLst/>
            <a:cxnLst/>
            <a:rect l="l" t="t" r="r" b="b"/>
            <a:pathLst>
              <a:path w="118386" h="4800">
                <a:moveTo>
                  <a:pt x="0" y="0"/>
                </a:moveTo>
                <a:lnTo>
                  <a:pt x="118386" y="0"/>
                </a:lnTo>
              </a:path>
            </a:pathLst>
          </a:custGeom>
          <a:noFill/>
          <a:ln w="25400" cap="rnd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>
            <a:off x="11303189" y="4305010"/>
            <a:ext cx="4800" cy="118386"/>
          </a:xfrm>
          <a:custGeom>
            <a:avLst/>
            <a:gdLst>
              <a:gd name="connsiteX0" fmla="*/ 0 w 4800"/>
              <a:gd name="connsiteY0" fmla="*/ 0 h 118386"/>
              <a:gd name="connsiteX1" fmla="*/ 0 w 4800"/>
              <a:gd name="connsiteY1" fmla="*/ 118387 h 118386"/>
            </a:gdLst>
            <a:ahLst/>
            <a:cxnLst/>
            <a:rect l="l" t="t" r="r" b="b"/>
            <a:pathLst>
              <a:path w="4800" h="118386">
                <a:moveTo>
                  <a:pt x="0" y="0"/>
                </a:moveTo>
                <a:lnTo>
                  <a:pt x="0" y="118387"/>
                </a:lnTo>
              </a:path>
            </a:pathLst>
          </a:custGeom>
          <a:noFill/>
          <a:ln w="25400" cap="rnd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1" name="标题 1"/>
          <p:cNvSpPr txBox="1"/>
          <p:nvPr/>
        </p:nvSpPr>
        <p:spPr>
          <a:xfrm>
            <a:off x="6443749" y="5952138"/>
            <a:ext cx="225971" cy="195630"/>
          </a:xfrm>
          <a:custGeom>
            <a:avLst/>
            <a:gdLst>
              <a:gd name="connsiteX0" fmla="*/ 0 w 225971"/>
              <a:gd name="connsiteY0" fmla="*/ 195631 h 195630"/>
              <a:gd name="connsiteX1" fmla="*/ 112962 w 225971"/>
              <a:gd name="connsiteY1" fmla="*/ 0 h 195630"/>
              <a:gd name="connsiteX2" fmla="*/ 225971 w 225971"/>
              <a:gd name="connsiteY2" fmla="*/ 195631 h 195630"/>
              <a:gd name="connsiteX3" fmla="*/ 0 w 225971"/>
              <a:gd name="connsiteY3" fmla="*/ 195631 h 195630"/>
            </a:gdLst>
            <a:ahLst/>
            <a:cxnLst/>
            <a:rect l="l" t="t" r="r" b="b"/>
            <a:pathLst>
              <a:path w="225971" h="195630">
                <a:moveTo>
                  <a:pt x="0" y="195631"/>
                </a:moveTo>
                <a:lnTo>
                  <a:pt x="112962" y="0"/>
                </a:lnTo>
                <a:lnTo>
                  <a:pt x="225971" y="195631"/>
                </a:lnTo>
                <a:lnTo>
                  <a:pt x="0" y="195631"/>
                </a:lnTo>
                <a:close/>
              </a:path>
            </a:pathLst>
          </a:custGeom>
          <a:noFill/>
          <a:ln w="25400" cap="rnd">
            <a:solidFill>
              <a:schemeClr val="accent6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2" name="标题 1"/>
          <p:cNvSpPr txBox="1"/>
          <p:nvPr/>
        </p:nvSpPr>
        <p:spPr>
          <a:xfrm>
            <a:off x="11439748" y="628215"/>
            <a:ext cx="167738" cy="145222"/>
          </a:xfrm>
          <a:custGeom>
            <a:avLst/>
            <a:gdLst>
              <a:gd name="connsiteX0" fmla="*/ 167738 w 167738"/>
              <a:gd name="connsiteY0" fmla="*/ 0 h 145222"/>
              <a:gd name="connsiteX1" fmla="*/ 83869 w 167738"/>
              <a:gd name="connsiteY1" fmla="*/ 145223 h 145222"/>
              <a:gd name="connsiteX2" fmla="*/ 0 w 167738"/>
              <a:gd name="connsiteY2" fmla="*/ 0 h 145222"/>
              <a:gd name="connsiteX3" fmla="*/ 167738 w 167738"/>
              <a:gd name="connsiteY3" fmla="*/ 0 h 145222"/>
            </a:gdLst>
            <a:ahLst/>
            <a:cxnLst/>
            <a:rect l="l" t="t" r="r" b="b"/>
            <a:pathLst>
              <a:path w="167738" h="145222">
                <a:moveTo>
                  <a:pt x="167738" y="0"/>
                </a:moveTo>
                <a:lnTo>
                  <a:pt x="83869" y="145223"/>
                </a:lnTo>
                <a:lnTo>
                  <a:pt x="0" y="0"/>
                </a:lnTo>
                <a:lnTo>
                  <a:pt x="167738" y="0"/>
                </a:lnTo>
                <a:close/>
              </a:path>
            </a:pathLst>
          </a:custGeom>
          <a:noFill/>
          <a:ln w="25400" cap="rnd">
            <a:solidFill>
              <a:schemeClr val="bg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4" name="标题 1"/>
          <p:cNvSpPr txBox="1"/>
          <p:nvPr/>
        </p:nvSpPr>
        <p:spPr>
          <a:xfrm>
            <a:off x="639247" y="2438400"/>
            <a:ext cx="5038804" cy="2806700"/>
          </a:xfrm>
          <a:prstGeom prst="rect">
            <a:avLst/>
          </a:prstGeom>
          <a:noFill/>
          <a:ln>
            <a:noFill/>
            <a:prstDash val="solid"/>
          </a:ln>
          <a:effectLst/>
        </p:spPr>
        <p:txBody>
          <a:bodyPr vert="horz" wrap="square" lIns="82296" tIns="41148" rIns="82296" bIns="41148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gradFill>
                  <a:gsLst>
                    <a:gs pos="0">
                      <a:srgbClr val="FF6374">
                        <a:alpha val="100000"/>
                      </a:srgbClr>
                    </a:gs>
                    <a:gs pos="100000">
                      <a:srgbClr val="CF182C">
                        <a:alpha val="100000"/>
                      </a:srgbClr>
                    </a:gs>
                  </a:gsLst>
                  <a:lin ang="27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单元作业设计</a:t>
            </a:r>
            <a:endParaRPr kumimoji="1" lang="zh-CN" altLang="en-US"/>
          </a:p>
        </p:txBody>
      </p:sp>
      <p:sp>
        <p:nvSpPr>
          <p:cNvPr id="45" name="标题 1"/>
          <p:cNvSpPr txBox="1"/>
          <p:nvPr/>
        </p:nvSpPr>
        <p:spPr>
          <a:xfrm>
            <a:off x="639247" y="767988"/>
            <a:ext cx="5038804" cy="1418270"/>
          </a:xfrm>
          <a:prstGeom prst="rect">
            <a:avLst/>
          </a:prstGeom>
          <a:noFill/>
          <a:ln>
            <a:noFill/>
            <a:prstDash val="solid"/>
          </a:ln>
          <a:effectLst/>
        </p:spPr>
        <p:txBody>
          <a:bodyPr vert="horz" wrap="square" lIns="82296" tIns="41148" rIns="82296" bIns="41148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320">
                <a:ln w="12700">
                  <a:noFill/>
                </a:ln>
                <a:gradFill>
                  <a:gsLst>
                    <a:gs pos="0">
                      <a:srgbClr val="24C9FF">
                        <a:alpha val="100000"/>
                      </a:srgbClr>
                    </a:gs>
                    <a:gs pos="100000">
                      <a:srgbClr val="247EFF">
                        <a:alpha val="100000"/>
                      </a:srgbClr>
                    </a:gs>
                  </a:gsLst>
                  <a:lin ang="27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011</a:t>
            </a:r>
            <a:endParaRPr kumimoji="1" lang="zh-CN" alt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>
            <p:custDataLst>
              <p:tags r:id="rId1"/>
            </p:custDataLst>
          </p:nvPr>
        </p:nvSpPr>
        <p:spPr>
          <a:xfrm rot="5400000">
            <a:off x="2318753" y="266030"/>
            <a:ext cx="842210" cy="342231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2"/>
            </p:custDataLst>
          </p:nvPr>
        </p:nvSpPr>
        <p:spPr>
          <a:xfrm rot="5400000">
            <a:off x="2329266" y="1841500"/>
            <a:ext cx="842210" cy="34433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3"/>
            </p:custDataLst>
          </p:nvPr>
        </p:nvSpPr>
        <p:spPr>
          <a:xfrm rot="5400000">
            <a:off x="2347495" y="3403600"/>
            <a:ext cx="842210" cy="348983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4"/>
            </p:custDataLst>
          </p:nvPr>
        </p:nvSpPr>
        <p:spPr>
          <a:xfrm>
            <a:off x="4715711" y="1378366"/>
            <a:ext cx="6472989" cy="11976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1600"/>
              <a:t>周一</a:t>
            </a:r>
            <a:r>
              <a:rPr kumimoji="1" lang="en-US" altLang="zh-CN" sz="1600"/>
              <a:t> / </a:t>
            </a:r>
            <a:r>
              <a:rPr kumimoji="1" lang="zh-CN" altLang="en-US" sz="1600"/>
              <a:t>周三：</a:t>
            </a:r>
            <a:r>
              <a:rPr kumimoji="1" lang="en-US" altLang="zh-CN" sz="1600"/>
              <a:t>“</a:t>
            </a:r>
            <a:r>
              <a:rPr kumimoji="1" lang="zh-CN" altLang="en-US" sz="1600"/>
              <a:t>墙式传球挑战</a:t>
            </a:r>
            <a:r>
              <a:rPr kumimoji="1" lang="en-US" altLang="zh-CN" sz="1600"/>
              <a:t>”—— </a:t>
            </a:r>
            <a:r>
              <a:rPr kumimoji="1" lang="zh-CN" altLang="en-US" sz="1600"/>
              <a:t>距墙</a:t>
            </a:r>
            <a:r>
              <a:rPr kumimoji="1" lang="en-US" altLang="zh-CN" sz="1600"/>
              <a:t> 3 </a:t>
            </a:r>
            <a:r>
              <a:rPr kumimoji="1" lang="zh-CN" altLang="en-US" sz="1600"/>
              <a:t>米，用脚内侧连续传球</a:t>
            </a:r>
            <a:r>
              <a:rPr kumimoji="1" lang="en-US" altLang="zh-CN" sz="1600"/>
              <a:t> 20 </a:t>
            </a:r>
            <a:r>
              <a:rPr kumimoji="1" lang="zh-CN" altLang="en-US" sz="1600"/>
              <a:t>次</a:t>
            </a:r>
            <a:r>
              <a:rPr kumimoji="1" lang="en-US" altLang="zh-CN" sz="1600"/>
              <a:t> / </a:t>
            </a:r>
            <a:r>
              <a:rPr kumimoji="1" lang="zh-CN" altLang="en-US" sz="1600"/>
              <a:t>组</a:t>
            </a:r>
            <a:r>
              <a:rPr kumimoji="1" lang="en-US" altLang="zh-CN" sz="1600"/>
              <a:t> </a:t>
            </a:r>
            <a:r>
              <a:rPr kumimoji="1" lang="en-US" altLang="en-US" sz="1600"/>
              <a:t>×</a:t>
            </a:r>
            <a:r>
              <a:rPr kumimoji="1" lang="en-US" altLang="zh-CN" sz="1600"/>
              <a:t>3 </a:t>
            </a:r>
            <a:r>
              <a:rPr kumimoji="1" lang="zh-CN" altLang="en-US" sz="1600"/>
              <a:t>组，要求击球部位准确，记录连续成功次数（目标</a:t>
            </a:r>
            <a:r>
              <a:rPr kumimoji="1" lang="en-US" altLang="zh-CN" sz="1600"/>
              <a:t>≥15 </a:t>
            </a:r>
            <a:r>
              <a:rPr kumimoji="1" lang="zh-CN" altLang="en-US" sz="1600"/>
              <a:t>次）。</a:t>
            </a:r>
            <a:endParaRPr kumimoji="1" lang="zh-CN" altLang="en-US" sz="1600"/>
          </a:p>
          <a:p>
            <a:pPr algn="l">
              <a:lnSpc>
                <a:spcPct val="150000"/>
              </a:lnSpc>
            </a:pPr>
            <a:r>
              <a:rPr kumimoji="1" lang="zh-CN" altLang="en-US" sz="1600"/>
              <a:t>周四：</a:t>
            </a:r>
            <a:r>
              <a:rPr kumimoji="1" lang="en-US" altLang="zh-CN" sz="1600"/>
              <a:t>“</a:t>
            </a:r>
            <a:r>
              <a:rPr kumimoji="1" lang="zh-CN" altLang="en-US" sz="1600"/>
              <a:t>规则知识卡片</a:t>
            </a:r>
            <a:r>
              <a:rPr kumimoji="1" lang="en-US" altLang="zh-CN" sz="1600"/>
              <a:t>”—— </a:t>
            </a:r>
            <a:r>
              <a:rPr kumimoji="1" lang="zh-CN" altLang="en-US" sz="1600"/>
              <a:t>制作</a:t>
            </a:r>
            <a:r>
              <a:rPr kumimoji="1" lang="en-US" altLang="zh-CN" sz="1600"/>
              <a:t> 3 </a:t>
            </a:r>
            <a:r>
              <a:rPr kumimoji="1" lang="zh-CN" altLang="en-US" sz="1600"/>
              <a:t>张足球规则图解卡片（如越位、角球、点球），标注核心要点，次日课堂分享。</a:t>
            </a:r>
            <a:endParaRPr kumimoji="1" lang="zh-CN" altLang="en-US" sz="1600"/>
          </a:p>
        </p:txBody>
      </p:sp>
      <p:sp>
        <p:nvSpPr>
          <p:cNvPr id="6" name="标题 1"/>
          <p:cNvSpPr txBox="1"/>
          <p:nvPr>
            <p:custDataLst>
              <p:tags r:id="rId5"/>
            </p:custDataLst>
          </p:nvPr>
        </p:nvSpPr>
        <p:spPr>
          <a:xfrm>
            <a:off x="3666873" y="1628272"/>
            <a:ext cx="697831" cy="697831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6"/>
            </p:custDataLst>
          </p:nvPr>
        </p:nvSpPr>
        <p:spPr>
          <a:xfrm>
            <a:off x="3666873" y="3216445"/>
            <a:ext cx="697831" cy="697831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7"/>
            </p:custDataLst>
          </p:nvPr>
        </p:nvSpPr>
        <p:spPr>
          <a:xfrm>
            <a:off x="3666873" y="4804615"/>
            <a:ext cx="697831" cy="697831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8"/>
            </p:custDataLst>
          </p:nvPr>
        </p:nvSpPr>
        <p:spPr>
          <a:xfrm>
            <a:off x="4715711" y="2966538"/>
            <a:ext cx="6472989" cy="11976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1600"/>
              <a:t>周二：</a:t>
            </a:r>
            <a:r>
              <a:rPr kumimoji="1" lang="en-US" altLang="zh-CN" sz="1600"/>
              <a:t>“</a:t>
            </a:r>
            <a:r>
              <a:rPr kumimoji="1" lang="zh-CN" altLang="en-US" sz="1600"/>
              <a:t>居家敏捷训练</a:t>
            </a:r>
            <a:r>
              <a:rPr kumimoji="1" lang="en-US" altLang="zh-CN" sz="1600"/>
              <a:t>”—— </a:t>
            </a:r>
            <a:r>
              <a:rPr kumimoji="1" lang="zh-CN" altLang="en-US" sz="1600"/>
              <a:t>利用跳绳</a:t>
            </a:r>
            <a:r>
              <a:rPr kumimoji="1" lang="en-US" altLang="zh-CN" sz="1600"/>
              <a:t> / </a:t>
            </a:r>
            <a:r>
              <a:rPr kumimoji="1" lang="zh-CN" altLang="en-US" sz="1600"/>
              <a:t>毛巾设置简易绳梯，完成单脚跳</a:t>
            </a:r>
            <a:r>
              <a:rPr kumimoji="1" lang="en-US" altLang="zh-CN" sz="1600"/>
              <a:t> / </a:t>
            </a:r>
            <a:r>
              <a:rPr kumimoji="1" lang="zh-CN" altLang="en-US" sz="1600"/>
              <a:t>交叉跳</a:t>
            </a:r>
            <a:r>
              <a:rPr kumimoji="1" lang="en-US" altLang="zh-CN" sz="1600"/>
              <a:t> 20 </a:t>
            </a:r>
            <a:r>
              <a:rPr kumimoji="1" lang="zh-CN" altLang="en-US" sz="1600"/>
              <a:t>秒</a:t>
            </a:r>
            <a:r>
              <a:rPr kumimoji="1" lang="en-US" altLang="zh-CN" sz="1600"/>
              <a:t> / </a:t>
            </a:r>
            <a:r>
              <a:rPr kumimoji="1" lang="zh-CN" altLang="en-US" sz="1600"/>
              <a:t>组</a:t>
            </a:r>
            <a:r>
              <a:rPr kumimoji="1" lang="en-US" altLang="zh-CN" sz="1600"/>
              <a:t> </a:t>
            </a:r>
            <a:r>
              <a:rPr kumimoji="1" lang="en-US" altLang="en-US" sz="1600"/>
              <a:t>×</a:t>
            </a:r>
            <a:r>
              <a:rPr kumimoji="1" lang="en-US" altLang="zh-CN" sz="1600"/>
              <a:t>4 </a:t>
            </a:r>
            <a:r>
              <a:rPr kumimoji="1" lang="zh-CN" altLang="en-US" sz="1600"/>
              <a:t>组，配音乐节奏提升趣味性。</a:t>
            </a:r>
            <a:endParaRPr kumimoji="1" lang="zh-CN" altLang="en-US" sz="1600"/>
          </a:p>
          <a:p>
            <a:pPr algn="l">
              <a:lnSpc>
                <a:spcPct val="150000"/>
              </a:lnSpc>
            </a:pPr>
            <a:r>
              <a:rPr kumimoji="1" lang="zh-CN" altLang="en-US" sz="1600"/>
              <a:t>周五：</a:t>
            </a:r>
            <a:r>
              <a:rPr kumimoji="1" lang="en-US" altLang="zh-CN" sz="1600"/>
              <a:t>“</a:t>
            </a:r>
            <a:r>
              <a:rPr kumimoji="1" lang="zh-CN" altLang="en-US" sz="1600"/>
              <a:t>核心激活操</a:t>
            </a:r>
            <a:r>
              <a:rPr kumimoji="1" lang="en-US" altLang="zh-CN" sz="1600"/>
              <a:t>”—— </a:t>
            </a:r>
            <a:r>
              <a:rPr kumimoji="1" lang="zh-CN" altLang="en-US" sz="1600"/>
              <a:t>平板支撑</a:t>
            </a:r>
            <a:r>
              <a:rPr kumimoji="1" lang="en-US" altLang="zh-CN" sz="1600"/>
              <a:t> 20 </a:t>
            </a:r>
            <a:r>
              <a:rPr kumimoji="1" lang="zh-CN" altLang="en-US" sz="1600"/>
              <a:t>秒</a:t>
            </a:r>
            <a:r>
              <a:rPr kumimoji="1" lang="en-US" altLang="zh-CN" sz="1600"/>
              <a:t> + </a:t>
            </a:r>
            <a:r>
              <a:rPr kumimoji="1" lang="zh-CN" altLang="en-US" sz="1600"/>
              <a:t>仰卧卷腹</a:t>
            </a:r>
            <a:r>
              <a:rPr kumimoji="1" lang="en-US" altLang="zh-CN" sz="1600"/>
              <a:t> 15 </a:t>
            </a:r>
            <a:r>
              <a:rPr kumimoji="1" lang="zh-CN" altLang="en-US" sz="1600"/>
              <a:t>次</a:t>
            </a:r>
            <a:r>
              <a:rPr kumimoji="1" lang="en-US" altLang="zh-CN" sz="1600"/>
              <a:t> + </a:t>
            </a:r>
            <a:r>
              <a:rPr kumimoji="1" lang="zh-CN" altLang="en-US" sz="1600"/>
              <a:t>侧卧抬腿</a:t>
            </a:r>
            <a:r>
              <a:rPr kumimoji="1" lang="en-US" altLang="zh-CN" sz="1600"/>
              <a:t> 10 </a:t>
            </a:r>
            <a:r>
              <a:rPr kumimoji="1" lang="zh-CN" altLang="en-US" sz="1600"/>
              <a:t>次</a:t>
            </a:r>
            <a:r>
              <a:rPr kumimoji="1" lang="en-US" altLang="zh-CN" sz="1600"/>
              <a:t> / </a:t>
            </a:r>
            <a:r>
              <a:rPr kumimoji="1" lang="zh-CN" altLang="en-US" sz="1600"/>
              <a:t>侧，循环</a:t>
            </a:r>
            <a:r>
              <a:rPr kumimoji="1" lang="en-US" altLang="zh-CN" sz="1600"/>
              <a:t> 2 </a:t>
            </a:r>
            <a:r>
              <a:rPr kumimoji="1" lang="zh-CN" altLang="en-US" sz="1600"/>
              <a:t>组，要求动作标准不塌腰。</a:t>
            </a:r>
            <a:endParaRPr kumimoji="1" lang="zh-CN" altLang="en-US" sz="1600"/>
          </a:p>
        </p:txBody>
      </p:sp>
      <p:sp>
        <p:nvSpPr>
          <p:cNvPr id="10" name="标题 1"/>
          <p:cNvSpPr txBox="1"/>
          <p:nvPr>
            <p:custDataLst>
              <p:tags r:id="rId9"/>
            </p:custDataLst>
          </p:nvPr>
        </p:nvSpPr>
        <p:spPr>
          <a:xfrm>
            <a:off x="4715711" y="4554710"/>
            <a:ext cx="6472989" cy="11976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1600"/>
              <a:t>周三</a:t>
            </a:r>
            <a:r>
              <a:rPr kumimoji="1" lang="en-US" altLang="zh-CN" sz="1600"/>
              <a:t> / </a:t>
            </a:r>
            <a:r>
              <a:rPr kumimoji="1" lang="zh-CN" altLang="en-US" sz="1600"/>
              <a:t>周五：</a:t>
            </a:r>
            <a:r>
              <a:rPr kumimoji="1" lang="en-US" altLang="zh-CN" sz="1600"/>
              <a:t>“</a:t>
            </a:r>
            <a:r>
              <a:rPr kumimoji="1" lang="zh-CN" altLang="en-US" sz="1600"/>
              <a:t>亲子足球游戏</a:t>
            </a:r>
            <a:r>
              <a:rPr kumimoji="1" lang="en-US" altLang="zh-CN" sz="1600"/>
              <a:t>”—— </a:t>
            </a:r>
            <a:r>
              <a:rPr kumimoji="1" lang="zh-CN" altLang="en-US" sz="1600"/>
              <a:t>与家长相距</a:t>
            </a:r>
            <a:r>
              <a:rPr kumimoji="1" lang="en-US" altLang="zh-CN" sz="1600"/>
              <a:t> 5 </a:t>
            </a:r>
            <a:r>
              <a:rPr kumimoji="1" lang="zh-CN" altLang="en-US" sz="1600"/>
              <a:t>米进行</a:t>
            </a:r>
            <a:r>
              <a:rPr kumimoji="1" lang="en-US" altLang="zh-CN" sz="1600"/>
              <a:t> “</a:t>
            </a:r>
            <a:r>
              <a:rPr kumimoji="1" lang="zh-CN" altLang="en-US" sz="1600"/>
              <a:t>脚内侧传球接力赛</a:t>
            </a:r>
            <a:r>
              <a:rPr kumimoji="1" lang="en-US" altLang="zh-CN" sz="1600"/>
              <a:t>”</a:t>
            </a:r>
            <a:r>
              <a:rPr kumimoji="1" lang="zh-CN" altLang="en-US" sz="1600"/>
              <a:t>，</a:t>
            </a:r>
            <a:r>
              <a:rPr kumimoji="1" lang="en-US" altLang="zh-CN" sz="1600"/>
              <a:t>1 </a:t>
            </a:r>
            <a:r>
              <a:rPr kumimoji="1" lang="zh-CN" altLang="en-US" sz="1600"/>
              <a:t>分钟内成功传球次数</a:t>
            </a:r>
            <a:r>
              <a:rPr kumimoji="1" lang="en-US" altLang="zh-CN" sz="1600"/>
              <a:t>≥15 </a:t>
            </a:r>
            <a:r>
              <a:rPr kumimoji="1" lang="zh-CN" altLang="en-US" sz="1600"/>
              <a:t>次，录视频发班级群打卡。</a:t>
            </a:r>
            <a:endParaRPr kumimoji="1" lang="zh-CN" altLang="en-US" sz="1600"/>
          </a:p>
        </p:txBody>
      </p:sp>
      <p:sp>
        <p:nvSpPr>
          <p:cNvPr id="11" name="标题 1"/>
          <p:cNvSpPr txBox="1"/>
          <p:nvPr>
            <p:custDataLst>
              <p:tags r:id="rId10"/>
            </p:custDataLst>
          </p:nvPr>
        </p:nvSpPr>
        <p:spPr>
          <a:xfrm>
            <a:off x="3850190" y="1811590"/>
            <a:ext cx="331196" cy="331196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1"/>
            </p:custDataLst>
          </p:nvPr>
        </p:nvSpPr>
        <p:spPr>
          <a:xfrm>
            <a:off x="3850190" y="5000341"/>
            <a:ext cx="331196" cy="306379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2"/>
            </p:custDataLst>
          </p:nvPr>
        </p:nvSpPr>
        <p:spPr>
          <a:xfrm>
            <a:off x="3850190" y="3405105"/>
            <a:ext cx="331196" cy="320511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2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3"/>
            </p:custDataLst>
          </p:nvPr>
        </p:nvSpPr>
        <p:spPr>
          <a:xfrm>
            <a:off x="1234330" y="1687322"/>
            <a:ext cx="2303540" cy="5797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基础巩固类</a:t>
            </a: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4"/>
            </p:custDataLst>
          </p:nvPr>
        </p:nvSpPr>
        <p:spPr>
          <a:xfrm>
            <a:off x="1234330" y="3275494"/>
            <a:ext cx="2308970" cy="5797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体能提升类</a:t>
            </a: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5"/>
            </p:custDataLst>
          </p:nvPr>
        </p:nvSpPr>
        <p:spPr>
          <a:xfrm>
            <a:off x="1234329" y="4863665"/>
            <a:ext cx="2611095" cy="5797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柔韧性练习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19839" y="236465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周一至周五作业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01088" y="1544320"/>
            <a:ext cx="4989825" cy="4419599"/>
            <a:chOff x="3601088" y="1544320"/>
            <a:chExt cx="4989825" cy="4419599"/>
          </a:xfrm>
        </p:grpSpPr>
        <p:sp>
          <p:nvSpPr>
            <p:cNvPr id="3" name="标题 1"/>
            <p:cNvSpPr txBox="1"/>
            <p:nvPr/>
          </p:nvSpPr>
          <p:spPr>
            <a:xfrm>
              <a:off x="6564563" y="1544320"/>
              <a:ext cx="2026350" cy="4419599"/>
            </a:xfrm>
            <a:custGeom>
              <a:avLst/>
              <a:gdLst>
                <a:gd name="connsiteX0" fmla="*/ 1105383 w 2026350"/>
                <a:gd name="connsiteY0" fmla="*/ 0 h 4833619"/>
                <a:gd name="connsiteX1" fmla="*/ 2026350 w 2026350"/>
                <a:gd name="connsiteY1" fmla="*/ 0 h 4833619"/>
                <a:gd name="connsiteX2" fmla="*/ 2026350 w 2026350"/>
                <a:gd name="connsiteY2" fmla="*/ 4811317 h 4833619"/>
                <a:gd name="connsiteX3" fmla="*/ 1105383 w 2026350"/>
                <a:gd name="connsiteY3" fmla="*/ 4811317 h 4833619"/>
                <a:gd name="connsiteX4" fmla="*/ 1105383 w 2026350"/>
                <a:gd name="connsiteY4" fmla="*/ 4833619 h 4833619"/>
                <a:gd name="connsiteX5" fmla="*/ 0 w 2026350"/>
                <a:gd name="connsiteY5" fmla="*/ 3055644 h 4833619"/>
                <a:gd name="connsiteX6" fmla="*/ 0 w 2026350"/>
                <a:gd name="connsiteY6" fmla="*/ 1777975 h 4833619"/>
              </a:gdLst>
              <a:ahLst/>
              <a:cxnLst/>
              <a:rect l="l" t="t" r="r" b="b"/>
              <a:pathLst>
                <a:path w="2026350" h="4833619">
                  <a:moveTo>
                    <a:pt x="1105383" y="0"/>
                  </a:moveTo>
                  <a:lnTo>
                    <a:pt x="2026350" y="0"/>
                  </a:lnTo>
                  <a:lnTo>
                    <a:pt x="2026350" y="4811317"/>
                  </a:lnTo>
                  <a:lnTo>
                    <a:pt x="1105383" y="4811317"/>
                  </a:lnTo>
                  <a:lnTo>
                    <a:pt x="1105383" y="4833619"/>
                  </a:lnTo>
                  <a:lnTo>
                    <a:pt x="0" y="3055644"/>
                  </a:lnTo>
                  <a:lnTo>
                    <a:pt x="0" y="177797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43000"/>
                  </a:schemeClr>
                </a:gs>
                <a:gs pos="79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" name="标题 1"/>
            <p:cNvSpPr txBox="1"/>
            <p:nvPr/>
          </p:nvSpPr>
          <p:spPr>
            <a:xfrm flipH="1">
              <a:off x="3601088" y="1544320"/>
              <a:ext cx="2026350" cy="4419599"/>
            </a:xfrm>
            <a:custGeom>
              <a:avLst/>
              <a:gdLst>
                <a:gd name="connsiteX0" fmla="*/ 1105383 w 2026350"/>
                <a:gd name="connsiteY0" fmla="*/ 0 h 4833619"/>
                <a:gd name="connsiteX1" fmla="*/ 2026350 w 2026350"/>
                <a:gd name="connsiteY1" fmla="*/ 0 h 4833619"/>
                <a:gd name="connsiteX2" fmla="*/ 2026350 w 2026350"/>
                <a:gd name="connsiteY2" fmla="*/ 4811317 h 4833619"/>
                <a:gd name="connsiteX3" fmla="*/ 1105383 w 2026350"/>
                <a:gd name="connsiteY3" fmla="*/ 4811317 h 4833619"/>
                <a:gd name="connsiteX4" fmla="*/ 1105383 w 2026350"/>
                <a:gd name="connsiteY4" fmla="*/ 4833619 h 4833619"/>
                <a:gd name="connsiteX5" fmla="*/ 0 w 2026350"/>
                <a:gd name="connsiteY5" fmla="*/ 3055644 h 4833619"/>
                <a:gd name="connsiteX6" fmla="*/ 0 w 2026350"/>
                <a:gd name="connsiteY6" fmla="*/ 1777975 h 4833619"/>
              </a:gdLst>
              <a:ahLst/>
              <a:cxnLst/>
              <a:rect l="l" t="t" r="r" b="b"/>
              <a:pathLst>
                <a:path w="2026350" h="4833619">
                  <a:moveTo>
                    <a:pt x="1105383" y="0"/>
                  </a:moveTo>
                  <a:lnTo>
                    <a:pt x="2026350" y="0"/>
                  </a:lnTo>
                  <a:lnTo>
                    <a:pt x="2026350" y="4811317"/>
                  </a:lnTo>
                  <a:lnTo>
                    <a:pt x="1105383" y="4811317"/>
                  </a:lnTo>
                  <a:lnTo>
                    <a:pt x="1105383" y="4833619"/>
                  </a:lnTo>
                  <a:lnTo>
                    <a:pt x="0" y="3055644"/>
                  </a:lnTo>
                  <a:lnTo>
                    <a:pt x="0" y="177797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43000"/>
                  </a:schemeClr>
                </a:gs>
                <a:gs pos="79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5" name="标题 1"/>
          <p:cNvSpPr txBox="1"/>
          <p:nvPr/>
        </p:nvSpPr>
        <p:spPr>
          <a:xfrm>
            <a:off x="5230495" y="2854324"/>
            <a:ext cx="1731010" cy="173101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5509725" y="3108145"/>
            <a:ext cx="1172550" cy="1172550"/>
            <a:chOff x="5509725" y="3108145"/>
            <a:chExt cx="1172550" cy="1172550"/>
          </a:xfrm>
        </p:grpSpPr>
        <p:sp>
          <p:nvSpPr>
            <p:cNvPr id="7" name="标题 1"/>
            <p:cNvSpPr txBox="1"/>
            <p:nvPr/>
          </p:nvSpPr>
          <p:spPr>
            <a:xfrm>
              <a:off x="5509725" y="3108145"/>
              <a:ext cx="1172550" cy="1172550"/>
            </a:xfrm>
            <a:prstGeom prst="rect">
              <a:avLst/>
            </a:prstGeom>
            <a:noFill/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8" name="标题 1"/>
            <p:cNvSpPr txBox="1"/>
            <p:nvPr/>
          </p:nvSpPr>
          <p:spPr>
            <a:xfrm>
              <a:off x="5698919" y="3334420"/>
              <a:ext cx="794162" cy="720000"/>
            </a:xfrm>
            <a:custGeom>
              <a:avLst/>
              <a:gdLst>
                <a:gd name="connsiteX0" fmla="*/ 351048 w 1543905"/>
                <a:gd name="connsiteY0" fmla="*/ 523317 h 1399728"/>
                <a:gd name="connsiteX1" fmla="*/ 351048 w 1543905"/>
                <a:gd name="connsiteY1" fmla="*/ 523317 h 1399728"/>
                <a:gd name="connsiteX2" fmla="*/ 351420 w 1543905"/>
                <a:gd name="connsiteY2" fmla="*/ 523503 h 1399728"/>
                <a:gd name="connsiteX3" fmla="*/ 351420 w 1543905"/>
                <a:gd name="connsiteY3" fmla="*/ 1020031 h 1399728"/>
                <a:gd name="connsiteX4" fmla="*/ 351048 w 1543905"/>
                <a:gd name="connsiteY4" fmla="*/ 1020403 h 1399728"/>
                <a:gd name="connsiteX5" fmla="*/ 163525 w 1543905"/>
                <a:gd name="connsiteY5" fmla="*/ 1020403 h 1399728"/>
                <a:gd name="connsiteX6" fmla="*/ 163153 w 1543905"/>
                <a:gd name="connsiteY6" fmla="*/ 1020031 h 1399728"/>
                <a:gd name="connsiteX7" fmla="*/ 163153 w 1543905"/>
                <a:gd name="connsiteY7" fmla="*/ 523503 h 1399728"/>
                <a:gd name="connsiteX8" fmla="*/ 163153 w 1543905"/>
                <a:gd name="connsiteY8" fmla="*/ 523317 h 1399728"/>
                <a:gd name="connsiteX9" fmla="*/ 163339 w 1543905"/>
                <a:gd name="connsiteY9" fmla="*/ 523131 h 1399728"/>
                <a:gd name="connsiteX10" fmla="*/ 351048 w 1543905"/>
                <a:gd name="connsiteY10" fmla="*/ 523131 h 1399728"/>
                <a:gd name="connsiteX11" fmla="*/ 351048 w 1543905"/>
                <a:gd name="connsiteY11" fmla="*/ 411696 h 1399728"/>
                <a:gd name="connsiteX12" fmla="*/ 163339 w 1543905"/>
                <a:gd name="connsiteY12" fmla="*/ 411696 h 1399728"/>
                <a:gd name="connsiteX13" fmla="*/ 51346 w 1543905"/>
                <a:gd name="connsiteY13" fmla="*/ 523689 h 1399728"/>
                <a:gd name="connsiteX14" fmla="*/ 51346 w 1543905"/>
                <a:gd name="connsiteY14" fmla="*/ 1020217 h 1399728"/>
                <a:gd name="connsiteX15" fmla="*/ 163339 w 1543905"/>
                <a:gd name="connsiteY15" fmla="*/ 1132210 h 1399728"/>
                <a:gd name="connsiteX16" fmla="*/ 351048 w 1543905"/>
                <a:gd name="connsiteY16" fmla="*/ 1132210 h 1399728"/>
                <a:gd name="connsiteX17" fmla="*/ 463042 w 1543905"/>
                <a:gd name="connsiteY17" fmla="*/ 1020217 h 1399728"/>
                <a:gd name="connsiteX18" fmla="*/ 463042 w 1543905"/>
                <a:gd name="connsiteY18" fmla="*/ 523503 h 1399728"/>
                <a:gd name="connsiteX19" fmla="*/ 351048 w 1543905"/>
                <a:gd name="connsiteY19" fmla="*/ 411696 h 1399728"/>
                <a:gd name="connsiteX20" fmla="*/ 865808 w 1543905"/>
                <a:gd name="connsiteY20" fmla="*/ 111621 h 1399728"/>
                <a:gd name="connsiteX21" fmla="*/ 866180 w 1543905"/>
                <a:gd name="connsiteY21" fmla="*/ 111807 h 1399728"/>
                <a:gd name="connsiteX22" fmla="*/ 866180 w 1543905"/>
                <a:gd name="connsiteY22" fmla="*/ 1020031 h 1399728"/>
                <a:gd name="connsiteX23" fmla="*/ 865808 w 1543905"/>
                <a:gd name="connsiteY23" fmla="*/ 1020403 h 1399728"/>
                <a:gd name="connsiteX24" fmla="*/ 678284 w 1543905"/>
                <a:gd name="connsiteY24" fmla="*/ 1020403 h 1399728"/>
                <a:gd name="connsiteX25" fmla="*/ 677912 w 1543905"/>
                <a:gd name="connsiteY25" fmla="*/ 1020031 h 1399728"/>
                <a:gd name="connsiteX26" fmla="*/ 677912 w 1543905"/>
                <a:gd name="connsiteY26" fmla="*/ 111993 h 1399728"/>
                <a:gd name="connsiteX27" fmla="*/ 677912 w 1543905"/>
                <a:gd name="connsiteY27" fmla="*/ 111807 h 1399728"/>
                <a:gd name="connsiteX28" fmla="*/ 678098 w 1543905"/>
                <a:gd name="connsiteY28" fmla="*/ 111621 h 1399728"/>
                <a:gd name="connsiteX29" fmla="*/ 865808 w 1543905"/>
                <a:gd name="connsiteY29" fmla="*/ 111621 h 1399728"/>
                <a:gd name="connsiteX30" fmla="*/ 865808 w 1543905"/>
                <a:gd name="connsiteY30" fmla="*/ 0 h 1399728"/>
                <a:gd name="connsiteX31" fmla="*/ 677912 w 1543905"/>
                <a:gd name="connsiteY31" fmla="*/ 0 h 1399728"/>
                <a:gd name="connsiteX32" fmla="*/ 565919 w 1543905"/>
                <a:gd name="connsiteY32" fmla="*/ 111993 h 1399728"/>
                <a:gd name="connsiteX33" fmla="*/ 565919 w 1543905"/>
                <a:gd name="connsiteY33" fmla="*/ 1020217 h 1399728"/>
                <a:gd name="connsiteX34" fmla="*/ 677912 w 1543905"/>
                <a:gd name="connsiteY34" fmla="*/ 1132210 h 1399728"/>
                <a:gd name="connsiteX35" fmla="*/ 865622 w 1543905"/>
                <a:gd name="connsiteY35" fmla="*/ 1132210 h 1399728"/>
                <a:gd name="connsiteX36" fmla="*/ 977615 w 1543905"/>
                <a:gd name="connsiteY36" fmla="*/ 1020217 h 1399728"/>
                <a:gd name="connsiteX37" fmla="*/ 977615 w 1543905"/>
                <a:gd name="connsiteY37" fmla="*/ 111993 h 1399728"/>
                <a:gd name="connsiteX38" fmla="*/ 865808 w 1543905"/>
                <a:gd name="connsiteY38" fmla="*/ 0 h 1399728"/>
                <a:gd name="connsiteX39" fmla="*/ 1380381 w 1543905"/>
                <a:gd name="connsiteY39" fmla="*/ 729072 h 1399728"/>
                <a:gd name="connsiteX40" fmla="*/ 1380753 w 1543905"/>
                <a:gd name="connsiteY40" fmla="*/ 729258 h 1399728"/>
                <a:gd name="connsiteX41" fmla="*/ 1380753 w 1543905"/>
                <a:gd name="connsiteY41" fmla="*/ 1020031 h 1399728"/>
                <a:gd name="connsiteX42" fmla="*/ 1380381 w 1543905"/>
                <a:gd name="connsiteY42" fmla="*/ 1020403 h 1399728"/>
                <a:gd name="connsiteX43" fmla="*/ 1192858 w 1543905"/>
                <a:gd name="connsiteY43" fmla="*/ 1020403 h 1399728"/>
                <a:gd name="connsiteX44" fmla="*/ 1192485 w 1543905"/>
                <a:gd name="connsiteY44" fmla="*/ 1020031 h 1399728"/>
                <a:gd name="connsiteX45" fmla="*/ 1192485 w 1543905"/>
                <a:gd name="connsiteY45" fmla="*/ 729444 h 1399728"/>
                <a:gd name="connsiteX46" fmla="*/ 1192485 w 1543905"/>
                <a:gd name="connsiteY46" fmla="*/ 729258 h 1399728"/>
                <a:gd name="connsiteX47" fmla="*/ 1192671 w 1543905"/>
                <a:gd name="connsiteY47" fmla="*/ 729072 h 1399728"/>
                <a:gd name="connsiteX48" fmla="*/ 1380381 w 1543905"/>
                <a:gd name="connsiteY48" fmla="*/ 729072 h 1399728"/>
                <a:gd name="connsiteX49" fmla="*/ 1380381 w 1543905"/>
                <a:gd name="connsiteY49" fmla="*/ 617451 h 1399728"/>
                <a:gd name="connsiteX50" fmla="*/ 1192671 w 1543905"/>
                <a:gd name="connsiteY50" fmla="*/ 617451 h 1399728"/>
                <a:gd name="connsiteX51" fmla="*/ 1080678 w 1543905"/>
                <a:gd name="connsiteY51" fmla="*/ 729444 h 1399728"/>
                <a:gd name="connsiteX52" fmla="*/ 1080678 w 1543905"/>
                <a:gd name="connsiteY52" fmla="*/ 1020031 h 1399728"/>
                <a:gd name="connsiteX53" fmla="*/ 1192671 w 1543905"/>
                <a:gd name="connsiteY53" fmla="*/ 1132024 h 1399728"/>
                <a:gd name="connsiteX54" fmla="*/ 1380381 w 1543905"/>
                <a:gd name="connsiteY54" fmla="*/ 1132024 h 1399728"/>
                <a:gd name="connsiteX55" fmla="*/ 1492374 w 1543905"/>
                <a:gd name="connsiteY55" fmla="*/ 1020031 h 1399728"/>
                <a:gd name="connsiteX56" fmla="*/ 1492374 w 1543905"/>
                <a:gd name="connsiteY56" fmla="*/ 729444 h 1399728"/>
                <a:gd name="connsiteX57" fmla="*/ 1380381 w 1543905"/>
                <a:gd name="connsiteY57" fmla="*/ 617451 h 1399728"/>
                <a:gd name="connsiteX58" fmla="*/ 1481956 w 1543905"/>
                <a:gd name="connsiteY58" fmla="*/ 1276201 h 1399728"/>
                <a:gd name="connsiteX59" fmla="*/ 61764 w 1543905"/>
                <a:gd name="connsiteY59" fmla="*/ 1276201 h 1399728"/>
                <a:gd name="connsiteX60" fmla="*/ 0 w 1543905"/>
                <a:gd name="connsiteY60" fmla="*/ 1337965 h 1399728"/>
                <a:gd name="connsiteX61" fmla="*/ 61764 w 1543905"/>
                <a:gd name="connsiteY61" fmla="*/ 1399729 h 1399728"/>
                <a:gd name="connsiteX62" fmla="*/ 1482142 w 1543905"/>
                <a:gd name="connsiteY62" fmla="*/ 1399729 h 1399728"/>
                <a:gd name="connsiteX63" fmla="*/ 1543906 w 1543905"/>
                <a:gd name="connsiteY63" fmla="*/ 1337965 h 1399728"/>
                <a:gd name="connsiteX64" fmla="*/ 1481956 w 1543905"/>
                <a:gd name="connsiteY64" fmla="*/ 1276201 h 1399728"/>
              </a:gdLst>
              <a:ahLst/>
              <a:cxnLst/>
              <a:rect l="l" t="t" r="r" b="b"/>
              <a:pathLst>
                <a:path w="1543905" h="1399728">
                  <a:moveTo>
                    <a:pt x="351048" y="523317"/>
                  </a:moveTo>
                  <a:cubicBezTo>
                    <a:pt x="351234" y="523317"/>
                    <a:pt x="351234" y="523317"/>
                    <a:pt x="351048" y="523317"/>
                  </a:cubicBezTo>
                  <a:cubicBezTo>
                    <a:pt x="351234" y="523317"/>
                    <a:pt x="351420" y="523503"/>
                    <a:pt x="351420" y="523503"/>
                  </a:cubicBezTo>
                  <a:lnTo>
                    <a:pt x="351420" y="1020031"/>
                  </a:lnTo>
                  <a:lnTo>
                    <a:pt x="351048" y="1020403"/>
                  </a:lnTo>
                  <a:lnTo>
                    <a:pt x="163525" y="1020403"/>
                  </a:lnTo>
                  <a:lnTo>
                    <a:pt x="163153" y="1020031"/>
                  </a:lnTo>
                  <a:lnTo>
                    <a:pt x="163153" y="523503"/>
                  </a:lnTo>
                  <a:lnTo>
                    <a:pt x="163153" y="523317"/>
                  </a:lnTo>
                  <a:lnTo>
                    <a:pt x="163339" y="523131"/>
                  </a:lnTo>
                  <a:lnTo>
                    <a:pt x="351048" y="523131"/>
                  </a:lnTo>
                  <a:moveTo>
                    <a:pt x="351048" y="411696"/>
                  </a:moveTo>
                  <a:lnTo>
                    <a:pt x="163339" y="411696"/>
                  </a:lnTo>
                  <a:cubicBezTo>
                    <a:pt x="101575" y="411696"/>
                    <a:pt x="51346" y="461739"/>
                    <a:pt x="51346" y="523689"/>
                  </a:cubicBezTo>
                  <a:lnTo>
                    <a:pt x="51346" y="1020217"/>
                  </a:lnTo>
                  <a:cubicBezTo>
                    <a:pt x="51346" y="1081795"/>
                    <a:pt x="101761" y="1132210"/>
                    <a:pt x="163339" y="1132210"/>
                  </a:cubicBezTo>
                  <a:lnTo>
                    <a:pt x="351048" y="1132210"/>
                  </a:lnTo>
                  <a:cubicBezTo>
                    <a:pt x="412626" y="1132210"/>
                    <a:pt x="463042" y="1081795"/>
                    <a:pt x="463042" y="1020217"/>
                  </a:cubicBezTo>
                  <a:lnTo>
                    <a:pt x="463042" y="523503"/>
                  </a:lnTo>
                  <a:cubicBezTo>
                    <a:pt x="463042" y="461739"/>
                    <a:pt x="412998" y="411696"/>
                    <a:pt x="351048" y="411696"/>
                  </a:cubicBezTo>
                  <a:close/>
                  <a:moveTo>
                    <a:pt x="865808" y="111621"/>
                  </a:moveTo>
                  <a:cubicBezTo>
                    <a:pt x="865994" y="111621"/>
                    <a:pt x="866180" y="111807"/>
                    <a:pt x="866180" y="111807"/>
                  </a:cubicBezTo>
                  <a:lnTo>
                    <a:pt x="866180" y="1020031"/>
                  </a:lnTo>
                  <a:lnTo>
                    <a:pt x="865808" y="1020403"/>
                  </a:lnTo>
                  <a:lnTo>
                    <a:pt x="678284" y="1020403"/>
                  </a:lnTo>
                  <a:lnTo>
                    <a:pt x="677912" y="1020031"/>
                  </a:lnTo>
                  <a:lnTo>
                    <a:pt x="677912" y="111993"/>
                  </a:lnTo>
                  <a:lnTo>
                    <a:pt x="677912" y="111807"/>
                  </a:lnTo>
                  <a:lnTo>
                    <a:pt x="678098" y="111621"/>
                  </a:lnTo>
                  <a:lnTo>
                    <a:pt x="865808" y="111621"/>
                  </a:lnTo>
                  <a:moveTo>
                    <a:pt x="865808" y="0"/>
                  </a:moveTo>
                  <a:lnTo>
                    <a:pt x="677912" y="0"/>
                  </a:lnTo>
                  <a:cubicBezTo>
                    <a:pt x="616148" y="0"/>
                    <a:pt x="565919" y="50043"/>
                    <a:pt x="565919" y="111993"/>
                  </a:cubicBezTo>
                  <a:lnTo>
                    <a:pt x="565919" y="1020217"/>
                  </a:lnTo>
                  <a:cubicBezTo>
                    <a:pt x="565919" y="1081795"/>
                    <a:pt x="616335" y="1132210"/>
                    <a:pt x="677912" y="1132210"/>
                  </a:cubicBezTo>
                  <a:lnTo>
                    <a:pt x="865622" y="1132210"/>
                  </a:lnTo>
                  <a:cubicBezTo>
                    <a:pt x="927199" y="1132210"/>
                    <a:pt x="977615" y="1081795"/>
                    <a:pt x="977615" y="1020217"/>
                  </a:cubicBezTo>
                  <a:lnTo>
                    <a:pt x="977615" y="111993"/>
                  </a:lnTo>
                  <a:cubicBezTo>
                    <a:pt x="977615" y="50043"/>
                    <a:pt x="927571" y="0"/>
                    <a:pt x="865808" y="0"/>
                  </a:cubicBezTo>
                  <a:close/>
                  <a:moveTo>
                    <a:pt x="1380381" y="729072"/>
                  </a:moveTo>
                  <a:cubicBezTo>
                    <a:pt x="1380567" y="729072"/>
                    <a:pt x="1380753" y="729258"/>
                    <a:pt x="1380753" y="729258"/>
                  </a:cubicBezTo>
                  <a:lnTo>
                    <a:pt x="1380753" y="1020031"/>
                  </a:lnTo>
                  <a:lnTo>
                    <a:pt x="1380381" y="1020403"/>
                  </a:lnTo>
                  <a:lnTo>
                    <a:pt x="1192858" y="1020403"/>
                  </a:lnTo>
                  <a:lnTo>
                    <a:pt x="1192485" y="1020031"/>
                  </a:lnTo>
                  <a:lnTo>
                    <a:pt x="1192485" y="729444"/>
                  </a:lnTo>
                  <a:lnTo>
                    <a:pt x="1192485" y="729258"/>
                  </a:lnTo>
                  <a:lnTo>
                    <a:pt x="1192671" y="729072"/>
                  </a:lnTo>
                  <a:lnTo>
                    <a:pt x="1380381" y="729072"/>
                  </a:lnTo>
                  <a:moveTo>
                    <a:pt x="1380381" y="617451"/>
                  </a:moveTo>
                  <a:lnTo>
                    <a:pt x="1192671" y="617451"/>
                  </a:lnTo>
                  <a:cubicBezTo>
                    <a:pt x="1130908" y="617451"/>
                    <a:pt x="1080678" y="667494"/>
                    <a:pt x="1080678" y="729444"/>
                  </a:cubicBezTo>
                  <a:lnTo>
                    <a:pt x="1080678" y="1020031"/>
                  </a:lnTo>
                  <a:cubicBezTo>
                    <a:pt x="1080678" y="1081608"/>
                    <a:pt x="1131094" y="1132024"/>
                    <a:pt x="1192671" y="1132024"/>
                  </a:cubicBezTo>
                  <a:lnTo>
                    <a:pt x="1380381" y="1132024"/>
                  </a:lnTo>
                  <a:cubicBezTo>
                    <a:pt x="1441959" y="1132024"/>
                    <a:pt x="1492374" y="1081608"/>
                    <a:pt x="1492374" y="1020031"/>
                  </a:cubicBezTo>
                  <a:lnTo>
                    <a:pt x="1492374" y="729444"/>
                  </a:lnTo>
                  <a:cubicBezTo>
                    <a:pt x="1492374" y="667680"/>
                    <a:pt x="1442145" y="617451"/>
                    <a:pt x="1380381" y="617451"/>
                  </a:cubicBezTo>
                  <a:close/>
                  <a:moveTo>
                    <a:pt x="1481956" y="1276201"/>
                  </a:moveTo>
                  <a:lnTo>
                    <a:pt x="61764" y="1276201"/>
                  </a:lnTo>
                  <a:cubicBezTo>
                    <a:pt x="27719" y="1276201"/>
                    <a:pt x="0" y="1303920"/>
                    <a:pt x="0" y="1337965"/>
                  </a:cubicBezTo>
                  <a:cubicBezTo>
                    <a:pt x="0" y="1372009"/>
                    <a:pt x="27719" y="1399729"/>
                    <a:pt x="61764" y="1399729"/>
                  </a:cubicBezTo>
                  <a:lnTo>
                    <a:pt x="1482142" y="1399729"/>
                  </a:lnTo>
                  <a:cubicBezTo>
                    <a:pt x="1516187" y="1399729"/>
                    <a:pt x="1543906" y="1372009"/>
                    <a:pt x="1543906" y="1337965"/>
                  </a:cubicBezTo>
                  <a:cubicBezTo>
                    <a:pt x="1543720" y="1303734"/>
                    <a:pt x="1516187" y="1276201"/>
                    <a:pt x="1481956" y="1276201"/>
                  </a:cubicBezTo>
                  <a:close/>
                </a:path>
              </a:pathLst>
            </a:custGeom>
            <a:solidFill>
              <a:schemeClr val="bg1"/>
            </a:solidFill>
            <a:ln w="186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9" name="标题 1"/>
          <p:cNvSpPr txBox="1"/>
          <p:nvPr/>
        </p:nvSpPr>
        <p:spPr>
          <a:xfrm>
            <a:off x="7838542" y="2315419"/>
            <a:ext cx="653168" cy="653168"/>
          </a:xfrm>
          <a:prstGeom prst="ellipse">
            <a:avLst/>
          </a:prstGeom>
          <a:solidFill>
            <a:schemeClr val="bg1"/>
          </a:solidFill>
          <a:ln w="38100" cap="sq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miter/>
          </a:ln>
          <a:effectLst>
            <a:outerShdw blurRad="76200" dist="38100" dir="2700000" algn="tl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7927526" y="2404829"/>
            <a:ext cx="475200" cy="474346"/>
            <a:chOff x="7927526" y="2404829"/>
            <a:chExt cx="475200" cy="474346"/>
          </a:xfrm>
        </p:grpSpPr>
        <p:sp>
          <p:nvSpPr>
            <p:cNvPr id="11" name="标题 1"/>
            <p:cNvSpPr txBox="1"/>
            <p:nvPr/>
          </p:nvSpPr>
          <p:spPr>
            <a:xfrm>
              <a:off x="7927526" y="2404829"/>
              <a:ext cx="475200" cy="474346"/>
            </a:xfrm>
            <a:prstGeom prst="rect">
              <a:avLst/>
            </a:prstGeom>
            <a:noFill/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2" name="标题 1"/>
            <p:cNvSpPr txBox="1"/>
            <p:nvPr/>
          </p:nvSpPr>
          <p:spPr>
            <a:xfrm>
              <a:off x="8019250" y="2496367"/>
              <a:ext cx="291752" cy="291270"/>
            </a:xfrm>
            <a:custGeom>
              <a:avLst/>
              <a:gdLst>
                <a:gd name="connsiteX0" fmla="*/ 669168 w 1599855"/>
                <a:gd name="connsiteY0" fmla="*/ 111621 h 1600088"/>
                <a:gd name="connsiteX1" fmla="*/ 886086 w 1599855"/>
                <a:gd name="connsiteY1" fmla="*/ 155339 h 1600088"/>
                <a:gd name="connsiteX2" fmla="*/ 1063377 w 1599855"/>
                <a:gd name="connsiteY2" fmla="*/ 274960 h 1600088"/>
                <a:gd name="connsiteX3" fmla="*/ 1182998 w 1599855"/>
                <a:gd name="connsiteY3" fmla="*/ 452251 h 1600088"/>
                <a:gd name="connsiteX4" fmla="*/ 1226716 w 1599855"/>
                <a:gd name="connsiteY4" fmla="*/ 669168 h 1600088"/>
                <a:gd name="connsiteX5" fmla="*/ 1182998 w 1599855"/>
                <a:gd name="connsiteY5" fmla="*/ 886085 h 1600088"/>
                <a:gd name="connsiteX6" fmla="*/ 1063377 w 1599855"/>
                <a:gd name="connsiteY6" fmla="*/ 1063377 h 1600088"/>
                <a:gd name="connsiteX7" fmla="*/ 886086 w 1599855"/>
                <a:gd name="connsiteY7" fmla="*/ 1182998 h 1600088"/>
                <a:gd name="connsiteX8" fmla="*/ 669168 w 1599855"/>
                <a:gd name="connsiteY8" fmla="*/ 1226716 h 1600088"/>
                <a:gd name="connsiteX9" fmla="*/ 452251 w 1599855"/>
                <a:gd name="connsiteY9" fmla="*/ 1182998 h 1600088"/>
                <a:gd name="connsiteX10" fmla="*/ 274960 w 1599855"/>
                <a:gd name="connsiteY10" fmla="*/ 1063377 h 1600088"/>
                <a:gd name="connsiteX11" fmla="*/ 155339 w 1599855"/>
                <a:gd name="connsiteY11" fmla="*/ 886085 h 1600088"/>
                <a:gd name="connsiteX12" fmla="*/ 111621 w 1599855"/>
                <a:gd name="connsiteY12" fmla="*/ 669168 h 1600088"/>
                <a:gd name="connsiteX13" fmla="*/ 155339 w 1599855"/>
                <a:gd name="connsiteY13" fmla="*/ 452251 h 1600088"/>
                <a:gd name="connsiteX14" fmla="*/ 274960 w 1599855"/>
                <a:gd name="connsiteY14" fmla="*/ 274960 h 1600088"/>
                <a:gd name="connsiteX15" fmla="*/ 452251 w 1599855"/>
                <a:gd name="connsiteY15" fmla="*/ 155339 h 1600088"/>
                <a:gd name="connsiteX16" fmla="*/ 669168 w 1599855"/>
                <a:gd name="connsiteY16" fmla="*/ 111621 h 1600088"/>
                <a:gd name="connsiteX17" fmla="*/ 669168 w 1599855"/>
                <a:gd name="connsiteY17" fmla="*/ 0 h 1600088"/>
                <a:gd name="connsiteX18" fmla="*/ 0 w 1599855"/>
                <a:gd name="connsiteY18" fmla="*/ 669168 h 1600088"/>
                <a:gd name="connsiteX19" fmla="*/ 669168 w 1599855"/>
                <a:gd name="connsiteY19" fmla="*/ 1338337 h 1600088"/>
                <a:gd name="connsiteX20" fmla="*/ 1338337 w 1599855"/>
                <a:gd name="connsiteY20" fmla="*/ 669168 h 1600088"/>
                <a:gd name="connsiteX21" fmla="*/ 669168 w 1599855"/>
                <a:gd name="connsiteY21" fmla="*/ 0 h 1600088"/>
                <a:gd name="connsiteX22" fmla="*/ 1544278 w 1599855"/>
                <a:gd name="connsiteY22" fmla="*/ 1600088 h 1600088"/>
                <a:gd name="connsiteX23" fmla="*/ 1504838 w 1599855"/>
                <a:gd name="connsiteY23" fmla="*/ 1583717 h 1600088"/>
                <a:gd name="connsiteX24" fmla="*/ 1247366 w 1599855"/>
                <a:gd name="connsiteY24" fmla="*/ 1326431 h 1600088"/>
                <a:gd name="connsiteX25" fmla="*/ 1247366 w 1599855"/>
                <a:gd name="connsiteY25" fmla="*/ 1247552 h 1600088"/>
                <a:gd name="connsiteX26" fmla="*/ 1326245 w 1599855"/>
                <a:gd name="connsiteY26" fmla="*/ 1247552 h 1600088"/>
                <a:gd name="connsiteX27" fmla="*/ 1583531 w 1599855"/>
                <a:gd name="connsiteY27" fmla="*/ 1504838 h 1600088"/>
                <a:gd name="connsiteX28" fmla="*/ 1583531 w 1599855"/>
                <a:gd name="connsiteY28" fmla="*/ 1583717 h 1600088"/>
                <a:gd name="connsiteX29" fmla="*/ 1544278 w 1599855"/>
                <a:gd name="connsiteY29" fmla="*/ 1600088 h 1600088"/>
              </a:gdLst>
              <a:ahLst/>
              <a:cxnLst/>
              <a:rect l="l" t="t" r="r" b="b"/>
              <a:pathLst>
                <a:path w="1599855" h="1600088">
                  <a:moveTo>
                    <a:pt x="669168" y="111621"/>
                  </a:moveTo>
                  <a:cubicBezTo>
                    <a:pt x="744513" y="111621"/>
                    <a:pt x="817438" y="126318"/>
                    <a:pt x="886086" y="155339"/>
                  </a:cubicBezTo>
                  <a:cubicBezTo>
                    <a:pt x="952500" y="183431"/>
                    <a:pt x="1012031" y="223614"/>
                    <a:pt x="1063377" y="274960"/>
                  </a:cubicBezTo>
                  <a:cubicBezTo>
                    <a:pt x="1114537" y="326120"/>
                    <a:pt x="1154906" y="385837"/>
                    <a:pt x="1182998" y="452251"/>
                  </a:cubicBezTo>
                  <a:cubicBezTo>
                    <a:pt x="1212019" y="520898"/>
                    <a:pt x="1226716" y="594010"/>
                    <a:pt x="1226716" y="669168"/>
                  </a:cubicBezTo>
                  <a:cubicBezTo>
                    <a:pt x="1226716" y="744327"/>
                    <a:pt x="1212019" y="817438"/>
                    <a:pt x="1182998" y="886085"/>
                  </a:cubicBezTo>
                  <a:cubicBezTo>
                    <a:pt x="1154906" y="952500"/>
                    <a:pt x="1114723" y="1012031"/>
                    <a:pt x="1063377" y="1063377"/>
                  </a:cubicBezTo>
                  <a:cubicBezTo>
                    <a:pt x="1012217" y="1114537"/>
                    <a:pt x="952500" y="1154906"/>
                    <a:pt x="886086" y="1182998"/>
                  </a:cubicBezTo>
                  <a:cubicBezTo>
                    <a:pt x="817438" y="1212019"/>
                    <a:pt x="744327" y="1226716"/>
                    <a:pt x="669168" y="1226716"/>
                  </a:cubicBezTo>
                  <a:cubicBezTo>
                    <a:pt x="594010" y="1226716"/>
                    <a:pt x="520898" y="1212019"/>
                    <a:pt x="452251" y="1182998"/>
                  </a:cubicBezTo>
                  <a:cubicBezTo>
                    <a:pt x="385837" y="1154906"/>
                    <a:pt x="326306" y="1114723"/>
                    <a:pt x="274960" y="1063377"/>
                  </a:cubicBezTo>
                  <a:cubicBezTo>
                    <a:pt x="223800" y="1012217"/>
                    <a:pt x="183431" y="952500"/>
                    <a:pt x="155339" y="886085"/>
                  </a:cubicBezTo>
                  <a:cubicBezTo>
                    <a:pt x="126318" y="817438"/>
                    <a:pt x="111621" y="744327"/>
                    <a:pt x="111621" y="669168"/>
                  </a:cubicBezTo>
                  <a:cubicBezTo>
                    <a:pt x="111621" y="594010"/>
                    <a:pt x="126318" y="520898"/>
                    <a:pt x="155339" y="452251"/>
                  </a:cubicBezTo>
                  <a:cubicBezTo>
                    <a:pt x="183431" y="385837"/>
                    <a:pt x="223614" y="326306"/>
                    <a:pt x="274960" y="274960"/>
                  </a:cubicBezTo>
                  <a:cubicBezTo>
                    <a:pt x="326306" y="223614"/>
                    <a:pt x="385837" y="183431"/>
                    <a:pt x="452251" y="155339"/>
                  </a:cubicBezTo>
                  <a:cubicBezTo>
                    <a:pt x="520898" y="126318"/>
                    <a:pt x="593824" y="111621"/>
                    <a:pt x="669168" y="111621"/>
                  </a:cubicBezTo>
                  <a:moveTo>
                    <a:pt x="669168" y="0"/>
                  </a:moveTo>
                  <a:cubicBezTo>
                    <a:pt x="299517" y="0"/>
                    <a:pt x="0" y="299517"/>
                    <a:pt x="0" y="669168"/>
                  </a:cubicBezTo>
                  <a:cubicBezTo>
                    <a:pt x="0" y="1038820"/>
                    <a:pt x="299517" y="1338337"/>
                    <a:pt x="669168" y="1338337"/>
                  </a:cubicBezTo>
                  <a:cubicBezTo>
                    <a:pt x="1038820" y="1338337"/>
                    <a:pt x="1338337" y="1038820"/>
                    <a:pt x="1338337" y="669168"/>
                  </a:cubicBezTo>
                  <a:cubicBezTo>
                    <a:pt x="1338337" y="299703"/>
                    <a:pt x="1038820" y="0"/>
                    <a:pt x="669168" y="0"/>
                  </a:cubicBezTo>
                  <a:close/>
                  <a:moveTo>
                    <a:pt x="1544278" y="1600088"/>
                  </a:moveTo>
                  <a:cubicBezTo>
                    <a:pt x="1529953" y="1600088"/>
                    <a:pt x="1515628" y="1594693"/>
                    <a:pt x="1504838" y="1583717"/>
                  </a:cubicBezTo>
                  <a:lnTo>
                    <a:pt x="1247366" y="1326431"/>
                  </a:lnTo>
                  <a:cubicBezTo>
                    <a:pt x="1225600" y="1304665"/>
                    <a:pt x="1225600" y="1269318"/>
                    <a:pt x="1247366" y="1247552"/>
                  </a:cubicBezTo>
                  <a:cubicBezTo>
                    <a:pt x="1269132" y="1225786"/>
                    <a:pt x="1304479" y="1225786"/>
                    <a:pt x="1326245" y="1247552"/>
                  </a:cubicBezTo>
                  <a:lnTo>
                    <a:pt x="1583531" y="1504838"/>
                  </a:lnTo>
                  <a:cubicBezTo>
                    <a:pt x="1605297" y="1526605"/>
                    <a:pt x="1605297" y="1561951"/>
                    <a:pt x="1583531" y="1583717"/>
                  </a:cubicBezTo>
                  <a:cubicBezTo>
                    <a:pt x="1572927" y="1594693"/>
                    <a:pt x="1558603" y="1600088"/>
                    <a:pt x="1544278" y="160008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ln w="186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7" name="标题 1"/>
          <p:cNvSpPr txBox="1"/>
          <p:nvPr/>
        </p:nvSpPr>
        <p:spPr>
          <a:xfrm flipH="1">
            <a:off x="3700291" y="2315419"/>
            <a:ext cx="653168" cy="653168"/>
          </a:xfrm>
          <a:prstGeom prst="ellipse">
            <a:avLst/>
          </a:prstGeom>
          <a:solidFill>
            <a:schemeClr val="bg1"/>
          </a:solidFill>
          <a:ln w="38100" cap="sq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miter/>
          </a:ln>
          <a:effectLst>
            <a:outerShdw blurRad="76200" dist="38100" dir="2700000" algn="tl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789275" y="2404829"/>
            <a:ext cx="475200" cy="474346"/>
            <a:chOff x="3789275" y="2404829"/>
            <a:chExt cx="475200" cy="474346"/>
          </a:xfrm>
        </p:grpSpPr>
        <p:sp>
          <p:nvSpPr>
            <p:cNvPr id="19" name="标题 1"/>
            <p:cNvSpPr txBox="1"/>
            <p:nvPr/>
          </p:nvSpPr>
          <p:spPr>
            <a:xfrm>
              <a:off x="3789275" y="2404829"/>
              <a:ext cx="475200" cy="474346"/>
            </a:xfrm>
            <a:prstGeom prst="rect">
              <a:avLst/>
            </a:prstGeom>
            <a:noFill/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0" name="标题 1"/>
            <p:cNvSpPr txBox="1"/>
            <p:nvPr/>
          </p:nvSpPr>
          <p:spPr>
            <a:xfrm>
              <a:off x="3865950" y="2496367"/>
              <a:ext cx="321850" cy="291270"/>
            </a:xfrm>
            <a:custGeom>
              <a:avLst/>
              <a:gdLst>
                <a:gd name="connsiteX0" fmla="*/ 351048 w 1543905"/>
                <a:gd name="connsiteY0" fmla="*/ 523317 h 1399728"/>
                <a:gd name="connsiteX1" fmla="*/ 351048 w 1543905"/>
                <a:gd name="connsiteY1" fmla="*/ 523317 h 1399728"/>
                <a:gd name="connsiteX2" fmla="*/ 351420 w 1543905"/>
                <a:gd name="connsiteY2" fmla="*/ 523503 h 1399728"/>
                <a:gd name="connsiteX3" fmla="*/ 351420 w 1543905"/>
                <a:gd name="connsiteY3" fmla="*/ 1020031 h 1399728"/>
                <a:gd name="connsiteX4" fmla="*/ 351048 w 1543905"/>
                <a:gd name="connsiteY4" fmla="*/ 1020403 h 1399728"/>
                <a:gd name="connsiteX5" fmla="*/ 163525 w 1543905"/>
                <a:gd name="connsiteY5" fmla="*/ 1020403 h 1399728"/>
                <a:gd name="connsiteX6" fmla="*/ 163153 w 1543905"/>
                <a:gd name="connsiteY6" fmla="*/ 1020031 h 1399728"/>
                <a:gd name="connsiteX7" fmla="*/ 163153 w 1543905"/>
                <a:gd name="connsiteY7" fmla="*/ 523503 h 1399728"/>
                <a:gd name="connsiteX8" fmla="*/ 163153 w 1543905"/>
                <a:gd name="connsiteY8" fmla="*/ 523317 h 1399728"/>
                <a:gd name="connsiteX9" fmla="*/ 163339 w 1543905"/>
                <a:gd name="connsiteY9" fmla="*/ 523131 h 1399728"/>
                <a:gd name="connsiteX10" fmla="*/ 351048 w 1543905"/>
                <a:gd name="connsiteY10" fmla="*/ 523131 h 1399728"/>
                <a:gd name="connsiteX11" fmla="*/ 351048 w 1543905"/>
                <a:gd name="connsiteY11" fmla="*/ 411696 h 1399728"/>
                <a:gd name="connsiteX12" fmla="*/ 163339 w 1543905"/>
                <a:gd name="connsiteY12" fmla="*/ 411696 h 1399728"/>
                <a:gd name="connsiteX13" fmla="*/ 51346 w 1543905"/>
                <a:gd name="connsiteY13" fmla="*/ 523689 h 1399728"/>
                <a:gd name="connsiteX14" fmla="*/ 51346 w 1543905"/>
                <a:gd name="connsiteY14" fmla="*/ 1020217 h 1399728"/>
                <a:gd name="connsiteX15" fmla="*/ 163339 w 1543905"/>
                <a:gd name="connsiteY15" fmla="*/ 1132210 h 1399728"/>
                <a:gd name="connsiteX16" fmla="*/ 351048 w 1543905"/>
                <a:gd name="connsiteY16" fmla="*/ 1132210 h 1399728"/>
                <a:gd name="connsiteX17" fmla="*/ 463042 w 1543905"/>
                <a:gd name="connsiteY17" fmla="*/ 1020217 h 1399728"/>
                <a:gd name="connsiteX18" fmla="*/ 463042 w 1543905"/>
                <a:gd name="connsiteY18" fmla="*/ 523503 h 1399728"/>
                <a:gd name="connsiteX19" fmla="*/ 351048 w 1543905"/>
                <a:gd name="connsiteY19" fmla="*/ 411696 h 1399728"/>
                <a:gd name="connsiteX20" fmla="*/ 865808 w 1543905"/>
                <a:gd name="connsiteY20" fmla="*/ 111621 h 1399728"/>
                <a:gd name="connsiteX21" fmla="*/ 866180 w 1543905"/>
                <a:gd name="connsiteY21" fmla="*/ 111807 h 1399728"/>
                <a:gd name="connsiteX22" fmla="*/ 866180 w 1543905"/>
                <a:gd name="connsiteY22" fmla="*/ 1020031 h 1399728"/>
                <a:gd name="connsiteX23" fmla="*/ 865808 w 1543905"/>
                <a:gd name="connsiteY23" fmla="*/ 1020403 h 1399728"/>
                <a:gd name="connsiteX24" fmla="*/ 678284 w 1543905"/>
                <a:gd name="connsiteY24" fmla="*/ 1020403 h 1399728"/>
                <a:gd name="connsiteX25" fmla="*/ 677912 w 1543905"/>
                <a:gd name="connsiteY25" fmla="*/ 1020031 h 1399728"/>
                <a:gd name="connsiteX26" fmla="*/ 677912 w 1543905"/>
                <a:gd name="connsiteY26" fmla="*/ 111993 h 1399728"/>
                <a:gd name="connsiteX27" fmla="*/ 677912 w 1543905"/>
                <a:gd name="connsiteY27" fmla="*/ 111807 h 1399728"/>
                <a:gd name="connsiteX28" fmla="*/ 678098 w 1543905"/>
                <a:gd name="connsiteY28" fmla="*/ 111621 h 1399728"/>
                <a:gd name="connsiteX29" fmla="*/ 865808 w 1543905"/>
                <a:gd name="connsiteY29" fmla="*/ 111621 h 1399728"/>
                <a:gd name="connsiteX30" fmla="*/ 865808 w 1543905"/>
                <a:gd name="connsiteY30" fmla="*/ 0 h 1399728"/>
                <a:gd name="connsiteX31" fmla="*/ 677912 w 1543905"/>
                <a:gd name="connsiteY31" fmla="*/ 0 h 1399728"/>
                <a:gd name="connsiteX32" fmla="*/ 565919 w 1543905"/>
                <a:gd name="connsiteY32" fmla="*/ 111993 h 1399728"/>
                <a:gd name="connsiteX33" fmla="*/ 565919 w 1543905"/>
                <a:gd name="connsiteY33" fmla="*/ 1020217 h 1399728"/>
                <a:gd name="connsiteX34" fmla="*/ 677912 w 1543905"/>
                <a:gd name="connsiteY34" fmla="*/ 1132210 h 1399728"/>
                <a:gd name="connsiteX35" fmla="*/ 865622 w 1543905"/>
                <a:gd name="connsiteY35" fmla="*/ 1132210 h 1399728"/>
                <a:gd name="connsiteX36" fmla="*/ 977615 w 1543905"/>
                <a:gd name="connsiteY36" fmla="*/ 1020217 h 1399728"/>
                <a:gd name="connsiteX37" fmla="*/ 977615 w 1543905"/>
                <a:gd name="connsiteY37" fmla="*/ 111993 h 1399728"/>
                <a:gd name="connsiteX38" fmla="*/ 865808 w 1543905"/>
                <a:gd name="connsiteY38" fmla="*/ 0 h 1399728"/>
                <a:gd name="connsiteX39" fmla="*/ 1380381 w 1543905"/>
                <a:gd name="connsiteY39" fmla="*/ 729072 h 1399728"/>
                <a:gd name="connsiteX40" fmla="*/ 1380753 w 1543905"/>
                <a:gd name="connsiteY40" fmla="*/ 729258 h 1399728"/>
                <a:gd name="connsiteX41" fmla="*/ 1380753 w 1543905"/>
                <a:gd name="connsiteY41" fmla="*/ 1020031 h 1399728"/>
                <a:gd name="connsiteX42" fmla="*/ 1380381 w 1543905"/>
                <a:gd name="connsiteY42" fmla="*/ 1020403 h 1399728"/>
                <a:gd name="connsiteX43" fmla="*/ 1192858 w 1543905"/>
                <a:gd name="connsiteY43" fmla="*/ 1020403 h 1399728"/>
                <a:gd name="connsiteX44" fmla="*/ 1192485 w 1543905"/>
                <a:gd name="connsiteY44" fmla="*/ 1020031 h 1399728"/>
                <a:gd name="connsiteX45" fmla="*/ 1192485 w 1543905"/>
                <a:gd name="connsiteY45" fmla="*/ 729444 h 1399728"/>
                <a:gd name="connsiteX46" fmla="*/ 1192485 w 1543905"/>
                <a:gd name="connsiteY46" fmla="*/ 729258 h 1399728"/>
                <a:gd name="connsiteX47" fmla="*/ 1192671 w 1543905"/>
                <a:gd name="connsiteY47" fmla="*/ 729072 h 1399728"/>
                <a:gd name="connsiteX48" fmla="*/ 1380381 w 1543905"/>
                <a:gd name="connsiteY48" fmla="*/ 729072 h 1399728"/>
                <a:gd name="connsiteX49" fmla="*/ 1380381 w 1543905"/>
                <a:gd name="connsiteY49" fmla="*/ 617451 h 1399728"/>
                <a:gd name="connsiteX50" fmla="*/ 1192671 w 1543905"/>
                <a:gd name="connsiteY50" fmla="*/ 617451 h 1399728"/>
                <a:gd name="connsiteX51" fmla="*/ 1080678 w 1543905"/>
                <a:gd name="connsiteY51" fmla="*/ 729444 h 1399728"/>
                <a:gd name="connsiteX52" fmla="*/ 1080678 w 1543905"/>
                <a:gd name="connsiteY52" fmla="*/ 1020031 h 1399728"/>
                <a:gd name="connsiteX53" fmla="*/ 1192671 w 1543905"/>
                <a:gd name="connsiteY53" fmla="*/ 1132024 h 1399728"/>
                <a:gd name="connsiteX54" fmla="*/ 1380381 w 1543905"/>
                <a:gd name="connsiteY54" fmla="*/ 1132024 h 1399728"/>
                <a:gd name="connsiteX55" fmla="*/ 1492374 w 1543905"/>
                <a:gd name="connsiteY55" fmla="*/ 1020031 h 1399728"/>
                <a:gd name="connsiteX56" fmla="*/ 1492374 w 1543905"/>
                <a:gd name="connsiteY56" fmla="*/ 729444 h 1399728"/>
                <a:gd name="connsiteX57" fmla="*/ 1380381 w 1543905"/>
                <a:gd name="connsiteY57" fmla="*/ 617451 h 1399728"/>
                <a:gd name="connsiteX58" fmla="*/ 1481956 w 1543905"/>
                <a:gd name="connsiteY58" fmla="*/ 1276201 h 1399728"/>
                <a:gd name="connsiteX59" fmla="*/ 61764 w 1543905"/>
                <a:gd name="connsiteY59" fmla="*/ 1276201 h 1399728"/>
                <a:gd name="connsiteX60" fmla="*/ 0 w 1543905"/>
                <a:gd name="connsiteY60" fmla="*/ 1337965 h 1399728"/>
                <a:gd name="connsiteX61" fmla="*/ 61764 w 1543905"/>
                <a:gd name="connsiteY61" fmla="*/ 1399729 h 1399728"/>
                <a:gd name="connsiteX62" fmla="*/ 1482142 w 1543905"/>
                <a:gd name="connsiteY62" fmla="*/ 1399729 h 1399728"/>
                <a:gd name="connsiteX63" fmla="*/ 1543906 w 1543905"/>
                <a:gd name="connsiteY63" fmla="*/ 1337965 h 1399728"/>
                <a:gd name="connsiteX64" fmla="*/ 1481956 w 1543905"/>
                <a:gd name="connsiteY64" fmla="*/ 1276201 h 1399728"/>
              </a:gdLst>
              <a:ahLst/>
              <a:cxnLst/>
              <a:rect l="l" t="t" r="r" b="b"/>
              <a:pathLst>
                <a:path w="1543905" h="1399728">
                  <a:moveTo>
                    <a:pt x="351048" y="523317"/>
                  </a:moveTo>
                  <a:cubicBezTo>
                    <a:pt x="351234" y="523317"/>
                    <a:pt x="351234" y="523317"/>
                    <a:pt x="351048" y="523317"/>
                  </a:cubicBezTo>
                  <a:cubicBezTo>
                    <a:pt x="351234" y="523317"/>
                    <a:pt x="351420" y="523503"/>
                    <a:pt x="351420" y="523503"/>
                  </a:cubicBezTo>
                  <a:lnTo>
                    <a:pt x="351420" y="1020031"/>
                  </a:lnTo>
                  <a:lnTo>
                    <a:pt x="351048" y="1020403"/>
                  </a:lnTo>
                  <a:lnTo>
                    <a:pt x="163525" y="1020403"/>
                  </a:lnTo>
                  <a:lnTo>
                    <a:pt x="163153" y="1020031"/>
                  </a:lnTo>
                  <a:lnTo>
                    <a:pt x="163153" y="523503"/>
                  </a:lnTo>
                  <a:lnTo>
                    <a:pt x="163153" y="523317"/>
                  </a:lnTo>
                  <a:lnTo>
                    <a:pt x="163339" y="523131"/>
                  </a:lnTo>
                  <a:lnTo>
                    <a:pt x="351048" y="523131"/>
                  </a:lnTo>
                  <a:moveTo>
                    <a:pt x="351048" y="411696"/>
                  </a:moveTo>
                  <a:lnTo>
                    <a:pt x="163339" y="411696"/>
                  </a:lnTo>
                  <a:cubicBezTo>
                    <a:pt x="101575" y="411696"/>
                    <a:pt x="51346" y="461739"/>
                    <a:pt x="51346" y="523689"/>
                  </a:cubicBezTo>
                  <a:lnTo>
                    <a:pt x="51346" y="1020217"/>
                  </a:lnTo>
                  <a:cubicBezTo>
                    <a:pt x="51346" y="1081795"/>
                    <a:pt x="101761" y="1132210"/>
                    <a:pt x="163339" y="1132210"/>
                  </a:cubicBezTo>
                  <a:lnTo>
                    <a:pt x="351048" y="1132210"/>
                  </a:lnTo>
                  <a:cubicBezTo>
                    <a:pt x="412626" y="1132210"/>
                    <a:pt x="463042" y="1081795"/>
                    <a:pt x="463042" y="1020217"/>
                  </a:cubicBezTo>
                  <a:lnTo>
                    <a:pt x="463042" y="523503"/>
                  </a:lnTo>
                  <a:cubicBezTo>
                    <a:pt x="463042" y="461739"/>
                    <a:pt x="412998" y="411696"/>
                    <a:pt x="351048" y="411696"/>
                  </a:cubicBezTo>
                  <a:close/>
                  <a:moveTo>
                    <a:pt x="865808" y="111621"/>
                  </a:moveTo>
                  <a:cubicBezTo>
                    <a:pt x="865994" y="111621"/>
                    <a:pt x="866180" y="111807"/>
                    <a:pt x="866180" y="111807"/>
                  </a:cubicBezTo>
                  <a:lnTo>
                    <a:pt x="866180" y="1020031"/>
                  </a:lnTo>
                  <a:lnTo>
                    <a:pt x="865808" y="1020403"/>
                  </a:lnTo>
                  <a:lnTo>
                    <a:pt x="678284" y="1020403"/>
                  </a:lnTo>
                  <a:lnTo>
                    <a:pt x="677912" y="1020031"/>
                  </a:lnTo>
                  <a:lnTo>
                    <a:pt x="677912" y="111993"/>
                  </a:lnTo>
                  <a:lnTo>
                    <a:pt x="677912" y="111807"/>
                  </a:lnTo>
                  <a:lnTo>
                    <a:pt x="678098" y="111621"/>
                  </a:lnTo>
                  <a:lnTo>
                    <a:pt x="865808" y="111621"/>
                  </a:lnTo>
                  <a:moveTo>
                    <a:pt x="865808" y="0"/>
                  </a:moveTo>
                  <a:lnTo>
                    <a:pt x="677912" y="0"/>
                  </a:lnTo>
                  <a:cubicBezTo>
                    <a:pt x="616148" y="0"/>
                    <a:pt x="565919" y="50043"/>
                    <a:pt x="565919" y="111993"/>
                  </a:cubicBezTo>
                  <a:lnTo>
                    <a:pt x="565919" y="1020217"/>
                  </a:lnTo>
                  <a:cubicBezTo>
                    <a:pt x="565919" y="1081795"/>
                    <a:pt x="616335" y="1132210"/>
                    <a:pt x="677912" y="1132210"/>
                  </a:cubicBezTo>
                  <a:lnTo>
                    <a:pt x="865622" y="1132210"/>
                  </a:lnTo>
                  <a:cubicBezTo>
                    <a:pt x="927199" y="1132210"/>
                    <a:pt x="977615" y="1081795"/>
                    <a:pt x="977615" y="1020217"/>
                  </a:cubicBezTo>
                  <a:lnTo>
                    <a:pt x="977615" y="111993"/>
                  </a:lnTo>
                  <a:cubicBezTo>
                    <a:pt x="977615" y="50043"/>
                    <a:pt x="927571" y="0"/>
                    <a:pt x="865808" y="0"/>
                  </a:cubicBezTo>
                  <a:close/>
                  <a:moveTo>
                    <a:pt x="1380381" y="729072"/>
                  </a:moveTo>
                  <a:cubicBezTo>
                    <a:pt x="1380567" y="729072"/>
                    <a:pt x="1380753" y="729258"/>
                    <a:pt x="1380753" y="729258"/>
                  </a:cubicBezTo>
                  <a:lnTo>
                    <a:pt x="1380753" y="1020031"/>
                  </a:lnTo>
                  <a:lnTo>
                    <a:pt x="1380381" y="1020403"/>
                  </a:lnTo>
                  <a:lnTo>
                    <a:pt x="1192858" y="1020403"/>
                  </a:lnTo>
                  <a:lnTo>
                    <a:pt x="1192485" y="1020031"/>
                  </a:lnTo>
                  <a:lnTo>
                    <a:pt x="1192485" y="729444"/>
                  </a:lnTo>
                  <a:lnTo>
                    <a:pt x="1192485" y="729258"/>
                  </a:lnTo>
                  <a:lnTo>
                    <a:pt x="1192671" y="729072"/>
                  </a:lnTo>
                  <a:lnTo>
                    <a:pt x="1380381" y="729072"/>
                  </a:lnTo>
                  <a:moveTo>
                    <a:pt x="1380381" y="617451"/>
                  </a:moveTo>
                  <a:lnTo>
                    <a:pt x="1192671" y="617451"/>
                  </a:lnTo>
                  <a:cubicBezTo>
                    <a:pt x="1130908" y="617451"/>
                    <a:pt x="1080678" y="667494"/>
                    <a:pt x="1080678" y="729444"/>
                  </a:cubicBezTo>
                  <a:lnTo>
                    <a:pt x="1080678" y="1020031"/>
                  </a:lnTo>
                  <a:cubicBezTo>
                    <a:pt x="1080678" y="1081608"/>
                    <a:pt x="1131094" y="1132024"/>
                    <a:pt x="1192671" y="1132024"/>
                  </a:cubicBezTo>
                  <a:lnTo>
                    <a:pt x="1380381" y="1132024"/>
                  </a:lnTo>
                  <a:cubicBezTo>
                    <a:pt x="1441959" y="1132024"/>
                    <a:pt x="1492374" y="1081608"/>
                    <a:pt x="1492374" y="1020031"/>
                  </a:cubicBezTo>
                  <a:lnTo>
                    <a:pt x="1492374" y="729444"/>
                  </a:lnTo>
                  <a:cubicBezTo>
                    <a:pt x="1492374" y="667680"/>
                    <a:pt x="1442145" y="617451"/>
                    <a:pt x="1380381" y="617451"/>
                  </a:cubicBezTo>
                  <a:close/>
                  <a:moveTo>
                    <a:pt x="1481956" y="1276201"/>
                  </a:moveTo>
                  <a:lnTo>
                    <a:pt x="61764" y="1276201"/>
                  </a:lnTo>
                  <a:cubicBezTo>
                    <a:pt x="27719" y="1276201"/>
                    <a:pt x="0" y="1303920"/>
                    <a:pt x="0" y="1337965"/>
                  </a:cubicBezTo>
                  <a:cubicBezTo>
                    <a:pt x="0" y="1372009"/>
                    <a:pt x="27719" y="1399729"/>
                    <a:pt x="61764" y="1399729"/>
                  </a:cubicBezTo>
                  <a:lnTo>
                    <a:pt x="1482142" y="1399729"/>
                  </a:lnTo>
                  <a:cubicBezTo>
                    <a:pt x="1516187" y="1399729"/>
                    <a:pt x="1543906" y="1372009"/>
                    <a:pt x="1543906" y="1337965"/>
                  </a:cubicBezTo>
                  <a:cubicBezTo>
                    <a:pt x="1543720" y="1303734"/>
                    <a:pt x="1516187" y="1276201"/>
                    <a:pt x="1481956" y="127620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ln w="186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1" name="标题 1"/>
          <p:cNvSpPr txBox="1"/>
          <p:nvPr/>
        </p:nvSpPr>
        <p:spPr>
          <a:xfrm flipH="1">
            <a:off x="3700291" y="4560810"/>
            <a:ext cx="653168" cy="653168"/>
          </a:xfrm>
          <a:prstGeom prst="ellipse">
            <a:avLst/>
          </a:prstGeom>
          <a:solidFill>
            <a:schemeClr val="bg1"/>
          </a:solidFill>
          <a:ln w="38100" cap="sq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miter/>
          </a:ln>
          <a:effectLst>
            <a:outerShdw blurRad="76200" dist="38100" dir="2700000" algn="tl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3789275" y="4650220"/>
            <a:ext cx="475200" cy="474346"/>
            <a:chOff x="3789275" y="4650220"/>
            <a:chExt cx="475200" cy="474346"/>
          </a:xfrm>
        </p:grpSpPr>
        <p:sp>
          <p:nvSpPr>
            <p:cNvPr id="23" name="标题 1"/>
            <p:cNvSpPr txBox="1"/>
            <p:nvPr/>
          </p:nvSpPr>
          <p:spPr>
            <a:xfrm>
              <a:off x="3789275" y="4650220"/>
              <a:ext cx="475200" cy="474346"/>
            </a:xfrm>
            <a:prstGeom prst="rect">
              <a:avLst/>
            </a:prstGeom>
            <a:noFill/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4" name="标题 1"/>
            <p:cNvSpPr txBox="1"/>
            <p:nvPr/>
          </p:nvSpPr>
          <p:spPr>
            <a:xfrm>
              <a:off x="3872081" y="4741758"/>
              <a:ext cx="309589" cy="291270"/>
            </a:xfrm>
            <a:custGeom>
              <a:avLst/>
              <a:gdLst>
                <a:gd name="connsiteX0" fmla="*/ 1110072 w 1498885"/>
                <a:gd name="connsiteY0" fmla="*/ 1039039 h 1412736"/>
                <a:gd name="connsiteX1" fmla="*/ 1149511 w 1498885"/>
                <a:gd name="connsiteY1" fmla="*/ 1055363 h 1412736"/>
                <a:gd name="connsiteX2" fmla="*/ 1371451 w 1498885"/>
                <a:gd name="connsiteY2" fmla="*/ 1277303 h 1412736"/>
                <a:gd name="connsiteX3" fmla="*/ 1371451 w 1498885"/>
                <a:gd name="connsiteY3" fmla="*/ 1356182 h 1412736"/>
                <a:gd name="connsiteX4" fmla="*/ 1332012 w 1498885"/>
                <a:gd name="connsiteY4" fmla="*/ 1372553 h 1412736"/>
                <a:gd name="connsiteX5" fmla="*/ 1292572 w 1498885"/>
                <a:gd name="connsiteY5" fmla="*/ 1356182 h 1412736"/>
                <a:gd name="connsiteX6" fmla="*/ 1070632 w 1498885"/>
                <a:gd name="connsiteY6" fmla="*/ 1134242 h 1412736"/>
                <a:gd name="connsiteX7" fmla="*/ 1070632 w 1498885"/>
                <a:gd name="connsiteY7" fmla="*/ 1055363 h 1412736"/>
                <a:gd name="connsiteX8" fmla="*/ 1110072 w 1498885"/>
                <a:gd name="connsiteY8" fmla="*/ 1039039 h 1412736"/>
                <a:gd name="connsiteX9" fmla="*/ 1110072 w 1498885"/>
                <a:gd name="connsiteY9" fmla="*/ 705989 h 1412736"/>
                <a:gd name="connsiteX10" fmla="*/ 1443075 w 1498885"/>
                <a:gd name="connsiteY10" fmla="*/ 705989 h 1412736"/>
                <a:gd name="connsiteX11" fmla="*/ 1498885 w 1498885"/>
                <a:gd name="connsiteY11" fmla="*/ 761800 h 1412736"/>
                <a:gd name="connsiteX12" fmla="*/ 1443075 w 1498885"/>
                <a:gd name="connsiteY12" fmla="*/ 817611 h 1412736"/>
                <a:gd name="connsiteX13" fmla="*/ 1110072 w 1498885"/>
                <a:gd name="connsiteY13" fmla="*/ 817611 h 1412736"/>
                <a:gd name="connsiteX14" fmla="*/ 1054261 w 1498885"/>
                <a:gd name="connsiteY14" fmla="*/ 761800 h 1412736"/>
                <a:gd name="connsiteX15" fmla="*/ 1110072 w 1498885"/>
                <a:gd name="connsiteY15" fmla="*/ 705989 h 1412736"/>
                <a:gd name="connsiteX16" fmla="*/ 1332012 w 1498885"/>
                <a:gd name="connsiteY16" fmla="*/ 151093 h 1412736"/>
                <a:gd name="connsiteX17" fmla="*/ 1371451 w 1498885"/>
                <a:gd name="connsiteY17" fmla="*/ 167418 h 1412736"/>
                <a:gd name="connsiteX18" fmla="*/ 1371451 w 1498885"/>
                <a:gd name="connsiteY18" fmla="*/ 246297 h 1412736"/>
                <a:gd name="connsiteX19" fmla="*/ 1149511 w 1498885"/>
                <a:gd name="connsiteY19" fmla="*/ 468236 h 1412736"/>
                <a:gd name="connsiteX20" fmla="*/ 1110072 w 1498885"/>
                <a:gd name="connsiteY20" fmla="*/ 484608 h 1412736"/>
                <a:gd name="connsiteX21" fmla="*/ 1070632 w 1498885"/>
                <a:gd name="connsiteY21" fmla="*/ 468236 h 1412736"/>
                <a:gd name="connsiteX22" fmla="*/ 1070632 w 1498885"/>
                <a:gd name="connsiteY22" fmla="*/ 389358 h 1412736"/>
                <a:gd name="connsiteX23" fmla="*/ 1292572 w 1498885"/>
                <a:gd name="connsiteY23" fmla="*/ 167418 h 1412736"/>
                <a:gd name="connsiteX24" fmla="*/ 1332012 w 1498885"/>
                <a:gd name="connsiteY24" fmla="*/ 151093 h 1412736"/>
                <a:gd name="connsiteX25" fmla="*/ 709724 w 1498885"/>
                <a:gd name="connsiteY25" fmla="*/ 111607 h 1412736"/>
                <a:gd name="connsiteX26" fmla="*/ 649635 w 1498885"/>
                <a:gd name="connsiteY26" fmla="*/ 127420 h 1412736"/>
                <a:gd name="connsiteX27" fmla="*/ 174129 w 1498885"/>
                <a:gd name="connsiteY27" fmla="*/ 394752 h 1412736"/>
                <a:gd name="connsiteX28" fmla="*/ 111621 w 1498885"/>
                <a:gd name="connsiteY28" fmla="*/ 501536 h 1412736"/>
                <a:gd name="connsiteX29" fmla="*/ 111621 w 1498885"/>
                <a:gd name="connsiteY29" fmla="*/ 910814 h 1412736"/>
                <a:gd name="connsiteX30" fmla="*/ 174129 w 1498885"/>
                <a:gd name="connsiteY30" fmla="*/ 1017598 h 1412736"/>
                <a:gd name="connsiteX31" fmla="*/ 649821 w 1498885"/>
                <a:gd name="connsiteY31" fmla="*/ 1284930 h 1412736"/>
                <a:gd name="connsiteX32" fmla="*/ 771674 w 1498885"/>
                <a:gd name="connsiteY32" fmla="*/ 1283814 h 1412736"/>
                <a:gd name="connsiteX33" fmla="*/ 832321 w 1498885"/>
                <a:gd name="connsiteY33" fmla="*/ 1178146 h 1412736"/>
                <a:gd name="connsiteX34" fmla="*/ 832321 w 1498885"/>
                <a:gd name="connsiteY34" fmla="*/ 234204 h 1412736"/>
                <a:gd name="connsiteX35" fmla="*/ 771674 w 1498885"/>
                <a:gd name="connsiteY35" fmla="*/ 128536 h 1412736"/>
                <a:gd name="connsiteX36" fmla="*/ 709724 w 1498885"/>
                <a:gd name="connsiteY36" fmla="*/ 111607 h 1412736"/>
                <a:gd name="connsiteX37" fmla="*/ 711864 w 1498885"/>
                <a:gd name="connsiteY37" fmla="*/ 9 h 1412736"/>
                <a:gd name="connsiteX38" fmla="*/ 828043 w 1498885"/>
                <a:gd name="connsiteY38" fmla="*/ 32356 h 1412736"/>
                <a:gd name="connsiteX39" fmla="*/ 943942 w 1498885"/>
                <a:gd name="connsiteY39" fmla="*/ 234390 h 1412736"/>
                <a:gd name="connsiteX40" fmla="*/ 943942 w 1498885"/>
                <a:gd name="connsiteY40" fmla="*/ 1178518 h 1412736"/>
                <a:gd name="connsiteX41" fmla="*/ 828043 w 1498885"/>
                <a:gd name="connsiteY41" fmla="*/ 1380552 h 1412736"/>
                <a:gd name="connsiteX42" fmla="*/ 709910 w 1498885"/>
                <a:gd name="connsiteY42" fmla="*/ 1412736 h 1412736"/>
                <a:gd name="connsiteX43" fmla="*/ 595126 w 1498885"/>
                <a:gd name="connsiteY43" fmla="*/ 1382413 h 1412736"/>
                <a:gd name="connsiteX44" fmla="*/ 119435 w 1498885"/>
                <a:gd name="connsiteY44" fmla="*/ 1115080 h 1412736"/>
                <a:gd name="connsiteX45" fmla="*/ 0 w 1498885"/>
                <a:gd name="connsiteY45" fmla="*/ 911000 h 1412736"/>
                <a:gd name="connsiteX46" fmla="*/ 0 w 1498885"/>
                <a:gd name="connsiteY46" fmla="*/ 501722 h 1412736"/>
                <a:gd name="connsiteX47" fmla="*/ 119435 w 1498885"/>
                <a:gd name="connsiteY47" fmla="*/ 297642 h 1412736"/>
                <a:gd name="connsiteX48" fmla="*/ 595126 w 1498885"/>
                <a:gd name="connsiteY48" fmla="*/ 30309 h 1412736"/>
                <a:gd name="connsiteX49" fmla="*/ 711864 w 1498885"/>
                <a:gd name="connsiteY49" fmla="*/ 9 h 1412736"/>
              </a:gdLst>
              <a:ahLst/>
              <a:cxnLst/>
              <a:rect l="l" t="t" r="r" b="b"/>
              <a:pathLst>
                <a:path w="1498885" h="1412736">
                  <a:moveTo>
                    <a:pt x="1110072" y="1039039"/>
                  </a:moveTo>
                  <a:cubicBezTo>
                    <a:pt x="1124350" y="1039039"/>
                    <a:pt x="1138628" y="1044480"/>
                    <a:pt x="1149511" y="1055363"/>
                  </a:cubicBezTo>
                  <a:lnTo>
                    <a:pt x="1371451" y="1277303"/>
                  </a:lnTo>
                  <a:cubicBezTo>
                    <a:pt x="1393217" y="1299070"/>
                    <a:pt x="1393217" y="1334416"/>
                    <a:pt x="1371451" y="1356182"/>
                  </a:cubicBezTo>
                  <a:cubicBezTo>
                    <a:pt x="1360661" y="1366972"/>
                    <a:pt x="1346336" y="1372553"/>
                    <a:pt x="1332012" y="1372553"/>
                  </a:cubicBezTo>
                  <a:cubicBezTo>
                    <a:pt x="1317687" y="1372553"/>
                    <a:pt x="1303362" y="1367158"/>
                    <a:pt x="1292572" y="1356182"/>
                  </a:cubicBezTo>
                  <a:lnTo>
                    <a:pt x="1070632" y="1134242"/>
                  </a:lnTo>
                  <a:cubicBezTo>
                    <a:pt x="1048866" y="1112476"/>
                    <a:pt x="1048866" y="1077130"/>
                    <a:pt x="1070632" y="1055363"/>
                  </a:cubicBezTo>
                  <a:cubicBezTo>
                    <a:pt x="1081515" y="1044480"/>
                    <a:pt x="1095793" y="1039039"/>
                    <a:pt x="1110072" y="1039039"/>
                  </a:cubicBezTo>
                  <a:close/>
                  <a:moveTo>
                    <a:pt x="1110072" y="705989"/>
                  </a:moveTo>
                  <a:lnTo>
                    <a:pt x="1443075" y="705989"/>
                  </a:lnTo>
                  <a:cubicBezTo>
                    <a:pt x="1473956" y="705989"/>
                    <a:pt x="1498885" y="730918"/>
                    <a:pt x="1498885" y="761800"/>
                  </a:cubicBezTo>
                  <a:cubicBezTo>
                    <a:pt x="1498885" y="792682"/>
                    <a:pt x="1473770" y="817611"/>
                    <a:pt x="1443075" y="817611"/>
                  </a:cubicBezTo>
                  <a:lnTo>
                    <a:pt x="1110072" y="817611"/>
                  </a:lnTo>
                  <a:cubicBezTo>
                    <a:pt x="1079190" y="817611"/>
                    <a:pt x="1054261" y="792682"/>
                    <a:pt x="1054261" y="761800"/>
                  </a:cubicBezTo>
                  <a:cubicBezTo>
                    <a:pt x="1054261" y="730918"/>
                    <a:pt x="1079190" y="705989"/>
                    <a:pt x="1110072" y="705989"/>
                  </a:cubicBezTo>
                  <a:close/>
                  <a:moveTo>
                    <a:pt x="1332012" y="151093"/>
                  </a:moveTo>
                  <a:cubicBezTo>
                    <a:pt x="1346290" y="151093"/>
                    <a:pt x="1360568" y="156535"/>
                    <a:pt x="1371451" y="167418"/>
                  </a:cubicBezTo>
                  <a:cubicBezTo>
                    <a:pt x="1393217" y="189184"/>
                    <a:pt x="1393217" y="224530"/>
                    <a:pt x="1371451" y="246297"/>
                  </a:cubicBezTo>
                  <a:lnTo>
                    <a:pt x="1149511" y="468236"/>
                  </a:lnTo>
                  <a:cubicBezTo>
                    <a:pt x="1138721" y="479213"/>
                    <a:pt x="1124396" y="484608"/>
                    <a:pt x="1110072" y="484608"/>
                  </a:cubicBezTo>
                  <a:cubicBezTo>
                    <a:pt x="1095747" y="484608"/>
                    <a:pt x="1081422" y="479213"/>
                    <a:pt x="1070632" y="468236"/>
                  </a:cubicBezTo>
                  <a:cubicBezTo>
                    <a:pt x="1048866" y="446470"/>
                    <a:pt x="1048866" y="411124"/>
                    <a:pt x="1070632" y="389358"/>
                  </a:cubicBezTo>
                  <a:lnTo>
                    <a:pt x="1292572" y="167418"/>
                  </a:lnTo>
                  <a:cubicBezTo>
                    <a:pt x="1303455" y="156535"/>
                    <a:pt x="1317733" y="151093"/>
                    <a:pt x="1332012" y="151093"/>
                  </a:cubicBezTo>
                  <a:close/>
                  <a:moveTo>
                    <a:pt x="709724" y="111607"/>
                  </a:moveTo>
                  <a:cubicBezTo>
                    <a:pt x="689074" y="111607"/>
                    <a:pt x="668610" y="116816"/>
                    <a:pt x="649635" y="127420"/>
                  </a:cubicBezTo>
                  <a:lnTo>
                    <a:pt x="174129" y="394752"/>
                  </a:lnTo>
                  <a:cubicBezTo>
                    <a:pt x="135620" y="416332"/>
                    <a:pt x="111621" y="457260"/>
                    <a:pt x="111621" y="501536"/>
                  </a:cubicBezTo>
                  <a:lnTo>
                    <a:pt x="111621" y="910814"/>
                  </a:lnTo>
                  <a:cubicBezTo>
                    <a:pt x="111621" y="955090"/>
                    <a:pt x="135620" y="996018"/>
                    <a:pt x="174129" y="1017598"/>
                  </a:cubicBezTo>
                  <a:lnTo>
                    <a:pt x="649821" y="1284930"/>
                  </a:lnTo>
                  <a:cubicBezTo>
                    <a:pt x="688144" y="1306510"/>
                    <a:pt x="733723" y="1306138"/>
                    <a:pt x="771674" y="1283814"/>
                  </a:cubicBezTo>
                  <a:cubicBezTo>
                    <a:pt x="809625" y="1261676"/>
                    <a:pt x="832321" y="1222050"/>
                    <a:pt x="832321" y="1178146"/>
                  </a:cubicBezTo>
                  <a:lnTo>
                    <a:pt x="832321" y="234204"/>
                  </a:lnTo>
                  <a:cubicBezTo>
                    <a:pt x="832321" y="190113"/>
                    <a:pt x="809625" y="150674"/>
                    <a:pt x="771674" y="128536"/>
                  </a:cubicBezTo>
                  <a:cubicBezTo>
                    <a:pt x="752326" y="117188"/>
                    <a:pt x="731118" y="111607"/>
                    <a:pt x="709724" y="111607"/>
                  </a:cubicBezTo>
                  <a:close/>
                  <a:moveTo>
                    <a:pt x="711864" y="9"/>
                  </a:moveTo>
                  <a:cubicBezTo>
                    <a:pt x="751861" y="358"/>
                    <a:pt x="791766" y="11148"/>
                    <a:pt x="828043" y="32356"/>
                  </a:cubicBezTo>
                  <a:cubicBezTo>
                    <a:pt x="900596" y="74772"/>
                    <a:pt x="943942" y="150302"/>
                    <a:pt x="943942" y="234390"/>
                  </a:cubicBezTo>
                  <a:lnTo>
                    <a:pt x="943942" y="1178518"/>
                  </a:lnTo>
                  <a:cubicBezTo>
                    <a:pt x="943942" y="1262606"/>
                    <a:pt x="900596" y="1338136"/>
                    <a:pt x="828043" y="1380552"/>
                  </a:cubicBezTo>
                  <a:cubicBezTo>
                    <a:pt x="791208" y="1401946"/>
                    <a:pt x="750466" y="1412736"/>
                    <a:pt x="709910" y="1412736"/>
                  </a:cubicBezTo>
                  <a:cubicBezTo>
                    <a:pt x="670471" y="1412736"/>
                    <a:pt x="631217" y="1402691"/>
                    <a:pt x="595126" y="1382413"/>
                  </a:cubicBezTo>
                  <a:lnTo>
                    <a:pt x="119435" y="1115080"/>
                  </a:lnTo>
                  <a:cubicBezTo>
                    <a:pt x="45765" y="1073594"/>
                    <a:pt x="0" y="995460"/>
                    <a:pt x="0" y="911000"/>
                  </a:cubicBezTo>
                  <a:lnTo>
                    <a:pt x="0" y="501722"/>
                  </a:lnTo>
                  <a:cubicBezTo>
                    <a:pt x="0" y="417262"/>
                    <a:pt x="45765" y="338942"/>
                    <a:pt x="119435" y="297642"/>
                  </a:cubicBezTo>
                  <a:lnTo>
                    <a:pt x="595126" y="30309"/>
                  </a:lnTo>
                  <a:cubicBezTo>
                    <a:pt x="631775" y="9752"/>
                    <a:pt x="671866" y="-340"/>
                    <a:pt x="711864" y="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ln w="186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5" name="标题 1"/>
          <p:cNvSpPr txBox="1"/>
          <p:nvPr/>
        </p:nvSpPr>
        <p:spPr>
          <a:xfrm>
            <a:off x="658655" y="2601027"/>
            <a:ext cx="2540092" cy="10961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zh-CN" altLang="en-US" sz="1200"/>
              <a:t>周六：</a:t>
            </a:r>
            <a:r>
              <a:rPr kumimoji="1" lang="en-US" altLang="zh-CN" sz="1200"/>
              <a:t>“</a:t>
            </a:r>
            <a:r>
              <a:rPr kumimoji="1" lang="zh-CN" altLang="en-US" sz="1200"/>
              <a:t>小区足球闯关</a:t>
            </a:r>
            <a:r>
              <a:rPr kumimoji="1" lang="en-US" altLang="zh-CN" sz="1200"/>
              <a:t>”—— </a:t>
            </a:r>
            <a:r>
              <a:rPr kumimoji="1" lang="zh-CN" altLang="en-US" sz="1200"/>
              <a:t>设置</a:t>
            </a:r>
            <a:r>
              <a:rPr kumimoji="1" lang="en-US" altLang="zh-CN" sz="1200"/>
              <a:t> “</a:t>
            </a:r>
            <a:r>
              <a:rPr kumimoji="1" lang="zh-CN" altLang="en-US" sz="1200"/>
              <a:t>运球绕杆（</a:t>
            </a:r>
            <a:r>
              <a:rPr kumimoji="1" lang="en-US" altLang="zh-CN" sz="1200"/>
              <a:t>5 </a:t>
            </a:r>
            <a:r>
              <a:rPr kumimoji="1" lang="zh-CN" altLang="en-US" sz="1200"/>
              <a:t>杆）</a:t>
            </a:r>
            <a:r>
              <a:rPr kumimoji="1" lang="en-US" altLang="en-US" sz="1200"/>
              <a:t>→</a:t>
            </a:r>
            <a:r>
              <a:rPr kumimoji="1" lang="zh-CN" altLang="en-US" sz="1200"/>
              <a:t>传球入圈（直径</a:t>
            </a:r>
            <a:r>
              <a:rPr kumimoji="1" lang="en-US" altLang="zh-CN" sz="1200"/>
              <a:t> 2 </a:t>
            </a:r>
            <a:r>
              <a:rPr kumimoji="1" lang="zh-CN" altLang="en-US" sz="1200"/>
              <a:t>米）</a:t>
            </a:r>
            <a:r>
              <a:rPr kumimoji="1" lang="en-US" altLang="en-US" sz="1200"/>
              <a:t>→</a:t>
            </a:r>
            <a:r>
              <a:rPr kumimoji="1" lang="zh-CN" altLang="en-US" sz="1200"/>
              <a:t>射门打靶</a:t>
            </a:r>
            <a:r>
              <a:rPr kumimoji="1" lang="en-US" altLang="zh-CN" sz="1200"/>
              <a:t>” </a:t>
            </a:r>
            <a:r>
              <a:rPr kumimoji="1" lang="zh-CN" altLang="en-US" sz="1200"/>
              <a:t>组合路线，计时完成</a:t>
            </a:r>
            <a:r>
              <a:rPr kumimoji="1" lang="en-US" altLang="zh-CN" sz="1200"/>
              <a:t> 3 </a:t>
            </a:r>
            <a:r>
              <a:rPr kumimoji="1" lang="zh-CN" altLang="en-US" sz="1200"/>
              <a:t>轮，记录最快成绩（目标</a:t>
            </a:r>
            <a:r>
              <a:rPr kumimoji="1" lang="en-US" altLang="zh-CN" sz="1200"/>
              <a:t>≤45 </a:t>
            </a:r>
            <a:r>
              <a:rPr kumimoji="1" lang="zh-CN" altLang="en-US" sz="1200"/>
              <a:t>秒）。</a:t>
            </a:r>
            <a:endParaRPr kumimoji="1" lang="zh-CN" altLang="en-US" sz="1200"/>
          </a:p>
        </p:txBody>
      </p:sp>
      <p:sp>
        <p:nvSpPr>
          <p:cNvPr id="26" name="标题 1"/>
          <p:cNvSpPr txBox="1"/>
          <p:nvPr/>
        </p:nvSpPr>
        <p:spPr>
          <a:xfrm>
            <a:off x="482600" y="1998981"/>
            <a:ext cx="2716147" cy="5731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6374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技巧组合练习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482600" y="4284981"/>
            <a:ext cx="2716147" cy="5731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zh-CN" altLang="en-US" sz="1600" b="1">
                <a:ln w="12700">
                  <a:noFill/>
                </a:ln>
                <a:solidFill>
                  <a:srgbClr val="FF6374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综合实践</a:t>
            </a:r>
            <a:r>
              <a:rPr kumimoji="1" lang="en-US" altLang="zh-CN" sz="1600">
                <a:ln w="12700">
                  <a:noFill/>
                </a:ln>
                <a:solidFill>
                  <a:srgbClr val="FF6374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类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658655" y="4887027"/>
            <a:ext cx="2540092" cy="10961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zh-CN" altLang="en-US" sz="1400"/>
              <a:t>周末任选</a:t>
            </a:r>
            <a:r>
              <a:rPr kumimoji="1" lang="en-US" altLang="zh-CN" sz="1400"/>
              <a:t> 1 </a:t>
            </a:r>
            <a:r>
              <a:rPr kumimoji="1" lang="zh-CN" altLang="en-US" sz="1400"/>
              <a:t>天：参与社区</a:t>
            </a:r>
            <a:r>
              <a:rPr kumimoji="1" lang="en-US" altLang="zh-CN" sz="1400"/>
              <a:t> 3 </a:t>
            </a:r>
            <a:r>
              <a:rPr kumimoji="1" lang="zh-CN" altLang="en-US" sz="1400"/>
              <a:t>对</a:t>
            </a:r>
            <a:r>
              <a:rPr kumimoji="1" lang="en-US" altLang="zh-CN" sz="1400"/>
              <a:t> 3 </a:t>
            </a:r>
            <a:r>
              <a:rPr kumimoji="1" lang="zh-CN" altLang="en-US" sz="1400"/>
              <a:t>友谊赛，担任球员或裁判，记录比赛中</a:t>
            </a:r>
            <a:r>
              <a:rPr kumimoji="1" lang="en-US" altLang="zh-CN" sz="1400"/>
              <a:t> 3 </a:t>
            </a:r>
            <a:r>
              <a:rPr kumimoji="1" lang="zh-CN" altLang="en-US" sz="1400"/>
              <a:t>次规则应用案例，撰写</a:t>
            </a:r>
            <a:r>
              <a:rPr kumimoji="1" lang="en-US" altLang="zh-CN" sz="1400"/>
              <a:t> 200 </a:t>
            </a:r>
            <a:r>
              <a:rPr kumimoji="1" lang="zh-CN" altLang="en-US" sz="1400"/>
              <a:t>字体验感想。</a:t>
            </a:r>
            <a:endParaRPr kumimoji="1" lang="zh-CN" altLang="en-US" sz="1400"/>
          </a:p>
        </p:txBody>
      </p:sp>
      <p:sp>
        <p:nvSpPr>
          <p:cNvPr id="31" name="标题 1"/>
          <p:cNvSpPr txBox="1"/>
          <p:nvPr/>
        </p:nvSpPr>
        <p:spPr>
          <a:xfrm>
            <a:off x="9105900" y="1732281"/>
            <a:ext cx="2716147" cy="5731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6374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知识拓展类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9105900" y="2334327"/>
            <a:ext cx="2540092" cy="10961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200"/>
              <a:t>周日：</a:t>
            </a:r>
            <a:r>
              <a:rPr kumimoji="1" lang="en-US" altLang="zh-CN" sz="1200"/>
              <a:t>“</a:t>
            </a:r>
            <a:r>
              <a:rPr kumimoji="1" lang="zh-CN" altLang="en-US" sz="1200"/>
              <a:t>球星战术分析</a:t>
            </a:r>
            <a:r>
              <a:rPr kumimoji="1" lang="en-US" altLang="zh-CN" sz="1200"/>
              <a:t>”—— </a:t>
            </a:r>
            <a:r>
              <a:rPr kumimoji="1" lang="zh-CN" altLang="en-US" sz="1200"/>
              <a:t>观看</a:t>
            </a:r>
            <a:r>
              <a:rPr kumimoji="1" lang="en-US" altLang="zh-CN" sz="1200"/>
              <a:t> 1 </a:t>
            </a:r>
            <a:r>
              <a:rPr kumimoji="1" lang="zh-CN" altLang="en-US" sz="1200"/>
              <a:t>场足球比赛片段（如欧冠经典战役），用文字</a:t>
            </a:r>
            <a:r>
              <a:rPr kumimoji="1" lang="en-US" altLang="zh-CN" sz="1200"/>
              <a:t> / </a:t>
            </a:r>
            <a:r>
              <a:rPr kumimoji="1" lang="zh-CN" altLang="en-US" sz="1200"/>
              <a:t>图示分析</a:t>
            </a:r>
            <a:r>
              <a:rPr kumimoji="1" lang="en-US" altLang="zh-CN" sz="1200"/>
              <a:t> 1 </a:t>
            </a:r>
            <a:r>
              <a:rPr kumimoji="1" lang="zh-CN" altLang="en-US" sz="1200"/>
              <a:t>次精彩战术配合（如边路下底传中），下周一课堂汇报。</a:t>
            </a:r>
            <a:endParaRPr kumimoji="1" lang="zh-CN" altLang="en-US" sz="1200"/>
          </a:p>
        </p:txBody>
      </p:sp>
      <p:sp>
        <p:nvSpPr>
          <p:cNvPr id="33" name="标题 1"/>
          <p:cNvSpPr txBox="1"/>
          <p:nvPr/>
        </p:nvSpPr>
        <p:spPr>
          <a:xfrm>
            <a:off x="519839" y="236465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周末作业</a:t>
            </a: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0617200" y="-546100"/>
            <a:ext cx="1689100" cy="345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noFill/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BY YUSHEN</a:t>
            </a: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617200" y="-546100"/>
            <a:ext cx="1689100" cy="345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noFill/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BY YUSHEN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083145" y="2438682"/>
            <a:ext cx="5108855" cy="4419318"/>
          </a:xfrm>
          <a:custGeom>
            <a:avLst/>
            <a:gdLst>
              <a:gd name="connsiteX0" fmla="*/ 5108855 w 5108855"/>
              <a:gd name="connsiteY0" fmla="*/ 0 h 4419318"/>
              <a:gd name="connsiteX1" fmla="*/ 5108855 w 5108855"/>
              <a:gd name="connsiteY1" fmla="*/ 4419318 h 4419318"/>
              <a:gd name="connsiteX2" fmla="*/ 0 w 5108855"/>
              <a:gd name="connsiteY2" fmla="*/ 4419318 h 4419318"/>
              <a:gd name="connsiteX3" fmla="*/ 51263 w 5108855"/>
              <a:gd name="connsiteY3" fmla="*/ 4403826 h 4419318"/>
              <a:gd name="connsiteX4" fmla="*/ 670550 w 5108855"/>
              <a:gd name="connsiteY4" fmla="*/ 3870486 h 4419318"/>
              <a:gd name="connsiteX5" fmla="*/ 1274687 w 5108855"/>
              <a:gd name="connsiteY5" fmla="*/ 3702095 h 4419318"/>
              <a:gd name="connsiteX6" fmla="*/ 2097369 w 5108855"/>
              <a:gd name="connsiteY6" fmla="*/ 2703159 h 4419318"/>
              <a:gd name="connsiteX7" fmla="*/ 2761200 w 5108855"/>
              <a:gd name="connsiteY7" fmla="*/ 1623336 h 4419318"/>
              <a:gd name="connsiteX8" fmla="*/ 3764594 w 5108855"/>
              <a:gd name="connsiteY8" fmla="*/ 897749 h 4419318"/>
              <a:gd name="connsiteX9" fmla="*/ 5100263 w 5108855"/>
              <a:gd name="connsiteY9" fmla="*/ 592 h 4419318"/>
            </a:gdLst>
            <a:ahLst/>
            <a:cxnLst/>
            <a:rect l="l" t="t" r="r" b="b"/>
            <a:pathLst>
              <a:path w="5108855" h="4419318">
                <a:moveTo>
                  <a:pt x="5108855" y="0"/>
                </a:moveTo>
                <a:lnTo>
                  <a:pt x="5108855" y="4419318"/>
                </a:lnTo>
                <a:lnTo>
                  <a:pt x="0" y="4419318"/>
                </a:lnTo>
                <a:lnTo>
                  <a:pt x="51263" y="4403826"/>
                </a:lnTo>
                <a:cubicBezTo>
                  <a:pt x="400784" y="4273702"/>
                  <a:pt x="587086" y="4053957"/>
                  <a:pt x="670550" y="3870486"/>
                </a:cubicBezTo>
                <a:cubicBezTo>
                  <a:pt x="781836" y="3625859"/>
                  <a:pt x="1115694" y="3546889"/>
                  <a:pt x="1274687" y="3702095"/>
                </a:cubicBezTo>
                <a:cubicBezTo>
                  <a:pt x="1107735" y="3015345"/>
                  <a:pt x="1680083" y="2725407"/>
                  <a:pt x="2097369" y="2703159"/>
                </a:cubicBezTo>
                <a:cubicBezTo>
                  <a:pt x="2514654" y="2680912"/>
                  <a:pt x="2626084" y="2492766"/>
                  <a:pt x="2761200" y="1623336"/>
                </a:cubicBezTo>
                <a:cubicBezTo>
                  <a:pt x="2896316" y="753907"/>
                  <a:pt x="3675316" y="795046"/>
                  <a:pt x="3764594" y="897749"/>
                </a:cubicBezTo>
                <a:cubicBezTo>
                  <a:pt x="4030558" y="181559"/>
                  <a:pt x="4754777" y="31073"/>
                  <a:pt x="5100263" y="59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26495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87780" y="6295042"/>
            <a:ext cx="102516" cy="136678"/>
          </a:xfrm>
          <a:custGeom>
            <a:avLst/>
            <a:gdLst>
              <a:gd name="T0" fmla="*/ 648 w 7770"/>
              <a:gd name="T1" fmla="*/ 0 h 10360"/>
              <a:gd name="T2" fmla="*/ 7123 w 7770"/>
              <a:gd name="T3" fmla="*/ 0 h 10360"/>
              <a:gd name="T4" fmla="*/ 7770 w 7770"/>
              <a:gd name="T5" fmla="*/ 647 h 10360"/>
              <a:gd name="T6" fmla="*/ 7770 w 7770"/>
              <a:gd name="T7" fmla="*/ 9712 h 10360"/>
              <a:gd name="T8" fmla="*/ 7123 w 7770"/>
              <a:gd name="T9" fmla="*/ 10360 h 10360"/>
              <a:gd name="T10" fmla="*/ 648 w 7770"/>
              <a:gd name="T11" fmla="*/ 10360 h 10360"/>
              <a:gd name="T12" fmla="*/ 0 w 7770"/>
              <a:gd name="T13" fmla="*/ 9712 h 10360"/>
              <a:gd name="T14" fmla="*/ 0 w 7770"/>
              <a:gd name="T15" fmla="*/ 647 h 10360"/>
              <a:gd name="T16" fmla="*/ 648 w 7770"/>
              <a:gd name="T17" fmla="*/ 0 h 10360"/>
              <a:gd name="T18" fmla="*/ 1295 w 7770"/>
              <a:gd name="T19" fmla="*/ 1293 h 10360"/>
              <a:gd name="T20" fmla="*/ 1295 w 7770"/>
              <a:gd name="T21" fmla="*/ 8416 h 10360"/>
              <a:gd name="T22" fmla="*/ 6475 w 7770"/>
              <a:gd name="T23" fmla="*/ 8416 h 10360"/>
              <a:gd name="T24" fmla="*/ 6475 w 7770"/>
              <a:gd name="T25" fmla="*/ 1293 h 10360"/>
              <a:gd name="T26" fmla="*/ 1295 w 7770"/>
              <a:gd name="T27" fmla="*/ 1293 h 10360"/>
              <a:gd name="T28" fmla="*/ 3890 w 7770"/>
              <a:gd name="T29" fmla="*/ 8902 h 10360"/>
              <a:gd name="T30" fmla="*/ 3405 w 7770"/>
              <a:gd name="T31" fmla="*/ 9387 h 10360"/>
              <a:gd name="T32" fmla="*/ 3890 w 7770"/>
              <a:gd name="T33" fmla="*/ 9872 h 10360"/>
              <a:gd name="T34" fmla="*/ 4375 w 7770"/>
              <a:gd name="T35" fmla="*/ 9387 h 10360"/>
              <a:gd name="T36" fmla="*/ 3890 w 7770"/>
              <a:gd name="T37" fmla="*/ 8902 h 10360"/>
              <a:gd name="T38" fmla="*/ 3413 w 7770"/>
              <a:gd name="T39" fmla="*/ 5486 h 10360"/>
              <a:gd name="T40" fmla="*/ 5026 w 7770"/>
              <a:gd name="T41" fmla="*/ 3825 h 10360"/>
              <a:gd name="T42" fmla="*/ 5683 w 7770"/>
              <a:gd name="T43" fmla="*/ 3815 h 10360"/>
              <a:gd name="T44" fmla="*/ 5688 w 7770"/>
              <a:gd name="T45" fmla="*/ 3820 h 10360"/>
              <a:gd name="T46" fmla="*/ 5692 w 7770"/>
              <a:gd name="T47" fmla="*/ 4491 h 10360"/>
              <a:gd name="T48" fmla="*/ 3769 w 7770"/>
              <a:gd name="T49" fmla="*/ 6472 h 10360"/>
              <a:gd name="T50" fmla="*/ 3636 w 7770"/>
              <a:gd name="T51" fmla="*/ 6567 h 10360"/>
              <a:gd name="T52" fmla="*/ 3081 w 7770"/>
              <a:gd name="T53" fmla="*/ 6485 h 10360"/>
              <a:gd name="T54" fmla="*/ 2081 w 7770"/>
              <a:gd name="T55" fmla="*/ 5486 h 10360"/>
              <a:gd name="T56" fmla="*/ 2103 w 7770"/>
              <a:gd name="T57" fmla="*/ 4820 h 10360"/>
              <a:gd name="T58" fmla="*/ 2748 w 7770"/>
              <a:gd name="T59" fmla="*/ 4820 h 10360"/>
              <a:gd name="T60" fmla="*/ 3413 w 7770"/>
              <a:gd name="T61" fmla="*/ 5486 h 10360"/>
            </a:gdLst>
            <a:ahLst/>
            <a:cxnLst/>
            <a:rect l="0" t="0" r="r" b="b"/>
            <a:pathLst>
              <a:path w="7770" h="10360">
                <a:moveTo>
                  <a:pt x="648" y="0"/>
                </a:moveTo>
                <a:lnTo>
                  <a:pt x="7123" y="0"/>
                </a:lnTo>
                <a:cubicBezTo>
                  <a:pt x="7480" y="0"/>
                  <a:pt x="7770" y="290"/>
                  <a:pt x="7770" y="647"/>
                </a:cubicBezTo>
                <a:lnTo>
                  <a:pt x="7770" y="9712"/>
                </a:lnTo>
                <a:cubicBezTo>
                  <a:pt x="7770" y="10070"/>
                  <a:pt x="7480" y="10360"/>
                  <a:pt x="7123" y="10360"/>
                </a:cubicBezTo>
                <a:lnTo>
                  <a:pt x="648" y="10360"/>
                </a:lnTo>
                <a:cubicBezTo>
                  <a:pt x="290" y="10360"/>
                  <a:pt x="0" y="10070"/>
                  <a:pt x="0" y="9712"/>
                </a:cubicBezTo>
                <a:lnTo>
                  <a:pt x="0" y="647"/>
                </a:lnTo>
                <a:cubicBezTo>
                  <a:pt x="0" y="288"/>
                  <a:pt x="290" y="0"/>
                  <a:pt x="648" y="0"/>
                </a:cubicBezTo>
                <a:close/>
                <a:moveTo>
                  <a:pt x="1295" y="1293"/>
                </a:moveTo>
                <a:lnTo>
                  <a:pt x="1295" y="8416"/>
                </a:lnTo>
                <a:lnTo>
                  <a:pt x="6475" y="8416"/>
                </a:lnTo>
                <a:lnTo>
                  <a:pt x="6475" y="1293"/>
                </a:lnTo>
                <a:lnTo>
                  <a:pt x="1295" y="1293"/>
                </a:lnTo>
                <a:close/>
                <a:moveTo>
                  <a:pt x="3890" y="8902"/>
                </a:moveTo>
                <a:cubicBezTo>
                  <a:pt x="3621" y="8902"/>
                  <a:pt x="3405" y="9120"/>
                  <a:pt x="3405" y="9387"/>
                </a:cubicBezTo>
                <a:cubicBezTo>
                  <a:pt x="3405" y="9656"/>
                  <a:pt x="3622" y="9872"/>
                  <a:pt x="3890" y="9872"/>
                </a:cubicBezTo>
                <a:cubicBezTo>
                  <a:pt x="4157" y="9872"/>
                  <a:pt x="4375" y="9655"/>
                  <a:pt x="4375" y="9387"/>
                </a:cubicBezTo>
                <a:cubicBezTo>
                  <a:pt x="4376" y="9120"/>
                  <a:pt x="4159" y="8902"/>
                  <a:pt x="3890" y="8902"/>
                </a:cubicBezTo>
                <a:close/>
                <a:moveTo>
                  <a:pt x="3413" y="5486"/>
                </a:moveTo>
                <a:lnTo>
                  <a:pt x="5026" y="3825"/>
                </a:lnTo>
                <a:cubicBezTo>
                  <a:pt x="5205" y="3641"/>
                  <a:pt x="5499" y="3636"/>
                  <a:pt x="5683" y="3815"/>
                </a:cubicBezTo>
                <a:lnTo>
                  <a:pt x="5688" y="3820"/>
                </a:lnTo>
                <a:cubicBezTo>
                  <a:pt x="5872" y="4005"/>
                  <a:pt x="5874" y="4303"/>
                  <a:pt x="5692" y="4491"/>
                </a:cubicBezTo>
                <a:lnTo>
                  <a:pt x="3769" y="6472"/>
                </a:lnTo>
                <a:cubicBezTo>
                  <a:pt x="3730" y="6511"/>
                  <a:pt x="3685" y="6543"/>
                  <a:pt x="3636" y="6567"/>
                </a:cubicBezTo>
                <a:cubicBezTo>
                  <a:pt x="3453" y="6665"/>
                  <a:pt x="3228" y="6631"/>
                  <a:pt x="3081" y="6485"/>
                </a:cubicBezTo>
                <a:lnTo>
                  <a:pt x="2081" y="5486"/>
                </a:lnTo>
                <a:cubicBezTo>
                  <a:pt x="1904" y="5296"/>
                  <a:pt x="1913" y="4997"/>
                  <a:pt x="2103" y="4820"/>
                </a:cubicBezTo>
                <a:cubicBezTo>
                  <a:pt x="2284" y="4650"/>
                  <a:pt x="2566" y="4650"/>
                  <a:pt x="2748" y="4820"/>
                </a:cubicBezTo>
                <a:lnTo>
                  <a:pt x="3413" y="5486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58198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02394" y="6295120"/>
            <a:ext cx="136678" cy="136521"/>
          </a:xfrm>
          <a:custGeom>
            <a:avLst/>
            <a:gdLst>
              <a:gd name="T0" fmla="*/ 10906 w 12797"/>
              <a:gd name="T1" fmla="*/ 1875 h 12781"/>
              <a:gd name="T2" fmla="*/ 6391 w 12797"/>
              <a:gd name="T3" fmla="*/ 0 h 12781"/>
              <a:gd name="T4" fmla="*/ 1875 w 12797"/>
              <a:gd name="T5" fmla="*/ 1875 h 12781"/>
              <a:gd name="T6" fmla="*/ 1234 w 12797"/>
              <a:gd name="T7" fmla="*/ 2625 h 12781"/>
              <a:gd name="T8" fmla="*/ 0 w 12797"/>
              <a:gd name="T9" fmla="*/ 6391 h 12781"/>
              <a:gd name="T10" fmla="*/ 1875 w 12797"/>
              <a:gd name="T11" fmla="*/ 10906 h 12781"/>
              <a:gd name="T12" fmla="*/ 6391 w 12797"/>
              <a:gd name="T13" fmla="*/ 12781 h 12781"/>
              <a:gd name="T14" fmla="*/ 10906 w 12797"/>
              <a:gd name="T15" fmla="*/ 10906 h 12781"/>
              <a:gd name="T16" fmla="*/ 12781 w 12797"/>
              <a:gd name="T17" fmla="*/ 6391 h 12781"/>
              <a:gd name="T18" fmla="*/ 11219 w 12797"/>
              <a:gd name="T19" fmla="*/ 9484 h 12781"/>
              <a:gd name="T20" fmla="*/ 9906 w 12797"/>
              <a:gd name="T21" fmla="*/ 6719 h 12781"/>
              <a:gd name="T22" fmla="*/ 11219 w 12797"/>
              <a:gd name="T23" fmla="*/ 9484 h 12781"/>
              <a:gd name="T24" fmla="*/ 2891 w 12797"/>
              <a:gd name="T25" fmla="*/ 6734 h 12781"/>
              <a:gd name="T26" fmla="*/ 1578 w 12797"/>
              <a:gd name="T27" fmla="*/ 9500 h 12781"/>
              <a:gd name="T28" fmla="*/ 1609 w 12797"/>
              <a:gd name="T29" fmla="*/ 3250 h 12781"/>
              <a:gd name="T30" fmla="*/ 2891 w 12797"/>
              <a:gd name="T31" fmla="*/ 6063 h 12781"/>
              <a:gd name="T32" fmla="*/ 1609 w 12797"/>
              <a:gd name="T33" fmla="*/ 3250 h 12781"/>
              <a:gd name="T34" fmla="*/ 3563 w 12797"/>
              <a:gd name="T35" fmla="*/ 6063 h 12781"/>
              <a:gd name="T36" fmla="*/ 6063 w 12797"/>
              <a:gd name="T37" fmla="*/ 4203 h 12781"/>
              <a:gd name="T38" fmla="*/ 6063 w 12797"/>
              <a:gd name="T39" fmla="*/ 6734 h 12781"/>
              <a:gd name="T40" fmla="*/ 3813 w 12797"/>
              <a:gd name="T41" fmla="*/ 8750 h 12781"/>
              <a:gd name="T42" fmla="*/ 6063 w 12797"/>
              <a:gd name="T43" fmla="*/ 6734 h 12781"/>
              <a:gd name="T44" fmla="*/ 9234 w 12797"/>
              <a:gd name="T45" fmla="*/ 6734 h 12781"/>
              <a:gd name="T46" fmla="*/ 6734 w 12797"/>
              <a:gd name="T47" fmla="*/ 8516 h 12781"/>
              <a:gd name="T48" fmla="*/ 6734 w 12797"/>
              <a:gd name="T49" fmla="*/ 6063 h 12781"/>
              <a:gd name="T50" fmla="*/ 8969 w 12797"/>
              <a:gd name="T51" fmla="*/ 3969 h 12781"/>
              <a:gd name="T52" fmla="*/ 6734 w 12797"/>
              <a:gd name="T53" fmla="*/ 6063 h 12781"/>
              <a:gd name="T54" fmla="*/ 6734 w 12797"/>
              <a:gd name="T55" fmla="*/ 719 h 12781"/>
              <a:gd name="T56" fmla="*/ 8344 w 12797"/>
              <a:gd name="T57" fmla="*/ 2266 h 12781"/>
              <a:gd name="T58" fmla="*/ 6734 w 12797"/>
              <a:gd name="T59" fmla="*/ 3531 h 12781"/>
              <a:gd name="T60" fmla="*/ 6063 w 12797"/>
              <a:gd name="T61" fmla="*/ 719 h 12781"/>
              <a:gd name="T62" fmla="*/ 4016 w 12797"/>
              <a:gd name="T63" fmla="*/ 3313 h 12781"/>
              <a:gd name="T64" fmla="*/ 5375 w 12797"/>
              <a:gd name="T65" fmla="*/ 1078 h 12781"/>
              <a:gd name="T66" fmla="*/ 6063 w 12797"/>
              <a:gd name="T67" fmla="*/ 12078 h 12781"/>
              <a:gd name="T68" fmla="*/ 4453 w 12797"/>
              <a:gd name="T69" fmla="*/ 10531 h 12781"/>
              <a:gd name="T70" fmla="*/ 6063 w 12797"/>
              <a:gd name="T71" fmla="*/ 9188 h 12781"/>
              <a:gd name="T72" fmla="*/ 6734 w 12797"/>
              <a:gd name="T73" fmla="*/ 12078 h 12781"/>
              <a:gd name="T74" fmla="*/ 8797 w 12797"/>
              <a:gd name="T75" fmla="*/ 9406 h 12781"/>
              <a:gd name="T76" fmla="*/ 7422 w 12797"/>
              <a:gd name="T77" fmla="*/ 11719 h 12781"/>
              <a:gd name="T78" fmla="*/ 9625 w 12797"/>
              <a:gd name="T79" fmla="*/ 3828 h 12781"/>
              <a:gd name="T80" fmla="*/ 12125 w 12797"/>
              <a:gd name="T81" fmla="*/ 6063 h 12781"/>
              <a:gd name="T82" fmla="*/ 10438 w 12797"/>
              <a:gd name="T83" fmla="*/ 2344 h 12781"/>
              <a:gd name="T84" fmla="*/ 9438 w 12797"/>
              <a:gd name="T85" fmla="*/ 3172 h 12781"/>
              <a:gd name="T86" fmla="*/ 8297 w 12797"/>
              <a:gd name="T87" fmla="*/ 1000 h 12781"/>
              <a:gd name="T88" fmla="*/ 4484 w 12797"/>
              <a:gd name="T89" fmla="*/ 1000 h 12781"/>
              <a:gd name="T90" fmla="*/ 3344 w 12797"/>
              <a:gd name="T91" fmla="*/ 3172 h 12781"/>
              <a:gd name="T92" fmla="*/ 2344 w 12797"/>
              <a:gd name="T93" fmla="*/ 2344 h 12781"/>
              <a:gd name="T94" fmla="*/ 2344 w 12797"/>
              <a:gd name="T95" fmla="*/ 10438 h 12781"/>
              <a:gd name="T96" fmla="*/ 3328 w 12797"/>
              <a:gd name="T97" fmla="*/ 9547 h 12781"/>
              <a:gd name="T98" fmla="*/ 4484 w 12797"/>
              <a:gd name="T99" fmla="*/ 11781 h 12781"/>
              <a:gd name="T100" fmla="*/ 8297 w 12797"/>
              <a:gd name="T101" fmla="*/ 11797 h 12781"/>
              <a:gd name="T102" fmla="*/ 9453 w 12797"/>
              <a:gd name="T103" fmla="*/ 9563 h 12781"/>
              <a:gd name="T104" fmla="*/ 10438 w 12797"/>
              <a:gd name="T105" fmla="*/ 10453 h 12781"/>
            </a:gdLst>
            <a:ahLst/>
            <a:cxnLst/>
            <a:rect l="0" t="0" r="r" b="b"/>
            <a:pathLst>
              <a:path w="12797" h="12781">
                <a:moveTo>
                  <a:pt x="12281" y="3906"/>
                </a:moveTo>
                <a:cubicBezTo>
                  <a:pt x="11953" y="3141"/>
                  <a:pt x="11500" y="2453"/>
                  <a:pt x="10906" y="1875"/>
                </a:cubicBezTo>
                <a:cubicBezTo>
                  <a:pt x="10313" y="1281"/>
                  <a:pt x="9641" y="828"/>
                  <a:pt x="8875" y="500"/>
                </a:cubicBezTo>
                <a:cubicBezTo>
                  <a:pt x="8094" y="172"/>
                  <a:pt x="7266" y="0"/>
                  <a:pt x="6391" y="0"/>
                </a:cubicBezTo>
                <a:cubicBezTo>
                  <a:pt x="5531" y="0"/>
                  <a:pt x="4688" y="172"/>
                  <a:pt x="3906" y="500"/>
                </a:cubicBezTo>
                <a:cubicBezTo>
                  <a:pt x="3141" y="828"/>
                  <a:pt x="2453" y="1281"/>
                  <a:pt x="1875" y="1875"/>
                </a:cubicBezTo>
                <a:cubicBezTo>
                  <a:pt x="1641" y="2109"/>
                  <a:pt x="1438" y="2344"/>
                  <a:pt x="1250" y="2594"/>
                </a:cubicBezTo>
                <a:cubicBezTo>
                  <a:pt x="1250" y="2594"/>
                  <a:pt x="1234" y="2609"/>
                  <a:pt x="1234" y="2625"/>
                </a:cubicBezTo>
                <a:cubicBezTo>
                  <a:pt x="938" y="3016"/>
                  <a:pt x="703" y="3453"/>
                  <a:pt x="500" y="3906"/>
                </a:cubicBezTo>
                <a:cubicBezTo>
                  <a:pt x="172" y="4688"/>
                  <a:pt x="0" y="5531"/>
                  <a:pt x="0" y="6391"/>
                </a:cubicBezTo>
                <a:cubicBezTo>
                  <a:pt x="0" y="7250"/>
                  <a:pt x="172" y="8094"/>
                  <a:pt x="500" y="8875"/>
                </a:cubicBezTo>
                <a:cubicBezTo>
                  <a:pt x="828" y="9641"/>
                  <a:pt x="1281" y="10328"/>
                  <a:pt x="1875" y="10906"/>
                </a:cubicBezTo>
                <a:cubicBezTo>
                  <a:pt x="2469" y="11484"/>
                  <a:pt x="3141" y="11953"/>
                  <a:pt x="3906" y="12281"/>
                </a:cubicBezTo>
                <a:cubicBezTo>
                  <a:pt x="4688" y="12609"/>
                  <a:pt x="5531" y="12781"/>
                  <a:pt x="6391" y="12781"/>
                </a:cubicBezTo>
                <a:cubicBezTo>
                  <a:pt x="7250" y="12781"/>
                  <a:pt x="8094" y="12609"/>
                  <a:pt x="8875" y="12281"/>
                </a:cubicBezTo>
                <a:cubicBezTo>
                  <a:pt x="9641" y="11953"/>
                  <a:pt x="10328" y="11500"/>
                  <a:pt x="10906" y="10906"/>
                </a:cubicBezTo>
                <a:cubicBezTo>
                  <a:pt x="11500" y="10313"/>
                  <a:pt x="11953" y="9641"/>
                  <a:pt x="12281" y="8875"/>
                </a:cubicBezTo>
                <a:cubicBezTo>
                  <a:pt x="12609" y="8094"/>
                  <a:pt x="12781" y="7250"/>
                  <a:pt x="12781" y="6391"/>
                </a:cubicBezTo>
                <a:cubicBezTo>
                  <a:pt x="12797" y="5531"/>
                  <a:pt x="12625" y="4688"/>
                  <a:pt x="12281" y="3906"/>
                </a:cubicBezTo>
                <a:close/>
                <a:moveTo>
                  <a:pt x="11219" y="9484"/>
                </a:moveTo>
                <a:cubicBezTo>
                  <a:pt x="10766" y="9250"/>
                  <a:pt x="10234" y="9047"/>
                  <a:pt x="9641" y="8891"/>
                </a:cubicBezTo>
                <a:cubicBezTo>
                  <a:pt x="9797" y="8203"/>
                  <a:pt x="9891" y="7469"/>
                  <a:pt x="9906" y="6719"/>
                </a:cubicBezTo>
                <a:lnTo>
                  <a:pt x="12109" y="6719"/>
                </a:lnTo>
                <a:cubicBezTo>
                  <a:pt x="12047" y="7719"/>
                  <a:pt x="11734" y="8672"/>
                  <a:pt x="11219" y="9484"/>
                </a:cubicBezTo>
                <a:close/>
                <a:moveTo>
                  <a:pt x="688" y="6734"/>
                </a:moveTo>
                <a:lnTo>
                  <a:pt x="2891" y="6734"/>
                </a:lnTo>
                <a:cubicBezTo>
                  <a:pt x="2906" y="7484"/>
                  <a:pt x="3000" y="8219"/>
                  <a:pt x="3156" y="8906"/>
                </a:cubicBezTo>
                <a:cubicBezTo>
                  <a:pt x="2563" y="9063"/>
                  <a:pt x="2031" y="9266"/>
                  <a:pt x="1578" y="9500"/>
                </a:cubicBezTo>
                <a:cubicBezTo>
                  <a:pt x="1047" y="8672"/>
                  <a:pt x="734" y="7719"/>
                  <a:pt x="688" y="6734"/>
                </a:cubicBezTo>
                <a:close/>
                <a:moveTo>
                  <a:pt x="1609" y="3250"/>
                </a:moveTo>
                <a:cubicBezTo>
                  <a:pt x="2063" y="3484"/>
                  <a:pt x="2578" y="3672"/>
                  <a:pt x="3172" y="3828"/>
                </a:cubicBezTo>
                <a:cubicBezTo>
                  <a:pt x="3000" y="4531"/>
                  <a:pt x="2906" y="5281"/>
                  <a:pt x="2891" y="6063"/>
                </a:cubicBezTo>
                <a:lnTo>
                  <a:pt x="688" y="6063"/>
                </a:lnTo>
                <a:cubicBezTo>
                  <a:pt x="734" y="5047"/>
                  <a:pt x="1063" y="4078"/>
                  <a:pt x="1609" y="3250"/>
                </a:cubicBezTo>
                <a:close/>
                <a:moveTo>
                  <a:pt x="6063" y="6063"/>
                </a:moveTo>
                <a:lnTo>
                  <a:pt x="3563" y="6063"/>
                </a:lnTo>
                <a:cubicBezTo>
                  <a:pt x="3578" y="5328"/>
                  <a:pt x="3672" y="4625"/>
                  <a:pt x="3828" y="3969"/>
                </a:cubicBezTo>
                <a:cubicBezTo>
                  <a:pt x="4531" y="4109"/>
                  <a:pt x="5281" y="4188"/>
                  <a:pt x="6063" y="4203"/>
                </a:cubicBezTo>
                <a:lnTo>
                  <a:pt x="6063" y="6063"/>
                </a:lnTo>
                <a:close/>
                <a:moveTo>
                  <a:pt x="6063" y="6734"/>
                </a:moveTo>
                <a:lnTo>
                  <a:pt x="6063" y="8516"/>
                </a:lnTo>
                <a:cubicBezTo>
                  <a:pt x="5281" y="8531"/>
                  <a:pt x="4531" y="8609"/>
                  <a:pt x="3813" y="8750"/>
                </a:cubicBezTo>
                <a:cubicBezTo>
                  <a:pt x="3672" y="8125"/>
                  <a:pt x="3578" y="7438"/>
                  <a:pt x="3563" y="6734"/>
                </a:cubicBezTo>
                <a:lnTo>
                  <a:pt x="6063" y="6734"/>
                </a:lnTo>
                <a:close/>
                <a:moveTo>
                  <a:pt x="6734" y="6734"/>
                </a:moveTo>
                <a:lnTo>
                  <a:pt x="9234" y="6734"/>
                </a:lnTo>
                <a:cubicBezTo>
                  <a:pt x="9219" y="7438"/>
                  <a:pt x="9125" y="8125"/>
                  <a:pt x="8984" y="8750"/>
                </a:cubicBezTo>
                <a:cubicBezTo>
                  <a:pt x="8281" y="8609"/>
                  <a:pt x="7516" y="8531"/>
                  <a:pt x="6734" y="8516"/>
                </a:cubicBezTo>
                <a:lnTo>
                  <a:pt x="6734" y="6734"/>
                </a:lnTo>
                <a:close/>
                <a:moveTo>
                  <a:pt x="6734" y="6063"/>
                </a:moveTo>
                <a:lnTo>
                  <a:pt x="6734" y="4203"/>
                </a:lnTo>
                <a:cubicBezTo>
                  <a:pt x="7516" y="4188"/>
                  <a:pt x="8266" y="4109"/>
                  <a:pt x="8969" y="3969"/>
                </a:cubicBezTo>
                <a:cubicBezTo>
                  <a:pt x="9125" y="4625"/>
                  <a:pt x="9219" y="5328"/>
                  <a:pt x="9234" y="6063"/>
                </a:cubicBezTo>
                <a:lnTo>
                  <a:pt x="6734" y="6063"/>
                </a:lnTo>
                <a:close/>
                <a:moveTo>
                  <a:pt x="6734" y="3531"/>
                </a:moveTo>
                <a:lnTo>
                  <a:pt x="6734" y="719"/>
                </a:lnTo>
                <a:cubicBezTo>
                  <a:pt x="6969" y="781"/>
                  <a:pt x="7203" y="891"/>
                  <a:pt x="7422" y="1078"/>
                </a:cubicBezTo>
                <a:cubicBezTo>
                  <a:pt x="7766" y="1359"/>
                  <a:pt x="8078" y="1750"/>
                  <a:pt x="8344" y="2266"/>
                </a:cubicBezTo>
                <a:cubicBezTo>
                  <a:pt x="8516" y="2594"/>
                  <a:pt x="8656" y="2938"/>
                  <a:pt x="8781" y="3313"/>
                </a:cubicBezTo>
                <a:cubicBezTo>
                  <a:pt x="8141" y="3438"/>
                  <a:pt x="7453" y="3516"/>
                  <a:pt x="6734" y="3531"/>
                </a:cubicBezTo>
                <a:close/>
                <a:moveTo>
                  <a:pt x="5375" y="1078"/>
                </a:moveTo>
                <a:cubicBezTo>
                  <a:pt x="5594" y="891"/>
                  <a:pt x="5828" y="781"/>
                  <a:pt x="6063" y="719"/>
                </a:cubicBezTo>
                <a:lnTo>
                  <a:pt x="6063" y="3531"/>
                </a:lnTo>
                <a:cubicBezTo>
                  <a:pt x="5344" y="3516"/>
                  <a:pt x="4656" y="3438"/>
                  <a:pt x="4016" y="3313"/>
                </a:cubicBezTo>
                <a:cubicBezTo>
                  <a:pt x="4141" y="2938"/>
                  <a:pt x="4281" y="2578"/>
                  <a:pt x="4453" y="2266"/>
                </a:cubicBezTo>
                <a:cubicBezTo>
                  <a:pt x="4719" y="1750"/>
                  <a:pt x="5031" y="1344"/>
                  <a:pt x="5375" y="1078"/>
                </a:cubicBezTo>
                <a:close/>
                <a:moveTo>
                  <a:pt x="6063" y="9188"/>
                </a:moveTo>
                <a:lnTo>
                  <a:pt x="6063" y="12078"/>
                </a:lnTo>
                <a:cubicBezTo>
                  <a:pt x="5828" y="12016"/>
                  <a:pt x="5594" y="11906"/>
                  <a:pt x="5375" y="11719"/>
                </a:cubicBezTo>
                <a:cubicBezTo>
                  <a:pt x="5031" y="11438"/>
                  <a:pt x="4719" y="11047"/>
                  <a:pt x="4453" y="10531"/>
                </a:cubicBezTo>
                <a:cubicBezTo>
                  <a:pt x="4281" y="10188"/>
                  <a:pt x="4125" y="9813"/>
                  <a:pt x="4000" y="9406"/>
                </a:cubicBezTo>
                <a:cubicBezTo>
                  <a:pt x="4641" y="9281"/>
                  <a:pt x="5344" y="9203"/>
                  <a:pt x="6063" y="9188"/>
                </a:cubicBezTo>
                <a:close/>
                <a:moveTo>
                  <a:pt x="7422" y="11719"/>
                </a:moveTo>
                <a:cubicBezTo>
                  <a:pt x="7203" y="11906"/>
                  <a:pt x="6969" y="12016"/>
                  <a:pt x="6734" y="12078"/>
                </a:cubicBezTo>
                <a:lnTo>
                  <a:pt x="6734" y="9188"/>
                </a:lnTo>
                <a:cubicBezTo>
                  <a:pt x="7453" y="9203"/>
                  <a:pt x="8156" y="9281"/>
                  <a:pt x="8797" y="9406"/>
                </a:cubicBezTo>
                <a:cubicBezTo>
                  <a:pt x="8672" y="9813"/>
                  <a:pt x="8516" y="10188"/>
                  <a:pt x="8344" y="10531"/>
                </a:cubicBezTo>
                <a:cubicBezTo>
                  <a:pt x="8078" y="11047"/>
                  <a:pt x="7766" y="11438"/>
                  <a:pt x="7422" y="11719"/>
                </a:cubicBezTo>
                <a:close/>
                <a:moveTo>
                  <a:pt x="9906" y="6063"/>
                </a:moveTo>
                <a:cubicBezTo>
                  <a:pt x="9891" y="5281"/>
                  <a:pt x="9781" y="4531"/>
                  <a:pt x="9625" y="3828"/>
                </a:cubicBezTo>
                <a:cubicBezTo>
                  <a:pt x="10203" y="3672"/>
                  <a:pt x="10734" y="3484"/>
                  <a:pt x="11188" y="3250"/>
                </a:cubicBezTo>
                <a:cubicBezTo>
                  <a:pt x="11734" y="4078"/>
                  <a:pt x="12063" y="5047"/>
                  <a:pt x="12125" y="6063"/>
                </a:cubicBezTo>
                <a:lnTo>
                  <a:pt x="9906" y="6063"/>
                </a:lnTo>
                <a:close/>
                <a:moveTo>
                  <a:pt x="10438" y="2344"/>
                </a:moveTo>
                <a:cubicBezTo>
                  <a:pt x="10547" y="2453"/>
                  <a:pt x="10656" y="2578"/>
                  <a:pt x="10766" y="2703"/>
                </a:cubicBezTo>
                <a:cubicBezTo>
                  <a:pt x="10375" y="2891"/>
                  <a:pt x="9938" y="3047"/>
                  <a:pt x="9438" y="3172"/>
                </a:cubicBezTo>
                <a:cubicBezTo>
                  <a:pt x="9297" y="2734"/>
                  <a:pt x="9125" y="2328"/>
                  <a:pt x="8938" y="1953"/>
                </a:cubicBezTo>
                <a:cubicBezTo>
                  <a:pt x="8750" y="1578"/>
                  <a:pt x="8531" y="1266"/>
                  <a:pt x="8297" y="1000"/>
                </a:cubicBezTo>
                <a:cubicBezTo>
                  <a:pt x="9094" y="1281"/>
                  <a:pt x="9828" y="1734"/>
                  <a:pt x="10438" y="2344"/>
                </a:cubicBezTo>
                <a:close/>
                <a:moveTo>
                  <a:pt x="4484" y="1000"/>
                </a:moveTo>
                <a:cubicBezTo>
                  <a:pt x="4250" y="1266"/>
                  <a:pt x="4031" y="1594"/>
                  <a:pt x="3844" y="1953"/>
                </a:cubicBezTo>
                <a:cubicBezTo>
                  <a:pt x="3656" y="2328"/>
                  <a:pt x="3484" y="2734"/>
                  <a:pt x="3344" y="3172"/>
                </a:cubicBezTo>
                <a:cubicBezTo>
                  <a:pt x="2844" y="3047"/>
                  <a:pt x="2406" y="2891"/>
                  <a:pt x="2016" y="2703"/>
                </a:cubicBezTo>
                <a:cubicBezTo>
                  <a:pt x="2125" y="2578"/>
                  <a:pt x="2219" y="2469"/>
                  <a:pt x="2344" y="2344"/>
                </a:cubicBezTo>
                <a:cubicBezTo>
                  <a:pt x="2969" y="1734"/>
                  <a:pt x="3688" y="1281"/>
                  <a:pt x="4484" y="1000"/>
                </a:cubicBezTo>
                <a:close/>
                <a:moveTo>
                  <a:pt x="2344" y="10438"/>
                </a:moveTo>
                <a:cubicBezTo>
                  <a:pt x="2219" y="10313"/>
                  <a:pt x="2094" y="10172"/>
                  <a:pt x="1984" y="10031"/>
                </a:cubicBezTo>
                <a:cubicBezTo>
                  <a:pt x="2375" y="9844"/>
                  <a:pt x="2828" y="9672"/>
                  <a:pt x="3328" y="9547"/>
                </a:cubicBezTo>
                <a:cubicBezTo>
                  <a:pt x="3469" y="10016"/>
                  <a:pt x="3641" y="10438"/>
                  <a:pt x="3844" y="10828"/>
                </a:cubicBezTo>
                <a:cubicBezTo>
                  <a:pt x="4031" y="11203"/>
                  <a:pt x="4250" y="11516"/>
                  <a:pt x="4484" y="11781"/>
                </a:cubicBezTo>
                <a:cubicBezTo>
                  <a:pt x="3688" y="11516"/>
                  <a:pt x="2969" y="11063"/>
                  <a:pt x="2344" y="10438"/>
                </a:cubicBezTo>
                <a:close/>
                <a:moveTo>
                  <a:pt x="8297" y="11797"/>
                </a:moveTo>
                <a:cubicBezTo>
                  <a:pt x="8531" y="11531"/>
                  <a:pt x="8750" y="11203"/>
                  <a:pt x="8938" y="10844"/>
                </a:cubicBezTo>
                <a:cubicBezTo>
                  <a:pt x="9141" y="10453"/>
                  <a:pt x="9313" y="10016"/>
                  <a:pt x="9453" y="9563"/>
                </a:cubicBezTo>
                <a:cubicBezTo>
                  <a:pt x="9953" y="9688"/>
                  <a:pt x="10406" y="9859"/>
                  <a:pt x="10797" y="10047"/>
                </a:cubicBezTo>
                <a:cubicBezTo>
                  <a:pt x="10688" y="10188"/>
                  <a:pt x="10563" y="10313"/>
                  <a:pt x="10438" y="10453"/>
                </a:cubicBezTo>
                <a:cubicBezTo>
                  <a:pt x="9828" y="11063"/>
                  <a:pt x="9094" y="11516"/>
                  <a:pt x="8297" y="11797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89902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34106" y="6307030"/>
            <a:ext cx="136678" cy="112700"/>
          </a:xfrm>
          <a:custGeom>
            <a:avLst/>
            <a:gdLst>
              <a:gd name="connsiteX0" fmla="*/ 435416 w 609586"/>
              <a:gd name="connsiteY0" fmla="*/ 80352 h 502648"/>
              <a:gd name="connsiteX1" fmla="*/ 551577 w 609586"/>
              <a:gd name="connsiteY1" fmla="*/ 190215 h 502648"/>
              <a:gd name="connsiteX2" fmla="*/ 551577 w 609586"/>
              <a:gd name="connsiteY2" fmla="*/ 217693 h 502648"/>
              <a:gd name="connsiteX3" fmla="*/ 496140 w 609586"/>
              <a:gd name="connsiteY3" fmla="*/ 310936 h 502648"/>
              <a:gd name="connsiteX4" fmla="*/ 609586 w 609586"/>
              <a:gd name="connsiteY4" fmla="*/ 437323 h 502648"/>
              <a:gd name="connsiteX5" fmla="*/ 580534 w 609586"/>
              <a:gd name="connsiteY5" fmla="*/ 464753 h 502648"/>
              <a:gd name="connsiteX6" fmla="*/ 504951 w 609586"/>
              <a:gd name="connsiteY6" fmla="*/ 464753 h 502648"/>
              <a:gd name="connsiteX7" fmla="*/ 373787 w 609586"/>
              <a:gd name="connsiteY7" fmla="*/ 301459 h 502648"/>
              <a:gd name="connsiteX8" fmla="*/ 426510 w 609586"/>
              <a:gd name="connsiteY8" fmla="*/ 179500 h 502648"/>
              <a:gd name="connsiteX9" fmla="*/ 426510 w 609586"/>
              <a:gd name="connsiteY9" fmla="*/ 143641 h 502648"/>
              <a:gd name="connsiteX10" fmla="*/ 412126 w 609586"/>
              <a:gd name="connsiteY10" fmla="*/ 82543 h 502648"/>
              <a:gd name="connsiteX11" fmla="*/ 435416 w 609586"/>
              <a:gd name="connsiteY11" fmla="*/ 80352 h 502648"/>
              <a:gd name="connsiteX12" fmla="*/ 227788 w 609586"/>
              <a:gd name="connsiteY12" fmla="*/ 0 h 502648"/>
              <a:gd name="connsiteX13" fmla="*/ 379662 w 609586"/>
              <a:gd name="connsiteY13" fmla="*/ 143662 h 502648"/>
              <a:gd name="connsiteX14" fmla="*/ 379662 w 609586"/>
              <a:gd name="connsiteY14" fmla="*/ 179565 h 502648"/>
              <a:gd name="connsiteX15" fmla="*/ 307225 w 609586"/>
              <a:gd name="connsiteY15" fmla="*/ 301465 h 502648"/>
              <a:gd name="connsiteX16" fmla="*/ 455528 w 609586"/>
              <a:gd name="connsiteY16" fmla="*/ 466745 h 502648"/>
              <a:gd name="connsiteX17" fmla="*/ 417524 w 609586"/>
              <a:gd name="connsiteY17" fmla="*/ 502648 h 502648"/>
              <a:gd name="connsiteX18" fmla="*/ 38004 w 609586"/>
              <a:gd name="connsiteY18" fmla="*/ 502648 h 502648"/>
              <a:gd name="connsiteX19" fmla="*/ 0 w 609586"/>
              <a:gd name="connsiteY19" fmla="*/ 466745 h 502648"/>
              <a:gd name="connsiteX20" fmla="*/ 148350 w 609586"/>
              <a:gd name="connsiteY20" fmla="*/ 301465 h 502648"/>
              <a:gd name="connsiteX21" fmla="*/ 75913 w 609586"/>
              <a:gd name="connsiteY21" fmla="*/ 179565 h 502648"/>
              <a:gd name="connsiteX22" fmla="*/ 75913 w 609586"/>
              <a:gd name="connsiteY22" fmla="*/ 143662 h 502648"/>
              <a:gd name="connsiteX23" fmla="*/ 227788 w 609586"/>
              <a:gd name="connsiteY23" fmla="*/ 0 h 502648"/>
            </a:gdLst>
            <a:ahLst/>
            <a:cxnLst/>
            <a:rect l="l" t="t" r="r" b="b"/>
            <a:pathLst>
              <a:path w="609586" h="502648">
                <a:moveTo>
                  <a:pt x="435416" y="80352"/>
                </a:moveTo>
                <a:cubicBezTo>
                  <a:pt x="499521" y="80352"/>
                  <a:pt x="551577" y="129545"/>
                  <a:pt x="551577" y="190215"/>
                </a:cubicBezTo>
                <a:lnTo>
                  <a:pt x="551577" y="217693"/>
                </a:lnTo>
                <a:cubicBezTo>
                  <a:pt x="551577" y="257219"/>
                  <a:pt x="529288" y="291601"/>
                  <a:pt x="496140" y="310936"/>
                </a:cubicBezTo>
                <a:cubicBezTo>
                  <a:pt x="553434" y="331175"/>
                  <a:pt x="609586" y="382416"/>
                  <a:pt x="609586" y="437323"/>
                </a:cubicBezTo>
                <a:cubicBezTo>
                  <a:pt x="609586" y="452467"/>
                  <a:pt x="596584" y="464753"/>
                  <a:pt x="580534" y="464753"/>
                </a:cubicBezTo>
                <a:lnTo>
                  <a:pt x="504951" y="464753"/>
                </a:lnTo>
                <a:cubicBezTo>
                  <a:pt x="503855" y="393607"/>
                  <a:pt x="444465" y="318793"/>
                  <a:pt x="373787" y="301459"/>
                </a:cubicBezTo>
                <a:cubicBezTo>
                  <a:pt x="411936" y="270457"/>
                  <a:pt x="426510" y="231217"/>
                  <a:pt x="426510" y="179500"/>
                </a:cubicBezTo>
                <a:lnTo>
                  <a:pt x="426510" y="143641"/>
                </a:lnTo>
                <a:cubicBezTo>
                  <a:pt x="426510" y="121783"/>
                  <a:pt x="421318" y="101068"/>
                  <a:pt x="412126" y="82543"/>
                </a:cubicBezTo>
                <a:cubicBezTo>
                  <a:pt x="419651" y="81114"/>
                  <a:pt x="427415" y="80352"/>
                  <a:pt x="435416" y="80352"/>
                </a:cubicBezTo>
                <a:close/>
                <a:moveTo>
                  <a:pt x="227788" y="0"/>
                </a:moveTo>
                <a:cubicBezTo>
                  <a:pt x="311607" y="0"/>
                  <a:pt x="379662" y="64378"/>
                  <a:pt x="379662" y="143662"/>
                </a:cubicBezTo>
                <a:lnTo>
                  <a:pt x="379662" y="179565"/>
                </a:lnTo>
                <a:cubicBezTo>
                  <a:pt x="379662" y="231230"/>
                  <a:pt x="350516" y="276180"/>
                  <a:pt x="307225" y="301465"/>
                </a:cubicBezTo>
                <a:cubicBezTo>
                  <a:pt x="382186" y="327940"/>
                  <a:pt x="455528" y="394986"/>
                  <a:pt x="455528" y="466745"/>
                </a:cubicBezTo>
                <a:cubicBezTo>
                  <a:pt x="455528" y="486554"/>
                  <a:pt x="438574" y="502648"/>
                  <a:pt x="417524" y="502648"/>
                </a:cubicBezTo>
                <a:lnTo>
                  <a:pt x="38004" y="502648"/>
                </a:lnTo>
                <a:cubicBezTo>
                  <a:pt x="16954" y="502648"/>
                  <a:pt x="0" y="486554"/>
                  <a:pt x="0" y="466745"/>
                </a:cubicBezTo>
                <a:cubicBezTo>
                  <a:pt x="0" y="394986"/>
                  <a:pt x="73389" y="327940"/>
                  <a:pt x="148350" y="301465"/>
                </a:cubicBezTo>
                <a:cubicBezTo>
                  <a:pt x="105012" y="276180"/>
                  <a:pt x="75913" y="231230"/>
                  <a:pt x="75913" y="179565"/>
                </a:cubicBezTo>
                <a:lnTo>
                  <a:pt x="75913" y="143662"/>
                </a:lnTo>
                <a:cubicBezTo>
                  <a:pt x="75913" y="64378"/>
                  <a:pt x="143969" y="0"/>
                  <a:pt x="227788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421605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480284" y="6295042"/>
            <a:ext cx="107726" cy="136678"/>
          </a:xfrm>
          <a:custGeom>
            <a:avLst/>
            <a:gdLst>
              <a:gd name="T0" fmla="*/ 3166 w 6332"/>
              <a:gd name="T1" fmla="*/ 0 h 8034"/>
              <a:gd name="T2" fmla="*/ 0 w 6332"/>
              <a:gd name="T3" fmla="*/ 3166 h 8034"/>
              <a:gd name="T4" fmla="*/ 2481 w 6332"/>
              <a:gd name="T5" fmla="*/ 7590 h 8034"/>
              <a:gd name="T6" fmla="*/ 3853 w 6332"/>
              <a:gd name="T7" fmla="*/ 7588 h 8034"/>
              <a:gd name="T8" fmla="*/ 6332 w 6332"/>
              <a:gd name="T9" fmla="*/ 3166 h 8034"/>
              <a:gd name="T10" fmla="*/ 3166 w 6332"/>
              <a:gd name="T11" fmla="*/ 0 h 8034"/>
              <a:gd name="T12" fmla="*/ 3166 w 6332"/>
              <a:gd name="T13" fmla="*/ 0 h 8034"/>
              <a:gd name="T14" fmla="*/ 3166 w 6332"/>
              <a:gd name="T15" fmla="*/ 0 h 8034"/>
              <a:gd name="T16" fmla="*/ 3166 w 6332"/>
              <a:gd name="T17" fmla="*/ 0 h 8034"/>
              <a:gd name="T18" fmla="*/ 3166 w 6332"/>
              <a:gd name="T19" fmla="*/ 4529 h 8034"/>
              <a:gd name="T20" fmla="*/ 1702 w 6332"/>
              <a:gd name="T21" fmla="*/ 3065 h 8034"/>
              <a:gd name="T22" fmla="*/ 3166 w 6332"/>
              <a:gd name="T23" fmla="*/ 1600 h 8034"/>
              <a:gd name="T24" fmla="*/ 4630 w 6332"/>
              <a:gd name="T25" fmla="*/ 3065 h 8034"/>
              <a:gd name="T26" fmla="*/ 3166 w 6332"/>
              <a:gd name="T27" fmla="*/ 4529 h 8034"/>
              <a:gd name="T28" fmla="*/ 3166 w 6332"/>
              <a:gd name="T29" fmla="*/ 4529 h 8034"/>
              <a:gd name="T30" fmla="*/ 3166 w 6332"/>
              <a:gd name="T31" fmla="*/ 4529 h 8034"/>
            </a:gdLst>
            <a:ahLst/>
            <a:cxnLst/>
            <a:rect l="0" t="0" r="r" b="b"/>
            <a:pathLst>
              <a:path w="6332" h="8034">
                <a:moveTo>
                  <a:pt x="3166" y="0"/>
                </a:moveTo>
                <a:cubicBezTo>
                  <a:pt x="1418" y="0"/>
                  <a:pt x="0" y="1418"/>
                  <a:pt x="0" y="3166"/>
                </a:cubicBezTo>
                <a:cubicBezTo>
                  <a:pt x="0" y="4914"/>
                  <a:pt x="2481" y="7590"/>
                  <a:pt x="2481" y="7590"/>
                </a:cubicBezTo>
                <a:cubicBezTo>
                  <a:pt x="2859" y="8031"/>
                  <a:pt x="3478" y="8034"/>
                  <a:pt x="3853" y="7588"/>
                </a:cubicBezTo>
                <a:cubicBezTo>
                  <a:pt x="3853" y="7588"/>
                  <a:pt x="6332" y="4914"/>
                  <a:pt x="6332" y="3166"/>
                </a:cubicBezTo>
                <a:cubicBezTo>
                  <a:pt x="6332" y="1418"/>
                  <a:pt x="4914" y="0"/>
                  <a:pt x="3166" y="0"/>
                </a:cubicBezTo>
                <a:lnTo>
                  <a:pt x="3166" y="0"/>
                </a:lnTo>
                <a:lnTo>
                  <a:pt x="3166" y="0"/>
                </a:lnTo>
                <a:lnTo>
                  <a:pt x="3166" y="0"/>
                </a:lnTo>
                <a:close/>
                <a:moveTo>
                  <a:pt x="3166" y="4529"/>
                </a:moveTo>
                <a:cubicBezTo>
                  <a:pt x="2357" y="4529"/>
                  <a:pt x="1702" y="3874"/>
                  <a:pt x="1702" y="3065"/>
                </a:cubicBezTo>
                <a:cubicBezTo>
                  <a:pt x="1702" y="2256"/>
                  <a:pt x="2357" y="1600"/>
                  <a:pt x="3166" y="1600"/>
                </a:cubicBezTo>
                <a:cubicBezTo>
                  <a:pt x="3975" y="1600"/>
                  <a:pt x="4630" y="2256"/>
                  <a:pt x="4630" y="3065"/>
                </a:cubicBezTo>
                <a:cubicBezTo>
                  <a:pt x="4630" y="3874"/>
                  <a:pt x="3975" y="4529"/>
                  <a:pt x="3166" y="4529"/>
                </a:cubicBezTo>
                <a:lnTo>
                  <a:pt x="3166" y="4529"/>
                </a:lnTo>
                <a:close/>
                <a:moveTo>
                  <a:pt x="3166" y="4529"/>
                </a:move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439860" y="3010406"/>
            <a:ext cx="2752140" cy="3426927"/>
          </a:xfrm>
          <a:custGeom>
            <a:avLst/>
            <a:gdLst>
              <a:gd name="connsiteX0" fmla="*/ 2752140 w 2752140"/>
              <a:gd name="connsiteY0" fmla="*/ 0 h 3426927"/>
              <a:gd name="connsiteX1" fmla="*/ 2752140 w 2752140"/>
              <a:gd name="connsiteY1" fmla="*/ 3426927 h 3426927"/>
              <a:gd name="connsiteX2" fmla="*/ 0 w 2752140"/>
              <a:gd name="connsiteY2" fmla="*/ 3426927 h 3426927"/>
              <a:gd name="connsiteX3" fmla="*/ 809879 w 2752140"/>
              <a:gd name="connsiteY3" fmla="*/ 2446403 h 3426927"/>
              <a:gd name="connsiteX4" fmla="*/ 1533213 w 2752140"/>
              <a:gd name="connsiteY4" fmla="*/ 1736158 h 3426927"/>
              <a:gd name="connsiteX5" fmla="*/ 1918758 w 2752140"/>
              <a:gd name="connsiteY5" fmla="*/ 1503422 h 3426927"/>
              <a:gd name="connsiteX6" fmla="*/ 2593305 w 2752140"/>
              <a:gd name="connsiteY6" fmla="*/ 37354 h 3426927"/>
            </a:gdLst>
            <a:ahLst/>
            <a:cxnLst/>
            <a:rect l="l" t="t" r="r" b="b"/>
            <a:pathLst>
              <a:path w="2752140" h="3426927">
                <a:moveTo>
                  <a:pt x="2752140" y="0"/>
                </a:moveTo>
                <a:lnTo>
                  <a:pt x="2752140" y="3426927"/>
                </a:lnTo>
                <a:lnTo>
                  <a:pt x="0" y="3426927"/>
                </a:lnTo>
                <a:cubicBezTo>
                  <a:pt x="0" y="3426927"/>
                  <a:pt x="14960" y="2478959"/>
                  <a:pt x="809879" y="2446403"/>
                </a:cubicBezTo>
                <a:cubicBezTo>
                  <a:pt x="841668" y="2146876"/>
                  <a:pt x="1096029" y="1722397"/>
                  <a:pt x="1533213" y="1736158"/>
                </a:cubicBezTo>
                <a:cubicBezTo>
                  <a:pt x="1536234" y="1592796"/>
                  <a:pt x="1763696" y="1434905"/>
                  <a:pt x="1918758" y="1503422"/>
                </a:cubicBezTo>
                <a:cubicBezTo>
                  <a:pt x="1818068" y="1090091"/>
                  <a:pt x="1895568" y="257537"/>
                  <a:pt x="2593305" y="3735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101600" dist="114300" dir="14400000" algn="r" rotWithShape="0">
              <a:schemeClr val="accent2">
                <a:alpha val="7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966895" y="0"/>
            <a:ext cx="3225105" cy="4078434"/>
          </a:xfrm>
          <a:custGeom>
            <a:avLst/>
            <a:gdLst>
              <a:gd name="connsiteX0" fmla="*/ 2360684 w 3225105"/>
              <a:gd name="connsiteY0" fmla="*/ 0 h 4078434"/>
              <a:gd name="connsiteX1" fmla="*/ 3225105 w 3225105"/>
              <a:gd name="connsiteY1" fmla="*/ 0 h 4078434"/>
              <a:gd name="connsiteX2" fmla="*/ 3225105 w 3225105"/>
              <a:gd name="connsiteY2" fmla="*/ 1016891 h 4078434"/>
              <a:gd name="connsiteX3" fmla="*/ 3167754 w 3225105"/>
              <a:gd name="connsiteY3" fmla="*/ 1052321 h 4078434"/>
              <a:gd name="connsiteX4" fmla="*/ 2921265 w 3225105"/>
              <a:gd name="connsiteY4" fmla="*/ 1165253 h 4078434"/>
              <a:gd name="connsiteX5" fmla="*/ 2684067 w 3225105"/>
              <a:gd name="connsiteY5" fmla="*/ 1548179 h 4078434"/>
              <a:gd name="connsiteX6" fmla="*/ 2254638 w 3225105"/>
              <a:gd name="connsiteY6" fmla="*/ 1981231 h 4078434"/>
              <a:gd name="connsiteX7" fmla="*/ 2327526 w 3225105"/>
              <a:gd name="connsiteY7" fmla="*/ 2313894 h 4078434"/>
              <a:gd name="connsiteX8" fmla="*/ 973693 w 3225105"/>
              <a:gd name="connsiteY8" fmla="*/ 2968907 h 4078434"/>
              <a:gd name="connsiteX9" fmla="*/ 78973 w 3225105"/>
              <a:gd name="connsiteY9" fmla="*/ 4078434 h 4078434"/>
              <a:gd name="connsiteX10" fmla="*/ 0 w 3225105"/>
              <a:gd name="connsiteY10" fmla="*/ 3907201 h 4078434"/>
              <a:gd name="connsiteX11" fmla="*/ 1073617 w 3225105"/>
              <a:gd name="connsiteY11" fmla="*/ 2507239 h 4078434"/>
              <a:gd name="connsiteX12" fmla="*/ 1159512 w 3225105"/>
              <a:gd name="connsiteY12" fmla="*/ 1845165 h 4078434"/>
              <a:gd name="connsiteX13" fmla="*/ 1728537 w 3225105"/>
              <a:gd name="connsiteY13" fmla="*/ 1233216 h 4078434"/>
              <a:gd name="connsiteX14" fmla="*/ 1732161 w 3225105"/>
              <a:gd name="connsiteY14" fmla="*/ 678499 h 4078434"/>
              <a:gd name="connsiteX15" fmla="*/ 2314245 w 3225105"/>
              <a:gd name="connsiteY15" fmla="*/ 25101 h 4078434"/>
            </a:gdLst>
            <a:ahLst/>
            <a:cxnLst/>
            <a:rect l="l" t="t" r="r" b="b"/>
            <a:pathLst>
              <a:path w="3225105" h="4078434">
                <a:moveTo>
                  <a:pt x="2360684" y="0"/>
                </a:moveTo>
                <a:lnTo>
                  <a:pt x="3225105" y="0"/>
                </a:lnTo>
                <a:lnTo>
                  <a:pt x="3225105" y="1016891"/>
                </a:lnTo>
                <a:lnTo>
                  <a:pt x="3167754" y="1052321"/>
                </a:lnTo>
                <a:cubicBezTo>
                  <a:pt x="3090523" y="1095350"/>
                  <a:pt x="3007206" y="1133083"/>
                  <a:pt x="2921265" y="1165253"/>
                </a:cubicBezTo>
                <a:cubicBezTo>
                  <a:pt x="2653825" y="1265456"/>
                  <a:pt x="2705529" y="1315580"/>
                  <a:pt x="2684067" y="1548179"/>
                </a:cubicBezTo>
                <a:cubicBezTo>
                  <a:pt x="2662604" y="1780779"/>
                  <a:pt x="2383457" y="1827373"/>
                  <a:pt x="2254638" y="1981231"/>
                </a:cubicBezTo>
                <a:cubicBezTo>
                  <a:pt x="2125819" y="2135090"/>
                  <a:pt x="2437438" y="2066847"/>
                  <a:pt x="2327526" y="2313894"/>
                </a:cubicBezTo>
                <a:cubicBezTo>
                  <a:pt x="2217614" y="2560941"/>
                  <a:pt x="1800403" y="2686276"/>
                  <a:pt x="973693" y="2968907"/>
                </a:cubicBezTo>
                <a:cubicBezTo>
                  <a:pt x="146983" y="3251538"/>
                  <a:pt x="78973" y="4078434"/>
                  <a:pt x="78973" y="4078434"/>
                </a:cubicBezTo>
                <a:lnTo>
                  <a:pt x="0" y="3907201"/>
                </a:lnTo>
                <a:cubicBezTo>
                  <a:pt x="50078" y="2862897"/>
                  <a:pt x="740769" y="2718376"/>
                  <a:pt x="1073617" y="2507239"/>
                </a:cubicBezTo>
                <a:cubicBezTo>
                  <a:pt x="1406466" y="2296102"/>
                  <a:pt x="1238253" y="2188698"/>
                  <a:pt x="1159512" y="1845165"/>
                </a:cubicBezTo>
                <a:cubicBezTo>
                  <a:pt x="1080771" y="1501632"/>
                  <a:pt x="1499515" y="1365658"/>
                  <a:pt x="1728537" y="1233216"/>
                </a:cubicBezTo>
                <a:cubicBezTo>
                  <a:pt x="1957560" y="1100773"/>
                  <a:pt x="1717806" y="943291"/>
                  <a:pt x="1732161" y="678499"/>
                </a:cubicBezTo>
                <a:cubicBezTo>
                  <a:pt x="1742689" y="483552"/>
                  <a:pt x="2001439" y="211103"/>
                  <a:pt x="2314245" y="25101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18900000" scaled="0"/>
          </a:gradFill>
          <a:ln w="4514" cap="flat">
            <a:noFill/>
            <a:miter/>
          </a:ln>
          <a:effectLst>
            <a:outerShdw blurRad="1397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704969" y="1"/>
            <a:ext cx="2487031" cy="3074499"/>
          </a:xfrm>
          <a:custGeom>
            <a:avLst/>
            <a:gdLst>
              <a:gd name="connsiteX0" fmla="*/ 2312245 w 2487031"/>
              <a:gd name="connsiteY0" fmla="*/ 0 h 3074499"/>
              <a:gd name="connsiteX1" fmla="*/ 2487031 w 2487031"/>
              <a:gd name="connsiteY1" fmla="*/ 0 h 3074499"/>
              <a:gd name="connsiteX2" fmla="*/ 2487031 w 2487031"/>
              <a:gd name="connsiteY2" fmla="*/ 1016891 h 3074499"/>
              <a:gd name="connsiteX3" fmla="*/ 2429680 w 2487031"/>
              <a:gd name="connsiteY3" fmla="*/ 1052321 h 3074499"/>
              <a:gd name="connsiteX4" fmla="*/ 2183191 w 2487031"/>
              <a:gd name="connsiteY4" fmla="*/ 1165253 h 3074499"/>
              <a:gd name="connsiteX5" fmla="*/ 1945992 w 2487031"/>
              <a:gd name="connsiteY5" fmla="*/ 1548179 h 3074499"/>
              <a:gd name="connsiteX6" fmla="*/ 1516564 w 2487031"/>
              <a:gd name="connsiteY6" fmla="*/ 1981231 h 3074499"/>
              <a:gd name="connsiteX7" fmla="*/ 1589219 w 2487031"/>
              <a:gd name="connsiteY7" fmla="*/ 2313894 h 3074499"/>
              <a:gd name="connsiteX8" fmla="*/ 235387 w 2487031"/>
              <a:gd name="connsiteY8" fmla="*/ 2968907 h 3074499"/>
              <a:gd name="connsiteX9" fmla="*/ 0 w 2487031"/>
              <a:gd name="connsiteY9" fmla="*/ 3074499 h 3074499"/>
              <a:gd name="connsiteX10" fmla="*/ 400859 w 2487031"/>
              <a:gd name="connsiteY10" fmla="*/ 2770173 h 3074499"/>
              <a:gd name="connsiteX11" fmla="*/ 1045048 w 2487031"/>
              <a:gd name="connsiteY11" fmla="*/ 2297774 h 3074499"/>
              <a:gd name="connsiteX12" fmla="*/ 1012854 w 2487031"/>
              <a:gd name="connsiteY12" fmla="*/ 1728749 h 3074499"/>
              <a:gd name="connsiteX13" fmla="*/ 1602134 w 2487031"/>
              <a:gd name="connsiteY13" fmla="*/ 1165067 h 3074499"/>
              <a:gd name="connsiteX14" fmla="*/ 1622109 w 2487031"/>
              <a:gd name="connsiteY14" fmla="*/ 590699 h 3074499"/>
              <a:gd name="connsiteX15" fmla="*/ 2281022 w 2487031"/>
              <a:gd name="connsiteY15" fmla="*/ 20279 h 3074499"/>
            </a:gdLst>
            <a:ahLst/>
            <a:cxnLst/>
            <a:rect l="l" t="t" r="r" b="b"/>
            <a:pathLst>
              <a:path w="2487031" h="3074499">
                <a:moveTo>
                  <a:pt x="2312245" y="0"/>
                </a:moveTo>
                <a:lnTo>
                  <a:pt x="2487031" y="0"/>
                </a:lnTo>
                <a:lnTo>
                  <a:pt x="2487031" y="1016891"/>
                </a:lnTo>
                <a:lnTo>
                  <a:pt x="2429680" y="1052321"/>
                </a:lnTo>
                <a:cubicBezTo>
                  <a:pt x="2352449" y="1095350"/>
                  <a:pt x="2269132" y="1133083"/>
                  <a:pt x="2183191" y="1165253"/>
                </a:cubicBezTo>
                <a:cubicBezTo>
                  <a:pt x="1915750" y="1265456"/>
                  <a:pt x="1967455" y="1315580"/>
                  <a:pt x="1945992" y="1548179"/>
                </a:cubicBezTo>
                <a:cubicBezTo>
                  <a:pt x="1924530" y="1780779"/>
                  <a:pt x="1645383" y="1827373"/>
                  <a:pt x="1516564" y="1981231"/>
                </a:cubicBezTo>
                <a:cubicBezTo>
                  <a:pt x="1387745" y="2135090"/>
                  <a:pt x="1699132" y="2066847"/>
                  <a:pt x="1589219" y="2313894"/>
                </a:cubicBezTo>
                <a:cubicBezTo>
                  <a:pt x="1479307" y="2560941"/>
                  <a:pt x="1062282" y="2686183"/>
                  <a:pt x="235387" y="2968907"/>
                </a:cubicBezTo>
                <a:cubicBezTo>
                  <a:pt x="153826" y="2996743"/>
                  <a:pt x="75025" y="3032090"/>
                  <a:pt x="0" y="3074499"/>
                </a:cubicBezTo>
                <a:cubicBezTo>
                  <a:pt x="46176" y="3005328"/>
                  <a:pt x="161152" y="2870051"/>
                  <a:pt x="400859" y="2770173"/>
                </a:cubicBezTo>
                <a:cubicBezTo>
                  <a:pt x="736355" y="2630577"/>
                  <a:pt x="959153" y="2571579"/>
                  <a:pt x="1045048" y="2297774"/>
                </a:cubicBezTo>
                <a:cubicBezTo>
                  <a:pt x="1130943" y="2023970"/>
                  <a:pt x="798140" y="2002554"/>
                  <a:pt x="1012854" y="1728749"/>
                </a:cubicBezTo>
                <a:cubicBezTo>
                  <a:pt x="1227569" y="1454945"/>
                  <a:pt x="1654628" y="1361013"/>
                  <a:pt x="1602134" y="1165067"/>
                </a:cubicBezTo>
                <a:cubicBezTo>
                  <a:pt x="1549640" y="969120"/>
                  <a:pt x="1361962" y="872494"/>
                  <a:pt x="1622109" y="590699"/>
                </a:cubicBezTo>
                <a:cubicBezTo>
                  <a:pt x="1774011" y="426279"/>
                  <a:pt x="2030942" y="191542"/>
                  <a:pt x="2281022" y="20279"/>
                </a:cubicBezTo>
                <a:close/>
              </a:path>
            </a:pathLst>
          </a:custGeom>
          <a:gradFill>
            <a:gsLst>
              <a:gs pos="4000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50800" dist="50800" dir="10800000" algn="r" rotWithShape="0">
              <a:schemeClr val="accent4">
                <a:lumMod val="75000"/>
                <a:alpha val="5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775563" y="0"/>
            <a:ext cx="2585687" cy="1996001"/>
          </a:xfrm>
          <a:custGeom>
            <a:avLst/>
            <a:gdLst>
              <a:gd name="connsiteX0" fmla="*/ 1225776 w 2585687"/>
              <a:gd name="connsiteY0" fmla="*/ 0 h 1996001"/>
              <a:gd name="connsiteX1" fmla="*/ 2585687 w 2585687"/>
              <a:gd name="connsiteY1" fmla="*/ 0 h 1996001"/>
              <a:gd name="connsiteX2" fmla="*/ 2585666 w 2585687"/>
              <a:gd name="connsiteY2" fmla="*/ 10990 h 1996001"/>
              <a:gd name="connsiteX3" fmla="*/ 2138691 w 2585687"/>
              <a:gd name="connsiteY3" fmla="*/ 664713 h 1996001"/>
              <a:gd name="connsiteX4" fmla="*/ 1190885 w 2585687"/>
              <a:gd name="connsiteY4" fmla="*/ 1093474 h 1996001"/>
              <a:gd name="connsiteX5" fmla="*/ 1361322 w 2585687"/>
              <a:gd name="connsiteY5" fmla="*/ 1354828 h 1996001"/>
              <a:gd name="connsiteX6" fmla="*/ 169894 w 2585687"/>
              <a:gd name="connsiteY6" fmla="*/ 1996001 h 1996001"/>
              <a:gd name="connsiteX7" fmla="*/ 0 w 2585687"/>
              <a:gd name="connsiteY7" fmla="*/ 1809552 h 1996001"/>
              <a:gd name="connsiteX8" fmla="*/ 57491 w 2585687"/>
              <a:gd name="connsiteY8" fmla="*/ 1510564 h 1996001"/>
              <a:gd name="connsiteX9" fmla="*/ 242945 w 2585687"/>
              <a:gd name="connsiteY9" fmla="*/ 1080220 h 1996001"/>
              <a:gd name="connsiteX10" fmla="*/ 363128 w 2585687"/>
              <a:gd name="connsiteY10" fmla="*/ 711710 h 1996001"/>
              <a:gd name="connsiteX11" fmla="*/ 1128917 w 2585687"/>
              <a:gd name="connsiteY11" fmla="*/ 455603 h 1996001"/>
              <a:gd name="connsiteX12" fmla="*/ 1215023 w 2585687"/>
              <a:gd name="connsiteY12" fmla="*/ 36576 h 1996001"/>
            </a:gdLst>
            <a:ahLst/>
            <a:cxnLst/>
            <a:rect l="l" t="t" r="r" b="b"/>
            <a:pathLst>
              <a:path w="2585687" h="1996001">
                <a:moveTo>
                  <a:pt x="1225776" y="0"/>
                </a:moveTo>
                <a:lnTo>
                  <a:pt x="2585687" y="0"/>
                </a:lnTo>
                <a:lnTo>
                  <a:pt x="2585666" y="10990"/>
                </a:lnTo>
                <a:cubicBezTo>
                  <a:pt x="2582831" y="140297"/>
                  <a:pt x="2537849" y="500508"/>
                  <a:pt x="2138691" y="664713"/>
                </a:cubicBezTo>
                <a:cubicBezTo>
                  <a:pt x="1647419" y="866813"/>
                  <a:pt x="1121227" y="912272"/>
                  <a:pt x="1190885" y="1093474"/>
                </a:cubicBezTo>
                <a:cubicBezTo>
                  <a:pt x="1260544" y="1274676"/>
                  <a:pt x="1462281" y="1173626"/>
                  <a:pt x="1361322" y="1354828"/>
                </a:cubicBezTo>
                <a:cubicBezTo>
                  <a:pt x="1260363" y="1536030"/>
                  <a:pt x="441697" y="1588274"/>
                  <a:pt x="169894" y="1996001"/>
                </a:cubicBezTo>
                <a:lnTo>
                  <a:pt x="0" y="1809552"/>
                </a:lnTo>
                <a:cubicBezTo>
                  <a:pt x="0" y="1809552"/>
                  <a:pt x="114981" y="1664038"/>
                  <a:pt x="57491" y="1510564"/>
                </a:cubicBezTo>
                <a:cubicBezTo>
                  <a:pt x="0" y="1357090"/>
                  <a:pt x="23521" y="1095871"/>
                  <a:pt x="242945" y="1080220"/>
                </a:cubicBezTo>
                <a:cubicBezTo>
                  <a:pt x="112267" y="978266"/>
                  <a:pt x="75584" y="761375"/>
                  <a:pt x="363128" y="711710"/>
                </a:cubicBezTo>
                <a:cubicBezTo>
                  <a:pt x="650672" y="662045"/>
                  <a:pt x="1058308" y="661954"/>
                  <a:pt x="1128917" y="455603"/>
                </a:cubicBezTo>
                <a:cubicBezTo>
                  <a:pt x="1181873" y="300839"/>
                  <a:pt x="1192211" y="134957"/>
                  <a:pt x="1215023" y="36576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51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830521" y="0"/>
            <a:ext cx="2530732" cy="1996001"/>
          </a:xfrm>
          <a:custGeom>
            <a:avLst/>
            <a:gdLst>
              <a:gd name="connsiteX0" fmla="*/ 1857739 w 2530732"/>
              <a:gd name="connsiteY0" fmla="*/ 0 h 1996001"/>
              <a:gd name="connsiteX1" fmla="*/ 2530732 w 2530732"/>
              <a:gd name="connsiteY1" fmla="*/ 0 h 1996001"/>
              <a:gd name="connsiteX2" fmla="*/ 2530712 w 2530732"/>
              <a:gd name="connsiteY2" fmla="*/ 10979 h 1996001"/>
              <a:gd name="connsiteX3" fmla="*/ 2083733 w 2530732"/>
              <a:gd name="connsiteY3" fmla="*/ 664713 h 1996001"/>
              <a:gd name="connsiteX4" fmla="*/ 1135928 w 2530732"/>
              <a:gd name="connsiteY4" fmla="*/ 1093474 h 1996001"/>
              <a:gd name="connsiteX5" fmla="*/ 1306364 w 2530732"/>
              <a:gd name="connsiteY5" fmla="*/ 1354828 h 1996001"/>
              <a:gd name="connsiteX6" fmla="*/ 114936 w 2530732"/>
              <a:gd name="connsiteY6" fmla="*/ 1996001 h 1996001"/>
              <a:gd name="connsiteX7" fmla="*/ 0 w 2530732"/>
              <a:gd name="connsiteY7" fmla="*/ 1869847 h 1996001"/>
              <a:gd name="connsiteX8" fmla="*/ 268411 w 2530732"/>
              <a:gd name="connsiteY8" fmla="*/ 1540372 h 1996001"/>
              <a:gd name="connsiteX9" fmla="*/ 329248 w 2530732"/>
              <a:gd name="connsiteY9" fmla="*/ 1077823 h 1996001"/>
              <a:gd name="connsiteX10" fmla="*/ 491272 w 2530732"/>
              <a:gd name="connsiteY10" fmla="*/ 1211124 h 1996001"/>
              <a:gd name="connsiteX11" fmla="*/ 721235 w 2530732"/>
              <a:gd name="connsiteY11" fmla="*/ 881830 h 1996001"/>
              <a:gd name="connsiteX12" fmla="*/ 1609830 w 2530732"/>
              <a:gd name="connsiteY12" fmla="*/ 573253 h 1996001"/>
              <a:gd name="connsiteX13" fmla="*/ 1489602 w 2530732"/>
              <a:gd name="connsiteY13" fmla="*/ 340621 h 1996001"/>
              <a:gd name="connsiteX14" fmla="*/ 1839142 w 2530732"/>
              <a:gd name="connsiteY14" fmla="*/ 32023 h 1996001"/>
            </a:gdLst>
            <a:ahLst/>
            <a:cxnLst/>
            <a:rect l="l" t="t" r="r" b="b"/>
            <a:pathLst>
              <a:path w="2530732" h="1996001">
                <a:moveTo>
                  <a:pt x="1857739" y="0"/>
                </a:moveTo>
                <a:lnTo>
                  <a:pt x="2530732" y="0"/>
                </a:lnTo>
                <a:lnTo>
                  <a:pt x="2530712" y="10979"/>
                </a:lnTo>
                <a:cubicBezTo>
                  <a:pt x="2527887" y="140255"/>
                  <a:pt x="2482928" y="500397"/>
                  <a:pt x="2083733" y="664713"/>
                </a:cubicBezTo>
                <a:cubicBezTo>
                  <a:pt x="1592416" y="866948"/>
                  <a:pt x="1066224" y="912272"/>
                  <a:pt x="1135928" y="1093474"/>
                </a:cubicBezTo>
                <a:cubicBezTo>
                  <a:pt x="1205631" y="1274676"/>
                  <a:pt x="1407098" y="1173626"/>
                  <a:pt x="1306364" y="1354828"/>
                </a:cubicBezTo>
                <a:cubicBezTo>
                  <a:pt x="1205631" y="1536030"/>
                  <a:pt x="386739" y="1588274"/>
                  <a:pt x="114936" y="1996001"/>
                </a:cubicBezTo>
                <a:lnTo>
                  <a:pt x="0" y="1869847"/>
                </a:lnTo>
                <a:cubicBezTo>
                  <a:pt x="79157" y="1739396"/>
                  <a:pt x="190294" y="1575428"/>
                  <a:pt x="268411" y="1540372"/>
                </a:cubicBezTo>
                <a:cubicBezTo>
                  <a:pt x="219469" y="1427969"/>
                  <a:pt x="216981" y="1114416"/>
                  <a:pt x="329248" y="1077823"/>
                </a:cubicBezTo>
                <a:cubicBezTo>
                  <a:pt x="441516" y="1041230"/>
                  <a:pt x="491272" y="1211124"/>
                  <a:pt x="491272" y="1211124"/>
                </a:cubicBezTo>
                <a:cubicBezTo>
                  <a:pt x="491272" y="1211124"/>
                  <a:pt x="486025" y="970757"/>
                  <a:pt x="721235" y="881830"/>
                </a:cubicBezTo>
                <a:cubicBezTo>
                  <a:pt x="956445" y="792903"/>
                  <a:pt x="1494849" y="717093"/>
                  <a:pt x="1609830" y="573253"/>
                </a:cubicBezTo>
                <a:cubicBezTo>
                  <a:pt x="1466081" y="575831"/>
                  <a:pt x="1358925" y="447777"/>
                  <a:pt x="1489602" y="340621"/>
                </a:cubicBezTo>
                <a:cubicBezTo>
                  <a:pt x="1583957" y="263245"/>
                  <a:pt x="1738086" y="181540"/>
                  <a:pt x="1839142" y="32023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76200" dir="108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8767549" y="5566202"/>
            <a:ext cx="3026064" cy="1291798"/>
          </a:xfrm>
          <a:custGeom>
            <a:avLst/>
            <a:gdLst/>
            <a:ahLst/>
            <a:cxnLst/>
            <a:rect l="l" t="t" r="r" b="b"/>
            <a:pathLst>
              <a:path w="3022600" h="1295400">
                <a:moveTo>
                  <a:pt x="0" y="0"/>
                </a:moveTo>
                <a:lnTo>
                  <a:pt x="3026064" y="0"/>
                </a:lnTo>
                <a:lnTo>
                  <a:pt x="3026064" y="1291798"/>
                </a:lnTo>
                <a:lnTo>
                  <a:pt x="0" y="129179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9" name="标题 1"/>
          <p:cNvSpPr txBox="1"/>
          <p:nvPr/>
        </p:nvSpPr>
        <p:spPr>
          <a:xfrm>
            <a:off x="7851503" y="5181223"/>
            <a:ext cx="4340497" cy="1676777"/>
          </a:xfrm>
          <a:custGeom>
            <a:avLst/>
            <a:gdLst>
              <a:gd name="connsiteX0" fmla="*/ 3911258 w 4340497"/>
              <a:gd name="connsiteY0" fmla="*/ 351 h 1676777"/>
              <a:gd name="connsiteX1" fmla="*/ 3970104 w 4340497"/>
              <a:gd name="connsiteY1" fmla="*/ 6646 h 1676777"/>
              <a:gd name="connsiteX2" fmla="*/ 4320987 w 4340497"/>
              <a:gd name="connsiteY2" fmla="*/ 110741 h 1676777"/>
              <a:gd name="connsiteX3" fmla="*/ 4340497 w 4340497"/>
              <a:gd name="connsiteY3" fmla="*/ 107720 h 1676777"/>
              <a:gd name="connsiteX4" fmla="*/ 4340497 w 4340497"/>
              <a:gd name="connsiteY4" fmla="*/ 1676777 h 1676777"/>
              <a:gd name="connsiteX5" fmla="*/ 0 w 4340497"/>
              <a:gd name="connsiteY5" fmla="*/ 1676777 h 1676777"/>
              <a:gd name="connsiteX6" fmla="*/ 2132 w 4340497"/>
              <a:gd name="connsiteY6" fmla="*/ 1676251 h 1676777"/>
              <a:gd name="connsiteX7" fmla="*/ 300379 w 4340497"/>
              <a:gd name="connsiteY7" fmla="*/ 1612450 h 1676777"/>
              <a:gd name="connsiteX8" fmla="*/ 556486 w 4340497"/>
              <a:gd name="connsiteY8" fmla="*/ 1595488 h 1676777"/>
              <a:gd name="connsiteX9" fmla="*/ 615288 w 4340497"/>
              <a:gd name="connsiteY9" fmla="*/ 1544511 h 1676777"/>
              <a:gd name="connsiteX10" fmla="*/ 824399 w 4340497"/>
              <a:gd name="connsiteY10" fmla="*/ 1369415 h 1676777"/>
              <a:gd name="connsiteX11" fmla="*/ 930243 w 4340497"/>
              <a:gd name="connsiteY11" fmla="*/ 1406008 h 1676777"/>
              <a:gd name="connsiteX12" fmla="*/ 958966 w 4340497"/>
              <a:gd name="connsiteY12" fmla="*/ 1396962 h 1676777"/>
              <a:gd name="connsiteX13" fmla="*/ 1428119 w 4340497"/>
              <a:gd name="connsiteY13" fmla="*/ 1007554 h 1676777"/>
              <a:gd name="connsiteX14" fmla="*/ 1813592 w 4340497"/>
              <a:gd name="connsiteY14" fmla="*/ 913470 h 1676777"/>
              <a:gd name="connsiteX15" fmla="*/ 2103669 w 4340497"/>
              <a:gd name="connsiteY15" fmla="*/ 921340 h 1676777"/>
              <a:gd name="connsiteX16" fmla="*/ 2226521 w 4340497"/>
              <a:gd name="connsiteY16" fmla="*/ 897322 h 1676777"/>
              <a:gd name="connsiteX17" fmla="*/ 2384202 w 4340497"/>
              <a:gd name="connsiteY17" fmla="*/ 703545 h 1676777"/>
              <a:gd name="connsiteX18" fmla="*/ 2502666 w 4340497"/>
              <a:gd name="connsiteY18" fmla="*/ 578115 h 1676777"/>
              <a:gd name="connsiteX19" fmla="*/ 2657769 w 4340497"/>
              <a:gd name="connsiteY19" fmla="*/ 504929 h 1676777"/>
              <a:gd name="connsiteX20" fmla="*/ 2760537 w 4340497"/>
              <a:gd name="connsiteY20" fmla="*/ 562419 h 1676777"/>
              <a:gd name="connsiteX21" fmla="*/ 2826758 w 4340497"/>
              <a:gd name="connsiteY21" fmla="*/ 558936 h 1676777"/>
              <a:gd name="connsiteX22" fmla="*/ 3075899 w 4340497"/>
              <a:gd name="connsiteY22" fmla="*/ 240091 h 1676777"/>
              <a:gd name="connsiteX23" fmla="*/ 3446807 w 4340497"/>
              <a:gd name="connsiteY23" fmla="*/ 278449 h 1676777"/>
              <a:gd name="connsiteX24" fmla="*/ 3502534 w 4340497"/>
              <a:gd name="connsiteY24" fmla="*/ 264472 h 1676777"/>
              <a:gd name="connsiteX25" fmla="*/ 3911258 w 4340497"/>
              <a:gd name="connsiteY25" fmla="*/ 351 h 1676777"/>
            </a:gdLst>
            <a:ahLst/>
            <a:cxnLst/>
            <a:rect l="l" t="t" r="r" b="b"/>
            <a:pathLst>
              <a:path w="4340497" h="1676777">
                <a:moveTo>
                  <a:pt x="3911258" y="351"/>
                </a:moveTo>
                <a:cubicBezTo>
                  <a:pt x="3930166" y="1118"/>
                  <a:pt x="3949778" y="3160"/>
                  <a:pt x="3970104" y="6646"/>
                </a:cubicBezTo>
                <a:cubicBezTo>
                  <a:pt x="4214021" y="48474"/>
                  <a:pt x="4241949" y="112795"/>
                  <a:pt x="4320987" y="110741"/>
                </a:cubicBezTo>
                <a:lnTo>
                  <a:pt x="4340497" y="107720"/>
                </a:lnTo>
                <a:lnTo>
                  <a:pt x="4340497" y="1676777"/>
                </a:lnTo>
                <a:lnTo>
                  <a:pt x="0" y="1676777"/>
                </a:lnTo>
                <a:lnTo>
                  <a:pt x="2132" y="1676251"/>
                </a:lnTo>
                <a:cubicBezTo>
                  <a:pt x="96538" y="1653341"/>
                  <a:pt x="212831" y="1626834"/>
                  <a:pt x="300379" y="1612450"/>
                </a:cubicBezTo>
                <a:cubicBezTo>
                  <a:pt x="475474" y="1583682"/>
                  <a:pt x="556486" y="1595488"/>
                  <a:pt x="556486" y="1595488"/>
                </a:cubicBezTo>
                <a:cubicBezTo>
                  <a:pt x="556486" y="1595488"/>
                  <a:pt x="552596" y="1535374"/>
                  <a:pt x="615288" y="1544511"/>
                </a:cubicBezTo>
                <a:cubicBezTo>
                  <a:pt x="611398" y="1433419"/>
                  <a:pt x="708196" y="1373260"/>
                  <a:pt x="824399" y="1369415"/>
                </a:cubicBezTo>
                <a:cubicBezTo>
                  <a:pt x="892248" y="1367154"/>
                  <a:pt x="930243" y="1406008"/>
                  <a:pt x="930243" y="1406008"/>
                </a:cubicBezTo>
                <a:cubicBezTo>
                  <a:pt x="938815" y="1400427"/>
                  <a:pt x="948748" y="1397301"/>
                  <a:pt x="958966" y="1396962"/>
                </a:cubicBezTo>
                <a:cubicBezTo>
                  <a:pt x="938069" y="1323821"/>
                  <a:pt x="1076571" y="984033"/>
                  <a:pt x="1428119" y="1007554"/>
                </a:cubicBezTo>
                <a:cubicBezTo>
                  <a:pt x="1455530" y="921340"/>
                  <a:pt x="1680291" y="869052"/>
                  <a:pt x="1813592" y="913470"/>
                </a:cubicBezTo>
                <a:cubicBezTo>
                  <a:pt x="1946892" y="957888"/>
                  <a:pt x="2074946" y="936991"/>
                  <a:pt x="2103669" y="921340"/>
                </a:cubicBezTo>
                <a:cubicBezTo>
                  <a:pt x="2132391" y="905690"/>
                  <a:pt x="2158581" y="943957"/>
                  <a:pt x="2226521" y="897322"/>
                </a:cubicBezTo>
                <a:cubicBezTo>
                  <a:pt x="2294460" y="850687"/>
                  <a:pt x="2366742" y="802876"/>
                  <a:pt x="2384202" y="703545"/>
                </a:cubicBezTo>
                <a:cubicBezTo>
                  <a:pt x="2401662" y="604214"/>
                  <a:pt x="2467837" y="578115"/>
                  <a:pt x="2502666" y="578115"/>
                </a:cubicBezTo>
                <a:cubicBezTo>
                  <a:pt x="2507913" y="520624"/>
                  <a:pt x="2595031" y="494480"/>
                  <a:pt x="2657769" y="504929"/>
                </a:cubicBezTo>
                <a:cubicBezTo>
                  <a:pt x="2718109" y="515015"/>
                  <a:pt x="2760537" y="562419"/>
                  <a:pt x="2760537" y="562419"/>
                </a:cubicBezTo>
                <a:cubicBezTo>
                  <a:pt x="2760537" y="562419"/>
                  <a:pt x="2793648" y="550207"/>
                  <a:pt x="2826758" y="558936"/>
                </a:cubicBezTo>
                <a:cubicBezTo>
                  <a:pt x="2821511" y="475301"/>
                  <a:pt x="2890988" y="302060"/>
                  <a:pt x="3075899" y="240091"/>
                </a:cubicBezTo>
                <a:cubicBezTo>
                  <a:pt x="3289036" y="168669"/>
                  <a:pt x="3446807" y="278449"/>
                  <a:pt x="3446807" y="278449"/>
                </a:cubicBezTo>
                <a:cubicBezTo>
                  <a:pt x="3457256" y="250540"/>
                  <a:pt x="3502534" y="264472"/>
                  <a:pt x="3502534" y="264472"/>
                </a:cubicBezTo>
                <a:cubicBezTo>
                  <a:pt x="3502534" y="264472"/>
                  <a:pt x="3627644" y="-11152"/>
                  <a:pt x="3911258" y="351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0" scaled="0"/>
          </a:gradFill>
          <a:ln w="4514" cap="flat">
            <a:noFill/>
            <a:miter/>
          </a:ln>
          <a:effectLst>
            <a:outerShdw blurRad="101600" dist="76200" dir="16200000" algn="r" rotWithShape="0">
              <a:schemeClr val="accent4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198140" y="5746512"/>
            <a:ext cx="2545165" cy="1111488"/>
          </a:xfrm>
          <a:custGeom>
            <a:avLst/>
            <a:gdLst>
              <a:gd name="connsiteX0" fmla="*/ 2291046 w 2545165"/>
              <a:gd name="connsiteY0" fmla="*/ 246 h 1111488"/>
              <a:gd name="connsiteX1" fmla="*/ 2545165 w 2545165"/>
              <a:gd name="connsiteY1" fmla="*/ 43531 h 1111488"/>
              <a:gd name="connsiteX2" fmla="*/ 2545165 w 2545165"/>
              <a:gd name="connsiteY2" fmla="*/ 1111488 h 1111488"/>
              <a:gd name="connsiteX3" fmla="*/ 0 w 2545165"/>
              <a:gd name="connsiteY3" fmla="*/ 1111488 h 1111488"/>
              <a:gd name="connsiteX4" fmla="*/ 59324 w 2545165"/>
              <a:gd name="connsiteY4" fmla="*/ 1097891 h 1111488"/>
              <a:gd name="connsiteX5" fmla="*/ 465051 w 2545165"/>
              <a:gd name="connsiteY5" fmla="*/ 885763 h 1111488"/>
              <a:gd name="connsiteX6" fmla="*/ 977310 w 2545165"/>
              <a:gd name="connsiteY6" fmla="*/ 610749 h 1111488"/>
              <a:gd name="connsiteX7" fmla="*/ 1345821 w 2545165"/>
              <a:gd name="connsiteY7" fmla="*/ 346816 h 1111488"/>
              <a:gd name="connsiteX8" fmla="*/ 1578407 w 2545165"/>
              <a:gd name="connsiteY8" fmla="*/ 448725 h 1111488"/>
              <a:gd name="connsiteX9" fmla="*/ 1703837 w 2545165"/>
              <a:gd name="connsiteY9" fmla="*/ 446102 h 1111488"/>
              <a:gd name="connsiteX10" fmla="*/ 2291046 w 2545165"/>
              <a:gd name="connsiteY10" fmla="*/ 246 h 1111488"/>
            </a:gdLst>
            <a:ahLst/>
            <a:cxnLst/>
            <a:rect l="l" t="t" r="r" b="b"/>
            <a:pathLst>
              <a:path w="2545165" h="1111488">
                <a:moveTo>
                  <a:pt x="2291046" y="246"/>
                </a:moveTo>
                <a:cubicBezTo>
                  <a:pt x="2368764" y="-1977"/>
                  <a:pt x="2453569" y="10718"/>
                  <a:pt x="2545165" y="43531"/>
                </a:cubicBezTo>
                <a:lnTo>
                  <a:pt x="2545165" y="1111488"/>
                </a:lnTo>
                <a:lnTo>
                  <a:pt x="0" y="1111488"/>
                </a:lnTo>
                <a:lnTo>
                  <a:pt x="59324" y="1097891"/>
                </a:lnTo>
                <a:cubicBezTo>
                  <a:pt x="279840" y="1039076"/>
                  <a:pt x="406259" y="954799"/>
                  <a:pt x="465051" y="885763"/>
                </a:cubicBezTo>
                <a:cubicBezTo>
                  <a:pt x="543439" y="793715"/>
                  <a:pt x="715956" y="480071"/>
                  <a:pt x="977310" y="610749"/>
                </a:cubicBezTo>
                <a:cubicBezTo>
                  <a:pt x="1024352" y="495767"/>
                  <a:pt x="1095865" y="334829"/>
                  <a:pt x="1345821" y="346816"/>
                </a:cubicBezTo>
                <a:cubicBezTo>
                  <a:pt x="1507844" y="354641"/>
                  <a:pt x="1578407" y="448725"/>
                  <a:pt x="1578407" y="448725"/>
                </a:cubicBezTo>
                <a:cubicBezTo>
                  <a:pt x="1635898" y="401683"/>
                  <a:pt x="1698636" y="427828"/>
                  <a:pt x="1703837" y="446102"/>
                </a:cubicBezTo>
                <a:cubicBezTo>
                  <a:pt x="1750548" y="299610"/>
                  <a:pt x="1954267" y="9877"/>
                  <a:pt x="2291046" y="246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1397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1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10354111" y="5056603"/>
            <a:ext cx="1837889" cy="1801397"/>
          </a:xfrm>
          <a:custGeom>
            <a:avLst/>
            <a:gdLst/>
            <a:ahLst/>
            <a:cxnLst/>
            <a:rect l="l" t="t" r="r" b="b"/>
            <a:pathLst>
              <a:path w="1841500" h="1803400">
                <a:moveTo>
                  <a:pt x="0" y="0"/>
                </a:moveTo>
                <a:lnTo>
                  <a:pt x="1837889" y="0"/>
                </a:lnTo>
                <a:lnTo>
                  <a:pt x="1837889" y="1801397"/>
                </a:lnTo>
                <a:lnTo>
                  <a:pt x="0" y="180139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2" name="标题 1"/>
          <p:cNvSpPr txBox="1"/>
          <p:nvPr/>
        </p:nvSpPr>
        <p:spPr>
          <a:xfrm>
            <a:off x="10532764" y="5262402"/>
            <a:ext cx="1659236" cy="1595598"/>
          </a:xfrm>
          <a:custGeom>
            <a:avLst/>
            <a:gdLst>
              <a:gd name="connsiteX0" fmla="*/ 1659236 w 1659236"/>
              <a:gd name="connsiteY0" fmla="*/ 0 h 1595598"/>
              <a:gd name="connsiteX1" fmla="*/ 1659236 w 1659236"/>
              <a:gd name="connsiteY1" fmla="*/ 1170334 h 1595598"/>
              <a:gd name="connsiteX2" fmla="*/ 836268 w 1659236"/>
              <a:gd name="connsiteY2" fmla="*/ 1595598 h 1595598"/>
              <a:gd name="connsiteX3" fmla="*/ 20922 w 1659236"/>
              <a:gd name="connsiteY3" fmla="*/ 1595598 h 1595598"/>
              <a:gd name="connsiteX4" fmla="*/ 6182 w 1659236"/>
              <a:gd name="connsiteY4" fmla="*/ 1516278 h 1595598"/>
              <a:gd name="connsiteX5" fmla="*/ 91467 w 1659236"/>
              <a:gd name="connsiteY5" fmla="*/ 1148597 h 1595598"/>
              <a:gd name="connsiteX6" fmla="*/ 400189 w 1659236"/>
              <a:gd name="connsiteY6" fmla="*/ 1035576 h 1595598"/>
              <a:gd name="connsiteX7" fmla="*/ 434634 w 1659236"/>
              <a:gd name="connsiteY7" fmla="*/ 1008000 h 1595598"/>
              <a:gd name="connsiteX8" fmla="*/ 577760 w 1659236"/>
              <a:gd name="connsiteY8" fmla="*/ 697895 h 1595598"/>
              <a:gd name="connsiteX9" fmla="*/ 752802 w 1659236"/>
              <a:gd name="connsiteY9" fmla="*/ 757149 h 1595598"/>
              <a:gd name="connsiteX10" fmla="*/ 806522 w 1659236"/>
              <a:gd name="connsiteY10" fmla="*/ 748800 h 1595598"/>
              <a:gd name="connsiteX11" fmla="*/ 947119 w 1659236"/>
              <a:gd name="connsiteY11" fmla="*/ 667696 h 1595598"/>
              <a:gd name="connsiteX12" fmla="*/ 915441 w 1659236"/>
              <a:gd name="connsiteY12" fmla="*/ 480249 h 1595598"/>
              <a:gd name="connsiteX13" fmla="*/ 1167628 w 1659236"/>
              <a:gd name="connsiteY13" fmla="*/ 110889 h 1595598"/>
              <a:gd name="connsiteX14" fmla="*/ 1454308 w 1659236"/>
              <a:gd name="connsiteY14" fmla="*/ 88848 h 1595598"/>
              <a:gd name="connsiteX15" fmla="*/ 1647354 w 1659236"/>
              <a:gd name="connsiteY15" fmla="*/ 37867 h 1595598"/>
            </a:gdLst>
            <a:ahLst/>
            <a:cxnLst/>
            <a:rect l="l" t="t" r="r" b="b"/>
            <a:pathLst>
              <a:path w="1659236" h="1595598">
                <a:moveTo>
                  <a:pt x="1659236" y="0"/>
                </a:moveTo>
                <a:lnTo>
                  <a:pt x="1659236" y="1170334"/>
                </a:lnTo>
                <a:lnTo>
                  <a:pt x="836268" y="1595598"/>
                </a:lnTo>
                <a:lnTo>
                  <a:pt x="20922" y="1595598"/>
                </a:lnTo>
                <a:lnTo>
                  <a:pt x="6182" y="1516278"/>
                </a:lnTo>
                <a:cubicBezTo>
                  <a:pt x="-10367" y="1390229"/>
                  <a:pt x="2550" y="1279879"/>
                  <a:pt x="91467" y="1148597"/>
                </a:cubicBezTo>
                <a:cubicBezTo>
                  <a:pt x="210023" y="973555"/>
                  <a:pt x="400189" y="1035576"/>
                  <a:pt x="400189" y="1035576"/>
                </a:cubicBezTo>
                <a:cubicBezTo>
                  <a:pt x="400189" y="1035576"/>
                  <a:pt x="411209" y="1009384"/>
                  <a:pt x="434634" y="1008000"/>
                </a:cubicBezTo>
                <a:cubicBezTo>
                  <a:pt x="415551" y="926896"/>
                  <a:pt x="411734" y="772511"/>
                  <a:pt x="577760" y="697895"/>
                </a:cubicBezTo>
                <a:cubicBezTo>
                  <a:pt x="685247" y="649662"/>
                  <a:pt x="752802" y="757149"/>
                  <a:pt x="752802" y="757149"/>
                </a:cubicBezTo>
                <a:cubicBezTo>
                  <a:pt x="759672" y="702046"/>
                  <a:pt x="796885" y="740403"/>
                  <a:pt x="806522" y="748800"/>
                </a:cubicBezTo>
                <a:cubicBezTo>
                  <a:pt x="816159" y="757197"/>
                  <a:pt x="897455" y="800707"/>
                  <a:pt x="947119" y="667696"/>
                </a:cubicBezTo>
                <a:cubicBezTo>
                  <a:pt x="981565" y="575380"/>
                  <a:pt x="936099" y="494037"/>
                  <a:pt x="915441" y="480249"/>
                </a:cubicBezTo>
                <a:cubicBezTo>
                  <a:pt x="843878" y="385166"/>
                  <a:pt x="915441" y="99869"/>
                  <a:pt x="1167628" y="110889"/>
                </a:cubicBezTo>
                <a:cubicBezTo>
                  <a:pt x="1184183" y="55786"/>
                  <a:pt x="1324780" y="-13153"/>
                  <a:pt x="1454308" y="88848"/>
                </a:cubicBezTo>
                <a:cubicBezTo>
                  <a:pt x="1559756" y="111605"/>
                  <a:pt x="1620227" y="84716"/>
                  <a:pt x="1647354" y="378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0740056" y="6069085"/>
            <a:ext cx="1451944" cy="788915"/>
          </a:xfrm>
          <a:custGeom>
            <a:avLst/>
            <a:gdLst>
              <a:gd name="connsiteX0" fmla="*/ 1451944 w 1451944"/>
              <a:gd name="connsiteY0" fmla="*/ 0 h 788915"/>
              <a:gd name="connsiteX1" fmla="*/ 1451944 w 1451944"/>
              <a:gd name="connsiteY1" fmla="*/ 788915 h 788915"/>
              <a:gd name="connsiteX2" fmla="*/ 0 w 1451944"/>
              <a:gd name="connsiteY2" fmla="*/ 788915 h 788915"/>
              <a:gd name="connsiteX3" fmla="*/ 52 w 1451944"/>
              <a:gd name="connsiteY3" fmla="*/ 788784 h 788915"/>
              <a:gd name="connsiteX4" fmla="*/ 81737 w 1451944"/>
              <a:gd name="connsiteY4" fmla="*/ 687849 h 788915"/>
              <a:gd name="connsiteX5" fmla="*/ 331634 w 1451944"/>
              <a:gd name="connsiteY5" fmla="*/ 630074 h 788915"/>
              <a:gd name="connsiteX6" fmla="*/ 486019 w 1451944"/>
              <a:gd name="connsiteY6" fmla="*/ 603309 h 788915"/>
              <a:gd name="connsiteX7" fmla="*/ 486019 w 1451944"/>
              <a:gd name="connsiteY7" fmla="*/ 491242 h 788915"/>
              <a:gd name="connsiteX8" fmla="*/ 549853 w 1451944"/>
              <a:gd name="connsiteY8" fmla="*/ 387381 h 788915"/>
              <a:gd name="connsiteX9" fmla="*/ 671271 w 1451944"/>
              <a:gd name="connsiteY9" fmla="*/ 431511 h 788915"/>
              <a:gd name="connsiteX10" fmla="*/ 977130 w 1451944"/>
              <a:gd name="connsiteY10" fmla="*/ 126892 h 788915"/>
              <a:gd name="connsiteX11" fmla="*/ 1245681 w 1451944"/>
              <a:gd name="connsiteY11" fmla="*/ 115872 h 788915"/>
              <a:gd name="connsiteX12" fmla="*/ 1387662 w 1451944"/>
              <a:gd name="connsiteY12" fmla="*/ 88296 h 788915"/>
              <a:gd name="connsiteX13" fmla="*/ 1430240 w 1451944"/>
              <a:gd name="connsiteY13" fmla="*/ 22050 h 788915"/>
            </a:gdLst>
            <a:ahLst/>
            <a:cxnLst/>
            <a:rect l="l" t="t" r="r" b="b"/>
            <a:pathLst>
              <a:path w="1451944" h="788915">
                <a:moveTo>
                  <a:pt x="1451944" y="0"/>
                </a:moveTo>
                <a:lnTo>
                  <a:pt x="1451944" y="788915"/>
                </a:lnTo>
                <a:lnTo>
                  <a:pt x="0" y="788915"/>
                </a:lnTo>
                <a:lnTo>
                  <a:pt x="52" y="788784"/>
                </a:lnTo>
                <a:cubicBezTo>
                  <a:pt x="19036" y="755798"/>
                  <a:pt x="45299" y="722080"/>
                  <a:pt x="81737" y="687849"/>
                </a:cubicBezTo>
                <a:cubicBezTo>
                  <a:pt x="203012" y="573921"/>
                  <a:pt x="331634" y="630074"/>
                  <a:pt x="331634" y="630074"/>
                </a:cubicBezTo>
                <a:cubicBezTo>
                  <a:pt x="331634" y="630074"/>
                  <a:pt x="425524" y="671676"/>
                  <a:pt x="486019" y="603309"/>
                </a:cubicBezTo>
                <a:cubicBezTo>
                  <a:pt x="545750" y="535850"/>
                  <a:pt x="486019" y="491242"/>
                  <a:pt x="486019" y="491242"/>
                </a:cubicBezTo>
                <a:cubicBezTo>
                  <a:pt x="486019" y="491242"/>
                  <a:pt x="480961" y="409422"/>
                  <a:pt x="549853" y="387381"/>
                </a:cubicBezTo>
                <a:cubicBezTo>
                  <a:pt x="618744" y="365339"/>
                  <a:pt x="671271" y="431511"/>
                  <a:pt x="671271" y="431511"/>
                </a:cubicBezTo>
                <a:cubicBezTo>
                  <a:pt x="664258" y="308805"/>
                  <a:pt x="777279" y="115872"/>
                  <a:pt x="977130" y="126892"/>
                </a:cubicBezTo>
                <a:cubicBezTo>
                  <a:pt x="1176981" y="137913"/>
                  <a:pt x="1245681" y="115872"/>
                  <a:pt x="1245681" y="115872"/>
                </a:cubicBezTo>
                <a:cubicBezTo>
                  <a:pt x="1245681" y="115872"/>
                  <a:pt x="1332511" y="190297"/>
                  <a:pt x="1387662" y="88296"/>
                </a:cubicBezTo>
                <a:cubicBezTo>
                  <a:pt x="1401450" y="62796"/>
                  <a:pt x="1415613" y="40743"/>
                  <a:pt x="1430240" y="2205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1677756" y="6604948"/>
            <a:ext cx="514244" cy="253052"/>
          </a:xfrm>
          <a:custGeom>
            <a:avLst/>
            <a:gdLst>
              <a:gd name="connsiteX0" fmla="*/ 321817 w 514244"/>
              <a:gd name="connsiteY0" fmla="*/ 368 h 253052"/>
              <a:gd name="connsiteX1" fmla="*/ 305310 w 514244"/>
              <a:gd name="connsiteY1" fmla="*/ 207137 h 253052"/>
              <a:gd name="connsiteX2" fmla="*/ 474020 w 514244"/>
              <a:gd name="connsiteY2" fmla="*/ 95682 h 253052"/>
              <a:gd name="connsiteX3" fmla="*/ 514244 w 514244"/>
              <a:gd name="connsiteY3" fmla="*/ 83820 h 253052"/>
              <a:gd name="connsiteX4" fmla="*/ 514244 w 514244"/>
              <a:gd name="connsiteY4" fmla="*/ 253052 h 253052"/>
              <a:gd name="connsiteX5" fmla="*/ 0 w 514244"/>
              <a:gd name="connsiteY5" fmla="*/ 253052 h 253052"/>
              <a:gd name="connsiteX6" fmla="*/ 6368 w 514244"/>
              <a:gd name="connsiteY6" fmla="*/ 251220 h 253052"/>
              <a:gd name="connsiteX7" fmla="*/ 126259 w 514244"/>
              <a:gd name="connsiteY7" fmla="*/ 123218 h 253052"/>
              <a:gd name="connsiteX8" fmla="*/ 149684 w 514244"/>
              <a:gd name="connsiteY8" fmla="*/ 207328 h 253052"/>
              <a:gd name="connsiteX9" fmla="*/ 321817 w 514244"/>
              <a:gd name="connsiteY9" fmla="*/ 368 h 253052"/>
            </a:gdLst>
            <a:ahLst/>
            <a:cxnLst/>
            <a:rect l="l" t="t" r="r" b="b"/>
            <a:pathLst>
              <a:path w="514244" h="253052">
                <a:moveTo>
                  <a:pt x="321817" y="368"/>
                </a:moveTo>
                <a:cubicBezTo>
                  <a:pt x="372817" y="-7885"/>
                  <a:pt x="346625" y="124411"/>
                  <a:pt x="305310" y="207137"/>
                </a:cubicBezTo>
                <a:cubicBezTo>
                  <a:pt x="359107" y="149243"/>
                  <a:pt x="419519" y="115387"/>
                  <a:pt x="474020" y="95682"/>
                </a:cubicBezTo>
                <a:lnTo>
                  <a:pt x="514244" y="83820"/>
                </a:lnTo>
                <a:lnTo>
                  <a:pt x="514244" y="253052"/>
                </a:lnTo>
                <a:lnTo>
                  <a:pt x="0" y="253052"/>
                </a:lnTo>
                <a:lnTo>
                  <a:pt x="6368" y="251220"/>
                </a:lnTo>
                <a:cubicBezTo>
                  <a:pt x="13238" y="226411"/>
                  <a:pt x="83513" y="125937"/>
                  <a:pt x="126259" y="123218"/>
                </a:cubicBezTo>
                <a:cubicBezTo>
                  <a:pt x="169006" y="120498"/>
                  <a:pt x="149684" y="207328"/>
                  <a:pt x="149684" y="207328"/>
                </a:cubicBezTo>
                <a:cubicBezTo>
                  <a:pt x="149684" y="207328"/>
                  <a:pt x="270816" y="8622"/>
                  <a:pt x="321817" y="36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5" name="图片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>
            <a:off x="4781763" y="607162"/>
            <a:ext cx="6441568" cy="625083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>
            <a:off x="7318808" y="2069356"/>
            <a:ext cx="1571814" cy="1327326"/>
          </a:xfrm>
          <a:custGeom>
            <a:avLst/>
            <a:gdLst>
              <a:gd name="connsiteX0" fmla="*/ 1571815 w 1571814"/>
              <a:gd name="connsiteY0" fmla="*/ 790289 h 1327326"/>
              <a:gd name="connsiteX1" fmla="*/ 640288 w 1571814"/>
              <a:gd name="connsiteY1" fmla="*/ 1063863 h 1327326"/>
              <a:gd name="connsiteX2" fmla="*/ 377952 w 1571814"/>
              <a:gd name="connsiteY2" fmla="*/ 678630 h 1327326"/>
              <a:gd name="connsiteX3" fmla="*/ 232534 w 1571814"/>
              <a:gd name="connsiteY3" fmla="*/ 559150 h 1327326"/>
              <a:gd name="connsiteX4" fmla="*/ 389235 w 1571814"/>
              <a:gd name="connsiteY4" fmla="*/ 237927 h 1327326"/>
              <a:gd name="connsiteX5" fmla="*/ 228354 w 1571814"/>
              <a:gd name="connsiteY5" fmla="*/ 0 h 1327326"/>
              <a:gd name="connsiteX6" fmla="*/ 1395 w 1571814"/>
              <a:gd name="connsiteY6" fmla="*/ 468258 h 1327326"/>
              <a:gd name="connsiteX7" fmla="*/ 197023 w 1571814"/>
              <a:gd name="connsiteY7" fmla="*/ 788581 h 1327326"/>
              <a:gd name="connsiteX8" fmla="*/ 306120 w 1571814"/>
              <a:gd name="connsiteY8" fmla="*/ 1219709 h 1327326"/>
              <a:gd name="connsiteX9" fmla="*/ 659347 w 1571814"/>
              <a:gd name="connsiteY9" fmla="*/ 1219709 h 1327326"/>
              <a:gd name="connsiteX10" fmla="*/ 951981 w 1571814"/>
              <a:gd name="connsiteY10" fmla="*/ 1325345 h 1327326"/>
              <a:gd name="connsiteX11" fmla="*/ 1199573 w 1571814"/>
              <a:gd name="connsiteY11" fmla="*/ 1223170 h 1327326"/>
              <a:gd name="connsiteX12" fmla="*/ 1255133 w 1571814"/>
              <a:gd name="connsiteY12" fmla="*/ 1308084 h 1327326"/>
              <a:gd name="connsiteX13" fmla="*/ 1571815 w 1571814"/>
              <a:gd name="connsiteY13" fmla="*/ 790289 h 1327326"/>
            </a:gdLst>
            <a:ahLst/>
            <a:cxnLst/>
            <a:rect l="l" t="t" r="r" b="b"/>
            <a:pathLst>
              <a:path w="1571814" h="1327326">
                <a:moveTo>
                  <a:pt x="1571815" y="790289"/>
                </a:moveTo>
                <a:cubicBezTo>
                  <a:pt x="1571815" y="790289"/>
                  <a:pt x="1177007" y="1334200"/>
                  <a:pt x="640288" y="1063863"/>
                </a:cubicBezTo>
                <a:cubicBezTo>
                  <a:pt x="484442" y="1039634"/>
                  <a:pt x="326033" y="862166"/>
                  <a:pt x="377952" y="678630"/>
                </a:cubicBezTo>
                <a:cubicBezTo>
                  <a:pt x="377952" y="678630"/>
                  <a:pt x="260224" y="692475"/>
                  <a:pt x="232534" y="559150"/>
                </a:cubicBezTo>
                <a:cubicBezTo>
                  <a:pt x="204844" y="425824"/>
                  <a:pt x="321673" y="262156"/>
                  <a:pt x="389235" y="237927"/>
                </a:cubicBezTo>
                <a:cubicBezTo>
                  <a:pt x="372783" y="173018"/>
                  <a:pt x="368782" y="67427"/>
                  <a:pt x="228354" y="0"/>
                </a:cubicBezTo>
                <a:cubicBezTo>
                  <a:pt x="78396" y="95117"/>
                  <a:pt x="-12495" y="198145"/>
                  <a:pt x="1395" y="468258"/>
                </a:cubicBezTo>
                <a:cubicBezTo>
                  <a:pt x="15285" y="738370"/>
                  <a:pt x="197023" y="788581"/>
                  <a:pt x="197023" y="788581"/>
                </a:cubicBezTo>
                <a:cubicBezTo>
                  <a:pt x="157196" y="991177"/>
                  <a:pt x="157196" y="1107151"/>
                  <a:pt x="306120" y="1219709"/>
                </a:cubicBezTo>
                <a:cubicBezTo>
                  <a:pt x="455044" y="1332267"/>
                  <a:pt x="659347" y="1219709"/>
                  <a:pt x="659347" y="1219709"/>
                </a:cubicBezTo>
                <a:cubicBezTo>
                  <a:pt x="659347" y="1219709"/>
                  <a:pt x="752846" y="1344404"/>
                  <a:pt x="951981" y="1325345"/>
                </a:cubicBezTo>
                <a:cubicBezTo>
                  <a:pt x="1151115" y="1306286"/>
                  <a:pt x="1199573" y="1223170"/>
                  <a:pt x="1199573" y="1223170"/>
                </a:cubicBezTo>
                <a:cubicBezTo>
                  <a:pt x="1199573" y="1223170"/>
                  <a:pt x="1170130" y="1327053"/>
                  <a:pt x="1255133" y="1308084"/>
                </a:cubicBezTo>
                <a:cubicBezTo>
                  <a:pt x="1340136" y="1289114"/>
                  <a:pt x="1507759" y="1140055"/>
                  <a:pt x="1571815" y="790289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48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7" name="图片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>
            <a:off x="7216410" y="1934503"/>
            <a:ext cx="642804" cy="979938"/>
          </a:xfrm>
          <a:custGeom>
            <a:avLst/>
            <a:gdLst/>
            <a:ahLst/>
            <a:cxnLst/>
            <a:rect l="l" t="t" r="r" b="b"/>
            <a:pathLst>
              <a:path w="647700" h="977900">
                <a:moveTo>
                  <a:pt x="0" y="0"/>
                </a:moveTo>
                <a:lnTo>
                  <a:pt x="642804" y="0"/>
                </a:lnTo>
                <a:lnTo>
                  <a:pt x="642804" y="979939"/>
                </a:lnTo>
                <a:lnTo>
                  <a:pt x="0" y="97993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8" name="标题 1"/>
          <p:cNvSpPr txBox="1"/>
          <p:nvPr/>
        </p:nvSpPr>
        <p:spPr>
          <a:xfrm>
            <a:off x="7396096" y="2092911"/>
            <a:ext cx="311946" cy="657341"/>
          </a:xfrm>
          <a:custGeom>
            <a:avLst/>
            <a:gdLst>
              <a:gd name="connsiteX0" fmla="*/ 213818 w 311946"/>
              <a:gd name="connsiteY0" fmla="*/ 15643 h 657341"/>
              <a:gd name="connsiteX1" fmla="*/ 208603 w 311946"/>
              <a:gd name="connsiteY1" fmla="*/ 11687 h 657341"/>
              <a:gd name="connsiteX2" fmla="*/ 194713 w 311946"/>
              <a:gd name="connsiteY2" fmla="*/ 1438 h 657341"/>
              <a:gd name="connsiteX3" fmla="*/ 192511 w 311946"/>
              <a:gd name="connsiteY3" fmla="*/ 0 h 657341"/>
              <a:gd name="connsiteX4" fmla="*/ 63455 w 311946"/>
              <a:gd name="connsiteY4" fmla="*/ 255953 h 657341"/>
              <a:gd name="connsiteX5" fmla="*/ 4614 w 311946"/>
              <a:gd name="connsiteY5" fmla="*/ 384109 h 657341"/>
              <a:gd name="connsiteX6" fmla="*/ 297921 w 311946"/>
              <a:gd name="connsiteY6" fmla="*/ 655255 h 657341"/>
              <a:gd name="connsiteX7" fmla="*/ 155246 w 311946"/>
              <a:gd name="connsiteY7" fmla="*/ 535595 h 657341"/>
              <a:gd name="connsiteX8" fmla="*/ 311946 w 311946"/>
              <a:gd name="connsiteY8" fmla="*/ 214373 h 657341"/>
              <a:gd name="connsiteX9" fmla="*/ 270321 w 311946"/>
              <a:gd name="connsiteY9" fmla="*/ 81811 h 657341"/>
              <a:gd name="connsiteX10" fmla="*/ 213818 w 311946"/>
              <a:gd name="connsiteY10" fmla="*/ 15643 h 657341"/>
            </a:gdLst>
            <a:ahLst/>
            <a:cxnLst/>
            <a:rect l="l" t="t" r="r" b="b"/>
            <a:pathLst>
              <a:path w="311946" h="657341">
                <a:moveTo>
                  <a:pt x="213818" y="15643"/>
                </a:moveTo>
                <a:cubicBezTo>
                  <a:pt x="212154" y="14295"/>
                  <a:pt x="210311" y="12991"/>
                  <a:pt x="208603" y="11687"/>
                </a:cubicBezTo>
                <a:cubicBezTo>
                  <a:pt x="204108" y="8136"/>
                  <a:pt x="199613" y="4720"/>
                  <a:pt x="194713" y="1438"/>
                </a:cubicBezTo>
                <a:cubicBezTo>
                  <a:pt x="194039" y="944"/>
                  <a:pt x="193230" y="494"/>
                  <a:pt x="192511" y="0"/>
                </a:cubicBezTo>
                <a:cubicBezTo>
                  <a:pt x="190937" y="1304"/>
                  <a:pt x="60039" y="107883"/>
                  <a:pt x="63455" y="255953"/>
                </a:cubicBezTo>
                <a:cubicBezTo>
                  <a:pt x="31585" y="230016"/>
                  <a:pt x="-14850" y="248985"/>
                  <a:pt x="4614" y="384109"/>
                </a:cubicBezTo>
                <a:cubicBezTo>
                  <a:pt x="21920" y="504444"/>
                  <a:pt x="108766" y="678360"/>
                  <a:pt x="297921" y="655255"/>
                </a:cubicBezTo>
                <a:cubicBezTo>
                  <a:pt x="280840" y="656379"/>
                  <a:pt x="180554" y="657458"/>
                  <a:pt x="155246" y="535595"/>
                </a:cubicBezTo>
                <a:cubicBezTo>
                  <a:pt x="127511" y="402269"/>
                  <a:pt x="244384" y="238602"/>
                  <a:pt x="311946" y="214373"/>
                </a:cubicBezTo>
                <a:cubicBezTo>
                  <a:pt x="302956" y="178412"/>
                  <a:pt x="297382" y="129550"/>
                  <a:pt x="270321" y="81811"/>
                </a:cubicBezTo>
                <a:cubicBezTo>
                  <a:pt x="255411" y="56685"/>
                  <a:pt x="236299" y="34304"/>
                  <a:pt x="213818" y="15643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50800" dir="108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8891472" y="5134795"/>
            <a:ext cx="937552" cy="1212063"/>
          </a:xfrm>
          <a:custGeom>
            <a:avLst/>
            <a:gdLst>
              <a:gd name="connsiteX0" fmla="*/ 465369 w 937552"/>
              <a:gd name="connsiteY0" fmla="*/ 1176094 h 1212063"/>
              <a:gd name="connsiteX1" fmla="*/ 280548 w 937552"/>
              <a:gd name="connsiteY1" fmla="*/ 813690 h 1212063"/>
              <a:gd name="connsiteX2" fmla="*/ 937553 w 937552"/>
              <a:gd name="connsiteY2" fmla="*/ 0 h 1212063"/>
              <a:gd name="connsiteX3" fmla="*/ 770192 w 937552"/>
              <a:gd name="connsiteY3" fmla="*/ 108061 h 1212063"/>
              <a:gd name="connsiteX4" fmla="*/ 522814 w 937552"/>
              <a:gd name="connsiteY4" fmla="*/ 54053 h 1212063"/>
              <a:gd name="connsiteX5" fmla="*/ 407878 w 937552"/>
              <a:gd name="connsiteY5" fmla="*/ 355438 h 1212063"/>
              <a:gd name="connsiteX6" fmla="*/ 364319 w 937552"/>
              <a:gd name="connsiteY6" fmla="*/ 214312 h 1212063"/>
              <a:gd name="connsiteX7" fmla="*/ 334828 w 937552"/>
              <a:gd name="connsiteY7" fmla="*/ 322373 h 1212063"/>
              <a:gd name="connsiteX8" fmla="*/ 106674 w 937552"/>
              <a:gd name="connsiteY8" fmla="*/ 400761 h 1212063"/>
              <a:gd name="connsiteX9" fmla="*/ 75011 w 937552"/>
              <a:gd name="connsiteY9" fmla="*/ 742268 h 1212063"/>
              <a:gd name="connsiteX10" fmla="*/ 115087 w 937552"/>
              <a:gd name="connsiteY10" fmla="*/ 1008009 h 1212063"/>
              <a:gd name="connsiteX11" fmla="*/ 106584 w 937552"/>
              <a:gd name="connsiteY11" fmla="*/ 1139501 h 1212063"/>
              <a:gd name="connsiteX12" fmla="*/ 465369 w 937552"/>
              <a:gd name="connsiteY12" fmla="*/ 1176094 h 1212063"/>
            </a:gdLst>
            <a:ahLst/>
            <a:cxnLst/>
            <a:rect l="l" t="t" r="r" b="b"/>
            <a:pathLst>
              <a:path w="937552" h="1212063">
                <a:moveTo>
                  <a:pt x="465369" y="1176094"/>
                </a:moveTo>
                <a:cubicBezTo>
                  <a:pt x="465369" y="1176094"/>
                  <a:pt x="64653" y="1193870"/>
                  <a:pt x="280548" y="813690"/>
                </a:cubicBezTo>
                <a:cubicBezTo>
                  <a:pt x="455644" y="505837"/>
                  <a:pt x="902678" y="376381"/>
                  <a:pt x="937553" y="0"/>
                </a:cubicBezTo>
                <a:cubicBezTo>
                  <a:pt x="937553" y="0"/>
                  <a:pt x="848716" y="125475"/>
                  <a:pt x="770192" y="108061"/>
                </a:cubicBezTo>
                <a:cubicBezTo>
                  <a:pt x="726633" y="1764"/>
                  <a:pt x="627347" y="-24380"/>
                  <a:pt x="522814" y="54053"/>
                </a:cubicBezTo>
                <a:cubicBezTo>
                  <a:pt x="418282" y="132486"/>
                  <a:pt x="407878" y="355438"/>
                  <a:pt x="407878" y="355438"/>
                </a:cubicBezTo>
                <a:cubicBezTo>
                  <a:pt x="407878" y="355438"/>
                  <a:pt x="414844" y="197124"/>
                  <a:pt x="364319" y="214312"/>
                </a:cubicBezTo>
                <a:cubicBezTo>
                  <a:pt x="313794" y="231501"/>
                  <a:pt x="334828" y="322373"/>
                  <a:pt x="334828" y="322373"/>
                </a:cubicBezTo>
                <a:cubicBezTo>
                  <a:pt x="334828" y="322373"/>
                  <a:pt x="234004" y="247468"/>
                  <a:pt x="106674" y="400761"/>
                </a:cubicBezTo>
                <a:cubicBezTo>
                  <a:pt x="-20656" y="554055"/>
                  <a:pt x="54204" y="710921"/>
                  <a:pt x="75011" y="742268"/>
                </a:cubicBezTo>
                <a:cubicBezTo>
                  <a:pt x="-5141" y="780580"/>
                  <a:pt x="-58063" y="920982"/>
                  <a:pt x="115087" y="1008009"/>
                </a:cubicBezTo>
                <a:cubicBezTo>
                  <a:pt x="68045" y="1028002"/>
                  <a:pt x="56285" y="1092459"/>
                  <a:pt x="106584" y="1139501"/>
                </a:cubicBezTo>
                <a:cubicBezTo>
                  <a:pt x="156882" y="1186543"/>
                  <a:pt x="303165" y="1254844"/>
                  <a:pt x="465369" y="1176094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139700" dist="76200" dir="16200000" algn="r" rotWithShape="0">
              <a:schemeClr val="accent4">
                <a:lumMod val="75000"/>
                <a:alpha val="2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9108387" y="5311755"/>
            <a:ext cx="659663" cy="816710"/>
          </a:xfrm>
          <a:custGeom>
            <a:avLst/>
            <a:gdLst>
              <a:gd name="connsiteX0" fmla="*/ 659664 w 659663"/>
              <a:gd name="connsiteY0" fmla="*/ 15595 h 816710"/>
              <a:gd name="connsiteX1" fmla="*/ 468827 w 659663"/>
              <a:gd name="connsiteY1" fmla="*/ 102170 h 816710"/>
              <a:gd name="connsiteX2" fmla="*/ 457519 w 659663"/>
              <a:gd name="connsiteY2" fmla="*/ 2659 h 816710"/>
              <a:gd name="connsiteX3" fmla="*/ 373884 w 659663"/>
              <a:gd name="connsiteY3" fmla="*/ 84620 h 816710"/>
              <a:gd name="connsiteX4" fmla="*/ 330505 w 659663"/>
              <a:gd name="connsiteY4" fmla="*/ 2885 h 816710"/>
              <a:gd name="connsiteX5" fmla="*/ 252072 w 659663"/>
              <a:gd name="connsiteY5" fmla="*/ 242889 h 816710"/>
              <a:gd name="connsiteX6" fmla="*/ 118410 w 659663"/>
              <a:gd name="connsiteY6" fmla="*/ 429067 h 816710"/>
              <a:gd name="connsiteX7" fmla="*/ 53048 w 659663"/>
              <a:gd name="connsiteY7" fmla="*/ 356695 h 816710"/>
              <a:gd name="connsiteX8" fmla="*/ 307 w 659663"/>
              <a:gd name="connsiteY8" fmla="*/ 816710 h 816710"/>
              <a:gd name="connsiteX9" fmla="*/ 307 w 659663"/>
              <a:gd name="connsiteY9" fmla="*/ 816710 h 816710"/>
              <a:gd name="connsiteX10" fmla="*/ 63633 w 659663"/>
              <a:gd name="connsiteY10" fmla="*/ 636775 h 816710"/>
              <a:gd name="connsiteX11" fmla="*/ 659664 w 659663"/>
              <a:gd name="connsiteY11" fmla="*/ 15595 h 816710"/>
            </a:gdLst>
            <a:ahLst/>
            <a:cxnLst/>
            <a:rect l="l" t="t" r="r" b="b"/>
            <a:pathLst>
              <a:path w="659663" h="816710">
                <a:moveTo>
                  <a:pt x="659664" y="15595"/>
                </a:moveTo>
                <a:cubicBezTo>
                  <a:pt x="553864" y="-13987"/>
                  <a:pt x="468827" y="102170"/>
                  <a:pt x="468827" y="102170"/>
                </a:cubicBezTo>
                <a:cubicBezTo>
                  <a:pt x="468827" y="102170"/>
                  <a:pt x="517633" y="22923"/>
                  <a:pt x="457519" y="2659"/>
                </a:cubicBezTo>
                <a:cubicBezTo>
                  <a:pt x="397405" y="-17606"/>
                  <a:pt x="373884" y="84620"/>
                  <a:pt x="373884" y="84620"/>
                </a:cubicBezTo>
                <a:cubicBezTo>
                  <a:pt x="373884" y="84620"/>
                  <a:pt x="373024" y="-598"/>
                  <a:pt x="330505" y="2885"/>
                </a:cubicBezTo>
                <a:cubicBezTo>
                  <a:pt x="287987" y="6368"/>
                  <a:pt x="275186" y="118771"/>
                  <a:pt x="252072" y="242889"/>
                </a:cubicBezTo>
                <a:cubicBezTo>
                  <a:pt x="228958" y="367008"/>
                  <a:pt x="164140" y="431057"/>
                  <a:pt x="118410" y="429067"/>
                </a:cubicBezTo>
                <a:cubicBezTo>
                  <a:pt x="118410" y="429067"/>
                  <a:pt x="102714" y="346110"/>
                  <a:pt x="53048" y="356695"/>
                </a:cubicBezTo>
                <a:cubicBezTo>
                  <a:pt x="-22716" y="372481"/>
                  <a:pt x="7137" y="719867"/>
                  <a:pt x="307" y="816710"/>
                </a:cubicBezTo>
                <a:lnTo>
                  <a:pt x="307" y="816710"/>
                </a:lnTo>
                <a:cubicBezTo>
                  <a:pt x="3066" y="769759"/>
                  <a:pt x="21521" y="710911"/>
                  <a:pt x="63633" y="636775"/>
                </a:cubicBezTo>
                <a:cubicBezTo>
                  <a:pt x="205121" y="388041"/>
                  <a:pt x="523966" y="255690"/>
                  <a:pt x="659664" y="15595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000" scaled="0"/>
          </a:gradFill>
          <a:ln w="4514" cap="flat">
            <a:noFill/>
            <a:miter/>
          </a:ln>
          <a:effectLst>
            <a:outerShdw blurRad="508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6182320" y="4776586"/>
            <a:ext cx="2104539" cy="948683"/>
          </a:xfrm>
          <a:custGeom>
            <a:avLst/>
            <a:gdLst>
              <a:gd name="connsiteX0" fmla="*/ 0 w 2104539"/>
              <a:gd name="connsiteY0" fmla="*/ 254196 h 948683"/>
              <a:gd name="connsiteX1" fmla="*/ 411210 w 2104539"/>
              <a:gd name="connsiteY1" fmla="*/ 128766 h 948683"/>
              <a:gd name="connsiteX2" fmla="*/ 902527 w 2104539"/>
              <a:gd name="connsiteY2" fmla="*/ 661923 h 948683"/>
              <a:gd name="connsiteX3" fmla="*/ 1041934 w 2104539"/>
              <a:gd name="connsiteY3" fmla="*/ 842853 h 948683"/>
              <a:gd name="connsiteX4" fmla="*/ 1369464 w 2104539"/>
              <a:gd name="connsiteY4" fmla="*/ 858911 h 948683"/>
              <a:gd name="connsiteX5" fmla="*/ 1756248 w 2104539"/>
              <a:gd name="connsiteY5" fmla="*/ 895097 h 948683"/>
              <a:gd name="connsiteX6" fmla="*/ 2104539 w 2104539"/>
              <a:gd name="connsiteY6" fmla="*/ 724389 h 948683"/>
              <a:gd name="connsiteX7" fmla="*/ 1379731 w 2104539"/>
              <a:gd name="connsiteY7" fmla="*/ 640754 h 948683"/>
              <a:gd name="connsiteX8" fmla="*/ 864079 w 2104539"/>
              <a:gd name="connsiteY8" fmla="*/ 187749 h 948683"/>
              <a:gd name="connsiteX9" fmla="*/ 189977 w 2104539"/>
              <a:gd name="connsiteY9" fmla="*/ 48613 h 948683"/>
              <a:gd name="connsiteX10" fmla="*/ 0 w 2104539"/>
              <a:gd name="connsiteY10" fmla="*/ 254196 h 948683"/>
            </a:gdLst>
            <a:ahLst/>
            <a:cxnLst/>
            <a:rect l="l" t="t" r="r" b="b"/>
            <a:pathLst>
              <a:path w="2104539" h="948683">
                <a:moveTo>
                  <a:pt x="0" y="254196"/>
                </a:moveTo>
                <a:cubicBezTo>
                  <a:pt x="0" y="254196"/>
                  <a:pt x="153339" y="45131"/>
                  <a:pt x="411210" y="128766"/>
                </a:cubicBezTo>
                <a:cubicBezTo>
                  <a:pt x="669081" y="212401"/>
                  <a:pt x="707393" y="871033"/>
                  <a:pt x="902527" y="661923"/>
                </a:cubicBezTo>
                <a:cubicBezTo>
                  <a:pt x="933873" y="836159"/>
                  <a:pt x="996611" y="881437"/>
                  <a:pt x="1041934" y="842853"/>
                </a:cubicBezTo>
                <a:cubicBezTo>
                  <a:pt x="1237068" y="1020572"/>
                  <a:pt x="1369464" y="937842"/>
                  <a:pt x="1369464" y="858911"/>
                </a:cubicBezTo>
                <a:cubicBezTo>
                  <a:pt x="1550666" y="985562"/>
                  <a:pt x="1756248" y="895097"/>
                  <a:pt x="1756248" y="895097"/>
                </a:cubicBezTo>
                <a:cubicBezTo>
                  <a:pt x="1756248" y="895097"/>
                  <a:pt x="2007153" y="909074"/>
                  <a:pt x="2104539" y="724389"/>
                </a:cubicBezTo>
                <a:cubicBezTo>
                  <a:pt x="2104539" y="724389"/>
                  <a:pt x="1721238" y="950869"/>
                  <a:pt x="1379731" y="640754"/>
                </a:cubicBezTo>
                <a:cubicBezTo>
                  <a:pt x="1125388" y="609362"/>
                  <a:pt x="1012126" y="355381"/>
                  <a:pt x="864079" y="187749"/>
                </a:cubicBezTo>
                <a:cubicBezTo>
                  <a:pt x="679485" y="-21090"/>
                  <a:pt x="369370" y="-36741"/>
                  <a:pt x="189977" y="48613"/>
                </a:cubicBezTo>
                <a:cubicBezTo>
                  <a:pt x="32115" y="123700"/>
                  <a:pt x="0" y="254196"/>
                  <a:pt x="0" y="25419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79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6635641" y="4925118"/>
            <a:ext cx="1302926" cy="800151"/>
          </a:xfrm>
          <a:custGeom>
            <a:avLst/>
            <a:gdLst>
              <a:gd name="connsiteX0" fmla="*/ 839473 w 1302926"/>
              <a:gd name="connsiteY0" fmla="*/ 565679 h 800151"/>
              <a:gd name="connsiteX1" fmla="*/ 632126 w 1302926"/>
              <a:gd name="connsiteY1" fmla="*/ 469831 h 800151"/>
              <a:gd name="connsiteX2" fmla="*/ 365570 w 1302926"/>
              <a:gd name="connsiteY2" fmla="*/ 274291 h 800151"/>
              <a:gd name="connsiteX3" fmla="*/ 0 w 1302926"/>
              <a:gd name="connsiteY3" fmla="*/ 0 h 800151"/>
              <a:gd name="connsiteX4" fmla="*/ 0 w 1302926"/>
              <a:gd name="connsiteY4" fmla="*/ 0 h 800151"/>
              <a:gd name="connsiteX5" fmla="*/ 449205 w 1302926"/>
              <a:gd name="connsiteY5" fmla="*/ 513390 h 800151"/>
              <a:gd name="connsiteX6" fmla="*/ 588612 w 1302926"/>
              <a:gd name="connsiteY6" fmla="*/ 694321 h 800151"/>
              <a:gd name="connsiteX7" fmla="*/ 916142 w 1302926"/>
              <a:gd name="connsiteY7" fmla="*/ 710379 h 800151"/>
              <a:gd name="connsiteX8" fmla="*/ 1302926 w 1302926"/>
              <a:gd name="connsiteY8" fmla="*/ 746565 h 800151"/>
              <a:gd name="connsiteX9" fmla="*/ 839473 w 1302926"/>
              <a:gd name="connsiteY9" fmla="*/ 565679 h 800151"/>
            </a:gdLst>
            <a:ahLst/>
            <a:cxnLst/>
            <a:rect l="l" t="t" r="r" b="b"/>
            <a:pathLst>
              <a:path w="1302926" h="800151">
                <a:moveTo>
                  <a:pt x="839473" y="565679"/>
                </a:moveTo>
                <a:cubicBezTo>
                  <a:pt x="755838" y="617923"/>
                  <a:pt x="656552" y="544782"/>
                  <a:pt x="632126" y="469831"/>
                </a:cubicBezTo>
                <a:cubicBezTo>
                  <a:pt x="550119" y="540168"/>
                  <a:pt x="428308" y="363580"/>
                  <a:pt x="365570" y="274291"/>
                </a:cubicBezTo>
                <a:cubicBezTo>
                  <a:pt x="302833" y="185001"/>
                  <a:pt x="175593" y="67351"/>
                  <a:pt x="0" y="0"/>
                </a:cubicBezTo>
                <a:lnTo>
                  <a:pt x="0" y="0"/>
                </a:lnTo>
                <a:cubicBezTo>
                  <a:pt x="220645" y="136422"/>
                  <a:pt x="265244" y="710514"/>
                  <a:pt x="449205" y="513390"/>
                </a:cubicBezTo>
                <a:cubicBezTo>
                  <a:pt x="480552" y="687626"/>
                  <a:pt x="543289" y="732904"/>
                  <a:pt x="588612" y="694321"/>
                </a:cubicBezTo>
                <a:cubicBezTo>
                  <a:pt x="783746" y="872040"/>
                  <a:pt x="916142" y="789310"/>
                  <a:pt x="916142" y="710379"/>
                </a:cubicBezTo>
                <a:cubicBezTo>
                  <a:pt x="1097344" y="837030"/>
                  <a:pt x="1302926" y="746565"/>
                  <a:pt x="1302926" y="746565"/>
                </a:cubicBezTo>
                <a:cubicBezTo>
                  <a:pt x="1049443" y="813419"/>
                  <a:pt x="839473" y="565679"/>
                  <a:pt x="839473" y="565679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5537152" y="3022624"/>
            <a:ext cx="6654848" cy="2344680"/>
          </a:xfrm>
          <a:custGeom>
            <a:avLst/>
            <a:gdLst>
              <a:gd name="connsiteX0" fmla="*/ 6650242 w 6654848"/>
              <a:gd name="connsiteY0" fmla="*/ 0 h 2344680"/>
              <a:gd name="connsiteX1" fmla="*/ 6654848 w 6654848"/>
              <a:gd name="connsiteY1" fmla="*/ 308 h 2344680"/>
              <a:gd name="connsiteX2" fmla="*/ 6654848 w 6654848"/>
              <a:gd name="connsiteY2" fmla="*/ 1887458 h 2344680"/>
              <a:gd name="connsiteX3" fmla="*/ 6629808 w 6654848"/>
              <a:gd name="connsiteY3" fmla="*/ 1884976 h 2344680"/>
              <a:gd name="connsiteX4" fmla="*/ 6239548 w 6654848"/>
              <a:gd name="connsiteY4" fmla="*/ 1634520 h 2344680"/>
              <a:gd name="connsiteX5" fmla="*/ 5749449 w 6654848"/>
              <a:gd name="connsiteY5" fmla="*/ 1795910 h 2344680"/>
              <a:gd name="connsiteX6" fmla="*/ 5185835 w 6654848"/>
              <a:gd name="connsiteY6" fmla="*/ 1798752 h 2344680"/>
              <a:gd name="connsiteX7" fmla="*/ 4896971 w 6654848"/>
              <a:gd name="connsiteY7" fmla="*/ 2042282 h 2344680"/>
              <a:gd name="connsiteX8" fmla="*/ 4483572 w 6654848"/>
              <a:gd name="connsiteY8" fmla="*/ 1985627 h 2344680"/>
              <a:gd name="connsiteX9" fmla="*/ 4370310 w 6654848"/>
              <a:gd name="connsiteY9" fmla="*/ 1592028 h 2344680"/>
              <a:gd name="connsiteX10" fmla="*/ 3550963 w 6654848"/>
              <a:gd name="connsiteY10" fmla="*/ 1993223 h 2344680"/>
              <a:gd name="connsiteX11" fmla="*/ 3205492 w 6654848"/>
              <a:gd name="connsiteY11" fmla="*/ 2076295 h 2344680"/>
              <a:gd name="connsiteX12" fmla="*/ 2956326 w 6654848"/>
              <a:gd name="connsiteY12" fmla="*/ 2285813 h 2344680"/>
              <a:gd name="connsiteX13" fmla="*/ 2356004 w 6654848"/>
              <a:gd name="connsiteY13" fmla="*/ 2249937 h 2344680"/>
              <a:gd name="connsiteX14" fmla="*/ 1938782 w 6654848"/>
              <a:gd name="connsiteY14" fmla="*/ 2057769 h 2344680"/>
              <a:gd name="connsiteX15" fmla="*/ 864633 w 6654848"/>
              <a:gd name="connsiteY15" fmla="*/ 1495087 h 2344680"/>
              <a:gd name="connsiteX16" fmla="*/ 94393 w 6654848"/>
              <a:gd name="connsiteY16" fmla="*/ 2142557 h 2344680"/>
              <a:gd name="connsiteX17" fmla="*/ 0 w 6654848"/>
              <a:gd name="connsiteY17" fmla="*/ 2155789 h 2344680"/>
              <a:gd name="connsiteX18" fmla="*/ 235983 w 6654848"/>
              <a:gd name="connsiteY18" fmla="*/ 1478718 h 2344680"/>
              <a:gd name="connsiteX19" fmla="*/ 536168 w 6654848"/>
              <a:gd name="connsiteY19" fmla="*/ 1419219 h 2344680"/>
              <a:gd name="connsiteX20" fmla="*/ 1402663 w 6654848"/>
              <a:gd name="connsiteY20" fmla="*/ 1320121 h 2344680"/>
              <a:gd name="connsiteX21" fmla="*/ 1413985 w 6654848"/>
              <a:gd name="connsiteY21" fmla="*/ 1405105 h 2344680"/>
              <a:gd name="connsiteX22" fmla="*/ 2110562 w 6654848"/>
              <a:gd name="connsiteY22" fmla="*/ 1566494 h 2344680"/>
              <a:gd name="connsiteX23" fmla="*/ 2756219 w 6654848"/>
              <a:gd name="connsiteY23" fmla="*/ 1317279 h 2344680"/>
              <a:gd name="connsiteX24" fmla="*/ 2770382 w 6654848"/>
              <a:gd name="connsiteY24" fmla="*/ 1356928 h 2344680"/>
              <a:gd name="connsiteX25" fmla="*/ 3130017 w 6654848"/>
              <a:gd name="connsiteY25" fmla="*/ 1790322 h 2344680"/>
              <a:gd name="connsiteX26" fmla="*/ 4007882 w 6654848"/>
              <a:gd name="connsiteY26" fmla="*/ 980483 h 2344680"/>
              <a:gd name="connsiteX27" fmla="*/ 4596883 w 6654848"/>
              <a:gd name="connsiteY27" fmla="*/ 1065417 h 2344680"/>
              <a:gd name="connsiteX28" fmla="*/ 5041452 w 6654848"/>
              <a:gd name="connsiteY28" fmla="*/ 1000283 h 2344680"/>
              <a:gd name="connsiteX29" fmla="*/ 5341638 w 6654848"/>
              <a:gd name="connsiteY29" fmla="*/ 513223 h 2344680"/>
              <a:gd name="connsiteX30" fmla="*/ 5950439 w 6654848"/>
              <a:gd name="connsiteY30" fmla="*/ 397118 h 2344680"/>
              <a:gd name="connsiteX31" fmla="*/ 6145841 w 6654848"/>
              <a:gd name="connsiteY31" fmla="*/ 264056 h 2344680"/>
              <a:gd name="connsiteX32" fmla="*/ 6145841 w 6654848"/>
              <a:gd name="connsiteY32" fmla="*/ 425446 h 2344680"/>
              <a:gd name="connsiteX33" fmla="*/ 6366974 w 6654848"/>
              <a:gd name="connsiteY33" fmla="*/ 235630 h 2344680"/>
              <a:gd name="connsiteX34" fmla="*/ 6650242 w 6654848"/>
              <a:gd name="connsiteY34" fmla="*/ 0 h 2344680"/>
            </a:gdLst>
            <a:ahLst/>
            <a:cxnLst/>
            <a:rect l="l" t="t" r="r" b="b"/>
            <a:pathLst>
              <a:path w="6654848" h="2344680">
                <a:moveTo>
                  <a:pt x="6650242" y="0"/>
                </a:moveTo>
                <a:lnTo>
                  <a:pt x="6654848" y="308"/>
                </a:lnTo>
                <a:lnTo>
                  <a:pt x="6654848" y="1887458"/>
                </a:lnTo>
                <a:lnTo>
                  <a:pt x="6629808" y="1884976"/>
                </a:lnTo>
                <a:cubicBezTo>
                  <a:pt x="6465634" y="1848494"/>
                  <a:pt x="6382020" y="1708881"/>
                  <a:pt x="6239548" y="1634520"/>
                </a:cubicBezTo>
                <a:cubicBezTo>
                  <a:pt x="6049585" y="1535373"/>
                  <a:pt x="5911182" y="1609035"/>
                  <a:pt x="5749449" y="1795910"/>
                </a:cubicBezTo>
                <a:cubicBezTo>
                  <a:pt x="5587716" y="1982784"/>
                  <a:pt x="5287776" y="1965827"/>
                  <a:pt x="5185835" y="1798752"/>
                </a:cubicBezTo>
                <a:cubicBezTo>
                  <a:pt x="5137708" y="2025276"/>
                  <a:pt x="4993275" y="2079089"/>
                  <a:pt x="4896971" y="2042282"/>
                </a:cubicBezTo>
                <a:cubicBezTo>
                  <a:pt x="4585513" y="2200829"/>
                  <a:pt x="4483572" y="1985627"/>
                  <a:pt x="4483572" y="1985627"/>
                </a:cubicBezTo>
                <a:cubicBezTo>
                  <a:pt x="4483572" y="1985627"/>
                  <a:pt x="4664811" y="1671130"/>
                  <a:pt x="4370310" y="1592028"/>
                </a:cubicBezTo>
                <a:cubicBezTo>
                  <a:pt x="4075810" y="1512926"/>
                  <a:pt x="3705736" y="1768611"/>
                  <a:pt x="3550963" y="1993223"/>
                </a:cubicBezTo>
                <a:cubicBezTo>
                  <a:pt x="3396190" y="2217836"/>
                  <a:pt x="3205492" y="2076295"/>
                  <a:pt x="3205492" y="2076295"/>
                </a:cubicBezTo>
                <a:cubicBezTo>
                  <a:pt x="3205492" y="2076295"/>
                  <a:pt x="3182899" y="2185734"/>
                  <a:pt x="2956326" y="2285813"/>
                </a:cubicBezTo>
                <a:cubicBezTo>
                  <a:pt x="2729753" y="2385891"/>
                  <a:pt x="2507003" y="2347957"/>
                  <a:pt x="2356004" y="2249937"/>
                </a:cubicBezTo>
                <a:cubicBezTo>
                  <a:pt x="2221962" y="2302819"/>
                  <a:pt x="2029402" y="2183823"/>
                  <a:pt x="1938782" y="2057769"/>
                </a:cubicBezTo>
                <a:cubicBezTo>
                  <a:pt x="1848163" y="1931716"/>
                  <a:pt x="1570669" y="1487588"/>
                  <a:pt x="864633" y="1495087"/>
                </a:cubicBezTo>
                <a:cubicBezTo>
                  <a:pt x="158596" y="1502585"/>
                  <a:pt x="94393" y="2142557"/>
                  <a:pt x="94393" y="2142557"/>
                </a:cubicBezTo>
                <a:lnTo>
                  <a:pt x="0" y="2155789"/>
                </a:lnTo>
                <a:cubicBezTo>
                  <a:pt x="0" y="2155789"/>
                  <a:pt x="15095" y="1750722"/>
                  <a:pt x="235983" y="1478718"/>
                </a:cubicBezTo>
                <a:cubicBezTo>
                  <a:pt x="418545" y="1253860"/>
                  <a:pt x="527641" y="1356928"/>
                  <a:pt x="536168" y="1419219"/>
                </a:cubicBezTo>
                <a:cubicBezTo>
                  <a:pt x="890118" y="1232345"/>
                  <a:pt x="1289401" y="1283315"/>
                  <a:pt x="1402663" y="1320121"/>
                </a:cubicBezTo>
                <a:cubicBezTo>
                  <a:pt x="1515925" y="1356928"/>
                  <a:pt x="1413985" y="1405105"/>
                  <a:pt x="1413985" y="1405105"/>
                </a:cubicBezTo>
                <a:cubicBezTo>
                  <a:pt x="1646193" y="1543852"/>
                  <a:pt x="1954858" y="1574973"/>
                  <a:pt x="2110562" y="1566494"/>
                </a:cubicBezTo>
                <a:cubicBezTo>
                  <a:pt x="2328607" y="1736412"/>
                  <a:pt x="2580665" y="1416426"/>
                  <a:pt x="2756219" y="1317279"/>
                </a:cubicBezTo>
                <a:cubicBezTo>
                  <a:pt x="2769187" y="1325914"/>
                  <a:pt x="2774945" y="1342034"/>
                  <a:pt x="2770382" y="1356928"/>
                </a:cubicBezTo>
                <a:cubicBezTo>
                  <a:pt x="2642957" y="1592175"/>
                  <a:pt x="2739261" y="1827129"/>
                  <a:pt x="3130017" y="1790322"/>
                </a:cubicBezTo>
                <a:cubicBezTo>
                  <a:pt x="3520773" y="1753516"/>
                  <a:pt x="3682261" y="1263662"/>
                  <a:pt x="4007882" y="980483"/>
                </a:cubicBezTo>
                <a:cubicBezTo>
                  <a:pt x="4333504" y="697304"/>
                  <a:pt x="4588404" y="926670"/>
                  <a:pt x="4596883" y="1065417"/>
                </a:cubicBezTo>
                <a:cubicBezTo>
                  <a:pt x="4795079" y="818946"/>
                  <a:pt x="4984846" y="830415"/>
                  <a:pt x="5041452" y="1000283"/>
                </a:cubicBezTo>
                <a:cubicBezTo>
                  <a:pt x="5041452" y="1000283"/>
                  <a:pt x="5112271" y="802038"/>
                  <a:pt x="5341638" y="513223"/>
                </a:cubicBezTo>
                <a:cubicBezTo>
                  <a:pt x="5571004" y="224407"/>
                  <a:pt x="5905153" y="312184"/>
                  <a:pt x="5950439" y="397118"/>
                </a:cubicBezTo>
                <a:cubicBezTo>
                  <a:pt x="5950439" y="397118"/>
                  <a:pt x="6097714" y="258420"/>
                  <a:pt x="6145841" y="264056"/>
                </a:cubicBezTo>
                <a:cubicBezTo>
                  <a:pt x="6193968" y="269692"/>
                  <a:pt x="6202448" y="354676"/>
                  <a:pt x="6145841" y="425446"/>
                </a:cubicBezTo>
                <a:cubicBezTo>
                  <a:pt x="6145841" y="425446"/>
                  <a:pt x="6298997" y="365801"/>
                  <a:pt x="6366974" y="235630"/>
                </a:cubicBezTo>
                <a:cubicBezTo>
                  <a:pt x="6417956" y="138003"/>
                  <a:pt x="6499208" y="10078"/>
                  <a:pt x="6650242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</a:gradFill>
          <a:ln w="490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8939370" y="3927653"/>
            <a:ext cx="3252630" cy="1207143"/>
          </a:xfrm>
          <a:custGeom>
            <a:avLst/>
            <a:gdLst>
              <a:gd name="connsiteX0" fmla="*/ 3252630 w 3252630"/>
              <a:gd name="connsiteY0" fmla="*/ 0 h 1207143"/>
              <a:gd name="connsiteX1" fmla="*/ 3252630 w 3252630"/>
              <a:gd name="connsiteY1" fmla="*/ 982578 h 1207143"/>
              <a:gd name="connsiteX2" fmla="*/ 3227590 w 3252630"/>
              <a:gd name="connsiteY2" fmla="*/ 980096 h 1207143"/>
              <a:gd name="connsiteX3" fmla="*/ 2837330 w 3252630"/>
              <a:gd name="connsiteY3" fmla="*/ 729639 h 1207143"/>
              <a:gd name="connsiteX4" fmla="*/ 2347231 w 3252630"/>
              <a:gd name="connsiteY4" fmla="*/ 891029 h 1207143"/>
              <a:gd name="connsiteX5" fmla="*/ 1783617 w 3252630"/>
              <a:gd name="connsiteY5" fmla="*/ 893871 h 1207143"/>
              <a:gd name="connsiteX6" fmla="*/ 1494753 w 3252630"/>
              <a:gd name="connsiteY6" fmla="*/ 1137402 h 1207143"/>
              <a:gd name="connsiteX7" fmla="*/ 1081354 w 3252630"/>
              <a:gd name="connsiteY7" fmla="*/ 1080746 h 1207143"/>
              <a:gd name="connsiteX8" fmla="*/ 968092 w 3252630"/>
              <a:gd name="connsiteY8" fmla="*/ 687148 h 1207143"/>
              <a:gd name="connsiteX9" fmla="*/ 148500 w 3252630"/>
              <a:gd name="connsiteY9" fmla="*/ 1088441 h 1207143"/>
              <a:gd name="connsiteX10" fmla="*/ 0 w 3252630"/>
              <a:gd name="connsiteY10" fmla="*/ 1207143 h 1207143"/>
              <a:gd name="connsiteX11" fmla="*/ 191923 w 3252630"/>
              <a:gd name="connsiteY11" fmla="*/ 868484 h 1207143"/>
              <a:gd name="connsiteX12" fmla="*/ 833952 w 3252630"/>
              <a:gd name="connsiteY12" fmla="*/ 259732 h 1207143"/>
              <a:gd name="connsiteX13" fmla="*/ 833952 w 3252630"/>
              <a:gd name="connsiteY13" fmla="*/ 375739 h 1207143"/>
              <a:gd name="connsiteX14" fmla="*/ 1277541 w 3252630"/>
              <a:gd name="connsiteY14" fmla="*/ 344617 h 1207143"/>
              <a:gd name="connsiteX15" fmla="*/ 1463484 w 3252630"/>
              <a:gd name="connsiteY15" fmla="*/ 562662 h 1207143"/>
              <a:gd name="connsiteX16" fmla="*/ 1587921 w 3252630"/>
              <a:gd name="connsiteY16" fmla="*/ 568299 h 1207143"/>
              <a:gd name="connsiteX17" fmla="*/ 1983087 w 3252630"/>
              <a:gd name="connsiteY17" fmla="*/ 170436 h 1207143"/>
              <a:gd name="connsiteX18" fmla="*/ 2097770 w 3252630"/>
              <a:gd name="connsiteY18" fmla="*/ 439452 h 1207143"/>
              <a:gd name="connsiteX19" fmla="*/ 2422020 w 3252630"/>
              <a:gd name="connsiteY19" fmla="*/ 118045 h 1207143"/>
              <a:gd name="connsiteX20" fmla="*/ 2508375 w 3252630"/>
              <a:gd name="connsiteY20" fmla="*/ 231356 h 1207143"/>
              <a:gd name="connsiteX21" fmla="*/ 3185643 w 3252630"/>
              <a:gd name="connsiteY21" fmla="*/ 86776 h 1207143"/>
              <a:gd name="connsiteX22" fmla="*/ 3224837 w 3252630"/>
              <a:gd name="connsiteY22" fmla="*/ 26109 h 1207143"/>
            </a:gdLst>
            <a:ahLst/>
            <a:cxnLst/>
            <a:rect l="l" t="t" r="r" b="b"/>
            <a:pathLst>
              <a:path w="3252630" h="1207143">
                <a:moveTo>
                  <a:pt x="3252630" y="0"/>
                </a:moveTo>
                <a:lnTo>
                  <a:pt x="3252630" y="982578"/>
                </a:lnTo>
                <a:lnTo>
                  <a:pt x="3227590" y="980096"/>
                </a:lnTo>
                <a:cubicBezTo>
                  <a:pt x="3063416" y="943614"/>
                  <a:pt x="2979801" y="803999"/>
                  <a:pt x="2837330" y="729639"/>
                </a:cubicBezTo>
                <a:cubicBezTo>
                  <a:pt x="2647367" y="630492"/>
                  <a:pt x="2508964" y="704154"/>
                  <a:pt x="2347231" y="891029"/>
                </a:cubicBezTo>
                <a:cubicBezTo>
                  <a:pt x="2185498" y="1077904"/>
                  <a:pt x="1885558" y="1060946"/>
                  <a:pt x="1783617" y="893871"/>
                </a:cubicBezTo>
                <a:cubicBezTo>
                  <a:pt x="1735490" y="1120395"/>
                  <a:pt x="1591057" y="1174208"/>
                  <a:pt x="1494753" y="1137402"/>
                </a:cubicBezTo>
                <a:cubicBezTo>
                  <a:pt x="1183295" y="1295949"/>
                  <a:pt x="1081354" y="1080746"/>
                  <a:pt x="1081354" y="1080746"/>
                </a:cubicBezTo>
                <a:cubicBezTo>
                  <a:pt x="1081354" y="1080746"/>
                  <a:pt x="1262593" y="766446"/>
                  <a:pt x="968092" y="687148"/>
                </a:cubicBezTo>
                <a:cubicBezTo>
                  <a:pt x="673592" y="607801"/>
                  <a:pt x="303567" y="863583"/>
                  <a:pt x="148500" y="1088441"/>
                </a:cubicBezTo>
                <a:cubicBezTo>
                  <a:pt x="100176" y="1158525"/>
                  <a:pt x="48422" y="1192930"/>
                  <a:pt x="0" y="1207143"/>
                </a:cubicBezTo>
                <a:cubicBezTo>
                  <a:pt x="101303" y="1097850"/>
                  <a:pt x="89247" y="1015514"/>
                  <a:pt x="191923" y="868484"/>
                </a:cubicBezTo>
                <a:cubicBezTo>
                  <a:pt x="461036" y="483365"/>
                  <a:pt x="695745" y="248019"/>
                  <a:pt x="833952" y="259732"/>
                </a:cubicBezTo>
                <a:cubicBezTo>
                  <a:pt x="922611" y="267231"/>
                  <a:pt x="833952" y="375739"/>
                  <a:pt x="833952" y="375739"/>
                </a:cubicBezTo>
                <a:cubicBezTo>
                  <a:pt x="833952" y="375739"/>
                  <a:pt x="1050037" y="268897"/>
                  <a:pt x="1277541" y="344617"/>
                </a:cubicBezTo>
                <a:cubicBezTo>
                  <a:pt x="1464710" y="406909"/>
                  <a:pt x="1463484" y="562662"/>
                  <a:pt x="1463484" y="562662"/>
                </a:cubicBezTo>
                <a:cubicBezTo>
                  <a:pt x="1463484" y="562662"/>
                  <a:pt x="1565082" y="500371"/>
                  <a:pt x="1587921" y="568299"/>
                </a:cubicBezTo>
                <a:cubicBezTo>
                  <a:pt x="1740979" y="409752"/>
                  <a:pt x="1864141" y="159115"/>
                  <a:pt x="1983087" y="170436"/>
                </a:cubicBezTo>
                <a:cubicBezTo>
                  <a:pt x="2102034" y="181758"/>
                  <a:pt x="2109092" y="361575"/>
                  <a:pt x="2097770" y="439452"/>
                </a:cubicBezTo>
                <a:cubicBezTo>
                  <a:pt x="2179911" y="272377"/>
                  <a:pt x="2322922" y="103881"/>
                  <a:pt x="2422020" y="118045"/>
                </a:cubicBezTo>
                <a:cubicBezTo>
                  <a:pt x="2521118" y="132209"/>
                  <a:pt x="2508375" y="231356"/>
                  <a:pt x="2508375" y="231356"/>
                </a:cubicBezTo>
                <a:cubicBezTo>
                  <a:pt x="2508375" y="231356"/>
                  <a:pt x="2805865" y="-156754"/>
                  <a:pt x="3185643" y="86776"/>
                </a:cubicBezTo>
                <a:cubicBezTo>
                  <a:pt x="3195494" y="65212"/>
                  <a:pt x="3208797" y="44959"/>
                  <a:pt x="3224837" y="26109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127000" dir="162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8946154" y="0"/>
            <a:ext cx="2909340" cy="2273442"/>
          </a:xfrm>
          <a:custGeom>
            <a:avLst/>
            <a:gdLst>
              <a:gd name="connsiteX0" fmla="*/ 1311096 w 2909340"/>
              <a:gd name="connsiteY0" fmla="*/ 0 h 2273442"/>
              <a:gd name="connsiteX1" fmla="*/ 2909340 w 2909340"/>
              <a:gd name="connsiteY1" fmla="*/ 0 h 2273442"/>
              <a:gd name="connsiteX2" fmla="*/ 2875203 w 2909340"/>
              <a:gd name="connsiteY2" fmla="*/ 27422 h 2273442"/>
              <a:gd name="connsiteX3" fmla="*/ 1992200 w 2909340"/>
              <a:gd name="connsiteY3" fmla="*/ 309395 h 2273442"/>
              <a:gd name="connsiteX4" fmla="*/ 1745727 w 2909340"/>
              <a:gd name="connsiteY4" fmla="*/ 920714 h 2273442"/>
              <a:gd name="connsiteX5" fmla="*/ 1359757 w 2909340"/>
              <a:gd name="connsiteY5" fmla="*/ 1169087 h 2273442"/>
              <a:gd name="connsiteX6" fmla="*/ 1157251 w 2909340"/>
              <a:gd name="connsiteY6" fmla="*/ 1446136 h 2273442"/>
              <a:gd name="connsiteX7" fmla="*/ 973832 w 2909340"/>
              <a:gd name="connsiteY7" fmla="*/ 1308584 h 2273442"/>
              <a:gd name="connsiteX8" fmla="*/ 826690 w 2909340"/>
              <a:gd name="connsiteY8" fmla="*/ 1534023 h 2273442"/>
              <a:gd name="connsiteX9" fmla="*/ 721615 w 2909340"/>
              <a:gd name="connsiteY9" fmla="*/ 1547367 h 2273442"/>
              <a:gd name="connsiteX10" fmla="*/ 308912 w 2909340"/>
              <a:gd name="connsiteY10" fmla="*/ 1788141 h 2273442"/>
              <a:gd name="connsiteX11" fmla="*/ 93017 w 2909340"/>
              <a:gd name="connsiteY11" fmla="*/ 2273442 h 2273442"/>
              <a:gd name="connsiteX12" fmla="*/ 3230 w 2909340"/>
              <a:gd name="connsiteY12" fmla="*/ 1822563 h 2273442"/>
              <a:gd name="connsiteX13" fmla="*/ 68229 w 2909340"/>
              <a:gd name="connsiteY13" fmla="*/ 1818718 h 2273442"/>
              <a:gd name="connsiteX14" fmla="*/ 379656 w 2909340"/>
              <a:gd name="connsiteY14" fmla="*/ 1581789 h 2273442"/>
              <a:gd name="connsiteX15" fmla="*/ 333790 w 2909340"/>
              <a:gd name="connsiteY15" fmla="*/ 1423203 h 2273442"/>
              <a:gd name="connsiteX16" fmla="*/ 799867 w 2909340"/>
              <a:gd name="connsiteY16" fmla="*/ 1146425 h 2273442"/>
              <a:gd name="connsiteX17" fmla="*/ 975641 w 2909340"/>
              <a:gd name="connsiteY17" fmla="*/ 603633 h 2273442"/>
              <a:gd name="connsiteX18" fmla="*/ 1247037 w 2909340"/>
              <a:gd name="connsiteY18" fmla="*/ 278818 h 2273442"/>
              <a:gd name="connsiteX19" fmla="*/ 1305910 w 2909340"/>
              <a:gd name="connsiteY19" fmla="*/ 15474 h 2273442"/>
            </a:gdLst>
            <a:ahLst/>
            <a:cxnLst/>
            <a:rect l="l" t="t" r="r" b="b"/>
            <a:pathLst>
              <a:path w="2909340" h="2273442">
                <a:moveTo>
                  <a:pt x="1311096" y="0"/>
                </a:moveTo>
                <a:lnTo>
                  <a:pt x="2909340" y="0"/>
                </a:lnTo>
                <a:lnTo>
                  <a:pt x="2875203" y="27422"/>
                </a:lnTo>
                <a:cubicBezTo>
                  <a:pt x="2632057" y="171879"/>
                  <a:pt x="2199473" y="145540"/>
                  <a:pt x="1992200" y="309395"/>
                </a:cubicBezTo>
                <a:cubicBezTo>
                  <a:pt x="1855417" y="417365"/>
                  <a:pt x="1804982" y="670442"/>
                  <a:pt x="1745727" y="920714"/>
                </a:cubicBezTo>
                <a:cubicBezTo>
                  <a:pt x="1686473" y="1170986"/>
                  <a:pt x="1487766" y="1220652"/>
                  <a:pt x="1359757" y="1169087"/>
                </a:cubicBezTo>
                <a:cubicBezTo>
                  <a:pt x="1352113" y="1276107"/>
                  <a:pt x="1290913" y="1411805"/>
                  <a:pt x="1157251" y="1446136"/>
                </a:cubicBezTo>
                <a:cubicBezTo>
                  <a:pt x="1023588" y="1480468"/>
                  <a:pt x="1065564" y="1314329"/>
                  <a:pt x="973832" y="1308584"/>
                </a:cubicBezTo>
                <a:cubicBezTo>
                  <a:pt x="882100" y="1302839"/>
                  <a:pt x="855323" y="1480513"/>
                  <a:pt x="826690" y="1534023"/>
                </a:cubicBezTo>
                <a:cubicBezTo>
                  <a:pt x="798058" y="1587534"/>
                  <a:pt x="750292" y="1602822"/>
                  <a:pt x="721615" y="1547367"/>
                </a:cubicBezTo>
                <a:cubicBezTo>
                  <a:pt x="706326" y="1666012"/>
                  <a:pt x="627983" y="1679220"/>
                  <a:pt x="308912" y="1788141"/>
                </a:cubicBezTo>
                <a:cubicBezTo>
                  <a:pt x="-10159" y="1897061"/>
                  <a:pt x="93017" y="2273442"/>
                  <a:pt x="93017" y="2273442"/>
                </a:cubicBezTo>
                <a:cubicBezTo>
                  <a:pt x="-12059" y="2107212"/>
                  <a:pt x="-2650" y="1891361"/>
                  <a:pt x="3230" y="1822563"/>
                </a:cubicBezTo>
                <a:cubicBezTo>
                  <a:pt x="9110" y="1753764"/>
                  <a:pt x="50996" y="1791985"/>
                  <a:pt x="68229" y="1818718"/>
                </a:cubicBezTo>
                <a:cubicBezTo>
                  <a:pt x="119794" y="1646789"/>
                  <a:pt x="379656" y="1581789"/>
                  <a:pt x="379656" y="1581789"/>
                </a:cubicBezTo>
                <a:cubicBezTo>
                  <a:pt x="379656" y="1581789"/>
                  <a:pt x="326146" y="1553112"/>
                  <a:pt x="333790" y="1423203"/>
                </a:cubicBezTo>
                <a:cubicBezTo>
                  <a:pt x="341434" y="1293295"/>
                  <a:pt x="463608" y="1238292"/>
                  <a:pt x="799867" y="1146425"/>
                </a:cubicBezTo>
                <a:cubicBezTo>
                  <a:pt x="1136127" y="1054557"/>
                  <a:pt x="983195" y="878693"/>
                  <a:pt x="975641" y="603633"/>
                </a:cubicBezTo>
                <a:cubicBezTo>
                  <a:pt x="968088" y="328574"/>
                  <a:pt x="1067464" y="255885"/>
                  <a:pt x="1247037" y="278818"/>
                </a:cubicBezTo>
                <a:cubicBezTo>
                  <a:pt x="1256565" y="180917"/>
                  <a:pt x="1285528" y="78511"/>
                  <a:pt x="1305910" y="154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451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10351596" y="0"/>
            <a:ext cx="1503898" cy="1187459"/>
          </a:xfrm>
          <a:custGeom>
            <a:avLst/>
            <a:gdLst>
              <a:gd name="connsiteX0" fmla="*/ 380436 w 1503898"/>
              <a:gd name="connsiteY0" fmla="*/ 0 h 1187459"/>
              <a:gd name="connsiteX1" fmla="*/ 1503898 w 1503898"/>
              <a:gd name="connsiteY1" fmla="*/ 0 h 1187459"/>
              <a:gd name="connsiteX2" fmla="*/ 1469761 w 1503898"/>
              <a:gd name="connsiteY2" fmla="*/ 27422 h 1187459"/>
              <a:gd name="connsiteX3" fmla="*/ 586758 w 1503898"/>
              <a:gd name="connsiteY3" fmla="*/ 309395 h 1187459"/>
              <a:gd name="connsiteX4" fmla="*/ 340285 w 1503898"/>
              <a:gd name="connsiteY4" fmla="*/ 920714 h 1187459"/>
              <a:gd name="connsiteX5" fmla="*/ 33472 w 1503898"/>
              <a:gd name="connsiteY5" fmla="*/ 1186908 h 1187459"/>
              <a:gd name="connsiteX6" fmla="*/ 1131 w 1503898"/>
              <a:gd name="connsiteY6" fmla="*/ 1182656 h 1187459"/>
              <a:gd name="connsiteX7" fmla="*/ 0 w 1503898"/>
              <a:gd name="connsiteY7" fmla="*/ 1182385 h 1187459"/>
              <a:gd name="connsiteX8" fmla="*/ 202009 w 1503898"/>
              <a:gd name="connsiteY8" fmla="*/ 901671 h 1187459"/>
              <a:gd name="connsiteX9" fmla="*/ 214177 w 1503898"/>
              <a:gd name="connsiteY9" fmla="*/ 141265 h 1187459"/>
              <a:gd name="connsiteX10" fmla="*/ 342185 w 1503898"/>
              <a:gd name="connsiteY10" fmla="*/ 200475 h 1187459"/>
              <a:gd name="connsiteX11" fmla="*/ 372317 w 1503898"/>
              <a:gd name="connsiteY11" fmla="*/ 17480 h 1187459"/>
            </a:gdLst>
            <a:ahLst/>
            <a:cxnLst/>
            <a:rect l="l" t="t" r="r" b="b"/>
            <a:pathLst>
              <a:path w="1503898" h="1187459">
                <a:moveTo>
                  <a:pt x="380436" y="0"/>
                </a:moveTo>
                <a:lnTo>
                  <a:pt x="1503898" y="0"/>
                </a:lnTo>
                <a:lnTo>
                  <a:pt x="1469761" y="27422"/>
                </a:lnTo>
                <a:cubicBezTo>
                  <a:pt x="1226614" y="171879"/>
                  <a:pt x="794031" y="145540"/>
                  <a:pt x="586758" y="309395"/>
                </a:cubicBezTo>
                <a:cubicBezTo>
                  <a:pt x="449974" y="417365"/>
                  <a:pt x="399404" y="670397"/>
                  <a:pt x="340285" y="920714"/>
                </a:cubicBezTo>
                <a:cubicBezTo>
                  <a:pt x="292248" y="1123582"/>
                  <a:pt x="152751" y="1194553"/>
                  <a:pt x="33472" y="1186908"/>
                </a:cubicBezTo>
                <a:lnTo>
                  <a:pt x="1131" y="1182656"/>
                </a:lnTo>
                <a:lnTo>
                  <a:pt x="0" y="1182385"/>
                </a:lnTo>
                <a:cubicBezTo>
                  <a:pt x="10539" y="1181435"/>
                  <a:pt x="188439" y="1161216"/>
                  <a:pt x="202009" y="901671"/>
                </a:cubicBezTo>
                <a:cubicBezTo>
                  <a:pt x="216076" y="634301"/>
                  <a:pt x="126244" y="241772"/>
                  <a:pt x="214177" y="141265"/>
                </a:cubicBezTo>
                <a:cubicBezTo>
                  <a:pt x="254298" y="95399"/>
                  <a:pt x="342185" y="200475"/>
                  <a:pt x="342185" y="200475"/>
                </a:cubicBezTo>
                <a:cubicBezTo>
                  <a:pt x="343915" y="149215"/>
                  <a:pt x="349258" y="82308"/>
                  <a:pt x="372317" y="1748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4514" cap="flat">
            <a:noFill/>
            <a:miter/>
          </a:ln>
          <a:effectLst>
            <a:outerShdw blurRad="127000" dist="38100" dir="108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>
            <a:off x="6609518" y="407413"/>
            <a:ext cx="210081" cy="210081"/>
          </a:xfrm>
          <a:custGeom>
            <a:avLst/>
            <a:gdLst>
              <a:gd name="connsiteX0" fmla="*/ 210081 w 210081"/>
              <a:gd name="connsiteY0" fmla="*/ 104800 h 210081"/>
              <a:gd name="connsiteX1" fmla="*/ 105281 w 210081"/>
              <a:gd name="connsiteY1" fmla="*/ 210081 h 210081"/>
              <a:gd name="connsiteX2" fmla="*/ 0 w 210081"/>
              <a:gd name="connsiteY2" fmla="*/ 105281 h 210081"/>
              <a:gd name="connsiteX3" fmla="*/ 104801 w 210081"/>
              <a:gd name="connsiteY3" fmla="*/ 0 h 210081"/>
              <a:gd name="connsiteX4" fmla="*/ 105041 w 210081"/>
              <a:gd name="connsiteY4" fmla="*/ 0 h 210081"/>
              <a:gd name="connsiteX5" fmla="*/ 210081 w 210081"/>
              <a:gd name="connsiteY5" fmla="*/ 104800 h 210081"/>
            </a:gdLst>
            <a:ahLst/>
            <a:cxnLst/>
            <a:rect l="l" t="t" r="r" b="b"/>
            <a:pathLst>
              <a:path w="210081" h="210081">
                <a:moveTo>
                  <a:pt x="210081" y="104800"/>
                </a:moveTo>
                <a:cubicBezTo>
                  <a:pt x="210216" y="162813"/>
                  <a:pt x="163293" y="209947"/>
                  <a:pt x="105281" y="210081"/>
                </a:cubicBezTo>
                <a:cubicBezTo>
                  <a:pt x="47268" y="210215"/>
                  <a:pt x="135" y="163293"/>
                  <a:pt x="0" y="105281"/>
                </a:cubicBezTo>
                <a:cubicBezTo>
                  <a:pt x="-129" y="47268"/>
                  <a:pt x="46788" y="133"/>
                  <a:pt x="104801" y="0"/>
                </a:cubicBezTo>
                <a:cubicBezTo>
                  <a:pt x="104882" y="0"/>
                  <a:pt x="104959" y="0"/>
                  <a:pt x="105041" y="0"/>
                </a:cubicBezTo>
                <a:cubicBezTo>
                  <a:pt x="162957" y="0"/>
                  <a:pt x="209947" y="46882"/>
                  <a:pt x="210081" y="104800"/>
                </a:cubicBezTo>
                <a:close/>
              </a:path>
            </a:pathLst>
          </a:custGeom>
          <a:noFill/>
          <a:ln w="34925" cap="flat">
            <a:solidFill>
              <a:schemeClr val="accent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 rot="18900601">
            <a:off x="6128923" y="3299413"/>
            <a:ext cx="160345" cy="160345"/>
          </a:xfrm>
          <a:custGeom>
            <a:avLst/>
            <a:gdLst>
              <a:gd name="connsiteX0" fmla="*/ 0 w 160345"/>
              <a:gd name="connsiteY0" fmla="*/ 0 h 160345"/>
              <a:gd name="connsiteX1" fmla="*/ 160345 w 160345"/>
              <a:gd name="connsiteY1" fmla="*/ 0 h 160345"/>
              <a:gd name="connsiteX2" fmla="*/ 160345 w 160345"/>
              <a:gd name="connsiteY2" fmla="*/ 160345 h 160345"/>
              <a:gd name="connsiteX3" fmla="*/ 0 w 160345"/>
              <a:gd name="connsiteY3" fmla="*/ 160345 h 160345"/>
            </a:gdLst>
            <a:ahLst/>
            <a:cxnLst/>
            <a:rect l="l" t="t" r="r" b="b"/>
            <a:pathLst>
              <a:path w="160345" h="160345">
                <a:moveTo>
                  <a:pt x="0" y="0"/>
                </a:moveTo>
                <a:lnTo>
                  <a:pt x="160345" y="0"/>
                </a:lnTo>
                <a:lnTo>
                  <a:pt x="160345" y="160345"/>
                </a:lnTo>
                <a:lnTo>
                  <a:pt x="0" y="160345"/>
                </a:lnTo>
                <a:close/>
              </a:path>
            </a:pathLst>
          </a:custGeom>
          <a:noFill/>
          <a:ln w="25400" cap="flat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>
            <a:off x="11243996" y="4364204"/>
            <a:ext cx="118386" cy="4800"/>
          </a:xfrm>
          <a:custGeom>
            <a:avLst/>
            <a:gdLst>
              <a:gd name="connsiteX0" fmla="*/ 0 w 118386"/>
              <a:gd name="connsiteY0" fmla="*/ 0 h 4800"/>
              <a:gd name="connsiteX1" fmla="*/ 118386 w 118386"/>
              <a:gd name="connsiteY1" fmla="*/ 0 h 4800"/>
            </a:gdLst>
            <a:ahLst/>
            <a:cxnLst/>
            <a:rect l="l" t="t" r="r" b="b"/>
            <a:pathLst>
              <a:path w="118386" h="4800">
                <a:moveTo>
                  <a:pt x="0" y="0"/>
                </a:moveTo>
                <a:lnTo>
                  <a:pt x="118386" y="0"/>
                </a:lnTo>
              </a:path>
            </a:pathLst>
          </a:custGeom>
          <a:noFill/>
          <a:ln w="25400" cap="rnd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>
            <a:off x="11303189" y="4305010"/>
            <a:ext cx="4800" cy="118386"/>
          </a:xfrm>
          <a:custGeom>
            <a:avLst/>
            <a:gdLst>
              <a:gd name="connsiteX0" fmla="*/ 0 w 4800"/>
              <a:gd name="connsiteY0" fmla="*/ 0 h 118386"/>
              <a:gd name="connsiteX1" fmla="*/ 0 w 4800"/>
              <a:gd name="connsiteY1" fmla="*/ 118387 h 118386"/>
            </a:gdLst>
            <a:ahLst/>
            <a:cxnLst/>
            <a:rect l="l" t="t" r="r" b="b"/>
            <a:pathLst>
              <a:path w="4800" h="118386">
                <a:moveTo>
                  <a:pt x="0" y="0"/>
                </a:moveTo>
                <a:lnTo>
                  <a:pt x="0" y="118387"/>
                </a:lnTo>
              </a:path>
            </a:pathLst>
          </a:custGeom>
          <a:noFill/>
          <a:ln w="25400" cap="rnd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1" name="标题 1"/>
          <p:cNvSpPr txBox="1"/>
          <p:nvPr/>
        </p:nvSpPr>
        <p:spPr>
          <a:xfrm>
            <a:off x="6443749" y="5952138"/>
            <a:ext cx="225971" cy="195630"/>
          </a:xfrm>
          <a:custGeom>
            <a:avLst/>
            <a:gdLst>
              <a:gd name="connsiteX0" fmla="*/ 0 w 225971"/>
              <a:gd name="connsiteY0" fmla="*/ 195631 h 195630"/>
              <a:gd name="connsiteX1" fmla="*/ 112962 w 225971"/>
              <a:gd name="connsiteY1" fmla="*/ 0 h 195630"/>
              <a:gd name="connsiteX2" fmla="*/ 225971 w 225971"/>
              <a:gd name="connsiteY2" fmla="*/ 195631 h 195630"/>
              <a:gd name="connsiteX3" fmla="*/ 0 w 225971"/>
              <a:gd name="connsiteY3" fmla="*/ 195631 h 195630"/>
            </a:gdLst>
            <a:ahLst/>
            <a:cxnLst/>
            <a:rect l="l" t="t" r="r" b="b"/>
            <a:pathLst>
              <a:path w="225971" h="195630">
                <a:moveTo>
                  <a:pt x="0" y="195631"/>
                </a:moveTo>
                <a:lnTo>
                  <a:pt x="112962" y="0"/>
                </a:lnTo>
                <a:lnTo>
                  <a:pt x="225971" y="195631"/>
                </a:lnTo>
                <a:lnTo>
                  <a:pt x="0" y="195631"/>
                </a:lnTo>
                <a:close/>
              </a:path>
            </a:pathLst>
          </a:custGeom>
          <a:noFill/>
          <a:ln w="25400" cap="rnd">
            <a:solidFill>
              <a:schemeClr val="accent6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2" name="标题 1"/>
          <p:cNvSpPr txBox="1"/>
          <p:nvPr/>
        </p:nvSpPr>
        <p:spPr>
          <a:xfrm>
            <a:off x="11439748" y="628215"/>
            <a:ext cx="167738" cy="145222"/>
          </a:xfrm>
          <a:custGeom>
            <a:avLst/>
            <a:gdLst>
              <a:gd name="connsiteX0" fmla="*/ 167738 w 167738"/>
              <a:gd name="connsiteY0" fmla="*/ 0 h 145222"/>
              <a:gd name="connsiteX1" fmla="*/ 83869 w 167738"/>
              <a:gd name="connsiteY1" fmla="*/ 145223 h 145222"/>
              <a:gd name="connsiteX2" fmla="*/ 0 w 167738"/>
              <a:gd name="connsiteY2" fmla="*/ 0 h 145222"/>
              <a:gd name="connsiteX3" fmla="*/ 167738 w 167738"/>
              <a:gd name="connsiteY3" fmla="*/ 0 h 145222"/>
            </a:gdLst>
            <a:ahLst/>
            <a:cxnLst/>
            <a:rect l="l" t="t" r="r" b="b"/>
            <a:pathLst>
              <a:path w="167738" h="145222">
                <a:moveTo>
                  <a:pt x="167738" y="0"/>
                </a:moveTo>
                <a:lnTo>
                  <a:pt x="83869" y="145223"/>
                </a:lnTo>
                <a:lnTo>
                  <a:pt x="0" y="0"/>
                </a:lnTo>
                <a:lnTo>
                  <a:pt x="167738" y="0"/>
                </a:lnTo>
                <a:close/>
              </a:path>
            </a:pathLst>
          </a:custGeom>
          <a:noFill/>
          <a:ln w="25400" cap="rnd">
            <a:solidFill>
              <a:schemeClr val="bg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4" name="标题 1"/>
          <p:cNvSpPr txBox="1"/>
          <p:nvPr/>
        </p:nvSpPr>
        <p:spPr>
          <a:xfrm>
            <a:off x="639247" y="2438400"/>
            <a:ext cx="5038804" cy="2806700"/>
          </a:xfrm>
          <a:prstGeom prst="rect">
            <a:avLst/>
          </a:prstGeom>
          <a:noFill/>
          <a:ln>
            <a:noFill/>
            <a:prstDash val="solid"/>
          </a:ln>
          <a:effectLst/>
        </p:spPr>
        <p:txBody>
          <a:bodyPr vert="horz" wrap="square" lIns="82296" tIns="41148" rIns="82296" bIns="41148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gradFill>
                  <a:gsLst>
                    <a:gs pos="0">
                      <a:srgbClr val="FF6374">
                        <a:alpha val="100000"/>
                      </a:srgbClr>
                    </a:gs>
                    <a:gs pos="100000">
                      <a:srgbClr val="CF182C">
                        <a:alpha val="100000"/>
                      </a:srgbClr>
                    </a:gs>
                  </a:gsLst>
                  <a:lin ang="27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课时教学设计</a:t>
            </a:r>
            <a:endParaRPr kumimoji="1" lang="zh-CN" altLang="en-US"/>
          </a:p>
        </p:txBody>
      </p:sp>
      <p:sp>
        <p:nvSpPr>
          <p:cNvPr id="45" name="标题 1"/>
          <p:cNvSpPr txBox="1"/>
          <p:nvPr/>
        </p:nvSpPr>
        <p:spPr>
          <a:xfrm>
            <a:off x="639247" y="767988"/>
            <a:ext cx="5038804" cy="1418270"/>
          </a:xfrm>
          <a:prstGeom prst="rect">
            <a:avLst/>
          </a:prstGeom>
          <a:noFill/>
          <a:ln>
            <a:noFill/>
            <a:prstDash val="solid"/>
          </a:ln>
          <a:effectLst/>
        </p:spPr>
        <p:txBody>
          <a:bodyPr vert="horz" wrap="square" lIns="82296" tIns="41148" rIns="82296" bIns="41148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320">
                <a:ln w="12700">
                  <a:noFill/>
                </a:ln>
                <a:gradFill>
                  <a:gsLst>
                    <a:gs pos="0">
                      <a:srgbClr val="24C9FF">
                        <a:alpha val="100000"/>
                      </a:srgbClr>
                    </a:gs>
                    <a:gs pos="100000">
                      <a:srgbClr val="247EFF">
                        <a:alpha val="100000"/>
                      </a:srgbClr>
                    </a:gs>
                  </a:gsLst>
                  <a:lin ang="27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012</a:t>
            </a:r>
            <a:endParaRPr kumimoji="1" lang="zh-CN" alt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6515"/>
            <a:ext cx="12098020" cy="646557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845" y="74930"/>
            <a:ext cx="11877675" cy="645033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1815" y="1471930"/>
            <a:ext cx="11214100" cy="42379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80" y="466725"/>
            <a:ext cx="11355070" cy="100520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0200" y="1454150"/>
            <a:ext cx="11531600" cy="47891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65" y="466725"/>
            <a:ext cx="11454765" cy="10052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0617200" y="-546100"/>
            <a:ext cx="1689100" cy="345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noFill/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BY YUSHEN</a:t>
            </a: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617200" y="-546100"/>
            <a:ext cx="1689100" cy="345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noFill/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BY YUSHEN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083145" y="2438682"/>
            <a:ext cx="5108855" cy="4419318"/>
          </a:xfrm>
          <a:custGeom>
            <a:avLst/>
            <a:gdLst>
              <a:gd name="connsiteX0" fmla="*/ 5108855 w 5108855"/>
              <a:gd name="connsiteY0" fmla="*/ 0 h 4419318"/>
              <a:gd name="connsiteX1" fmla="*/ 5108855 w 5108855"/>
              <a:gd name="connsiteY1" fmla="*/ 4419318 h 4419318"/>
              <a:gd name="connsiteX2" fmla="*/ 0 w 5108855"/>
              <a:gd name="connsiteY2" fmla="*/ 4419318 h 4419318"/>
              <a:gd name="connsiteX3" fmla="*/ 51263 w 5108855"/>
              <a:gd name="connsiteY3" fmla="*/ 4403826 h 4419318"/>
              <a:gd name="connsiteX4" fmla="*/ 670550 w 5108855"/>
              <a:gd name="connsiteY4" fmla="*/ 3870486 h 4419318"/>
              <a:gd name="connsiteX5" fmla="*/ 1274687 w 5108855"/>
              <a:gd name="connsiteY5" fmla="*/ 3702095 h 4419318"/>
              <a:gd name="connsiteX6" fmla="*/ 2097369 w 5108855"/>
              <a:gd name="connsiteY6" fmla="*/ 2703159 h 4419318"/>
              <a:gd name="connsiteX7" fmla="*/ 2761200 w 5108855"/>
              <a:gd name="connsiteY7" fmla="*/ 1623336 h 4419318"/>
              <a:gd name="connsiteX8" fmla="*/ 3764594 w 5108855"/>
              <a:gd name="connsiteY8" fmla="*/ 897749 h 4419318"/>
              <a:gd name="connsiteX9" fmla="*/ 5100263 w 5108855"/>
              <a:gd name="connsiteY9" fmla="*/ 592 h 4419318"/>
            </a:gdLst>
            <a:ahLst/>
            <a:cxnLst/>
            <a:rect l="l" t="t" r="r" b="b"/>
            <a:pathLst>
              <a:path w="5108855" h="4419318">
                <a:moveTo>
                  <a:pt x="5108855" y="0"/>
                </a:moveTo>
                <a:lnTo>
                  <a:pt x="5108855" y="4419318"/>
                </a:lnTo>
                <a:lnTo>
                  <a:pt x="0" y="4419318"/>
                </a:lnTo>
                <a:lnTo>
                  <a:pt x="51263" y="4403826"/>
                </a:lnTo>
                <a:cubicBezTo>
                  <a:pt x="400784" y="4273702"/>
                  <a:pt x="587086" y="4053957"/>
                  <a:pt x="670550" y="3870486"/>
                </a:cubicBezTo>
                <a:cubicBezTo>
                  <a:pt x="781836" y="3625859"/>
                  <a:pt x="1115694" y="3546889"/>
                  <a:pt x="1274687" y="3702095"/>
                </a:cubicBezTo>
                <a:cubicBezTo>
                  <a:pt x="1107735" y="3015345"/>
                  <a:pt x="1680083" y="2725407"/>
                  <a:pt x="2097369" y="2703159"/>
                </a:cubicBezTo>
                <a:cubicBezTo>
                  <a:pt x="2514654" y="2680912"/>
                  <a:pt x="2626084" y="2492766"/>
                  <a:pt x="2761200" y="1623336"/>
                </a:cubicBezTo>
                <a:cubicBezTo>
                  <a:pt x="2896316" y="753907"/>
                  <a:pt x="3675316" y="795046"/>
                  <a:pt x="3764594" y="897749"/>
                </a:cubicBezTo>
                <a:cubicBezTo>
                  <a:pt x="4030558" y="181559"/>
                  <a:pt x="4754777" y="31073"/>
                  <a:pt x="5100263" y="59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26495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87780" y="6295042"/>
            <a:ext cx="102516" cy="136678"/>
          </a:xfrm>
          <a:custGeom>
            <a:avLst/>
            <a:gdLst>
              <a:gd name="T0" fmla="*/ 648 w 7770"/>
              <a:gd name="T1" fmla="*/ 0 h 10360"/>
              <a:gd name="T2" fmla="*/ 7123 w 7770"/>
              <a:gd name="T3" fmla="*/ 0 h 10360"/>
              <a:gd name="T4" fmla="*/ 7770 w 7770"/>
              <a:gd name="T5" fmla="*/ 647 h 10360"/>
              <a:gd name="T6" fmla="*/ 7770 w 7770"/>
              <a:gd name="T7" fmla="*/ 9712 h 10360"/>
              <a:gd name="T8" fmla="*/ 7123 w 7770"/>
              <a:gd name="T9" fmla="*/ 10360 h 10360"/>
              <a:gd name="T10" fmla="*/ 648 w 7770"/>
              <a:gd name="T11" fmla="*/ 10360 h 10360"/>
              <a:gd name="T12" fmla="*/ 0 w 7770"/>
              <a:gd name="T13" fmla="*/ 9712 h 10360"/>
              <a:gd name="T14" fmla="*/ 0 w 7770"/>
              <a:gd name="T15" fmla="*/ 647 h 10360"/>
              <a:gd name="T16" fmla="*/ 648 w 7770"/>
              <a:gd name="T17" fmla="*/ 0 h 10360"/>
              <a:gd name="T18" fmla="*/ 1295 w 7770"/>
              <a:gd name="T19" fmla="*/ 1293 h 10360"/>
              <a:gd name="T20" fmla="*/ 1295 w 7770"/>
              <a:gd name="T21" fmla="*/ 8416 h 10360"/>
              <a:gd name="T22" fmla="*/ 6475 w 7770"/>
              <a:gd name="T23" fmla="*/ 8416 h 10360"/>
              <a:gd name="T24" fmla="*/ 6475 w 7770"/>
              <a:gd name="T25" fmla="*/ 1293 h 10360"/>
              <a:gd name="T26" fmla="*/ 1295 w 7770"/>
              <a:gd name="T27" fmla="*/ 1293 h 10360"/>
              <a:gd name="T28" fmla="*/ 3890 w 7770"/>
              <a:gd name="T29" fmla="*/ 8902 h 10360"/>
              <a:gd name="T30" fmla="*/ 3405 w 7770"/>
              <a:gd name="T31" fmla="*/ 9387 h 10360"/>
              <a:gd name="T32" fmla="*/ 3890 w 7770"/>
              <a:gd name="T33" fmla="*/ 9872 h 10360"/>
              <a:gd name="T34" fmla="*/ 4375 w 7770"/>
              <a:gd name="T35" fmla="*/ 9387 h 10360"/>
              <a:gd name="T36" fmla="*/ 3890 w 7770"/>
              <a:gd name="T37" fmla="*/ 8902 h 10360"/>
              <a:gd name="T38" fmla="*/ 3413 w 7770"/>
              <a:gd name="T39" fmla="*/ 5486 h 10360"/>
              <a:gd name="T40" fmla="*/ 5026 w 7770"/>
              <a:gd name="T41" fmla="*/ 3825 h 10360"/>
              <a:gd name="T42" fmla="*/ 5683 w 7770"/>
              <a:gd name="T43" fmla="*/ 3815 h 10360"/>
              <a:gd name="T44" fmla="*/ 5688 w 7770"/>
              <a:gd name="T45" fmla="*/ 3820 h 10360"/>
              <a:gd name="T46" fmla="*/ 5692 w 7770"/>
              <a:gd name="T47" fmla="*/ 4491 h 10360"/>
              <a:gd name="T48" fmla="*/ 3769 w 7770"/>
              <a:gd name="T49" fmla="*/ 6472 h 10360"/>
              <a:gd name="T50" fmla="*/ 3636 w 7770"/>
              <a:gd name="T51" fmla="*/ 6567 h 10360"/>
              <a:gd name="T52" fmla="*/ 3081 w 7770"/>
              <a:gd name="T53" fmla="*/ 6485 h 10360"/>
              <a:gd name="T54" fmla="*/ 2081 w 7770"/>
              <a:gd name="T55" fmla="*/ 5486 h 10360"/>
              <a:gd name="T56" fmla="*/ 2103 w 7770"/>
              <a:gd name="T57" fmla="*/ 4820 h 10360"/>
              <a:gd name="T58" fmla="*/ 2748 w 7770"/>
              <a:gd name="T59" fmla="*/ 4820 h 10360"/>
              <a:gd name="T60" fmla="*/ 3413 w 7770"/>
              <a:gd name="T61" fmla="*/ 5486 h 10360"/>
            </a:gdLst>
            <a:ahLst/>
            <a:cxnLst/>
            <a:rect l="0" t="0" r="r" b="b"/>
            <a:pathLst>
              <a:path w="7770" h="10360">
                <a:moveTo>
                  <a:pt x="648" y="0"/>
                </a:moveTo>
                <a:lnTo>
                  <a:pt x="7123" y="0"/>
                </a:lnTo>
                <a:cubicBezTo>
                  <a:pt x="7480" y="0"/>
                  <a:pt x="7770" y="290"/>
                  <a:pt x="7770" y="647"/>
                </a:cubicBezTo>
                <a:lnTo>
                  <a:pt x="7770" y="9712"/>
                </a:lnTo>
                <a:cubicBezTo>
                  <a:pt x="7770" y="10070"/>
                  <a:pt x="7480" y="10360"/>
                  <a:pt x="7123" y="10360"/>
                </a:cubicBezTo>
                <a:lnTo>
                  <a:pt x="648" y="10360"/>
                </a:lnTo>
                <a:cubicBezTo>
                  <a:pt x="290" y="10360"/>
                  <a:pt x="0" y="10070"/>
                  <a:pt x="0" y="9712"/>
                </a:cubicBezTo>
                <a:lnTo>
                  <a:pt x="0" y="647"/>
                </a:lnTo>
                <a:cubicBezTo>
                  <a:pt x="0" y="288"/>
                  <a:pt x="290" y="0"/>
                  <a:pt x="648" y="0"/>
                </a:cubicBezTo>
                <a:close/>
                <a:moveTo>
                  <a:pt x="1295" y="1293"/>
                </a:moveTo>
                <a:lnTo>
                  <a:pt x="1295" y="8416"/>
                </a:lnTo>
                <a:lnTo>
                  <a:pt x="6475" y="8416"/>
                </a:lnTo>
                <a:lnTo>
                  <a:pt x="6475" y="1293"/>
                </a:lnTo>
                <a:lnTo>
                  <a:pt x="1295" y="1293"/>
                </a:lnTo>
                <a:close/>
                <a:moveTo>
                  <a:pt x="3890" y="8902"/>
                </a:moveTo>
                <a:cubicBezTo>
                  <a:pt x="3621" y="8902"/>
                  <a:pt x="3405" y="9120"/>
                  <a:pt x="3405" y="9387"/>
                </a:cubicBezTo>
                <a:cubicBezTo>
                  <a:pt x="3405" y="9656"/>
                  <a:pt x="3622" y="9872"/>
                  <a:pt x="3890" y="9872"/>
                </a:cubicBezTo>
                <a:cubicBezTo>
                  <a:pt x="4157" y="9872"/>
                  <a:pt x="4375" y="9655"/>
                  <a:pt x="4375" y="9387"/>
                </a:cubicBezTo>
                <a:cubicBezTo>
                  <a:pt x="4376" y="9120"/>
                  <a:pt x="4159" y="8902"/>
                  <a:pt x="3890" y="8902"/>
                </a:cubicBezTo>
                <a:close/>
                <a:moveTo>
                  <a:pt x="3413" y="5486"/>
                </a:moveTo>
                <a:lnTo>
                  <a:pt x="5026" y="3825"/>
                </a:lnTo>
                <a:cubicBezTo>
                  <a:pt x="5205" y="3641"/>
                  <a:pt x="5499" y="3636"/>
                  <a:pt x="5683" y="3815"/>
                </a:cubicBezTo>
                <a:lnTo>
                  <a:pt x="5688" y="3820"/>
                </a:lnTo>
                <a:cubicBezTo>
                  <a:pt x="5872" y="4005"/>
                  <a:pt x="5874" y="4303"/>
                  <a:pt x="5692" y="4491"/>
                </a:cubicBezTo>
                <a:lnTo>
                  <a:pt x="3769" y="6472"/>
                </a:lnTo>
                <a:cubicBezTo>
                  <a:pt x="3730" y="6511"/>
                  <a:pt x="3685" y="6543"/>
                  <a:pt x="3636" y="6567"/>
                </a:cubicBezTo>
                <a:cubicBezTo>
                  <a:pt x="3453" y="6665"/>
                  <a:pt x="3228" y="6631"/>
                  <a:pt x="3081" y="6485"/>
                </a:cubicBezTo>
                <a:lnTo>
                  <a:pt x="2081" y="5486"/>
                </a:lnTo>
                <a:cubicBezTo>
                  <a:pt x="1904" y="5296"/>
                  <a:pt x="1913" y="4997"/>
                  <a:pt x="2103" y="4820"/>
                </a:cubicBezTo>
                <a:cubicBezTo>
                  <a:pt x="2284" y="4650"/>
                  <a:pt x="2566" y="4650"/>
                  <a:pt x="2748" y="4820"/>
                </a:cubicBezTo>
                <a:lnTo>
                  <a:pt x="3413" y="5486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58198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02394" y="6295120"/>
            <a:ext cx="136678" cy="136521"/>
          </a:xfrm>
          <a:custGeom>
            <a:avLst/>
            <a:gdLst>
              <a:gd name="T0" fmla="*/ 10906 w 12797"/>
              <a:gd name="T1" fmla="*/ 1875 h 12781"/>
              <a:gd name="T2" fmla="*/ 6391 w 12797"/>
              <a:gd name="T3" fmla="*/ 0 h 12781"/>
              <a:gd name="T4" fmla="*/ 1875 w 12797"/>
              <a:gd name="T5" fmla="*/ 1875 h 12781"/>
              <a:gd name="T6" fmla="*/ 1234 w 12797"/>
              <a:gd name="T7" fmla="*/ 2625 h 12781"/>
              <a:gd name="T8" fmla="*/ 0 w 12797"/>
              <a:gd name="T9" fmla="*/ 6391 h 12781"/>
              <a:gd name="T10" fmla="*/ 1875 w 12797"/>
              <a:gd name="T11" fmla="*/ 10906 h 12781"/>
              <a:gd name="T12" fmla="*/ 6391 w 12797"/>
              <a:gd name="T13" fmla="*/ 12781 h 12781"/>
              <a:gd name="T14" fmla="*/ 10906 w 12797"/>
              <a:gd name="T15" fmla="*/ 10906 h 12781"/>
              <a:gd name="T16" fmla="*/ 12781 w 12797"/>
              <a:gd name="T17" fmla="*/ 6391 h 12781"/>
              <a:gd name="T18" fmla="*/ 11219 w 12797"/>
              <a:gd name="T19" fmla="*/ 9484 h 12781"/>
              <a:gd name="T20" fmla="*/ 9906 w 12797"/>
              <a:gd name="T21" fmla="*/ 6719 h 12781"/>
              <a:gd name="T22" fmla="*/ 11219 w 12797"/>
              <a:gd name="T23" fmla="*/ 9484 h 12781"/>
              <a:gd name="T24" fmla="*/ 2891 w 12797"/>
              <a:gd name="T25" fmla="*/ 6734 h 12781"/>
              <a:gd name="T26" fmla="*/ 1578 w 12797"/>
              <a:gd name="T27" fmla="*/ 9500 h 12781"/>
              <a:gd name="T28" fmla="*/ 1609 w 12797"/>
              <a:gd name="T29" fmla="*/ 3250 h 12781"/>
              <a:gd name="T30" fmla="*/ 2891 w 12797"/>
              <a:gd name="T31" fmla="*/ 6063 h 12781"/>
              <a:gd name="T32" fmla="*/ 1609 w 12797"/>
              <a:gd name="T33" fmla="*/ 3250 h 12781"/>
              <a:gd name="T34" fmla="*/ 3563 w 12797"/>
              <a:gd name="T35" fmla="*/ 6063 h 12781"/>
              <a:gd name="T36" fmla="*/ 6063 w 12797"/>
              <a:gd name="T37" fmla="*/ 4203 h 12781"/>
              <a:gd name="T38" fmla="*/ 6063 w 12797"/>
              <a:gd name="T39" fmla="*/ 6734 h 12781"/>
              <a:gd name="T40" fmla="*/ 3813 w 12797"/>
              <a:gd name="T41" fmla="*/ 8750 h 12781"/>
              <a:gd name="T42" fmla="*/ 6063 w 12797"/>
              <a:gd name="T43" fmla="*/ 6734 h 12781"/>
              <a:gd name="T44" fmla="*/ 9234 w 12797"/>
              <a:gd name="T45" fmla="*/ 6734 h 12781"/>
              <a:gd name="T46" fmla="*/ 6734 w 12797"/>
              <a:gd name="T47" fmla="*/ 8516 h 12781"/>
              <a:gd name="T48" fmla="*/ 6734 w 12797"/>
              <a:gd name="T49" fmla="*/ 6063 h 12781"/>
              <a:gd name="T50" fmla="*/ 8969 w 12797"/>
              <a:gd name="T51" fmla="*/ 3969 h 12781"/>
              <a:gd name="T52" fmla="*/ 6734 w 12797"/>
              <a:gd name="T53" fmla="*/ 6063 h 12781"/>
              <a:gd name="T54" fmla="*/ 6734 w 12797"/>
              <a:gd name="T55" fmla="*/ 719 h 12781"/>
              <a:gd name="T56" fmla="*/ 8344 w 12797"/>
              <a:gd name="T57" fmla="*/ 2266 h 12781"/>
              <a:gd name="T58" fmla="*/ 6734 w 12797"/>
              <a:gd name="T59" fmla="*/ 3531 h 12781"/>
              <a:gd name="T60" fmla="*/ 6063 w 12797"/>
              <a:gd name="T61" fmla="*/ 719 h 12781"/>
              <a:gd name="T62" fmla="*/ 4016 w 12797"/>
              <a:gd name="T63" fmla="*/ 3313 h 12781"/>
              <a:gd name="T64" fmla="*/ 5375 w 12797"/>
              <a:gd name="T65" fmla="*/ 1078 h 12781"/>
              <a:gd name="T66" fmla="*/ 6063 w 12797"/>
              <a:gd name="T67" fmla="*/ 12078 h 12781"/>
              <a:gd name="T68" fmla="*/ 4453 w 12797"/>
              <a:gd name="T69" fmla="*/ 10531 h 12781"/>
              <a:gd name="T70" fmla="*/ 6063 w 12797"/>
              <a:gd name="T71" fmla="*/ 9188 h 12781"/>
              <a:gd name="T72" fmla="*/ 6734 w 12797"/>
              <a:gd name="T73" fmla="*/ 12078 h 12781"/>
              <a:gd name="T74" fmla="*/ 8797 w 12797"/>
              <a:gd name="T75" fmla="*/ 9406 h 12781"/>
              <a:gd name="T76" fmla="*/ 7422 w 12797"/>
              <a:gd name="T77" fmla="*/ 11719 h 12781"/>
              <a:gd name="T78" fmla="*/ 9625 w 12797"/>
              <a:gd name="T79" fmla="*/ 3828 h 12781"/>
              <a:gd name="T80" fmla="*/ 12125 w 12797"/>
              <a:gd name="T81" fmla="*/ 6063 h 12781"/>
              <a:gd name="T82" fmla="*/ 10438 w 12797"/>
              <a:gd name="T83" fmla="*/ 2344 h 12781"/>
              <a:gd name="T84" fmla="*/ 9438 w 12797"/>
              <a:gd name="T85" fmla="*/ 3172 h 12781"/>
              <a:gd name="T86" fmla="*/ 8297 w 12797"/>
              <a:gd name="T87" fmla="*/ 1000 h 12781"/>
              <a:gd name="T88" fmla="*/ 4484 w 12797"/>
              <a:gd name="T89" fmla="*/ 1000 h 12781"/>
              <a:gd name="T90" fmla="*/ 3344 w 12797"/>
              <a:gd name="T91" fmla="*/ 3172 h 12781"/>
              <a:gd name="T92" fmla="*/ 2344 w 12797"/>
              <a:gd name="T93" fmla="*/ 2344 h 12781"/>
              <a:gd name="T94" fmla="*/ 2344 w 12797"/>
              <a:gd name="T95" fmla="*/ 10438 h 12781"/>
              <a:gd name="T96" fmla="*/ 3328 w 12797"/>
              <a:gd name="T97" fmla="*/ 9547 h 12781"/>
              <a:gd name="T98" fmla="*/ 4484 w 12797"/>
              <a:gd name="T99" fmla="*/ 11781 h 12781"/>
              <a:gd name="T100" fmla="*/ 8297 w 12797"/>
              <a:gd name="T101" fmla="*/ 11797 h 12781"/>
              <a:gd name="T102" fmla="*/ 9453 w 12797"/>
              <a:gd name="T103" fmla="*/ 9563 h 12781"/>
              <a:gd name="T104" fmla="*/ 10438 w 12797"/>
              <a:gd name="T105" fmla="*/ 10453 h 12781"/>
            </a:gdLst>
            <a:ahLst/>
            <a:cxnLst/>
            <a:rect l="0" t="0" r="r" b="b"/>
            <a:pathLst>
              <a:path w="12797" h="12781">
                <a:moveTo>
                  <a:pt x="12281" y="3906"/>
                </a:moveTo>
                <a:cubicBezTo>
                  <a:pt x="11953" y="3141"/>
                  <a:pt x="11500" y="2453"/>
                  <a:pt x="10906" y="1875"/>
                </a:cubicBezTo>
                <a:cubicBezTo>
                  <a:pt x="10313" y="1281"/>
                  <a:pt x="9641" y="828"/>
                  <a:pt x="8875" y="500"/>
                </a:cubicBezTo>
                <a:cubicBezTo>
                  <a:pt x="8094" y="172"/>
                  <a:pt x="7266" y="0"/>
                  <a:pt x="6391" y="0"/>
                </a:cubicBezTo>
                <a:cubicBezTo>
                  <a:pt x="5531" y="0"/>
                  <a:pt x="4688" y="172"/>
                  <a:pt x="3906" y="500"/>
                </a:cubicBezTo>
                <a:cubicBezTo>
                  <a:pt x="3141" y="828"/>
                  <a:pt x="2453" y="1281"/>
                  <a:pt x="1875" y="1875"/>
                </a:cubicBezTo>
                <a:cubicBezTo>
                  <a:pt x="1641" y="2109"/>
                  <a:pt x="1438" y="2344"/>
                  <a:pt x="1250" y="2594"/>
                </a:cubicBezTo>
                <a:cubicBezTo>
                  <a:pt x="1250" y="2594"/>
                  <a:pt x="1234" y="2609"/>
                  <a:pt x="1234" y="2625"/>
                </a:cubicBezTo>
                <a:cubicBezTo>
                  <a:pt x="938" y="3016"/>
                  <a:pt x="703" y="3453"/>
                  <a:pt x="500" y="3906"/>
                </a:cubicBezTo>
                <a:cubicBezTo>
                  <a:pt x="172" y="4688"/>
                  <a:pt x="0" y="5531"/>
                  <a:pt x="0" y="6391"/>
                </a:cubicBezTo>
                <a:cubicBezTo>
                  <a:pt x="0" y="7250"/>
                  <a:pt x="172" y="8094"/>
                  <a:pt x="500" y="8875"/>
                </a:cubicBezTo>
                <a:cubicBezTo>
                  <a:pt x="828" y="9641"/>
                  <a:pt x="1281" y="10328"/>
                  <a:pt x="1875" y="10906"/>
                </a:cubicBezTo>
                <a:cubicBezTo>
                  <a:pt x="2469" y="11484"/>
                  <a:pt x="3141" y="11953"/>
                  <a:pt x="3906" y="12281"/>
                </a:cubicBezTo>
                <a:cubicBezTo>
                  <a:pt x="4688" y="12609"/>
                  <a:pt x="5531" y="12781"/>
                  <a:pt x="6391" y="12781"/>
                </a:cubicBezTo>
                <a:cubicBezTo>
                  <a:pt x="7250" y="12781"/>
                  <a:pt x="8094" y="12609"/>
                  <a:pt x="8875" y="12281"/>
                </a:cubicBezTo>
                <a:cubicBezTo>
                  <a:pt x="9641" y="11953"/>
                  <a:pt x="10328" y="11500"/>
                  <a:pt x="10906" y="10906"/>
                </a:cubicBezTo>
                <a:cubicBezTo>
                  <a:pt x="11500" y="10313"/>
                  <a:pt x="11953" y="9641"/>
                  <a:pt x="12281" y="8875"/>
                </a:cubicBezTo>
                <a:cubicBezTo>
                  <a:pt x="12609" y="8094"/>
                  <a:pt x="12781" y="7250"/>
                  <a:pt x="12781" y="6391"/>
                </a:cubicBezTo>
                <a:cubicBezTo>
                  <a:pt x="12797" y="5531"/>
                  <a:pt x="12625" y="4688"/>
                  <a:pt x="12281" y="3906"/>
                </a:cubicBezTo>
                <a:close/>
                <a:moveTo>
                  <a:pt x="11219" y="9484"/>
                </a:moveTo>
                <a:cubicBezTo>
                  <a:pt x="10766" y="9250"/>
                  <a:pt x="10234" y="9047"/>
                  <a:pt x="9641" y="8891"/>
                </a:cubicBezTo>
                <a:cubicBezTo>
                  <a:pt x="9797" y="8203"/>
                  <a:pt x="9891" y="7469"/>
                  <a:pt x="9906" y="6719"/>
                </a:cubicBezTo>
                <a:lnTo>
                  <a:pt x="12109" y="6719"/>
                </a:lnTo>
                <a:cubicBezTo>
                  <a:pt x="12047" y="7719"/>
                  <a:pt x="11734" y="8672"/>
                  <a:pt x="11219" y="9484"/>
                </a:cubicBezTo>
                <a:close/>
                <a:moveTo>
                  <a:pt x="688" y="6734"/>
                </a:moveTo>
                <a:lnTo>
                  <a:pt x="2891" y="6734"/>
                </a:lnTo>
                <a:cubicBezTo>
                  <a:pt x="2906" y="7484"/>
                  <a:pt x="3000" y="8219"/>
                  <a:pt x="3156" y="8906"/>
                </a:cubicBezTo>
                <a:cubicBezTo>
                  <a:pt x="2563" y="9063"/>
                  <a:pt x="2031" y="9266"/>
                  <a:pt x="1578" y="9500"/>
                </a:cubicBezTo>
                <a:cubicBezTo>
                  <a:pt x="1047" y="8672"/>
                  <a:pt x="734" y="7719"/>
                  <a:pt x="688" y="6734"/>
                </a:cubicBezTo>
                <a:close/>
                <a:moveTo>
                  <a:pt x="1609" y="3250"/>
                </a:moveTo>
                <a:cubicBezTo>
                  <a:pt x="2063" y="3484"/>
                  <a:pt x="2578" y="3672"/>
                  <a:pt x="3172" y="3828"/>
                </a:cubicBezTo>
                <a:cubicBezTo>
                  <a:pt x="3000" y="4531"/>
                  <a:pt x="2906" y="5281"/>
                  <a:pt x="2891" y="6063"/>
                </a:cubicBezTo>
                <a:lnTo>
                  <a:pt x="688" y="6063"/>
                </a:lnTo>
                <a:cubicBezTo>
                  <a:pt x="734" y="5047"/>
                  <a:pt x="1063" y="4078"/>
                  <a:pt x="1609" y="3250"/>
                </a:cubicBezTo>
                <a:close/>
                <a:moveTo>
                  <a:pt x="6063" y="6063"/>
                </a:moveTo>
                <a:lnTo>
                  <a:pt x="3563" y="6063"/>
                </a:lnTo>
                <a:cubicBezTo>
                  <a:pt x="3578" y="5328"/>
                  <a:pt x="3672" y="4625"/>
                  <a:pt x="3828" y="3969"/>
                </a:cubicBezTo>
                <a:cubicBezTo>
                  <a:pt x="4531" y="4109"/>
                  <a:pt x="5281" y="4188"/>
                  <a:pt x="6063" y="4203"/>
                </a:cubicBezTo>
                <a:lnTo>
                  <a:pt x="6063" y="6063"/>
                </a:lnTo>
                <a:close/>
                <a:moveTo>
                  <a:pt x="6063" y="6734"/>
                </a:moveTo>
                <a:lnTo>
                  <a:pt x="6063" y="8516"/>
                </a:lnTo>
                <a:cubicBezTo>
                  <a:pt x="5281" y="8531"/>
                  <a:pt x="4531" y="8609"/>
                  <a:pt x="3813" y="8750"/>
                </a:cubicBezTo>
                <a:cubicBezTo>
                  <a:pt x="3672" y="8125"/>
                  <a:pt x="3578" y="7438"/>
                  <a:pt x="3563" y="6734"/>
                </a:cubicBezTo>
                <a:lnTo>
                  <a:pt x="6063" y="6734"/>
                </a:lnTo>
                <a:close/>
                <a:moveTo>
                  <a:pt x="6734" y="6734"/>
                </a:moveTo>
                <a:lnTo>
                  <a:pt x="9234" y="6734"/>
                </a:lnTo>
                <a:cubicBezTo>
                  <a:pt x="9219" y="7438"/>
                  <a:pt x="9125" y="8125"/>
                  <a:pt x="8984" y="8750"/>
                </a:cubicBezTo>
                <a:cubicBezTo>
                  <a:pt x="8281" y="8609"/>
                  <a:pt x="7516" y="8531"/>
                  <a:pt x="6734" y="8516"/>
                </a:cubicBezTo>
                <a:lnTo>
                  <a:pt x="6734" y="6734"/>
                </a:lnTo>
                <a:close/>
                <a:moveTo>
                  <a:pt x="6734" y="6063"/>
                </a:moveTo>
                <a:lnTo>
                  <a:pt x="6734" y="4203"/>
                </a:lnTo>
                <a:cubicBezTo>
                  <a:pt x="7516" y="4188"/>
                  <a:pt x="8266" y="4109"/>
                  <a:pt x="8969" y="3969"/>
                </a:cubicBezTo>
                <a:cubicBezTo>
                  <a:pt x="9125" y="4625"/>
                  <a:pt x="9219" y="5328"/>
                  <a:pt x="9234" y="6063"/>
                </a:cubicBezTo>
                <a:lnTo>
                  <a:pt x="6734" y="6063"/>
                </a:lnTo>
                <a:close/>
                <a:moveTo>
                  <a:pt x="6734" y="3531"/>
                </a:moveTo>
                <a:lnTo>
                  <a:pt x="6734" y="719"/>
                </a:lnTo>
                <a:cubicBezTo>
                  <a:pt x="6969" y="781"/>
                  <a:pt x="7203" y="891"/>
                  <a:pt x="7422" y="1078"/>
                </a:cubicBezTo>
                <a:cubicBezTo>
                  <a:pt x="7766" y="1359"/>
                  <a:pt x="8078" y="1750"/>
                  <a:pt x="8344" y="2266"/>
                </a:cubicBezTo>
                <a:cubicBezTo>
                  <a:pt x="8516" y="2594"/>
                  <a:pt x="8656" y="2938"/>
                  <a:pt x="8781" y="3313"/>
                </a:cubicBezTo>
                <a:cubicBezTo>
                  <a:pt x="8141" y="3438"/>
                  <a:pt x="7453" y="3516"/>
                  <a:pt x="6734" y="3531"/>
                </a:cubicBezTo>
                <a:close/>
                <a:moveTo>
                  <a:pt x="5375" y="1078"/>
                </a:moveTo>
                <a:cubicBezTo>
                  <a:pt x="5594" y="891"/>
                  <a:pt x="5828" y="781"/>
                  <a:pt x="6063" y="719"/>
                </a:cubicBezTo>
                <a:lnTo>
                  <a:pt x="6063" y="3531"/>
                </a:lnTo>
                <a:cubicBezTo>
                  <a:pt x="5344" y="3516"/>
                  <a:pt x="4656" y="3438"/>
                  <a:pt x="4016" y="3313"/>
                </a:cubicBezTo>
                <a:cubicBezTo>
                  <a:pt x="4141" y="2938"/>
                  <a:pt x="4281" y="2578"/>
                  <a:pt x="4453" y="2266"/>
                </a:cubicBezTo>
                <a:cubicBezTo>
                  <a:pt x="4719" y="1750"/>
                  <a:pt x="5031" y="1344"/>
                  <a:pt x="5375" y="1078"/>
                </a:cubicBezTo>
                <a:close/>
                <a:moveTo>
                  <a:pt x="6063" y="9188"/>
                </a:moveTo>
                <a:lnTo>
                  <a:pt x="6063" y="12078"/>
                </a:lnTo>
                <a:cubicBezTo>
                  <a:pt x="5828" y="12016"/>
                  <a:pt x="5594" y="11906"/>
                  <a:pt x="5375" y="11719"/>
                </a:cubicBezTo>
                <a:cubicBezTo>
                  <a:pt x="5031" y="11438"/>
                  <a:pt x="4719" y="11047"/>
                  <a:pt x="4453" y="10531"/>
                </a:cubicBezTo>
                <a:cubicBezTo>
                  <a:pt x="4281" y="10188"/>
                  <a:pt x="4125" y="9813"/>
                  <a:pt x="4000" y="9406"/>
                </a:cubicBezTo>
                <a:cubicBezTo>
                  <a:pt x="4641" y="9281"/>
                  <a:pt x="5344" y="9203"/>
                  <a:pt x="6063" y="9188"/>
                </a:cubicBezTo>
                <a:close/>
                <a:moveTo>
                  <a:pt x="7422" y="11719"/>
                </a:moveTo>
                <a:cubicBezTo>
                  <a:pt x="7203" y="11906"/>
                  <a:pt x="6969" y="12016"/>
                  <a:pt x="6734" y="12078"/>
                </a:cubicBezTo>
                <a:lnTo>
                  <a:pt x="6734" y="9188"/>
                </a:lnTo>
                <a:cubicBezTo>
                  <a:pt x="7453" y="9203"/>
                  <a:pt x="8156" y="9281"/>
                  <a:pt x="8797" y="9406"/>
                </a:cubicBezTo>
                <a:cubicBezTo>
                  <a:pt x="8672" y="9813"/>
                  <a:pt x="8516" y="10188"/>
                  <a:pt x="8344" y="10531"/>
                </a:cubicBezTo>
                <a:cubicBezTo>
                  <a:pt x="8078" y="11047"/>
                  <a:pt x="7766" y="11438"/>
                  <a:pt x="7422" y="11719"/>
                </a:cubicBezTo>
                <a:close/>
                <a:moveTo>
                  <a:pt x="9906" y="6063"/>
                </a:moveTo>
                <a:cubicBezTo>
                  <a:pt x="9891" y="5281"/>
                  <a:pt x="9781" y="4531"/>
                  <a:pt x="9625" y="3828"/>
                </a:cubicBezTo>
                <a:cubicBezTo>
                  <a:pt x="10203" y="3672"/>
                  <a:pt x="10734" y="3484"/>
                  <a:pt x="11188" y="3250"/>
                </a:cubicBezTo>
                <a:cubicBezTo>
                  <a:pt x="11734" y="4078"/>
                  <a:pt x="12063" y="5047"/>
                  <a:pt x="12125" y="6063"/>
                </a:cubicBezTo>
                <a:lnTo>
                  <a:pt x="9906" y="6063"/>
                </a:lnTo>
                <a:close/>
                <a:moveTo>
                  <a:pt x="10438" y="2344"/>
                </a:moveTo>
                <a:cubicBezTo>
                  <a:pt x="10547" y="2453"/>
                  <a:pt x="10656" y="2578"/>
                  <a:pt x="10766" y="2703"/>
                </a:cubicBezTo>
                <a:cubicBezTo>
                  <a:pt x="10375" y="2891"/>
                  <a:pt x="9938" y="3047"/>
                  <a:pt x="9438" y="3172"/>
                </a:cubicBezTo>
                <a:cubicBezTo>
                  <a:pt x="9297" y="2734"/>
                  <a:pt x="9125" y="2328"/>
                  <a:pt x="8938" y="1953"/>
                </a:cubicBezTo>
                <a:cubicBezTo>
                  <a:pt x="8750" y="1578"/>
                  <a:pt x="8531" y="1266"/>
                  <a:pt x="8297" y="1000"/>
                </a:cubicBezTo>
                <a:cubicBezTo>
                  <a:pt x="9094" y="1281"/>
                  <a:pt x="9828" y="1734"/>
                  <a:pt x="10438" y="2344"/>
                </a:cubicBezTo>
                <a:close/>
                <a:moveTo>
                  <a:pt x="4484" y="1000"/>
                </a:moveTo>
                <a:cubicBezTo>
                  <a:pt x="4250" y="1266"/>
                  <a:pt x="4031" y="1594"/>
                  <a:pt x="3844" y="1953"/>
                </a:cubicBezTo>
                <a:cubicBezTo>
                  <a:pt x="3656" y="2328"/>
                  <a:pt x="3484" y="2734"/>
                  <a:pt x="3344" y="3172"/>
                </a:cubicBezTo>
                <a:cubicBezTo>
                  <a:pt x="2844" y="3047"/>
                  <a:pt x="2406" y="2891"/>
                  <a:pt x="2016" y="2703"/>
                </a:cubicBezTo>
                <a:cubicBezTo>
                  <a:pt x="2125" y="2578"/>
                  <a:pt x="2219" y="2469"/>
                  <a:pt x="2344" y="2344"/>
                </a:cubicBezTo>
                <a:cubicBezTo>
                  <a:pt x="2969" y="1734"/>
                  <a:pt x="3688" y="1281"/>
                  <a:pt x="4484" y="1000"/>
                </a:cubicBezTo>
                <a:close/>
                <a:moveTo>
                  <a:pt x="2344" y="10438"/>
                </a:moveTo>
                <a:cubicBezTo>
                  <a:pt x="2219" y="10313"/>
                  <a:pt x="2094" y="10172"/>
                  <a:pt x="1984" y="10031"/>
                </a:cubicBezTo>
                <a:cubicBezTo>
                  <a:pt x="2375" y="9844"/>
                  <a:pt x="2828" y="9672"/>
                  <a:pt x="3328" y="9547"/>
                </a:cubicBezTo>
                <a:cubicBezTo>
                  <a:pt x="3469" y="10016"/>
                  <a:pt x="3641" y="10438"/>
                  <a:pt x="3844" y="10828"/>
                </a:cubicBezTo>
                <a:cubicBezTo>
                  <a:pt x="4031" y="11203"/>
                  <a:pt x="4250" y="11516"/>
                  <a:pt x="4484" y="11781"/>
                </a:cubicBezTo>
                <a:cubicBezTo>
                  <a:pt x="3688" y="11516"/>
                  <a:pt x="2969" y="11063"/>
                  <a:pt x="2344" y="10438"/>
                </a:cubicBezTo>
                <a:close/>
                <a:moveTo>
                  <a:pt x="8297" y="11797"/>
                </a:moveTo>
                <a:cubicBezTo>
                  <a:pt x="8531" y="11531"/>
                  <a:pt x="8750" y="11203"/>
                  <a:pt x="8938" y="10844"/>
                </a:cubicBezTo>
                <a:cubicBezTo>
                  <a:pt x="9141" y="10453"/>
                  <a:pt x="9313" y="10016"/>
                  <a:pt x="9453" y="9563"/>
                </a:cubicBezTo>
                <a:cubicBezTo>
                  <a:pt x="9953" y="9688"/>
                  <a:pt x="10406" y="9859"/>
                  <a:pt x="10797" y="10047"/>
                </a:cubicBezTo>
                <a:cubicBezTo>
                  <a:pt x="10688" y="10188"/>
                  <a:pt x="10563" y="10313"/>
                  <a:pt x="10438" y="10453"/>
                </a:cubicBezTo>
                <a:cubicBezTo>
                  <a:pt x="9828" y="11063"/>
                  <a:pt x="9094" y="11516"/>
                  <a:pt x="8297" y="11797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89902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34106" y="6307030"/>
            <a:ext cx="136678" cy="112700"/>
          </a:xfrm>
          <a:custGeom>
            <a:avLst/>
            <a:gdLst>
              <a:gd name="connsiteX0" fmla="*/ 435416 w 609586"/>
              <a:gd name="connsiteY0" fmla="*/ 80352 h 502648"/>
              <a:gd name="connsiteX1" fmla="*/ 551577 w 609586"/>
              <a:gd name="connsiteY1" fmla="*/ 190215 h 502648"/>
              <a:gd name="connsiteX2" fmla="*/ 551577 w 609586"/>
              <a:gd name="connsiteY2" fmla="*/ 217693 h 502648"/>
              <a:gd name="connsiteX3" fmla="*/ 496140 w 609586"/>
              <a:gd name="connsiteY3" fmla="*/ 310936 h 502648"/>
              <a:gd name="connsiteX4" fmla="*/ 609586 w 609586"/>
              <a:gd name="connsiteY4" fmla="*/ 437323 h 502648"/>
              <a:gd name="connsiteX5" fmla="*/ 580534 w 609586"/>
              <a:gd name="connsiteY5" fmla="*/ 464753 h 502648"/>
              <a:gd name="connsiteX6" fmla="*/ 504951 w 609586"/>
              <a:gd name="connsiteY6" fmla="*/ 464753 h 502648"/>
              <a:gd name="connsiteX7" fmla="*/ 373787 w 609586"/>
              <a:gd name="connsiteY7" fmla="*/ 301459 h 502648"/>
              <a:gd name="connsiteX8" fmla="*/ 426510 w 609586"/>
              <a:gd name="connsiteY8" fmla="*/ 179500 h 502648"/>
              <a:gd name="connsiteX9" fmla="*/ 426510 w 609586"/>
              <a:gd name="connsiteY9" fmla="*/ 143641 h 502648"/>
              <a:gd name="connsiteX10" fmla="*/ 412126 w 609586"/>
              <a:gd name="connsiteY10" fmla="*/ 82543 h 502648"/>
              <a:gd name="connsiteX11" fmla="*/ 435416 w 609586"/>
              <a:gd name="connsiteY11" fmla="*/ 80352 h 502648"/>
              <a:gd name="connsiteX12" fmla="*/ 227788 w 609586"/>
              <a:gd name="connsiteY12" fmla="*/ 0 h 502648"/>
              <a:gd name="connsiteX13" fmla="*/ 379662 w 609586"/>
              <a:gd name="connsiteY13" fmla="*/ 143662 h 502648"/>
              <a:gd name="connsiteX14" fmla="*/ 379662 w 609586"/>
              <a:gd name="connsiteY14" fmla="*/ 179565 h 502648"/>
              <a:gd name="connsiteX15" fmla="*/ 307225 w 609586"/>
              <a:gd name="connsiteY15" fmla="*/ 301465 h 502648"/>
              <a:gd name="connsiteX16" fmla="*/ 455528 w 609586"/>
              <a:gd name="connsiteY16" fmla="*/ 466745 h 502648"/>
              <a:gd name="connsiteX17" fmla="*/ 417524 w 609586"/>
              <a:gd name="connsiteY17" fmla="*/ 502648 h 502648"/>
              <a:gd name="connsiteX18" fmla="*/ 38004 w 609586"/>
              <a:gd name="connsiteY18" fmla="*/ 502648 h 502648"/>
              <a:gd name="connsiteX19" fmla="*/ 0 w 609586"/>
              <a:gd name="connsiteY19" fmla="*/ 466745 h 502648"/>
              <a:gd name="connsiteX20" fmla="*/ 148350 w 609586"/>
              <a:gd name="connsiteY20" fmla="*/ 301465 h 502648"/>
              <a:gd name="connsiteX21" fmla="*/ 75913 w 609586"/>
              <a:gd name="connsiteY21" fmla="*/ 179565 h 502648"/>
              <a:gd name="connsiteX22" fmla="*/ 75913 w 609586"/>
              <a:gd name="connsiteY22" fmla="*/ 143662 h 502648"/>
              <a:gd name="connsiteX23" fmla="*/ 227788 w 609586"/>
              <a:gd name="connsiteY23" fmla="*/ 0 h 502648"/>
            </a:gdLst>
            <a:ahLst/>
            <a:cxnLst/>
            <a:rect l="l" t="t" r="r" b="b"/>
            <a:pathLst>
              <a:path w="609586" h="502648">
                <a:moveTo>
                  <a:pt x="435416" y="80352"/>
                </a:moveTo>
                <a:cubicBezTo>
                  <a:pt x="499521" y="80352"/>
                  <a:pt x="551577" y="129545"/>
                  <a:pt x="551577" y="190215"/>
                </a:cubicBezTo>
                <a:lnTo>
                  <a:pt x="551577" y="217693"/>
                </a:lnTo>
                <a:cubicBezTo>
                  <a:pt x="551577" y="257219"/>
                  <a:pt x="529288" y="291601"/>
                  <a:pt x="496140" y="310936"/>
                </a:cubicBezTo>
                <a:cubicBezTo>
                  <a:pt x="553434" y="331175"/>
                  <a:pt x="609586" y="382416"/>
                  <a:pt x="609586" y="437323"/>
                </a:cubicBezTo>
                <a:cubicBezTo>
                  <a:pt x="609586" y="452467"/>
                  <a:pt x="596584" y="464753"/>
                  <a:pt x="580534" y="464753"/>
                </a:cubicBezTo>
                <a:lnTo>
                  <a:pt x="504951" y="464753"/>
                </a:lnTo>
                <a:cubicBezTo>
                  <a:pt x="503855" y="393607"/>
                  <a:pt x="444465" y="318793"/>
                  <a:pt x="373787" y="301459"/>
                </a:cubicBezTo>
                <a:cubicBezTo>
                  <a:pt x="411936" y="270457"/>
                  <a:pt x="426510" y="231217"/>
                  <a:pt x="426510" y="179500"/>
                </a:cubicBezTo>
                <a:lnTo>
                  <a:pt x="426510" y="143641"/>
                </a:lnTo>
                <a:cubicBezTo>
                  <a:pt x="426510" y="121783"/>
                  <a:pt x="421318" y="101068"/>
                  <a:pt x="412126" y="82543"/>
                </a:cubicBezTo>
                <a:cubicBezTo>
                  <a:pt x="419651" y="81114"/>
                  <a:pt x="427415" y="80352"/>
                  <a:pt x="435416" y="80352"/>
                </a:cubicBezTo>
                <a:close/>
                <a:moveTo>
                  <a:pt x="227788" y="0"/>
                </a:moveTo>
                <a:cubicBezTo>
                  <a:pt x="311607" y="0"/>
                  <a:pt x="379662" y="64378"/>
                  <a:pt x="379662" y="143662"/>
                </a:cubicBezTo>
                <a:lnTo>
                  <a:pt x="379662" y="179565"/>
                </a:lnTo>
                <a:cubicBezTo>
                  <a:pt x="379662" y="231230"/>
                  <a:pt x="350516" y="276180"/>
                  <a:pt x="307225" y="301465"/>
                </a:cubicBezTo>
                <a:cubicBezTo>
                  <a:pt x="382186" y="327940"/>
                  <a:pt x="455528" y="394986"/>
                  <a:pt x="455528" y="466745"/>
                </a:cubicBezTo>
                <a:cubicBezTo>
                  <a:pt x="455528" y="486554"/>
                  <a:pt x="438574" y="502648"/>
                  <a:pt x="417524" y="502648"/>
                </a:cubicBezTo>
                <a:lnTo>
                  <a:pt x="38004" y="502648"/>
                </a:lnTo>
                <a:cubicBezTo>
                  <a:pt x="16954" y="502648"/>
                  <a:pt x="0" y="486554"/>
                  <a:pt x="0" y="466745"/>
                </a:cubicBezTo>
                <a:cubicBezTo>
                  <a:pt x="0" y="394986"/>
                  <a:pt x="73389" y="327940"/>
                  <a:pt x="148350" y="301465"/>
                </a:cubicBezTo>
                <a:cubicBezTo>
                  <a:pt x="105012" y="276180"/>
                  <a:pt x="75913" y="231230"/>
                  <a:pt x="75913" y="179565"/>
                </a:cubicBezTo>
                <a:lnTo>
                  <a:pt x="75913" y="143662"/>
                </a:lnTo>
                <a:cubicBezTo>
                  <a:pt x="75913" y="64378"/>
                  <a:pt x="143969" y="0"/>
                  <a:pt x="227788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421605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480284" y="6295042"/>
            <a:ext cx="107726" cy="136678"/>
          </a:xfrm>
          <a:custGeom>
            <a:avLst/>
            <a:gdLst>
              <a:gd name="T0" fmla="*/ 3166 w 6332"/>
              <a:gd name="T1" fmla="*/ 0 h 8034"/>
              <a:gd name="T2" fmla="*/ 0 w 6332"/>
              <a:gd name="T3" fmla="*/ 3166 h 8034"/>
              <a:gd name="T4" fmla="*/ 2481 w 6332"/>
              <a:gd name="T5" fmla="*/ 7590 h 8034"/>
              <a:gd name="T6" fmla="*/ 3853 w 6332"/>
              <a:gd name="T7" fmla="*/ 7588 h 8034"/>
              <a:gd name="T8" fmla="*/ 6332 w 6332"/>
              <a:gd name="T9" fmla="*/ 3166 h 8034"/>
              <a:gd name="T10" fmla="*/ 3166 w 6332"/>
              <a:gd name="T11" fmla="*/ 0 h 8034"/>
              <a:gd name="T12" fmla="*/ 3166 w 6332"/>
              <a:gd name="T13" fmla="*/ 0 h 8034"/>
              <a:gd name="T14" fmla="*/ 3166 w 6332"/>
              <a:gd name="T15" fmla="*/ 0 h 8034"/>
              <a:gd name="T16" fmla="*/ 3166 w 6332"/>
              <a:gd name="T17" fmla="*/ 0 h 8034"/>
              <a:gd name="T18" fmla="*/ 3166 w 6332"/>
              <a:gd name="T19" fmla="*/ 4529 h 8034"/>
              <a:gd name="T20" fmla="*/ 1702 w 6332"/>
              <a:gd name="T21" fmla="*/ 3065 h 8034"/>
              <a:gd name="T22" fmla="*/ 3166 w 6332"/>
              <a:gd name="T23" fmla="*/ 1600 h 8034"/>
              <a:gd name="T24" fmla="*/ 4630 w 6332"/>
              <a:gd name="T25" fmla="*/ 3065 h 8034"/>
              <a:gd name="T26" fmla="*/ 3166 w 6332"/>
              <a:gd name="T27" fmla="*/ 4529 h 8034"/>
              <a:gd name="T28" fmla="*/ 3166 w 6332"/>
              <a:gd name="T29" fmla="*/ 4529 h 8034"/>
              <a:gd name="T30" fmla="*/ 3166 w 6332"/>
              <a:gd name="T31" fmla="*/ 4529 h 8034"/>
            </a:gdLst>
            <a:ahLst/>
            <a:cxnLst/>
            <a:rect l="0" t="0" r="r" b="b"/>
            <a:pathLst>
              <a:path w="6332" h="8034">
                <a:moveTo>
                  <a:pt x="3166" y="0"/>
                </a:moveTo>
                <a:cubicBezTo>
                  <a:pt x="1418" y="0"/>
                  <a:pt x="0" y="1418"/>
                  <a:pt x="0" y="3166"/>
                </a:cubicBezTo>
                <a:cubicBezTo>
                  <a:pt x="0" y="4914"/>
                  <a:pt x="2481" y="7590"/>
                  <a:pt x="2481" y="7590"/>
                </a:cubicBezTo>
                <a:cubicBezTo>
                  <a:pt x="2859" y="8031"/>
                  <a:pt x="3478" y="8034"/>
                  <a:pt x="3853" y="7588"/>
                </a:cubicBezTo>
                <a:cubicBezTo>
                  <a:pt x="3853" y="7588"/>
                  <a:pt x="6332" y="4914"/>
                  <a:pt x="6332" y="3166"/>
                </a:cubicBezTo>
                <a:cubicBezTo>
                  <a:pt x="6332" y="1418"/>
                  <a:pt x="4914" y="0"/>
                  <a:pt x="3166" y="0"/>
                </a:cubicBezTo>
                <a:lnTo>
                  <a:pt x="3166" y="0"/>
                </a:lnTo>
                <a:lnTo>
                  <a:pt x="3166" y="0"/>
                </a:lnTo>
                <a:lnTo>
                  <a:pt x="3166" y="0"/>
                </a:lnTo>
                <a:close/>
                <a:moveTo>
                  <a:pt x="3166" y="4529"/>
                </a:moveTo>
                <a:cubicBezTo>
                  <a:pt x="2357" y="4529"/>
                  <a:pt x="1702" y="3874"/>
                  <a:pt x="1702" y="3065"/>
                </a:cubicBezTo>
                <a:cubicBezTo>
                  <a:pt x="1702" y="2256"/>
                  <a:pt x="2357" y="1600"/>
                  <a:pt x="3166" y="1600"/>
                </a:cubicBezTo>
                <a:cubicBezTo>
                  <a:pt x="3975" y="1600"/>
                  <a:pt x="4630" y="2256"/>
                  <a:pt x="4630" y="3065"/>
                </a:cubicBezTo>
                <a:cubicBezTo>
                  <a:pt x="4630" y="3874"/>
                  <a:pt x="3975" y="4529"/>
                  <a:pt x="3166" y="4529"/>
                </a:cubicBezTo>
                <a:lnTo>
                  <a:pt x="3166" y="4529"/>
                </a:lnTo>
                <a:close/>
                <a:moveTo>
                  <a:pt x="3166" y="4529"/>
                </a:move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439860" y="3010406"/>
            <a:ext cx="2752140" cy="3426927"/>
          </a:xfrm>
          <a:custGeom>
            <a:avLst/>
            <a:gdLst>
              <a:gd name="connsiteX0" fmla="*/ 2752140 w 2752140"/>
              <a:gd name="connsiteY0" fmla="*/ 0 h 3426927"/>
              <a:gd name="connsiteX1" fmla="*/ 2752140 w 2752140"/>
              <a:gd name="connsiteY1" fmla="*/ 3426927 h 3426927"/>
              <a:gd name="connsiteX2" fmla="*/ 0 w 2752140"/>
              <a:gd name="connsiteY2" fmla="*/ 3426927 h 3426927"/>
              <a:gd name="connsiteX3" fmla="*/ 809879 w 2752140"/>
              <a:gd name="connsiteY3" fmla="*/ 2446403 h 3426927"/>
              <a:gd name="connsiteX4" fmla="*/ 1533213 w 2752140"/>
              <a:gd name="connsiteY4" fmla="*/ 1736158 h 3426927"/>
              <a:gd name="connsiteX5" fmla="*/ 1918758 w 2752140"/>
              <a:gd name="connsiteY5" fmla="*/ 1503422 h 3426927"/>
              <a:gd name="connsiteX6" fmla="*/ 2593305 w 2752140"/>
              <a:gd name="connsiteY6" fmla="*/ 37354 h 3426927"/>
            </a:gdLst>
            <a:ahLst/>
            <a:cxnLst/>
            <a:rect l="l" t="t" r="r" b="b"/>
            <a:pathLst>
              <a:path w="2752140" h="3426927">
                <a:moveTo>
                  <a:pt x="2752140" y="0"/>
                </a:moveTo>
                <a:lnTo>
                  <a:pt x="2752140" y="3426927"/>
                </a:lnTo>
                <a:lnTo>
                  <a:pt x="0" y="3426927"/>
                </a:lnTo>
                <a:cubicBezTo>
                  <a:pt x="0" y="3426927"/>
                  <a:pt x="14960" y="2478959"/>
                  <a:pt x="809879" y="2446403"/>
                </a:cubicBezTo>
                <a:cubicBezTo>
                  <a:pt x="841668" y="2146876"/>
                  <a:pt x="1096029" y="1722397"/>
                  <a:pt x="1533213" y="1736158"/>
                </a:cubicBezTo>
                <a:cubicBezTo>
                  <a:pt x="1536234" y="1592796"/>
                  <a:pt x="1763696" y="1434905"/>
                  <a:pt x="1918758" y="1503422"/>
                </a:cubicBezTo>
                <a:cubicBezTo>
                  <a:pt x="1818068" y="1090091"/>
                  <a:pt x="1895568" y="257537"/>
                  <a:pt x="2593305" y="3735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101600" dist="114300" dir="14400000" algn="r" rotWithShape="0">
              <a:schemeClr val="accent2">
                <a:alpha val="7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966895" y="0"/>
            <a:ext cx="3225105" cy="4078434"/>
          </a:xfrm>
          <a:custGeom>
            <a:avLst/>
            <a:gdLst>
              <a:gd name="connsiteX0" fmla="*/ 2360684 w 3225105"/>
              <a:gd name="connsiteY0" fmla="*/ 0 h 4078434"/>
              <a:gd name="connsiteX1" fmla="*/ 3225105 w 3225105"/>
              <a:gd name="connsiteY1" fmla="*/ 0 h 4078434"/>
              <a:gd name="connsiteX2" fmla="*/ 3225105 w 3225105"/>
              <a:gd name="connsiteY2" fmla="*/ 1016891 h 4078434"/>
              <a:gd name="connsiteX3" fmla="*/ 3167754 w 3225105"/>
              <a:gd name="connsiteY3" fmla="*/ 1052321 h 4078434"/>
              <a:gd name="connsiteX4" fmla="*/ 2921265 w 3225105"/>
              <a:gd name="connsiteY4" fmla="*/ 1165253 h 4078434"/>
              <a:gd name="connsiteX5" fmla="*/ 2684067 w 3225105"/>
              <a:gd name="connsiteY5" fmla="*/ 1548179 h 4078434"/>
              <a:gd name="connsiteX6" fmla="*/ 2254638 w 3225105"/>
              <a:gd name="connsiteY6" fmla="*/ 1981231 h 4078434"/>
              <a:gd name="connsiteX7" fmla="*/ 2327526 w 3225105"/>
              <a:gd name="connsiteY7" fmla="*/ 2313894 h 4078434"/>
              <a:gd name="connsiteX8" fmla="*/ 973693 w 3225105"/>
              <a:gd name="connsiteY8" fmla="*/ 2968907 h 4078434"/>
              <a:gd name="connsiteX9" fmla="*/ 78973 w 3225105"/>
              <a:gd name="connsiteY9" fmla="*/ 4078434 h 4078434"/>
              <a:gd name="connsiteX10" fmla="*/ 0 w 3225105"/>
              <a:gd name="connsiteY10" fmla="*/ 3907201 h 4078434"/>
              <a:gd name="connsiteX11" fmla="*/ 1073617 w 3225105"/>
              <a:gd name="connsiteY11" fmla="*/ 2507239 h 4078434"/>
              <a:gd name="connsiteX12" fmla="*/ 1159512 w 3225105"/>
              <a:gd name="connsiteY12" fmla="*/ 1845165 h 4078434"/>
              <a:gd name="connsiteX13" fmla="*/ 1728537 w 3225105"/>
              <a:gd name="connsiteY13" fmla="*/ 1233216 h 4078434"/>
              <a:gd name="connsiteX14" fmla="*/ 1732161 w 3225105"/>
              <a:gd name="connsiteY14" fmla="*/ 678499 h 4078434"/>
              <a:gd name="connsiteX15" fmla="*/ 2314245 w 3225105"/>
              <a:gd name="connsiteY15" fmla="*/ 25101 h 4078434"/>
            </a:gdLst>
            <a:ahLst/>
            <a:cxnLst/>
            <a:rect l="l" t="t" r="r" b="b"/>
            <a:pathLst>
              <a:path w="3225105" h="4078434">
                <a:moveTo>
                  <a:pt x="2360684" y="0"/>
                </a:moveTo>
                <a:lnTo>
                  <a:pt x="3225105" y="0"/>
                </a:lnTo>
                <a:lnTo>
                  <a:pt x="3225105" y="1016891"/>
                </a:lnTo>
                <a:lnTo>
                  <a:pt x="3167754" y="1052321"/>
                </a:lnTo>
                <a:cubicBezTo>
                  <a:pt x="3090523" y="1095350"/>
                  <a:pt x="3007206" y="1133083"/>
                  <a:pt x="2921265" y="1165253"/>
                </a:cubicBezTo>
                <a:cubicBezTo>
                  <a:pt x="2653825" y="1265456"/>
                  <a:pt x="2705529" y="1315580"/>
                  <a:pt x="2684067" y="1548179"/>
                </a:cubicBezTo>
                <a:cubicBezTo>
                  <a:pt x="2662604" y="1780779"/>
                  <a:pt x="2383457" y="1827373"/>
                  <a:pt x="2254638" y="1981231"/>
                </a:cubicBezTo>
                <a:cubicBezTo>
                  <a:pt x="2125819" y="2135090"/>
                  <a:pt x="2437438" y="2066847"/>
                  <a:pt x="2327526" y="2313894"/>
                </a:cubicBezTo>
                <a:cubicBezTo>
                  <a:pt x="2217614" y="2560941"/>
                  <a:pt x="1800403" y="2686276"/>
                  <a:pt x="973693" y="2968907"/>
                </a:cubicBezTo>
                <a:cubicBezTo>
                  <a:pt x="146983" y="3251538"/>
                  <a:pt x="78973" y="4078434"/>
                  <a:pt x="78973" y="4078434"/>
                </a:cubicBezTo>
                <a:lnTo>
                  <a:pt x="0" y="3907201"/>
                </a:lnTo>
                <a:cubicBezTo>
                  <a:pt x="50078" y="2862897"/>
                  <a:pt x="740769" y="2718376"/>
                  <a:pt x="1073617" y="2507239"/>
                </a:cubicBezTo>
                <a:cubicBezTo>
                  <a:pt x="1406466" y="2296102"/>
                  <a:pt x="1238253" y="2188698"/>
                  <a:pt x="1159512" y="1845165"/>
                </a:cubicBezTo>
                <a:cubicBezTo>
                  <a:pt x="1080771" y="1501632"/>
                  <a:pt x="1499515" y="1365658"/>
                  <a:pt x="1728537" y="1233216"/>
                </a:cubicBezTo>
                <a:cubicBezTo>
                  <a:pt x="1957560" y="1100773"/>
                  <a:pt x="1717806" y="943291"/>
                  <a:pt x="1732161" y="678499"/>
                </a:cubicBezTo>
                <a:cubicBezTo>
                  <a:pt x="1742689" y="483552"/>
                  <a:pt x="2001439" y="211103"/>
                  <a:pt x="2314245" y="25101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18900000" scaled="0"/>
          </a:gradFill>
          <a:ln w="4514" cap="flat">
            <a:noFill/>
            <a:miter/>
          </a:ln>
          <a:effectLst>
            <a:outerShdw blurRad="1397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704969" y="1"/>
            <a:ext cx="2487031" cy="3074499"/>
          </a:xfrm>
          <a:custGeom>
            <a:avLst/>
            <a:gdLst>
              <a:gd name="connsiteX0" fmla="*/ 2312245 w 2487031"/>
              <a:gd name="connsiteY0" fmla="*/ 0 h 3074499"/>
              <a:gd name="connsiteX1" fmla="*/ 2487031 w 2487031"/>
              <a:gd name="connsiteY1" fmla="*/ 0 h 3074499"/>
              <a:gd name="connsiteX2" fmla="*/ 2487031 w 2487031"/>
              <a:gd name="connsiteY2" fmla="*/ 1016891 h 3074499"/>
              <a:gd name="connsiteX3" fmla="*/ 2429680 w 2487031"/>
              <a:gd name="connsiteY3" fmla="*/ 1052321 h 3074499"/>
              <a:gd name="connsiteX4" fmla="*/ 2183191 w 2487031"/>
              <a:gd name="connsiteY4" fmla="*/ 1165253 h 3074499"/>
              <a:gd name="connsiteX5" fmla="*/ 1945992 w 2487031"/>
              <a:gd name="connsiteY5" fmla="*/ 1548179 h 3074499"/>
              <a:gd name="connsiteX6" fmla="*/ 1516564 w 2487031"/>
              <a:gd name="connsiteY6" fmla="*/ 1981231 h 3074499"/>
              <a:gd name="connsiteX7" fmla="*/ 1589219 w 2487031"/>
              <a:gd name="connsiteY7" fmla="*/ 2313894 h 3074499"/>
              <a:gd name="connsiteX8" fmla="*/ 235387 w 2487031"/>
              <a:gd name="connsiteY8" fmla="*/ 2968907 h 3074499"/>
              <a:gd name="connsiteX9" fmla="*/ 0 w 2487031"/>
              <a:gd name="connsiteY9" fmla="*/ 3074499 h 3074499"/>
              <a:gd name="connsiteX10" fmla="*/ 400859 w 2487031"/>
              <a:gd name="connsiteY10" fmla="*/ 2770173 h 3074499"/>
              <a:gd name="connsiteX11" fmla="*/ 1045048 w 2487031"/>
              <a:gd name="connsiteY11" fmla="*/ 2297774 h 3074499"/>
              <a:gd name="connsiteX12" fmla="*/ 1012854 w 2487031"/>
              <a:gd name="connsiteY12" fmla="*/ 1728749 h 3074499"/>
              <a:gd name="connsiteX13" fmla="*/ 1602134 w 2487031"/>
              <a:gd name="connsiteY13" fmla="*/ 1165067 h 3074499"/>
              <a:gd name="connsiteX14" fmla="*/ 1622109 w 2487031"/>
              <a:gd name="connsiteY14" fmla="*/ 590699 h 3074499"/>
              <a:gd name="connsiteX15" fmla="*/ 2281022 w 2487031"/>
              <a:gd name="connsiteY15" fmla="*/ 20279 h 3074499"/>
            </a:gdLst>
            <a:ahLst/>
            <a:cxnLst/>
            <a:rect l="l" t="t" r="r" b="b"/>
            <a:pathLst>
              <a:path w="2487031" h="3074499">
                <a:moveTo>
                  <a:pt x="2312245" y="0"/>
                </a:moveTo>
                <a:lnTo>
                  <a:pt x="2487031" y="0"/>
                </a:lnTo>
                <a:lnTo>
                  <a:pt x="2487031" y="1016891"/>
                </a:lnTo>
                <a:lnTo>
                  <a:pt x="2429680" y="1052321"/>
                </a:lnTo>
                <a:cubicBezTo>
                  <a:pt x="2352449" y="1095350"/>
                  <a:pt x="2269132" y="1133083"/>
                  <a:pt x="2183191" y="1165253"/>
                </a:cubicBezTo>
                <a:cubicBezTo>
                  <a:pt x="1915750" y="1265456"/>
                  <a:pt x="1967455" y="1315580"/>
                  <a:pt x="1945992" y="1548179"/>
                </a:cubicBezTo>
                <a:cubicBezTo>
                  <a:pt x="1924530" y="1780779"/>
                  <a:pt x="1645383" y="1827373"/>
                  <a:pt x="1516564" y="1981231"/>
                </a:cubicBezTo>
                <a:cubicBezTo>
                  <a:pt x="1387745" y="2135090"/>
                  <a:pt x="1699132" y="2066847"/>
                  <a:pt x="1589219" y="2313894"/>
                </a:cubicBezTo>
                <a:cubicBezTo>
                  <a:pt x="1479307" y="2560941"/>
                  <a:pt x="1062282" y="2686183"/>
                  <a:pt x="235387" y="2968907"/>
                </a:cubicBezTo>
                <a:cubicBezTo>
                  <a:pt x="153826" y="2996743"/>
                  <a:pt x="75025" y="3032090"/>
                  <a:pt x="0" y="3074499"/>
                </a:cubicBezTo>
                <a:cubicBezTo>
                  <a:pt x="46176" y="3005328"/>
                  <a:pt x="161152" y="2870051"/>
                  <a:pt x="400859" y="2770173"/>
                </a:cubicBezTo>
                <a:cubicBezTo>
                  <a:pt x="736355" y="2630577"/>
                  <a:pt x="959153" y="2571579"/>
                  <a:pt x="1045048" y="2297774"/>
                </a:cubicBezTo>
                <a:cubicBezTo>
                  <a:pt x="1130943" y="2023970"/>
                  <a:pt x="798140" y="2002554"/>
                  <a:pt x="1012854" y="1728749"/>
                </a:cubicBezTo>
                <a:cubicBezTo>
                  <a:pt x="1227569" y="1454945"/>
                  <a:pt x="1654628" y="1361013"/>
                  <a:pt x="1602134" y="1165067"/>
                </a:cubicBezTo>
                <a:cubicBezTo>
                  <a:pt x="1549640" y="969120"/>
                  <a:pt x="1361962" y="872494"/>
                  <a:pt x="1622109" y="590699"/>
                </a:cubicBezTo>
                <a:cubicBezTo>
                  <a:pt x="1774011" y="426279"/>
                  <a:pt x="2030942" y="191542"/>
                  <a:pt x="2281022" y="20279"/>
                </a:cubicBezTo>
                <a:close/>
              </a:path>
            </a:pathLst>
          </a:custGeom>
          <a:gradFill>
            <a:gsLst>
              <a:gs pos="4000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50800" dist="50800" dir="10800000" algn="r" rotWithShape="0">
              <a:schemeClr val="accent4">
                <a:lumMod val="75000"/>
                <a:alpha val="5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775563" y="0"/>
            <a:ext cx="2585687" cy="1996001"/>
          </a:xfrm>
          <a:custGeom>
            <a:avLst/>
            <a:gdLst>
              <a:gd name="connsiteX0" fmla="*/ 1225776 w 2585687"/>
              <a:gd name="connsiteY0" fmla="*/ 0 h 1996001"/>
              <a:gd name="connsiteX1" fmla="*/ 2585687 w 2585687"/>
              <a:gd name="connsiteY1" fmla="*/ 0 h 1996001"/>
              <a:gd name="connsiteX2" fmla="*/ 2585666 w 2585687"/>
              <a:gd name="connsiteY2" fmla="*/ 10990 h 1996001"/>
              <a:gd name="connsiteX3" fmla="*/ 2138691 w 2585687"/>
              <a:gd name="connsiteY3" fmla="*/ 664713 h 1996001"/>
              <a:gd name="connsiteX4" fmla="*/ 1190885 w 2585687"/>
              <a:gd name="connsiteY4" fmla="*/ 1093474 h 1996001"/>
              <a:gd name="connsiteX5" fmla="*/ 1361322 w 2585687"/>
              <a:gd name="connsiteY5" fmla="*/ 1354828 h 1996001"/>
              <a:gd name="connsiteX6" fmla="*/ 169894 w 2585687"/>
              <a:gd name="connsiteY6" fmla="*/ 1996001 h 1996001"/>
              <a:gd name="connsiteX7" fmla="*/ 0 w 2585687"/>
              <a:gd name="connsiteY7" fmla="*/ 1809552 h 1996001"/>
              <a:gd name="connsiteX8" fmla="*/ 57491 w 2585687"/>
              <a:gd name="connsiteY8" fmla="*/ 1510564 h 1996001"/>
              <a:gd name="connsiteX9" fmla="*/ 242945 w 2585687"/>
              <a:gd name="connsiteY9" fmla="*/ 1080220 h 1996001"/>
              <a:gd name="connsiteX10" fmla="*/ 363128 w 2585687"/>
              <a:gd name="connsiteY10" fmla="*/ 711710 h 1996001"/>
              <a:gd name="connsiteX11" fmla="*/ 1128917 w 2585687"/>
              <a:gd name="connsiteY11" fmla="*/ 455603 h 1996001"/>
              <a:gd name="connsiteX12" fmla="*/ 1215023 w 2585687"/>
              <a:gd name="connsiteY12" fmla="*/ 36576 h 1996001"/>
            </a:gdLst>
            <a:ahLst/>
            <a:cxnLst/>
            <a:rect l="l" t="t" r="r" b="b"/>
            <a:pathLst>
              <a:path w="2585687" h="1996001">
                <a:moveTo>
                  <a:pt x="1225776" y="0"/>
                </a:moveTo>
                <a:lnTo>
                  <a:pt x="2585687" y="0"/>
                </a:lnTo>
                <a:lnTo>
                  <a:pt x="2585666" y="10990"/>
                </a:lnTo>
                <a:cubicBezTo>
                  <a:pt x="2582831" y="140297"/>
                  <a:pt x="2537849" y="500508"/>
                  <a:pt x="2138691" y="664713"/>
                </a:cubicBezTo>
                <a:cubicBezTo>
                  <a:pt x="1647419" y="866813"/>
                  <a:pt x="1121227" y="912272"/>
                  <a:pt x="1190885" y="1093474"/>
                </a:cubicBezTo>
                <a:cubicBezTo>
                  <a:pt x="1260544" y="1274676"/>
                  <a:pt x="1462281" y="1173626"/>
                  <a:pt x="1361322" y="1354828"/>
                </a:cubicBezTo>
                <a:cubicBezTo>
                  <a:pt x="1260363" y="1536030"/>
                  <a:pt x="441697" y="1588274"/>
                  <a:pt x="169894" y="1996001"/>
                </a:cubicBezTo>
                <a:lnTo>
                  <a:pt x="0" y="1809552"/>
                </a:lnTo>
                <a:cubicBezTo>
                  <a:pt x="0" y="1809552"/>
                  <a:pt x="114981" y="1664038"/>
                  <a:pt x="57491" y="1510564"/>
                </a:cubicBezTo>
                <a:cubicBezTo>
                  <a:pt x="0" y="1357090"/>
                  <a:pt x="23521" y="1095871"/>
                  <a:pt x="242945" y="1080220"/>
                </a:cubicBezTo>
                <a:cubicBezTo>
                  <a:pt x="112267" y="978266"/>
                  <a:pt x="75584" y="761375"/>
                  <a:pt x="363128" y="711710"/>
                </a:cubicBezTo>
                <a:cubicBezTo>
                  <a:pt x="650672" y="662045"/>
                  <a:pt x="1058308" y="661954"/>
                  <a:pt x="1128917" y="455603"/>
                </a:cubicBezTo>
                <a:cubicBezTo>
                  <a:pt x="1181873" y="300839"/>
                  <a:pt x="1192211" y="134957"/>
                  <a:pt x="1215023" y="36576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51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830521" y="0"/>
            <a:ext cx="2530732" cy="1996001"/>
          </a:xfrm>
          <a:custGeom>
            <a:avLst/>
            <a:gdLst>
              <a:gd name="connsiteX0" fmla="*/ 1857739 w 2530732"/>
              <a:gd name="connsiteY0" fmla="*/ 0 h 1996001"/>
              <a:gd name="connsiteX1" fmla="*/ 2530732 w 2530732"/>
              <a:gd name="connsiteY1" fmla="*/ 0 h 1996001"/>
              <a:gd name="connsiteX2" fmla="*/ 2530712 w 2530732"/>
              <a:gd name="connsiteY2" fmla="*/ 10979 h 1996001"/>
              <a:gd name="connsiteX3" fmla="*/ 2083733 w 2530732"/>
              <a:gd name="connsiteY3" fmla="*/ 664713 h 1996001"/>
              <a:gd name="connsiteX4" fmla="*/ 1135928 w 2530732"/>
              <a:gd name="connsiteY4" fmla="*/ 1093474 h 1996001"/>
              <a:gd name="connsiteX5" fmla="*/ 1306364 w 2530732"/>
              <a:gd name="connsiteY5" fmla="*/ 1354828 h 1996001"/>
              <a:gd name="connsiteX6" fmla="*/ 114936 w 2530732"/>
              <a:gd name="connsiteY6" fmla="*/ 1996001 h 1996001"/>
              <a:gd name="connsiteX7" fmla="*/ 0 w 2530732"/>
              <a:gd name="connsiteY7" fmla="*/ 1869847 h 1996001"/>
              <a:gd name="connsiteX8" fmla="*/ 268411 w 2530732"/>
              <a:gd name="connsiteY8" fmla="*/ 1540372 h 1996001"/>
              <a:gd name="connsiteX9" fmla="*/ 329248 w 2530732"/>
              <a:gd name="connsiteY9" fmla="*/ 1077823 h 1996001"/>
              <a:gd name="connsiteX10" fmla="*/ 491272 w 2530732"/>
              <a:gd name="connsiteY10" fmla="*/ 1211124 h 1996001"/>
              <a:gd name="connsiteX11" fmla="*/ 721235 w 2530732"/>
              <a:gd name="connsiteY11" fmla="*/ 881830 h 1996001"/>
              <a:gd name="connsiteX12" fmla="*/ 1609830 w 2530732"/>
              <a:gd name="connsiteY12" fmla="*/ 573253 h 1996001"/>
              <a:gd name="connsiteX13" fmla="*/ 1489602 w 2530732"/>
              <a:gd name="connsiteY13" fmla="*/ 340621 h 1996001"/>
              <a:gd name="connsiteX14" fmla="*/ 1839142 w 2530732"/>
              <a:gd name="connsiteY14" fmla="*/ 32023 h 1996001"/>
            </a:gdLst>
            <a:ahLst/>
            <a:cxnLst/>
            <a:rect l="l" t="t" r="r" b="b"/>
            <a:pathLst>
              <a:path w="2530732" h="1996001">
                <a:moveTo>
                  <a:pt x="1857739" y="0"/>
                </a:moveTo>
                <a:lnTo>
                  <a:pt x="2530732" y="0"/>
                </a:lnTo>
                <a:lnTo>
                  <a:pt x="2530712" y="10979"/>
                </a:lnTo>
                <a:cubicBezTo>
                  <a:pt x="2527887" y="140255"/>
                  <a:pt x="2482928" y="500397"/>
                  <a:pt x="2083733" y="664713"/>
                </a:cubicBezTo>
                <a:cubicBezTo>
                  <a:pt x="1592416" y="866948"/>
                  <a:pt x="1066224" y="912272"/>
                  <a:pt x="1135928" y="1093474"/>
                </a:cubicBezTo>
                <a:cubicBezTo>
                  <a:pt x="1205631" y="1274676"/>
                  <a:pt x="1407098" y="1173626"/>
                  <a:pt x="1306364" y="1354828"/>
                </a:cubicBezTo>
                <a:cubicBezTo>
                  <a:pt x="1205631" y="1536030"/>
                  <a:pt x="386739" y="1588274"/>
                  <a:pt x="114936" y="1996001"/>
                </a:cubicBezTo>
                <a:lnTo>
                  <a:pt x="0" y="1869847"/>
                </a:lnTo>
                <a:cubicBezTo>
                  <a:pt x="79157" y="1739396"/>
                  <a:pt x="190294" y="1575428"/>
                  <a:pt x="268411" y="1540372"/>
                </a:cubicBezTo>
                <a:cubicBezTo>
                  <a:pt x="219469" y="1427969"/>
                  <a:pt x="216981" y="1114416"/>
                  <a:pt x="329248" y="1077823"/>
                </a:cubicBezTo>
                <a:cubicBezTo>
                  <a:pt x="441516" y="1041230"/>
                  <a:pt x="491272" y="1211124"/>
                  <a:pt x="491272" y="1211124"/>
                </a:cubicBezTo>
                <a:cubicBezTo>
                  <a:pt x="491272" y="1211124"/>
                  <a:pt x="486025" y="970757"/>
                  <a:pt x="721235" y="881830"/>
                </a:cubicBezTo>
                <a:cubicBezTo>
                  <a:pt x="956445" y="792903"/>
                  <a:pt x="1494849" y="717093"/>
                  <a:pt x="1609830" y="573253"/>
                </a:cubicBezTo>
                <a:cubicBezTo>
                  <a:pt x="1466081" y="575831"/>
                  <a:pt x="1358925" y="447777"/>
                  <a:pt x="1489602" y="340621"/>
                </a:cubicBezTo>
                <a:cubicBezTo>
                  <a:pt x="1583957" y="263245"/>
                  <a:pt x="1738086" y="181540"/>
                  <a:pt x="1839142" y="32023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76200" dir="108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8767549" y="5566202"/>
            <a:ext cx="3026064" cy="1291798"/>
          </a:xfrm>
          <a:custGeom>
            <a:avLst/>
            <a:gdLst/>
            <a:ahLst/>
            <a:cxnLst/>
            <a:rect l="l" t="t" r="r" b="b"/>
            <a:pathLst>
              <a:path w="3022600" h="1295400">
                <a:moveTo>
                  <a:pt x="0" y="0"/>
                </a:moveTo>
                <a:lnTo>
                  <a:pt x="3026064" y="0"/>
                </a:lnTo>
                <a:lnTo>
                  <a:pt x="3026064" y="1291798"/>
                </a:lnTo>
                <a:lnTo>
                  <a:pt x="0" y="129179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9" name="标题 1"/>
          <p:cNvSpPr txBox="1"/>
          <p:nvPr/>
        </p:nvSpPr>
        <p:spPr>
          <a:xfrm>
            <a:off x="7851503" y="5181223"/>
            <a:ext cx="4340497" cy="1676777"/>
          </a:xfrm>
          <a:custGeom>
            <a:avLst/>
            <a:gdLst>
              <a:gd name="connsiteX0" fmla="*/ 3911258 w 4340497"/>
              <a:gd name="connsiteY0" fmla="*/ 351 h 1676777"/>
              <a:gd name="connsiteX1" fmla="*/ 3970104 w 4340497"/>
              <a:gd name="connsiteY1" fmla="*/ 6646 h 1676777"/>
              <a:gd name="connsiteX2" fmla="*/ 4320987 w 4340497"/>
              <a:gd name="connsiteY2" fmla="*/ 110741 h 1676777"/>
              <a:gd name="connsiteX3" fmla="*/ 4340497 w 4340497"/>
              <a:gd name="connsiteY3" fmla="*/ 107720 h 1676777"/>
              <a:gd name="connsiteX4" fmla="*/ 4340497 w 4340497"/>
              <a:gd name="connsiteY4" fmla="*/ 1676777 h 1676777"/>
              <a:gd name="connsiteX5" fmla="*/ 0 w 4340497"/>
              <a:gd name="connsiteY5" fmla="*/ 1676777 h 1676777"/>
              <a:gd name="connsiteX6" fmla="*/ 2132 w 4340497"/>
              <a:gd name="connsiteY6" fmla="*/ 1676251 h 1676777"/>
              <a:gd name="connsiteX7" fmla="*/ 300379 w 4340497"/>
              <a:gd name="connsiteY7" fmla="*/ 1612450 h 1676777"/>
              <a:gd name="connsiteX8" fmla="*/ 556486 w 4340497"/>
              <a:gd name="connsiteY8" fmla="*/ 1595488 h 1676777"/>
              <a:gd name="connsiteX9" fmla="*/ 615288 w 4340497"/>
              <a:gd name="connsiteY9" fmla="*/ 1544511 h 1676777"/>
              <a:gd name="connsiteX10" fmla="*/ 824399 w 4340497"/>
              <a:gd name="connsiteY10" fmla="*/ 1369415 h 1676777"/>
              <a:gd name="connsiteX11" fmla="*/ 930243 w 4340497"/>
              <a:gd name="connsiteY11" fmla="*/ 1406008 h 1676777"/>
              <a:gd name="connsiteX12" fmla="*/ 958966 w 4340497"/>
              <a:gd name="connsiteY12" fmla="*/ 1396962 h 1676777"/>
              <a:gd name="connsiteX13" fmla="*/ 1428119 w 4340497"/>
              <a:gd name="connsiteY13" fmla="*/ 1007554 h 1676777"/>
              <a:gd name="connsiteX14" fmla="*/ 1813592 w 4340497"/>
              <a:gd name="connsiteY14" fmla="*/ 913470 h 1676777"/>
              <a:gd name="connsiteX15" fmla="*/ 2103669 w 4340497"/>
              <a:gd name="connsiteY15" fmla="*/ 921340 h 1676777"/>
              <a:gd name="connsiteX16" fmla="*/ 2226521 w 4340497"/>
              <a:gd name="connsiteY16" fmla="*/ 897322 h 1676777"/>
              <a:gd name="connsiteX17" fmla="*/ 2384202 w 4340497"/>
              <a:gd name="connsiteY17" fmla="*/ 703545 h 1676777"/>
              <a:gd name="connsiteX18" fmla="*/ 2502666 w 4340497"/>
              <a:gd name="connsiteY18" fmla="*/ 578115 h 1676777"/>
              <a:gd name="connsiteX19" fmla="*/ 2657769 w 4340497"/>
              <a:gd name="connsiteY19" fmla="*/ 504929 h 1676777"/>
              <a:gd name="connsiteX20" fmla="*/ 2760537 w 4340497"/>
              <a:gd name="connsiteY20" fmla="*/ 562419 h 1676777"/>
              <a:gd name="connsiteX21" fmla="*/ 2826758 w 4340497"/>
              <a:gd name="connsiteY21" fmla="*/ 558936 h 1676777"/>
              <a:gd name="connsiteX22" fmla="*/ 3075899 w 4340497"/>
              <a:gd name="connsiteY22" fmla="*/ 240091 h 1676777"/>
              <a:gd name="connsiteX23" fmla="*/ 3446807 w 4340497"/>
              <a:gd name="connsiteY23" fmla="*/ 278449 h 1676777"/>
              <a:gd name="connsiteX24" fmla="*/ 3502534 w 4340497"/>
              <a:gd name="connsiteY24" fmla="*/ 264472 h 1676777"/>
              <a:gd name="connsiteX25" fmla="*/ 3911258 w 4340497"/>
              <a:gd name="connsiteY25" fmla="*/ 351 h 1676777"/>
            </a:gdLst>
            <a:ahLst/>
            <a:cxnLst/>
            <a:rect l="l" t="t" r="r" b="b"/>
            <a:pathLst>
              <a:path w="4340497" h="1676777">
                <a:moveTo>
                  <a:pt x="3911258" y="351"/>
                </a:moveTo>
                <a:cubicBezTo>
                  <a:pt x="3930166" y="1118"/>
                  <a:pt x="3949778" y="3160"/>
                  <a:pt x="3970104" y="6646"/>
                </a:cubicBezTo>
                <a:cubicBezTo>
                  <a:pt x="4214021" y="48474"/>
                  <a:pt x="4241949" y="112795"/>
                  <a:pt x="4320987" y="110741"/>
                </a:cubicBezTo>
                <a:lnTo>
                  <a:pt x="4340497" y="107720"/>
                </a:lnTo>
                <a:lnTo>
                  <a:pt x="4340497" y="1676777"/>
                </a:lnTo>
                <a:lnTo>
                  <a:pt x="0" y="1676777"/>
                </a:lnTo>
                <a:lnTo>
                  <a:pt x="2132" y="1676251"/>
                </a:lnTo>
                <a:cubicBezTo>
                  <a:pt x="96538" y="1653341"/>
                  <a:pt x="212831" y="1626834"/>
                  <a:pt x="300379" y="1612450"/>
                </a:cubicBezTo>
                <a:cubicBezTo>
                  <a:pt x="475474" y="1583682"/>
                  <a:pt x="556486" y="1595488"/>
                  <a:pt x="556486" y="1595488"/>
                </a:cubicBezTo>
                <a:cubicBezTo>
                  <a:pt x="556486" y="1595488"/>
                  <a:pt x="552596" y="1535374"/>
                  <a:pt x="615288" y="1544511"/>
                </a:cubicBezTo>
                <a:cubicBezTo>
                  <a:pt x="611398" y="1433419"/>
                  <a:pt x="708196" y="1373260"/>
                  <a:pt x="824399" y="1369415"/>
                </a:cubicBezTo>
                <a:cubicBezTo>
                  <a:pt x="892248" y="1367154"/>
                  <a:pt x="930243" y="1406008"/>
                  <a:pt x="930243" y="1406008"/>
                </a:cubicBezTo>
                <a:cubicBezTo>
                  <a:pt x="938815" y="1400427"/>
                  <a:pt x="948748" y="1397301"/>
                  <a:pt x="958966" y="1396962"/>
                </a:cubicBezTo>
                <a:cubicBezTo>
                  <a:pt x="938069" y="1323821"/>
                  <a:pt x="1076571" y="984033"/>
                  <a:pt x="1428119" y="1007554"/>
                </a:cubicBezTo>
                <a:cubicBezTo>
                  <a:pt x="1455530" y="921340"/>
                  <a:pt x="1680291" y="869052"/>
                  <a:pt x="1813592" y="913470"/>
                </a:cubicBezTo>
                <a:cubicBezTo>
                  <a:pt x="1946892" y="957888"/>
                  <a:pt x="2074946" y="936991"/>
                  <a:pt x="2103669" y="921340"/>
                </a:cubicBezTo>
                <a:cubicBezTo>
                  <a:pt x="2132391" y="905690"/>
                  <a:pt x="2158581" y="943957"/>
                  <a:pt x="2226521" y="897322"/>
                </a:cubicBezTo>
                <a:cubicBezTo>
                  <a:pt x="2294460" y="850687"/>
                  <a:pt x="2366742" y="802876"/>
                  <a:pt x="2384202" y="703545"/>
                </a:cubicBezTo>
                <a:cubicBezTo>
                  <a:pt x="2401662" y="604214"/>
                  <a:pt x="2467837" y="578115"/>
                  <a:pt x="2502666" y="578115"/>
                </a:cubicBezTo>
                <a:cubicBezTo>
                  <a:pt x="2507913" y="520624"/>
                  <a:pt x="2595031" y="494480"/>
                  <a:pt x="2657769" y="504929"/>
                </a:cubicBezTo>
                <a:cubicBezTo>
                  <a:pt x="2718109" y="515015"/>
                  <a:pt x="2760537" y="562419"/>
                  <a:pt x="2760537" y="562419"/>
                </a:cubicBezTo>
                <a:cubicBezTo>
                  <a:pt x="2760537" y="562419"/>
                  <a:pt x="2793648" y="550207"/>
                  <a:pt x="2826758" y="558936"/>
                </a:cubicBezTo>
                <a:cubicBezTo>
                  <a:pt x="2821511" y="475301"/>
                  <a:pt x="2890988" y="302060"/>
                  <a:pt x="3075899" y="240091"/>
                </a:cubicBezTo>
                <a:cubicBezTo>
                  <a:pt x="3289036" y="168669"/>
                  <a:pt x="3446807" y="278449"/>
                  <a:pt x="3446807" y="278449"/>
                </a:cubicBezTo>
                <a:cubicBezTo>
                  <a:pt x="3457256" y="250540"/>
                  <a:pt x="3502534" y="264472"/>
                  <a:pt x="3502534" y="264472"/>
                </a:cubicBezTo>
                <a:cubicBezTo>
                  <a:pt x="3502534" y="264472"/>
                  <a:pt x="3627644" y="-11152"/>
                  <a:pt x="3911258" y="351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0" scaled="0"/>
          </a:gradFill>
          <a:ln w="4514" cap="flat">
            <a:noFill/>
            <a:miter/>
          </a:ln>
          <a:effectLst>
            <a:outerShdw blurRad="101600" dist="76200" dir="16200000" algn="r" rotWithShape="0">
              <a:schemeClr val="accent4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198140" y="5746512"/>
            <a:ext cx="2545165" cy="1111488"/>
          </a:xfrm>
          <a:custGeom>
            <a:avLst/>
            <a:gdLst>
              <a:gd name="connsiteX0" fmla="*/ 2291046 w 2545165"/>
              <a:gd name="connsiteY0" fmla="*/ 246 h 1111488"/>
              <a:gd name="connsiteX1" fmla="*/ 2545165 w 2545165"/>
              <a:gd name="connsiteY1" fmla="*/ 43531 h 1111488"/>
              <a:gd name="connsiteX2" fmla="*/ 2545165 w 2545165"/>
              <a:gd name="connsiteY2" fmla="*/ 1111488 h 1111488"/>
              <a:gd name="connsiteX3" fmla="*/ 0 w 2545165"/>
              <a:gd name="connsiteY3" fmla="*/ 1111488 h 1111488"/>
              <a:gd name="connsiteX4" fmla="*/ 59324 w 2545165"/>
              <a:gd name="connsiteY4" fmla="*/ 1097891 h 1111488"/>
              <a:gd name="connsiteX5" fmla="*/ 465051 w 2545165"/>
              <a:gd name="connsiteY5" fmla="*/ 885763 h 1111488"/>
              <a:gd name="connsiteX6" fmla="*/ 977310 w 2545165"/>
              <a:gd name="connsiteY6" fmla="*/ 610749 h 1111488"/>
              <a:gd name="connsiteX7" fmla="*/ 1345821 w 2545165"/>
              <a:gd name="connsiteY7" fmla="*/ 346816 h 1111488"/>
              <a:gd name="connsiteX8" fmla="*/ 1578407 w 2545165"/>
              <a:gd name="connsiteY8" fmla="*/ 448725 h 1111488"/>
              <a:gd name="connsiteX9" fmla="*/ 1703837 w 2545165"/>
              <a:gd name="connsiteY9" fmla="*/ 446102 h 1111488"/>
              <a:gd name="connsiteX10" fmla="*/ 2291046 w 2545165"/>
              <a:gd name="connsiteY10" fmla="*/ 246 h 1111488"/>
            </a:gdLst>
            <a:ahLst/>
            <a:cxnLst/>
            <a:rect l="l" t="t" r="r" b="b"/>
            <a:pathLst>
              <a:path w="2545165" h="1111488">
                <a:moveTo>
                  <a:pt x="2291046" y="246"/>
                </a:moveTo>
                <a:cubicBezTo>
                  <a:pt x="2368764" y="-1977"/>
                  <a:pt x="2453569" y="10718"/>
                  <a:pt x="2545165" y="43531"/>
                </a:cubicBezTo>
                <a:lnTo>
                  <a:pt x="2545165" y="1111488"/>
                </a:lnTo>
                <a:lnTo>
                  <a:pt x="0" y="1111488"/>
                </a:lnTo>
                <a:lnTo>
                  <a:pt x="59324" y="1097891"/>
                </a:lnTo>
                <a:cubicBezTo>
                  <a:pt x="279840" y="1039076"/>
                  <a:pt x="406259" y="954799"/>
                  <a:pt x="465051" y="885763"/>
                </a:cubicBezTo>
                <a:cubicBezTo>
                  <a:pt x="543439" y="793715"/>
                  <a:pt x="715956" y="480071"/>
                  <a:pt x="977310" y="610749"/>
                </a:cubicBezTo>
                <a:cubicBezTo>
                  <a:pt x="1024352" y="495767"/>
                  <a:pt x="1095865" y="334829"/>
                  <a:pt x="1345821" y="346816"/>
                </a:cubicBezTo>
                <a:cubicBezTo>
                  <a:pt x="1507844" y="354641"/>
                  <a:pt x="1578407" y="448725"/>
                  <a:pt x="1578407" y="448725"/>
                </a:cubicBezTo>
                <a:cubicBezTo>
                  <a:pt x="1635898" y="401683"/>
                  <a:pt x="1698636" y="427828"/>
                  <a:pt x="1703837" y="446102"/>
                </a:cubicBezTo>
                <a:cubicBezTo>
                  <a:pt x="1750548" y="299610"/>
                  <a:pt x="1954267" y="9877"/>
                  <a:pt x="2291046" y="246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1397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1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10354111" y="5056603"/>
            <a:ext cx="1837889" cy="1801397"/>
          </a:xfrm>
          <a:custGeom>
            <a:avLst/>
            <a:gdLst/>
            <a:ahLst/>
            <a:cxnLst/>
            <a:rect l="l" t="t" r="r" b="b"/>
            <a:pathLst>
              <a:path w="1841500" h="1803400">
                <a:moveTo>
                  <a:pt x="0" y="0"/>
                </a:moveTo>
                <a:lnTo>
                  <a:pt x="1837889" y="0"/>
                </a:lnTo>
                <a:lnTo>
                  <a:pt x="1837889" y="1801397"/>
                </a:lnTo>
                <a:lnTo>
                  <a:pt x="0" y="180139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2" name="标题 1"/>
          <p:cNvSpPr txBox="1"/>
          <p:nvPr/>
        </p:nvSpPr>
        <p:spPr>
          <a:xfrm>
            <a:off x="10532764" y="5262402"/>
            <a:ext cx="1659236" cy="1595598"/>
          </a:xfrm>
          <a:custGeom>
            <a:avLst/>
            <a:gdLst>
              <a:gd name="connsiteX0" fmla="*/ 1659236 w 1659236"/>
              <a:gd name="connsiteY0" fmla="*/ 0 h 1595598"/>
              <a:gd name="connsiteX1" fmla="*/ 1659236 w 1659236"/>
              <a:gd name="connsiteY1" fmla="*/ 1170334 h 1595598"/>
              <a:gd name="connsiteX2" fmla="*/ 836268 w 1659236"/>
              <a:gd name="connsiteY2" fmla="*/ 1595598 h 1595598"/>
              <a:gd name="connsiteX3" fmla="*/ 20922 w 1659236"/>
              <a:gd name="connsiteY3" fmla="*/ 1595598 h 1595598"/>
              <a:gd name="connsiteX4" fmla="*/ 6182 w 1659236"/>
              <a:gd name="connsiteY4" fmla="*/ 1516278 h 1595598"/>
              <a:gd name="connsiteX5" fmla="*/ 91467 w 1659236"/>
              <a:gd name="connsiteY5" fmla="*/ 1148597 h 1595598"/>
              <a:gd name="connsiteX6" fmla="*/ 400189 w 1659236"/>
              <a:gd name="connsiteY6" fmla="*/ 1035576 h 1595598"/>
              <a:gd name="connsiteX7" fmla="*/ 434634 w 1659236"/>
              <a:gd name="connsiteY7" fmla="*/ 1008000 h 1595598"/>
              <a:gd name="connsiteX8" fmla="*/ 577760 w 1659236"/>
              <a:gd name="connsiteY8" fmla="*/ 697895 h 1595598"/>
              <a:gd name="connsiteX9" fmla="*/ 752802 w 1659236"/>
              <a:gd name="connsiteY9" fmla="*/ 757149 h 1595598"/>
              <a:gd name="connsiteX10" fmla="*/ 806522 w 1659236"/>
              <a:gd name="connsiteY10" fmla="*/ 748800 h 1595598"/>
              <a:gd name="connsiteX11" fmla="*/ 947119 w 1659236"/>
              <a:gd name="connsiteY11" fmla="*/ 667696 h 1595598"/>
              <a:gd name="connsiteX12" fmla="*/ 915441 w 1659236"/>
              <a:gd name="connsiteY12" fmla="*/ 480249 h 1595598"/>
              <a:gd name="connsiteX13" fmla="*/ 1167628 w 1659236"/>
              <a:gd name="connsiteY13" fmla="*/ 110889 h 1595598"/>
              <a:gd name="connsiteX14" fmla="*/ 1454308 w 1659236"/>
              <a:gd name="connsiteY14" fmla="*/ 88848 h 1595598"/>
              <a:gd name="connsiteX15" fmla="*/ 1647354 w 1659236"/>
              <a:gd name="connsiteY15" fmla="*/ 37867 h 1595598"/>
            </a:gdLst>
            <a:ahLst/>
            <a:cxnLst/>
            <a:rect l="l" t="t" r="r" b="b"/>
            <a:pathLst>
              <a:path w="1659236" h="1595598">
                <a:moveTo>
                  <a:pt x="1659236" y="0"/>
                </a:moveTo>
                <a:lnTo>
                  <a:pt x="1659236" y="1170334"/>
                </a:lnTo>
                <a:lnTo>
                  <a:pt x="836268" y="1595598"/>
                </a:lnTo>
                <a:lnTo>
                  <a:pt x="20922" y="1595598"/>
                </a:lnTo>
                <a:lnTo>
                  <a:pt x="6182" y="1516278"/>
                </a:lnTo>
                <a:cubicBezTo>
                  <a:pt x="-10367" y="1390229"/>
                  <a:pt x="2550" y="1279879"/>
                  <a:pt x="91467" y="1148597"/>
                </a:cubicBezTo>
                <a:cubicBezTo>
                  <a:pt x="210023" y="973555"/>
                  <a:pt x="400189" y="1035576"/>
                  <a:pt x="400189" y="1035576"/>
                </a:cubicBezTo>
                <a:cubicBezTo>
                  <a:pt x="400189" y="1035576"/>
                  <a:pt x="411209" y="1009384"/>
                  <a:pt x="434634" y="1008000"/>
                </a:cubicBezTo>
                <a:cubicBezTo>
                  <a:pt x="415551" y="926896"/>
                  <a:pt x="411734" y="772511"/>
                  <a:pt x="577760" y="697895"/>
                </a:cubicBezTo>
                <a:cubicBezTo>
                  <a:pt x="685247" y="649662"/>
                  <a:pt x="752802" y="757149"/>
                  <a:pt x="752802" y="757149"/>
                </a:cubicBezTo>
                <a:cubicBezTo>
                  <a:pt x="759672" y="702046"/>
                  <a:pt x="796885" y="740403"/>
                  <a:pt x="806522" y="748800"/>
                </a:cubicBezTo>
                <a:cubicBezTo>
                  <a:pt x="816159" y="757197"/>
                  <a:pt x="897455" y="800707"/>
                  <a:pt x="947119" y="667696"/>
                </a:cubicBezTo>
                <a:cubicBezTo>
                  <a:pt x="981565" y="575380"/>
                  <a:pt x="936099" y="494037"/>
                  <a:pt x="915441" y="480249"/>
                </a:cubicBezTo>
                <a:cubicBezTo>
                  <a:pt x="843878" y="385166"/>
                  <a:pt x="915441" y="99869"/>
                  <a:pt x="1167628" y="110889"/>
                </a:cubicBezTo>
                <a:cubicBezTo>
                  <a:pt x="1184183" y="55786"/>
                  <a:pt x="1324780" y="-13153"/>
                  <a:pt x="1454308" y="88848"/>
                </a:cubicBezTo>
                <a:cubicBezTo>
                  <a:pt x="1559756" y="111605"/>
                  <a:pt x="1620227" y="84716"/>
                  <a:pt x="1647354" y="378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0740056" y="6069085"/>
            <a:ext cx="1451944" cy="788915"/>
          </a:xfrm>
          <a:custGeom>
            <a:avLst/>
            <a:gdLst>
              <a:gd name="connsiteX0" fmla="*/ 1451944 w 1451944"/>
              <a:gd name="connsiteY0" fmla="*/ 0 h 788915"/>
              <a:gd name="connsiteX1" fmla="*/ 1451944 w 1451944"/>
              <a:gd name="connsiteY1" fmla="*/ 788915 h 788915"/>
              <a:gd name="connsiteX2" fmla="*/ 0 w 1451944"/>
              <a:gd name="connsiteY2" fmla="*/ 788915 h 788915"/>
              <a:gd name="connsiteX3" fmla="*/ 52 w 1451944"/>
              <a:gd name="connsiteY3" fmla="*/ 788784 h 788915"/>
              <a:gd name="connsiteX4" fmla="*/ 81737 w 1451944"/>
              <a:gd name="connsiteY4" fmla="*/ 687849 h 788915"/>
              <a:gd name="connsiteX5" fmla="*/ 331634 w 1451944"/>
              <a:gd name="connsiteY5" fmla="*/ 630074 h 788915"/>
              <a:gd name="connsiteX6" fmla="*/ 486019 w 1451944"/>
              <a:gd name="connsiteY6" fmla="*/ 603309 h 788915"/>
              <a:gd name="connsiteX7" fmla="*/ 486019 w 1451944"/>
              <a:gd name="connsiteY7" fmla="*/ 491242 h 788915"/>
              <a:gd name="connsiteX8" fmla="*/ 549853 w 1451944"/>
              <a:gd name="connsiteY8" fmla="*/ 387381 h 788915"/>
              <a:gd name="connsiteX9" fmla="*/ 671271 w 1451944"/>
              <a:gd name="connsiteY9" fmla="*/ 431511 h 788915"/>
              <a:gd name="connsiteX10" fmla="*/ 977130 w 1451944"/>
              <a:gd name="connsiteY10" fmla="*/ 126892 h 788915"/>
              <a:gd name="connsiteX11" fmla="*/ 1245681 w 1451944"/>
              <a:gd name="connsiteY11" fmla="*/ 115872 h 788915"/>
              <a:gd name="connsiteX12" fmla="*/ 1387662 w 1451944"/>
              <a:gd name="connsiteY12" fmla="*/ 88296 h 788915"/>
              <a:gd name="connsiteX13" fmla="*/ 1430240 w 1451944"/>
              <a:gd name="connsiteY13" fmla="*/ 22050 h 788915"/>
            </a:gdLst>
            <a:ahLst/>
            <a:cxnLst/>
            <a:rect l="l" t="t" r="r" b="b"/>
            <a:pathLst>
              <a:path w="1451944" h="788915">
                <a:moveTo>
                  <a:pt x="1451944" y="0"/>
                </a:moveTo>
                <a:lnTo>
                  <a:pt x="1451944" y="788915"/>
                </a:lnTo>
                <a:lnTo>
                  <a:pt x="0" y="788915"/>
                </a:lnTo>
                <a:lnTo>
                  <a:pt x="52" y="788784"/>
                </a:lnTo>
                <a:cubicBezTo>
                  <a:pt x="19036" y="755798"/>
                  <a:pt x="45299" y="722080"/>
                  <a:pt x="81737" y="687849"/>
                </a:cubicBezTo>
                <a:cubicBezTo>
                  <a:pt x="203012" y="573921"/>
                  <a:pt x="331634" y="630074"/>
                  <a:pt x="331634" y="630074"/>
                </a:cubicBezTo>
                <a:cubicBezTo>
                  <a:pt x="331634" y="630074"/>
                  <a:pt x="425524" y="671676"/>
                  <a:pt x="486019" y="603309"/>
                </a:cubicBezTo>
                <a:cubicBezTo>
                  <a:pt x="545750" y="535850"/>
                  <a:pt x="486019" y="491242"/>
                  <a:pt x="486019" y="491242"/>
                </a:cubicBezTo>
                <a:cubicBezTo>
                  <a:pt x="486019" y="491242"/>
                  <a:pt x="480961" y="409422"/>
                  <a:pt x="549853" y="387381"/>
                </a:cubicBezTo>
                <a:cubicBezTo>
                  <a:pt x="618744" y="365339"/>
                  <a:pt x="671271" y="431511"/>
                  <a:pt x="671271" y="431511"/>
                </a:cubicBezTo>
                <a:cubicBezTo>
                  <a:pt x="664258" y="308805"/>
                  <a:pt x="777279" y="115872"/>
                  <a:pt x="977130" y="126892"/>
                </a:cubicBezTo>
                <a:cubicBezTo>
                  <a:pt x="1176981" y="137913"/>
                  <a:pt x="1245681" y="115872"/>
                  <a:pt x="1245681" y="115872"/>
                </a:cubicBezTo>
                <a:cubicBezTo>
                  <a:pt x="1245681" y="115872"/>
                  <a:pt x="1332511" y="190297"/>
                  <a:pt x="1387662" y="88296"/>
                </a:cubicBezTo>
                <a:cubicBezTo>
                  <a:pt x="1401450" y="62796"/>
                  <a:pt x="1415613" y="40743"/>
                  <a:pt x="1430240" y="2205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1677756" y="6604948"/>
            <a:ext cx="514244" cy="253052"/>
          </a:xfrm>
          <a:custGeom>
            <a:avLst/>
            <a:gdLst>
              <a:gd name="connsiteX0" fmla="*/ 321817 w 514244"/>
              <a:gd name="connsiteY0" fmla="*/ 368 h 253052"/>
              <a:gd name="connsiteX1" fmla="*/ 305310 w 514244"/>
              <a:gd name="connsiteY1" fmla="*/ 207137 h 253052"/>
              <a:gd name="connsiteX2" fmla="*/ 474020 w 514244"/>
              <a:gd name="connsiteY2" fmla="*/ 95682 h 253052"/>
              <a:gd name="connsiteX3" fmla="*/ 514244 w 514244"/>
              <a:gd name="connsiteY3" fmla="*/ 83820 h 253052"/>
              <a:gd name="connsiteX4" fmla="*/ 514244 w 514244"/>
              <a:gd name="connsiteY4" fmla="*/ 253052 h 253052"/>
              <a:gd name="connsiteX5" fmla="*/ 0 w 514244"/>
              <a:gd name="connsiteY5" fmla="*/ 253052 h 253052"/>
              <a:gd name="connsiteX6" fmla="*/ 6368 w 514244"/>
              <a:gd name="connsiteY6" fmla="*/ 251220 h 253052"/>
              <a:gd name="connsiteX7" fmla="*/ 126259 w 514244"/>
              <a:gd name="connsiteY7" fmla="*/ 123218 h 253052"/>
              <a:gd name="connsiteX8" fmla="*/ 149684 w 514244"/>
              <a:gd name="connsiteY8" fmla="*/ 207328 h 253052"/>
              <a:gd name="connsiteX9" fmla="*/ 321817 w 514244"/>
              <a:gd name="connsiteY9" fmla="*/ 368 h 253052"/>
            </a:gdLst>
            <a:ahLst/>
            <a:cxnLst/>
            <a:rect l="l" t="t" r="r" b="b"/>
            <a:pathLst>
              <a:path w="514244" h="253052">
                <a:moveTo>
                  <a:pt x="321817" y="368"/>
                </a:moveTo>
                <a:cubicBezTo>
                  <a:pt x="372817" y="-7885"/>
                  <a:pt x="346625" y="124411"/>
                  <a:pt x="305310" y="207137"/>
                </a:cubicBezTo>
                <a:cubicBezTo>
                  <a:pt x="359107" y="149243"/>
                  <a:pt x="419519" y="115387"/>
                  <a:pt x="474020" y="95682"/>
                </a:cubicBezTo>
                <a:lnTo>
                  <a:pt x="514244" y="83820"/>
                </a:lnTo>
                <a:lnTo>
                  <a:pt x="514244" y="253052"/>
                </a:lnTo>
                <a:lnTo>
                  <a:pt x="0" y="253052"/>
                </a:lnTo>
                <a:lnTo>
                  <a:pt x="6368" y="251220"/>
                </a:lnTo>
                <a:cubicBezTo>
                  <a:pt x="13238" y="226411"/>
                  <a:pt x="83513" y="125937"/>
                  <a:pt x="126259" y="123218"/>
                </a:cubicBezTo>
                <a:cubicBezTo>
                  <a:pt x="169006" y="120498"/>
                  <a:pt x="149684" y="207328"/>
                  <a:pt x="149684" y="207328"/>
                </a:cubicBezTo>
                <a:cubicBezTo>
                  <a:pt x="149684" y="207328"/>
                  <a:pt x="270816" y="8622"/>
                  <a:pt x="321817" y="36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5" name="图片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>
            <a:off x="4781763" y="607162"/>
            <a:ext cx="6441568" cy="625083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>
            <a:off x="7318808" y="2069356"/>
            <a:ext cx="1571814" cy="1327326"/>
          </a:xfrm>
          <a:custGeom>
            <a:avLst/>
            <a:gdLst>
              <a:gd name="connsiteX0" fmla="*/ 1571815 w 1571814"/>
              <a:gd name="connsiteY0" fmla="*/ 790289 h 1327326"/>
              <a:gd name="connsiteX1" fmla="*/ 640288 w 1571814"/>
              <a:gd name="connsiteY1" fmla="*/ 1063863 h 1327326"/>
              <a:gd name="connsiteX2" fmla="*/ 377952 w 1571814"/>
              <a:gd name="connsiteY2" fmla="*/ 678630 h 1327326"/>
              <a:gd name="connsiteX3" fmla="*/ 232534 w 1571814"/>
              <a:gd name="connsiteY3" fmla="*/ 559150 h 1327326"/>
              <a:gd name="connsiteX4" fmla="*/ 389235 w 1571814"/>
              <a:gd name="connsiteY4" fmla="*/ 237927 h 1327326"/>
              <a:gd name="connsiteX5" fmla="*/ 228354 w 1571814"/>
              <a:gd name="connsiteY5" fmla="*/ 0 h 1327326"/>
              <a:gd name="connsiteX6" fmla="*/ 1395 w 1571814"/>
              <a:gd name="connsiteY6" fmla="*/ 468258 h 1327326"/>
              <a:gd name="connsiteX7" fmla="*/ 197023 w 1571814"/>
              <a:gd name="connsiteY7" fmla="*/ 788581 h 1327326"/>
              <a:gd name="connsiteX8" fmla="*/ 306120 w 1571814"/>
              <a:gd name="connsiteY8" fmla="*/ 1219709 h 1327326"/>
              <a:gd name="connsiteX9" fmla="*/ 659347 w 1571814"/>
              <a:gd name="connsiteY9" fmla="*/ 1219709 h 1327326"/>
              <a:gd name="connsiteX10" fmla="*/ 951981 w 1571814"/>
              <a:gd name="connsiteY10" fmla="*/ 1325345 h 1327326"/>
              <a:gd name="connsiteX11" fmla="*/ 1199573 w 1571814"/>
              <a:gd name="connsiteY11" fmla="*/ 1223170 h 1327326"/>
              <a:gd name="connsiteX12" fmla="*/ 1255133 w 1571814"/>
              <a:gd name="connsiteY12" fmla="*/ 1308084 h 1327326"/>
              <a:gd name="connsiteX13" fmla="*/ 1571815 w 1571814"/>
              <a:gd name="connsiteY13" fmla="*/ 790289 h 1327326"/>
            </a:gdLst>
            <a:ahLst/>
            <a:cxnLst/>
            <a:rect l="l" t="t" r="r" b="b"/>
            <a:pathLst>
              <a:path w="1571814" h="1327326">
                <a:moveTo>
                  <a:pt x="1571815" y="790289"/>
                </a:moveTo>
                <a:cubicBezTo>
                  <a:pt x="1571815" y="790289"/>
                  <a:pt x="1177007" y="1334200"/>
                  <a:pt x="640288" y="1063863"/>
                </a:cubicBezTo>
                <a:cubicBezTo>
                  <a:pt x="484442" y="1039634"/>
                  <a:pt x="326033" y="862166"/>
                  <a:pt x="377952" y="678630"/>
                </a:cubicBezTo>
                <a:cubicBezTo>
                  <a:pt x="377952" y="678630"/>
                  <a:pt x="260224" y="692475"/>
                  <a:pt x="232534" y="559150"/>
                </a:cubicBezTo>
                <a:cubicBezTo>
                  <a:pt x="204844" y="425824"/>
                  <a:pt x="321673" y="262156"/>
                  <a:pt x="389235" y="237927"/>
                </a:cubicBezTo>
                <a:cubicBezTo>
                  <a:pt x="372783" y="173018"/>
                  <a:pt x="368782" y="67427"/>
                  <a:pt x="228354" y="0"/>
                </a:cubicBezTo>
                <a:cubicBezTo>
                  <a:pt x="78396" y="95117"/>
                  <a:pt x="-12495" y="198145"/>
                  <a:pt x="1395" y="468258"/>
                </a:cubicBezTo>
                <a:cubicBezTo>
                  <a:pt x="15285" y="738370"/>
                  <a:pt x="197023" y="788581"/>
                  <a:pt x="197023" y="788581"/>
                </a:cubicBezTo>
                <a:cubicBezTo>
                  <a:pt x="157196" y="991177"/>
                  <a:pt x="157196" y="1107151"/>
                  <a:pt x="306120" y="1219709"/>
                </a:cubicBezTo>
                <a:cubicBezTo>
                  <a:pt x="455044" y="1332267"/>
                  <a:pt x="659347" y="1219709"/>
                  <a:pt x="659347" y="1219709"/>
                </a:cubicBezTo>
                <a:cubicBezTo>
                  <a:pt x="659347" y="1219709"/>
                  <a:pt x="752846" y="1344404"/>
                  <a:pt x="951981" y="1325345"/>
                </a:cubicBezTo>
                <a:cubicBezTo>
                  <a:pt x="1151115" y="1306286"/>
                  <a:pt x="1199573" y="1223170"/>
                  <a:pt x="1199573" y="1223170"/>
                </a:cubicBezTo>
                <a:cubicBezTo>
                  <a:pt x="1199573" y="1223170"/>
                  <a:pt x="1170130" y="1327053"/>
                  <a:pt x="1255133" y="1308084"/>
                </a:cubicBezTo>
                <a:cubicBezTo>
                  <a:pt x="1340136" y="1289114"/>
                  <a:pt x="1507759" y="1140055"/>
                  <a:pt x="1571815" y="790289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48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7" name="图片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>
            <a:off x="7216410" y="1934503"/>
            <a:ext cx="642804" cy="979938"/>
          </a:xfrm>
          <a:custGeom>
            <a:avLst/>
            <a:gdLst/>
            <a:ahLst/>
            <a:cxnLst/>
            <a:rect l="l" t="t" r="r" b="b"/>
            <a:pathLst>
              <a:path w="647700" h="977900">
                <a:moveTo>
                  <a:pt x="0" y="0"/>
                </a:moveTo>
                <a:lnTo>
                  <a:pt x="642804" y="0"/>
                </a:lnTo>
                <a:lnTo>
                  <a:pt x="642804" y="979939"/>
                </a:lnTo>
                <a:lnTo>
                  <a:pt x="0" y="97993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8" name="标题 1"/>
          <p:cNvSpPr txBox="1"/>
          <p:nvPr/>
        </p:nvSpPr>
        <p:spPr>
          <a:xfrm>
            <a:off x="7396096" y="2092911"/>
            <a:ext cx="311946" cy="657341"/>
          </a:xfrm>
          <a:custGeom>
            <a:avLst/>
            <a:gdLst>
              <a:gd name="connsiteX0" fmla="*/ 213818 w 311946"/>
              <a:gd name="connsiteY0" fmla="*/ 15643 h 657341"/>
              <a:gd name="connsiteX1" fmla="*/ 208603 w 311946"/>
              <a:gd name="connsiteY1" fmla="*/ 11687 h 657341"/>
              <a:gd name="connsiteX2" fmla="*/ 194713 w 311946"/>
              <a:gd name="connsiteY2" fmla="*/ 1438 h 657341"/>
              <a:gd name="connsiteX3" fmla="*/ 192511 w 311946"/>
              <a:gd name="connsiteY3" fmla="*/ 0 h 657341"/>
              <a:gd name="connsiteX4" fmla="*/ 63455 w 311946"/>
              <a:gd name="connsiteY4" fmla="*/ 255953 h 657341"/>
              <a:gd name="connsiteX5" fmla="*/ 4614 w 311946"/>
              <a:gd name="connsiteY5" fmla="*/ 384109 h 657341"/>
              <a:gd name="connsiteX6" fmla="*/ 297921 w 311946"/>
              <a:gd name="connsiteY6" fmla="*/ 655255 h 657341"/>
              <a:gd name="connsiteX7" fmla="*/ 155246 w 311946"/>
              <a:gd name="connsiteY7" fmla="*/ 535595 h 657341"/>
              <a:gd name="connsiteX8" fmla="*/ 311946 w 311946"/>
              <a:gd name="connsiteY8" fmla="*/ 214373 h 657341"/>
              <a:gd name="connsiteX9" fmla="*/ 270321 w 311946"/>
              <a:gd name="connsiteY9" fmla="*/ 81811 h 657341"/>
              <a:gd name="connsiteX10" fmla="*/ 213818 w 311946"/>
              <a:gd name="connsiteY10" fmla="*/ 15643 h 657341"/>
            </a:gdLst>
            <a:ahLst/>
            <a:cxnLst/>
            <a:rect l="l" t="t" r="r" b="b"/>
            <a:pathLst>
              <a:path w="311946" h="657341">
                <a:moveTo>
                  <a:pt x="213818" y="15643"/>
                </a:moveTo>
                <a:cubicBezTo>
                  <a:pt x="212154" y="14295"/>
                  <a:pt x="210311" y="12991"/>
                  <a:pt x="208603" y="11687"/>
                </a:cubicBezTo>
                <a:cubicBezTo>
                  <a:pt x="204108" y="8136"/>
                  <a:pt x="199613" y="4720"/>
                  <a:pt x="194713" y="1438"/>
                </a:cubicBezTo>
                <a:cubicBezTo>
                  <a:pt x="194039" y="944"/>
                  <a:pt x="193230" y="494"/>
                  <a:pt x="192511" y="0"/>
                </a:cubicBezTo>
                <a:cubicBezTo>
                  <a:pt x="190937" y="1304"/>
                  <a:pt x="60039" y="107883"/>
                  <a:pt x="63455" y="255953"/>
                </a:cubicBezTo>
                <a:cubicBezTo>
                  <a:pt x="31585" y="230016"/>
                  <a:pt x="-14850" y="248985"/>
                  <a:pt x="4614" y="384109"/>
                </a:cubicBezTo>
                <a:cubicBezTo>
                  <a:pt x="21920" y="504444"/>
                  <a:pt x="108766" y="678360"/>
                  <a:pt x="297921" y="655255"/>
                </a:cubicBezTo>
                <a:cubicBezTo>
                  <a:pt x="280840" y="656379"/>
                  <a:pt x="180554" y="657458"/>
                  <a:pt x="155246" y="535595"/>
                </a:cubicBezTo>
                <a:cubicBezTo>
                  <a:pt x="127511" y="402269"/>
                  <a:pt x="244384" y="238602"/>
                  <a:pt x="311946" y="214373"/>
                </a:cubicBezTo>
                <a:cubicBezTo>
                  <a:pt x="302956" y="178412"/>
                  <a:pt x="297382" y="129550"/>
                  <a:pt x="270321" y="81811"/>
                </a:cubicBezTo>
                <a:cubicBezTo>
                  <a:pt x="255411" y="56685"/>
                  <a:pt x="236299" y="34304"/>
                  <a:pt x="213818" y="15643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50800" dir="108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8891472" y="5134795"/>
            <a:ext cx="937552" cy="1212063"/>
          </a:xfrm>
          <a:custGeom>
            <a:avLst/>
            <a:gdLst>
              <a:gd name="connsiteX0" fmla="*/ 465369 w 937552"/>
              <a:gd name="connsiteY0" fmla="*/ 1176094 h 1212063"/>
              <a:gd name="connsiteX1" fmla="*/ 280548 w 937552"/>
              <a:gd name="connsiteY1" fmla="*/ 813690 h 1212063"/>
              <a:gd name="connsiteX2" fmla="*/ 937553 w 937552"/>
              <a:gd name="connsiteY2" fmla="*/ 0 h 1212063"/>
              <a:gd name="connsiteX3" fmla="*/ 770192 w 937552"/>
              <a:gd name="connsiteY3" fmla="*/ 108061 h 1212063"/>
              <a:gd name="connsiteX4" fmla="*/ 522814 w 937552"/>
              <a:gd name="connsiteY4" fmla="*/ 54053 h 1212063"/>
              <a:gd name="connsiteX5" fmla="*/ 407878 w 937552"/>
              <a:gd name="connsiteY5" fmla="*/ 355438 h 1212063"/>
              <a:gd name="connsiteX6" fmla="*/ 364319 w 937552"/>
              <a:gd name="connsiteY6" fmla="*/ 214312 h 1212063"/>
              <a:gd name="connsiteX7" fmla="*/ 334828 w 937552"/>
              <a:gd name="connsiteY7" fmla="*/ 322373 h 1212063"/>
              <a:gd name="connsiteX8" fmla="*/ 106674 w 937552"/>
              <a:gd name="connsiteY8" fmla="*/ 400761 h 1212063"/>
              <a:gd name="connsiteX9" fmla="*/ 75011 w 937552"/>
              <a:gd name="connsiteY9" fmla="*/ 742268 h 1212063"/>
              <a:gd name="connsiteX10" fmla="*/ 115087 w 937552"/>
              <a:gd name="connsiteY10" fmla="*/ 1008009 h 1212063"/>
              <a:gd name="connsiteX11" fmla="*/ 106584 w 937552"/>
              <a:gd name="connsiteY11" fmla="*/ 1139501 h 1212063"/>
              <a:gd name="connsiteX12" fmla="*/ 465369 w 937552"/>
              <a:gd name="connsiteY12" fmla="*/ 1176094 h 1212063"/>
            </a:gdLst>
            <a:ahLst/>
            <a:cxnLst/>
            <a:rect l="l" t="t" r="r" b="b"/>
            <a:pathLst>
              <a:path w="937552" h="1212063">
                <a:moveTo>
                  <a:pt x="465369" y="1176094"/>
                </a:moveTo>
                <a:cubicBezTo>
                  <a:pt x="465369" y="1176094"/>
                  <a:pt x="64653" y="1193870"/>
                  <a:pt x="280548" y="813690"/>
                </a:cubicBezTo>
                <a:cubicBezTo>
                  <a:pt x="455644" y="505837"/>
                  <a:pt x="902678" y="376381"/>
                  <a:pt x="937553" y="0"/>
                </a:cubicBezTo>
                <a:cubicBezTo>
                  <a:pt x="937553" y="0"/>
                  <a:pt x="848716" y="125475"/>
                  <a:pt x="770192" y="108061"/>
                </a:cubicBezTo>
                <a:cubicBezTo>
                  <a:pt x="726633" y="1764"/>
                  <a:pt x="627347" y="-24380"/>
                  <a:pt x="522814" y="54053"/>
                </a:cubicBezTo>
                <a:cubicBezTo>
                  <a:pt x="418282" y="132486"/>
                  <a:pt x="407878" y="355438"/>
                  <a:pt x="407878" y="355438"/>
                </a:cubicBezTo>
                <a:cubicBezTo>
                  <a:pt x="407878" y="355438"/>
                  <a:pt x="414844" y="197124"/>
                  <a:pt x="364319" y="214312"/>
                </a:cubicBezTo>
                <a:cubicBezTo>
                  <a:pt x="313794" y="231501"/>
                  <a:pt x="334828" y="322373"/>
                  <a:pt x="334828" y="322373"/>
                </a:cubicBezTo>
                <a:cubicBezTo>
                  <a:pt x="334828" y="322373"/>
                  <a:pt x="234004" y="247468"/>
                  <a:pt x="106674" y="400761"/>
                </a:cubicBezTo>
                <a:cubicBezTo>
                  <a:pt x="-20656" y="554055"/>
                  <a:pt x="54204" y="710921"/>
                  <a:pt x="75011" y="742268"/>
                </a:cubicBezTo>
                <a:cubicBezTo>
                  <a:pt x="-5141" y="780580"/>
                  <a:pt x="-58063" y="920982"/>
                  <a:pt x="115087" y="1008009"/>
                </a:cubicBezTo>
                <a:cubicBezTo>
                  <a:pt x="68045" y="1028002"/>
                  <a:pt x="56285" y="1092459"/>
                  <a:pt x="106584" y="1139501"/>
                </a:cubicBezTo>
                <a:cubicBezTo>
                  <a:pt x="156882" y="1186543"/>
                  <a:pt x="303165" y="1254844"/>
                  <a:pt x="465369" y="1176094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139700" dist="76200" dir="16200000" algn="r" rotWithShape="0">
              <a:schemeClr val="accent4">
                <a:lumMod val="75000"/>
                <a:alpha val="2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9108387" y="5311755"/>
            <a:ext cx="659663" cy="816710"/>
          </a:xfrm>
          <a:custGeom>
            <a:avLst/>
            <a:gdLst>
              <a:gd name="connsiteX0" fmla="*/ 659664 w 659663"/>
              <a:gd name="connsiteY0" fmla="*/ 15595 h 816710"/>
              <a:gd name="connsiteX1" fmla="*/ 468827 w 659663"/>
              <a:gd name="connsiteY1" fmla="*/ 102170 h 816710"/>
              <a:gd name="connsiteX2" fmla="*/ 457519 w 659663"/>
              <a:gd name="connsiteY2" fmla="*/ 2659 h 816710"/>
              <a:gd name="connsiteX3" fmla="*/ 373884 w 659663"/>
              <a:gd name="connsiteY3" fmla="*/ 84620 h 816710"/>
              <a:gd name="connsiteX4" fmla="*/ 330505 w 659663"/>
              <a:gd name="connsiteY4" fmla="*/ 2885 h 816710"/>
              <a:gd name="connsiteX5" fmla="*/ 252072 w 659663"/>
              <a:gd name="connsiteY5" fmla="*/ 242889 h 816710"/>
              <a:gd name="connsiteX6" fmla="*/ 118410 w 659663"/>
              <a:gd name="connsiteY6" fmla="*/ 429067 h 816710"/>
              <a:gd name="connsiteX7" fmla="*/ 53048 w 659663"/>
              <a:gd name="connsiteY7" fmla="*/ 356695 h 816710"/>
              <a:gd name="connsiteX8" fmla="*/ 307 w 659663"/>
              <a:gd name="connsiteY8" fmla="*/ 816710 h 816710"/>
              <a:gd name="connsiteX9" fmla="*/ 307 w 659663"/>
              <a:gd name="connsiteY9" fmla="*/ 816710 h 816710"/>
              <a:gd name="connsiteX10" fmla="*/ 63633 w 659663"/>
              <a:gd name="connsiteY10" fmla="*/ 636775 h 816710"/>
              <a:gd name="connsiteX11" fmla="*/ 659664 w 659663"/>
              <a:gd name="connsiteY11" fmla="*/ 15595 h 816710"/>
            </a:gdLst>
            <a:ahLst/>
            <a:cxnLst/>
            <a:rect l="l" t="t" r="r" b="b"/>
            <a:pathLst>
              <a:path w="659663" h="816710">
                <a:moveTo>
                  <a:pt x="659664" y="15595"/>
                </a:moveTo>
                <a:cubicBezTo>
                  <a:pt x="553864" y="-13987"/>
                  <a:pt x="468827" y="102170"/>
                  <a:pt x="468827" y="102170"/>
                </a:cubicBezTo>
                <a:cubicBezTo>
                  <a:pt x="468827" y="102170"/>
                  <a:pt x="517633" y="22923"/>
                  <a:pt x="457519" y="2659"/>
                </a:cubicBezTo>
                <a:cubicBezTo>
                  <a:pt x="397405" y="-17606"/>
                  <a:pt x="373884" y="84620"/>
                  <a:pt x="373884" y="84620"/>
                </a:cubicBezTo>
                <a:cubicBezTo>
                  <a:pt x="373884" y="84620"/>
                  <a:pt x="373024" y="-598"/>
                  <a:pt x="330505" y="2885"/>
                </a:cubicBezTo>
                <a:cubicBezTo>
                  <a:pt x="287987" y="6368"/>
                  <a:pt x="275186" y="118771"/>
                  <a:pt x="252072" y="242889"/>
                </a:cubicBezTo>
                <a:cubicBezTo>
                  <a:pt x="228958" y="367008"/>
                  <a:pt x="164140" y="431057"/>
                  <a:pt x="118410" y="429067"/>
                </a:cubicBezTo>
                <a:cubicBezTo>
                  <a:pt x="118410" y="429067"/>
                  <a:pt x="102714" y="346110"/>
                  <a:pt x="53048" y="356695"/>
                </a:cubicBezTo>
                <a:cubicBezTo>
                  <a:pt x="-22716" y="372481"/>
                  <a:pt x="7137" y="719867"/>
                  <a:pt x="307" y="816710"/>
                </a:cubicBezTo>
                <a:lnTo>
                  <a:pt x="307" y="816710"/>
                </a:lnTo>
                <a:cubicBezTo>
                  <a:pt x="3066" y="769759"/>
                  <a:pt x="21521" y="710911"/>
                  <a:pt x="63633" y="636775"/>
                </a:cubicBezTo>
                <a:cubicBezTo>
                  <a:pt x="205121" y="388041"/>
                  <a:pt x="523966" y="255690"/>
                  <a:pt x="659664" y="15595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000" scaled="0"/>
          </a:gradFill>
          <a:ln w="4514" cap="flat">
            <a:noFill/>
            <a:miter/>
          </a:ln>
          <a:effectLst>
            <a:outerShdw blurRad="508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6182320" y="4776586"/>
            <a:ext cx="2104539" cy="948683"/>
          </a:xfrm>
          <a:custGeom>
            <a:avLst/>
            <a:gdLst>
              <a:gd name="connsiteX0" fmla="*/ 0 w 2104539"/>
              <a:gd name="connsiteY0" fmla="*/ 254196 h 948683"/>
              <a:gd name="connsiteX1" fmla="*/ 411210 w 2104539"/>
              <a:gd name="connsiteY1" fmla="*/ 128766 h 948683"/>
              <a:gd name="connsiteX2" fmla="*/ 902527 w 2104539"/>
              <a:gd name="connsiteY2" fmla="*/ 661923 h 948683"/>
              <a:gd name="connsiteX3" fmla="*/ 1041934 w 2104539"/>
              <a:gd name="connsiteY3" fmla="*/ 842853 h 948683"/>
              <a:gd name="connsiteX4" fmla="*/ 1369464 w 2104539"/>
              <a:gd name="connsiteY4" fmla="*/ 858911 h 948683"/>
              <a:gd name="connsiteX5" fmla="*/ 1756248 w 2104539"/>
              <a:gd name="connsiteY5" fmla="*/ 895097 h 948683"/>
              <a:gd name="connsiteX6" fmla="*/ 2104539 w 2104539"/>
              <a:gd name="connsiteY6" fmla="*/ 724389 h 948683"/>
              <a:gd name="connsiteX7" fmla="*/ 1379731 w 2104539"/>
              <a:gd name="connsiteY7" fmla="*/ 640754 h 948683"/>
              <a:gd name="connsiteX8" fmla="*/ 864079 w 2104539"/>
              <a:gd name="connsiteY8" fmla="*/ 187749 h 948683"/>
              <a:gd name="connsiteX9" fmla="*/ 189977 w 2104539"/>
              <a:gd name="connsiteY9" fmla="*/ 48613 h 948683"/>
              <a:gd name="connsiteX10" fmla="*/ 0 w 2104539"/>
              <a:gd name="connsiteY10" fmla="*/ 254196 h 948683"/>
            </a:gdLst>
            <a:ahLst/>
            <a:cxnLst/>
            <a:rect l="l" t="t" r="r" b="b"/>
            <a:pathLst>
              <a:path w="2104539" h="948683">
                <a:moveTo>
                  <a:pt x="0" y="254196"/>
                </a:moveTo>
                <a:cubicBezTo>
                  <a:pt x="0" y="254196"/>
                  <a:pt x="153339" y="45131"/>
                  <a:pt x="411210" y="128766"/>
                </a:cubicBezTo>
                <a:cubicBezTo>
                  <a:pt x="669081" y="212401"/>
                  <a:pt x="707393" y="871033"/>
                  <a:pt x="902527" y="661923"/>
                </a:cubicBezTo>
                <a:cubicBezTo>
                  <a:pt x="933873" y="836159"/>
                  <a:pt x="996611" y="881437"/>
                  <a:pt x="1041934" y="842853"/>
                </a:cubicBezTo>
                <a:cubicBezTo>
                  <a:pt x="1237068" y="1020572"/>
                  <a:pt x="1369464" y="937842"/>
                  <a:pt x="1369464" y="858911"/>
                </a:cubicBezTo>
                <a:cubicBezTo>
                  <a:pt x="1550666" y="985562"/>
                  <a:pt x="1756248" y="895097"/>
                  <a:pt x="1756248" y="895097"/>
                </a:cubicBezTo>
                <a:cubicBezTo>
                  <a:pt x="1756248" y="895097"/>
                  <a:pt x="2007153" y="909074"/>
                  <a:pt x="2104539" y="724389"/>
                </a:cubicBezTo>
                <a:cubicBezTo>
                  <a:pt x="2104539" y="724389"/>
                  <a:pt x="1721238" y="950869"/>
                  <a:pt x="1379731" y="640754"/>
                </a:cubicBezTo>
                <a:cubicBezTo>
                  <a:pt x="1125388" y="609362"/>
                  <a:pt x="1012126" y="355381"/>
                  <a:pt x="864079" y="187749"/>
                </a:cubicBezTo>
                <a:cubicBezTo>
                  <a:pt x="679485" y="-21090"/>
                  <a:pt x="369370" y="-36741"/>
                  <a:pt x="189977" y="48613"/>
                </a:cubicBezTo>
                <a:cubicBezTo>
                  <a:pt x="32115" y="123700"/>
                  <a:pt x="0" y="254196"/>
                  <a:pt x="0" y="25419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79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6635641" y="4925118"/>
            <a:ext cx="1302926" cy="800151"/>
          </a:xfrm>
          <a:custGeom>
            <a:avLst/>
            <a:gdLst>
              <a:gd name="connsiteX0" fmla="*/ 839473 w 1302926"/>
              <a:gd name="connsiteY0" fmla="*/ 565679 h 800151"/>
              <a:gd name="connsiteX1" fmla="*/ 632126 w 1302926"/>
              <a:gd name="connsiteY1" fmla="*/ 469831 h 800151"/>
              <a:gd name="connsiteX2" fmla="*/ 365570 w 1302926"/>
              <a:gd name="connsiteY2" fmla="*/ 274291 h 800151"/>
              <a:gd name="connsiteX3" fmla="*/ 0 w 1302926"/>
              <a:gd name="connsiteY3" fmla="*/ 0 h 800151"/>
              <a:gd name="connsiteX4" fmla="*/ 0 w 1302926"/>
              <a:gd name="connsiteY4" fmla="*/ 0 h 800151"/>
              <a:gd name="connsiteX5" fmla="*/ 449205 w 1302926"/>
              <a:gd name="connsiteY5" fmla="*/ 513390 h 800151"/>
              <a:gd name="connsiteX6" fmla="*/ 588612 w 1302926"/>
              <a:gd name="connsiteY6" fmla="*/ 694321 h 800151"/>
              <a:gd name="connsiteX7" fmla="*/ 916142 w 1302926"/>
              <a:gd name="connsiteY7" fmla="*/ 710379 h 800151"/>
              <a:gd name="connsiteX8" fmla="*/ 1302926 w 1302926"/>
              <a:gd name="connsiteY8" fmla="*/ 746565 h 800151"/>
              <a:gd name="connsiteX9" fmla="*/ 839473 w 1302926"/>
              <a:gd name="connsiteY9" fmla="*/ 565679 h 800151"/>
            </a:gdLst>
            <a:ahLst/>
            <a:cxnLst/>
            <a:rect l="l" t="t" r="r" b="b"/>
            <a:pathLst>
              <a:path w="1302926" h="800151">
                <a:moveTo>
                  <a:pt x="839473" y="565679"/>
                </a:moveTo>
                <a:cubicBezTo>
                  <a:pt x="755838" y="617923"/>
                  <a:pt x="656552" y="544782"/>
                  <a:pt x="632126" y="469831"/>
                </a:cubicBezTo>
                <a:cubicBezTo>
                  <a:pt x="550119" y="540168"/>
                  <a:pt x="428308" y="363580"/>
                  <a:pt x="365570" y="274291"/>
                </a:cubicBezTo>
                <a:cubicBezTo>
                  <a:pt x="302833" y="185001"/>
                  <a:pt x="175593" y="67351"/>
                  <a:pt x="0" y="0"/>
                </a:cubicBezTo>
                <a:lnTo>
                  <a:pt x="0" y="0"/>
                </a:lnTo>
                <a:cubicBezTo>
                  <a:pt x="220645" y="136422"/>
                  <a:pt x="265244" y="710514"/>
                  <a:pt x="449205" y="513390"/>
                </a:cubicBezTo>
                <a:cubicBezTo>
                  <a:pt x="480552" y="687626"/>
                  <a:pt x="543289" y="732904"/>
                  <a:pt x="588612" y="694321"/>
                </a:cubicBezTo>
                <a:cubicBezTo>
                  <a:pt x="783746" y="872040"/>
                  <a:pt x="916142" y="789310"/>
                  <a:pt x="916142" y="710379"/>
                </a:cubicBezTo>
                <a:cubicBezTo>
                  <a:pt x="1097344" y="837030"/>
                  <a:pt x="1302926" y="746565"/>
                  <a:pt x="1302926" y="746565"/>
                </a:cubicBezTo>
                <a:cubicBezTo>
                  <a:pt x="1049443" y="813419"/>
                  <a:pt x="839473" y="565679"/>
                  <a:pt x="839473" y="565679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5537152" y="3022624"/>
            <a:ext cx="6654848" cy="2344680"/>
          </a:xfrm>
          <a:custGeom>
            <a:avLst/>
            <a:gdLst>
              <a:gd name="connsiteX0" fmla="*/ 6650242 w 6654848"/>
              <a:gd name="connsiteY0" fmla="*/ 0 h 2344680"/>
              <a:gd name="connsiteX1" fmla="*/ 6654848 w 6654848"/>
              <a:gd name="connsiteY1" fmla="*/ 308 h 2344680"/>
              <a:gd name="connsiteX2" fmla="*/ 6654848 w 6654848"/>
              <a:gd name="connsiteY2" fmla="*/ 1887458 h 2344680"/>
              <a:gd name="connsiteX3" fmla="*/ 6629808 w 6654848"/>
              <a:gd name="connsiteY3" fmla="*/ 1884976 h 2344680"/>
              <a:gd name="connsiteX4" fmla="*/ 6239548 w 6654848"/>
              <a:gd name="connsiteY4" fmla="*/ 1634520 h 2344680"/>
              <a:gd name="connsiteX5" fmla="*/ 5749449 w 6654848"/>
              <a:gd name="connsiteY5" fmla="*/ 1795910 h 2344680"/>
              <a:gd name="connsiteX6" fmla="*/ 5185835 w 6654848"/>
              <a:gd name="connsiteY6" fmla="*/ 1798752 h 2344680"/>
              <a:gd name="connsiteX7" fmla="*/ 4896971 w 6654848"/>
              <a:gd name="connsiteY7" fmla="*/ 2042282 h 2344680"/>
              <a:gd name="connsiteX8" fmla="*/ 4483572 w 6654848"/>
              <a:gd name="connsiteY8" fmla="*/ 1985627 h 2344680"/>
              <a:gd name="connsiteX9" fmla="*/ 4370310 w 6654848"/>
              <a:gd name="connsiteY9" fmla="*/ 1592028 h 2344680"/>
              <a:gd name="connsiteX10" fmla="*/ 3550963 w 6654848"/>
              <a:gd name="connsiteY10" fmla="*/ 1993223 h 2344680"/>
              <a:gd name="connsiteX11" fmla="*/ 3205492 w 6654848"/>
              <a:gd name="connsiteY11" fmla="*/ 2076295 h 2344680"/>
              <a:gd name="connsiteX12" fmla="*/ 2956326 w 6654848"/>
              <a:gd name="connsiteY12" fmla="*/ 2285813 h 2344680"/>
              <a:gd name="connsiteX13" fmla="*/ 2356004 w 6654848"/>
              <a:gd name="connsiteY13" fmla="*/ 2249937 h 2344680"/>
              <a:gd name="connsiteX14" fmla="*/ 1938782 w 6654848"/>
              <a:gd name="connsiteY14" fmla="*/ 2057769 h 2344680"/>
              <a:gd name="connsiteX15" fmla="*/ 864633 w 6654848"/>
              <a:gd name="connsiteY15" fmla="*/ 1495087 h 2344680"/>
              <a:gd name="connsiteX16" fmla="*/ 94393 w 6654848"/>
              <a:gd name="connsiteY16" fmla="*/ 2142557 h 2344680"/>
              <a:gd name="connsiteX17" fmla="*/ 0 w 6654848"/>
              <a:gd name="connsiteY17" fmla="*/ 2155789 h 2344680"/>
              <a:gd name="connsiteX18" fmla="*/ 235983 w 6654848"/>
              <a:gd name="connsiteY18" fmla="*/ 1478718 h 2344680"/>
              <a:gd name="connsiteX19" fmla="*/ 536168 w 6654848"/>
              <a:gd name="connsiteY19" fmla="*/ 1419219 h 2344680"/>
              <a:gd name="connsiteX20" fmla="*/ 1402663 w 6654848"/>
              <a:gd name="connsiteY20" fmla="*/ 1320121 h 2344680"/>
              <a:gd name="connsiteX21" fmla="*/ 1413985 w 6654848"/>
              <a:gd name="connsiteY21" fmla="*/ 1405105 h 2344680"/>
              <a:gd name="connsiteX22" fmla="*/ 2110562 w 6654848"/>
              <a:gd name="connsiteY22" fmla="*/ 1566494 h 2344680"/>
              <a:gd name="connsiteX23" fmla="*/ 2756219 w 6654848"/>
              <a:gd name="connsiteY23" fmla="*/ 1317279 h 2344680"/>
              <a:gd name="connsiteX24" fmla="*/ 2770382 w 6654848"/>
              <a:gd name="connsiteY24" fmla="*/ 1356928 h 2344680"/>
              <a:gd name="connsiteX25" fmla="*/ 3130017 w 6654848"/>
              <a:gd name="connsiteY25" fmla="*/ 1790322 h 2344680"/>
              <a:gd name="connsiteX26" fmla="*/ 4007882 w 6654848"/>
              <a:gd name="connsiteY26" fmla="*/ 980483 h 2344680"/>
              <a:gd name="connsiteX27" fmla="*/ 4596883 w 6654848"/>
              <a:gd name="connsiteY27" fmla="*/ 1065417 h 2344680"/>
              <a:gd name="connsiteX28" fmla="*/ 5041452 w 6654848"/>
              <a:gd name="connsiteY28" fmla="*/ 1000283 h 2344680"/>
              <a:gd name="connsiteX29" fmla="*/ 5341638 w 6654848"/>
              <a:gd name="connsiteY29" fmla="*/ 513223 h 2344680"/>
              <a:gd name="connsiteX30" fmla="*/ 5950439 w 6654848"/>
              <a:gd name="connsiteY30" fmla="*/ 397118 h 2344680"/>
              <a:gd name="connsiteX31" fmla="*/ 6145841 w 6654848"/>
              <a:gd name="connsiteY31" fmla="*/ 264056 h 2344680"/>
              <a:gd name="connsiteX32" fmla="*/ 6145841 w 6654848"/>
              <a:gd name="connsiteY32" fmla="*/ 425446 h 2344680"/>
              <a:gd name="connsiteX33" fmla="*/ 6366974 w 6654848"/>
              <a:gd name="connsiteY33" fmla="*/ 235630 h 2344680"/>
              <a:gd name="connsiteX34" fmla="*/ 6650242 w 6654848"/>
              <a:gd name="connsiteY34" fmla="*/ 0 h 2344680"/>
            </a:gdLst>
            <a:ahLst/>
            <a:cxnLst/>
            <a:rect l="l" t="t" r="r" b="b"/>
            <a:pathLst>
              <a:path w="6654848" h="2344680">
                <a:moveTo>
                  <a:pt x="6650242" y="0"/>
                </a:moveTo>
                <a:lnTo>
                  <a:pt x="6654848" y="308"/>
                </a:lnTo>
                <a:lnTo>
                  <a:pt x="6654848" y="1887458"/>
                </a:lnTo>
                <a:lnTo>
                  <a:pt x="6629808" y="1884976"/>
                </a:lnTo>
                <a:cubicBezTo>
                  <a:pt x="6465634" y="1848494"/>
                  <a:pt x="6382020" y="1708881"/>
                  <a:pt x="6239548" y="1634520"/>
                </a:cubicBezTo>
                <a:cubicBezTo>
                  <a:pt x="6049585" y="1535373"/>
                  <a:pt x="5911182" y="1609035"/>
                  <a:pt x="5749449" y="1795910"/>
                </a:cubicBezTo>
                <a:cubicBezTo>
                  <a:pt x="5587716" y="1982784"/>
                  <a:pt x="5287776" y="1965827"/>
                  <a:pt x="5185835" y="1798752"/>
                </a:cubicBezTo>
                <a:cubicBezTo>
                  <a:pt x="5137708" y="2025276"/>
                  <a:pt x="4993275" y="2079089"/>
                  <a:pt x="4896971" y="2042282"/>
                </a:cubicBezTo>
                <a:cubicBezTo>
                  <a:pt x="4585513" y="2200829"/>
                  <a:pt x="4483572" y="1985627"/>
                  <a:pt x="4483572" y="1985627"/>
                </a:cubicBezTo>
                <a:cubicBezTo>
                  <a:pt x="4483572" y="1985627"/>
                  <a:pt x="4664811" y="1671130"/>
                  <a:pt x="4370310" y="1592028"/>
                </a:cubicBezTo>
                <a:cubicBezTo>
                  <a:pt x="4075810" y="1512926"/>
                  <a:pt x="3705736" y="1768611"/>
                  <a:pt x="3550963" y="1993223"/>
                </a:cubicBezTo>
                <a:cubicBezTo>
                  <a:pt x="3396190" y="2217836"/>
                  <a:pt x="3205492" y="2076295"/>
                  <a:pt x="3205492" y="2076295"/>
                </a:cubicBezTo>
                <a:cubicBezTo>
                  <a:pt x="3205492" y="2076295"/>
                  <a:pt x="3182899" y="2185734"/>
                  <a:pt x="2956326" y="2285813"/>
                </a:cubicBezTo>
                <a:cubicBezTo>
                  <a:pt x="2729753" y="2385891"/>
                  <a:pt x="2507003" y="2347957"/>
                  <a:pt x="2356004" y="2249937"/>
                </a:cubicBezTo>
                <a:cubicBezTo>
                  <a:pt x="2221962" y="2302819"/>
                  <a:pt x="2029402" y="2183823"/>
                  <a:pt x="1938782" y="2057769"/>
                </a:cubicBezTo>
                <a:cubicBezTo>
                  <a:pt x="1848163" y="1931716"/>
                  <a:pt x="1570669" y="1487588"/>
                  <a:pt x="864633" y="1495087"/>
                </a:cubicBezTo>
                <a:cubicBezTo>
                  <a:pt x="158596" y="1502585"/>
                  <a:pt x="94393" y="2142557"/>
                  <a:pt x="94393" y="2142557"/>
                </a:cubicBezTo>
                <a:lnTo>
                  <a:pt x="0" y="2155789"/>
                </a:lnTo>
                <a:cubicBezTo>
                  <a:pt x="0" y="2155789"/>
                  <a:pt x="15095" y="1750722"/>
                  <a:pt x="235983" y="1478718"/>
                </a:cubicBezTo>
                <a:cubicBezTo>
                  <a:pt x="418545" y="1253860"/>
                  <a:pt x="527641" y="1356928"/>
                  <a:pt x="536168" y="1419219"/>
                </a:cubicBezTo>
                <a:cubicBezTo>
                  <a:pt x="890118" y="1232345"/>
                  <a:pt x="1289401" y="1283315"/>
                  <a:pt x="1402663" y="1320121"/>
                </a:cubicBezTo>
                <a:cubicBezTo>
                  <a:pt x="1515925" y="1356928"/>
                  <a:pt x="1413985" y="1405105"/>
                  <a:pt x="1413985" y="1405105"/>
                </a:cubicBezTo>
                <a:cubicBezTo>
                  <a:pt x="1646193" y="1543852"/>
                  <a:pt x="1954858" y="1574973"/>
                  <a:pt x="2110562" y="1566494"/>
                </a:cubicBezTo>
                <a:cubicBezTo>
                  <a:pt x="2328607" y="1736412"/>
                  <a:pt x="2580665" y="1416426"/>
                  <a:pt x="2756219" y="1317279"/>
                </a:cubicBezTo>
                <a:cubicBezTo>
                  <a:pt x="2769187" y="1325914"/>
                  <a:pt x="2774945" y="1342034"/>
                  <a:pt x="2770382" y="1356928"/>
                </a:cubicBezTo>
                <a:cubicBezTo>
                  <a:pt x="2642957" y="1592175"/>
                  <a:pt x="2739261" y="1827129"/>
                  <a:pt x="3130017" y="1790322"/>
                </a:cubicBezTo>
                <a:cubicBezTo>
                  <a:pt x="3520773" y="1753516"/>
                  <a:pt x="3682261" y="1263662"/>
                  <a:pt x="4007882" y="980483"/>
                </a:cubicBezTo>
                <a:cubicBezTo>
                  <a:pt x="4333504" y="697304"/>
                  <a:pt x="4588404" y="926670"/>
                  <a:pt x="4596883" y="1065417"/>
                </a:cubicBezTo>
                <a:cubicBezTo>
                  <a:pt x="4795079" y="818946"/>
                  <a:pt x="4984846" y="830415"/>
                  <a:pt x="5041452" y="1000283"/>
                </a:cubicBezTo>
                <a:cubicBezTo>
                  <a:pt x="5041452" y="1000283"/>
                  <a:pt x="5112271" y="802038"/>
                  <a:pt x="5341638" y="513223"/>
                </a:cubicBezTo>
                <a:cubicBezTo>
                  <a:pt x="5571004" y="224407"/>
                  <a:pt x="5905153" y="312184"/>
                  <a:pt x="5950439" y="397118"/>
                </a:cubicBezTo>
                <a:cubicBezTo>
                  <a:pt x="5950439" y="397118"/>
                  <a:pt x="6097714" y="258420"/>
                  <a:pt x="6145841" y="264056"/>
                </a:cubicBezTo>
                <a:cubicBezTo>
                  <a:pt x="6193968" y="269692"/>
                  <a:pt x="6202448" y="354676"/>
                  <a:pt x="6145841" y="425446"/>
                </a:cubicBezTo>
                <a:cubicBezTo>
                  <a:pt x="6145841" y="425446"/>
                  <a:pt x="6298997" y="365801"/>
                  <a:pt x="6366974" y="235630"/>
                </a:cubicBezTo>
                <a:cubicBezTo>
                  <a:pt x="6417956" y="138003"/>
                  <a:pt x="6499208" y="10078"/>
                  <a:pt x="6650242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</a:gradFill>
          <a:ln w="490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8939370" y="3927653"/>
            <a:ext cx="3252630" cy="1207143"/>
          </a:xfrm>
          <a:custGeom>
            <a:avLst/>
            <a:gdLst>
              <a:gd name="connsiteX0" fmla="*/ 3252630 w 3252630"/>
              <a:gd name="connsiteY0" fmla="*/ 0 h 1207143"/>
              <a:gd name="connsiteX1" fmla="*/ 3252630 w 3252630"/>
              <a:gd name="connsiteY1" fmla="*/ 982578 h 1207143"/>
              <a:gd name="connsiteX2" fmla="*/ 3227590 w 3252630"/>
              <a:gd name="connsiteY2" fmla="*/ 980096 h 1207143"/>
              <a:gd name="connsiteX3" fmla="*/ 2837330 w 3252630"/>
              <a:gd name="connsiteY3" fmla="*/ 729639 h 1207143"/>
              <a:gd name="connsiteX4" fmla="*/ 2347231 w 3252630"/>
              <a:gd name="connsiteY4" fmla="*/ 891029 h 1207143"/>
              <a:gd name="connsiteX5" fmla="*/ 1783617 w 3252630"/>
              <a:gd name="connsiteY5" fmla="*/ 893871 h 1207143"/>
              <a:gd name="connsiteX6" fmla="*/ 1494753 w 3252630"/>
              <a:gd name="connsiteY6" fmla="*/ 1137402 h 1207143"/>
              <a:gd name="connsiteX7" fmla="*/ 1081354 w 3252630"/>
              <a:gd name="connsiteY7" fmla="*/ 1080746 h 1207143"/>
              <a:gd name="connsiteX8" fmla="*/ 968092 w 3252630"/>
              <a:gd name="connsiteY8" fmla="*/ 687148 h 1207143"/>
              <a:gd name="connsiteX9" fmla="*/ 148500 w 3252630"/>
              <a:gd name="connsiteY9" fmla="*/ 1088441 h 1207143"/>
              <a:gd name="connsiteX10" fmla="*/ 0 w 3252630"/>
              <a:gd name="connsiteY10" fmla="*/ 1207143 h 1207143"/>
              <a:gd name="connsiteX11" fmla="*/ 191923 w 3252630"/>
              <a:gd name="connsiteY11" fmla="*/ 868484 h 1207143"/>
              <a:gd name="connsiteX12" fmla="*/ 833952 w 3252630"/>
              <a:gd name="connsiteY12" fmla="*/ 259732 h 1207143"/>
              <a:gd name="connsiteX13" fmla="*/ 833952 w 3252630"/>
              <a:gd name="connsiteY13" fmla="*/ 375739 h 1207143"/>
              <a:gd name="connsiteX14" fmla="*/ 1277541 w 3252630"/>
              <a:gd name="connsiteY14" fmla="*/ 344617 h 1207143"/>
              <a:gd name="connsiteX15" fmla="*/ 1463484 w 3252630"/>
              <a:gd name="connsiteY15" fmla="*/ 562662 h 1207143"/>
              <a:gd name="connsiteX16" fmla="*/ 1587921 w 3252630"/>
              <a:gd name="connsiteY16" fmla="*/ 568299 h 1207143"/>
              <a:gd name="connsiteX17" fmla="*/ 1983087 w 3252630"/>
              <a:gd name="connsiteY17" fmla="*/ 170436 h 1207143"/>
              <a:gd name="connsiteX18" fmla="*/ 2097770 w 3252630"/>
              <a:gd name="connsiteY18" fmla="*/ 439452 h 1207143"/>
              <a:gd name="connsiteX19" fmla="*/ 2422020 w 3252630"/>
              <a:gd name="connsiteY19" fmla="*/ 118045 h 1207143"/>
              <a:gd name="connsiteX20" fmla="*/ 2508375 w 3252630"/>
              <a:gd name="connsiteY20" fmla="*/ 231356 h 1207143"/>
              <a:gd name="connsiteX21" fmla="*/ 3185643 w 3252630"/>
              <a:gd name="connsiteY21" fmla="*/ 86776 h 1207143"/>
              <a:gd name="connsiteX22" fmla="*/ 3224837 w 3252630"/>
              <a:gd name="connsiteY22" fmla="*/ 26109 h 1207143"/>
            </a:gdLst>
            <a:ahLst/>
            <a:cxnLst/>
            <a:rect l="l" t="t" r="r" b="b"/>
            <a:pathLst>
              <a:path w="3252630" h="1207143">
                <a:moveTo>
                  <a:pt x="3252630" y="0"/>
                </a:moveTo>
                <a:lnTo>
                  <a:pt x="3252630" y="982578"/>
                </a:lnTo>
                <a:lnTo>
                  <a:pt x="3227590" y="980096"/>
                </a:lnTo>
                <a:cubicBezTo>
                  <a:pt x="3063416" y="943614"/>
                  <a:pt x="2979801" y="803999"/>
                  <a:pt x="2837330" y="729639"/>
                </a:cubicBezTo>
                <a:cubicBezTo>
                  <a:pt x="2647367" y="630492"/>
                  <a:pt x="2508964" y="704154"/>
                  <a:pt x="2347231" y="891029"/>
                </a:cubicBezTo>
                <a:cubicBezTo>
                  <a:pt x="2185498" y="1077904"/>
                  <a:pt x="1885558" y="1060946"/>
                  <a:pt x="1783617" y="893871"/>
                </a:cubicBezTo>
                <a:cubicBezTo>
                  <a:pt x="1735490" y="1120395"/>
                  <a:pt x="1591057" y="1174208"/>
                  <a:pt x="1494753" y="1137402"/>
                </a:cubicBezTo>
                <a:cubicBezTo>
                  <a:pt x="1183295" y="1295949"/>
                  <a:pt x="1081354" y="1080746"/>
                  <a:pt x="1081354" y="1080746"/>
                </a:cubicBezTo>
                <a:cubicBezTo>
                  <a:pt x="1081354" y="1080746"/>
                  <a:pt x="1262593" y="766446"/>
                  <a:pt x="968092" y="687148"/>
                </a:cubicBezTo>
                <a:cubicBezTo>
                  <a:pt x="673592" y="607801"/>
                  <a:pt x="303567" y="863583"/>
                  <a:pt x="148500" y="1088441"/>
                </a:cubicBezTo>
                <a:cubicBezTo>
                  <a:pt x="100176" y="1158525"/>
                  <a:pt x="48422" y="1192930"/>
                  <a:pt x="0" y="1207143"/>
                </a:cubicBezTo>
                <a:cubicBezTo>
                  <a:pt x="101303" y="1097850"/>
                  <a:pt x="89247" y="1015514"/>
                  <a:pt x="191923" y="868484"/>
                </a:cubicBezTo>
                <a:cubicBezTo>
                  <a:pt x="461036" y="483365"/>
                  <a:pt x="695745" y="248019"/>
                  <a:pt x="833952" y="259732"/>
                </a:cubicBezTo>
                <a:cubicBezTo>
                  <a:pt x="922611" y="267231"/>
                  <a:pt x="833952" y="375739"/>
                  <a:pt x="833952" y="375739"/>
                </a:cubicBezTo>
                <a:cubicBezTo>
                  <a:pt x="833952" y="375739"/>
                  <a:pt x="1050037" y="268897"/>
                  <a:pt x="1277541" y="344617"/>
                </a:cubicBezTo>
                <a:cubicBezTo>
                  <a:pt x="1464710" y="406909"/>
                  <a:pt x="1463484" y="562662"/>
                  <a:pt x="1463484" y="562662"/>
                </a:cubicBezTo>
                <a:cubicBezTo>
                  <a:pt x="1463484" y="562662"/>
                  <a:pt x="1565082" y="500371"/>
                  <a:pt x="1587921" y="568299"/>
                </a:cubicBezTo>
                <a:cubicBezTo>
                  <a:pt x="1740979" y="409752"/>
                  <a:pt x="1864141" y="159115"/>
                  <a:pt x="1983087" y="170436"/>
                </a:cubicBezTo>
                <a:cubicBezTo>
                  <a:pt x="2102034" y="181758"/>
                  <a:pt x="2109092" y="361575"/>
                  <a:pt x="2097770" y="439452"/>
                </a:cubicBezTo>
                <a:cubicBezTo>
                  <a:pt x="2179911" y="272377"/>
                  <a:pt x="2322922" y="103881"/>
                  <a:pt x="2422020" y="118045"/>
                </a:cubicBezTo>
                <a:cubicBezTo>
                  <a:pt x="2521118" y="132209"/>
                  <a:pt x="2508375" y="231356"/>
                  <a:pt x="2508375" y="231356"/>
                </a:cubicBezTo>
                <a:cubicBezTo>
                  <a:pt x="2508375" y="231356"/>
                  <a:pt x="2805865" y="-156754"/>
                  <a:pt x="3185643" y="86776"/>
                </a:cubicBezTo>
                <a:cubicBezTo>
                  <a:pt x="3195494" y="65212"/>
                  <a:pt x="3208797" y="44959"/>
                  <a:pt x="3224837" y="26109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127000" dir="162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8946154" y="0"/>
            <a:ext cx="2909340" cy="2273442"/>
          </a:xfrm>
          <a:custGeom>
            <a:avLst/>
            <a:gdLst>
              <a:gd name="connsiteX0" fmla="*/ 1311096 w 2909340"/>
              <a:gd name="connsiteY0" fmla="*/ 0 h 2273442"/>
              <a:gd name="connsiteX1" fmla="*/ 2909340 w 2909340"/>
              <a:gd name="connsiteY1" fmla="*/ 0 h 2273442"/>
              <a:gd name="connsiteX2" fmla="*/ 2875203 w 2909340"/>
              <a:gd name="connsiteY2" fmla="*/ 27422 h 2273442"/>
              <a:gd name="connsiteX3" fmla="*/ 1992200 w 2909340"/>
              <a:gd name="connsiteY3" fmla="*/ 309395 h 2273442"/>
              <a:gd name="connsiteX4" fmla="*/ 1745727 w 2909340"/>
              <a:gd name="connsiteY4" fmla="*/ 920714 h 2273442"/>
              <a:gd name="connsiteX5" fmla="*/ 1359757 w 2909340"/>
              <a:gd name="connsiteY5" fmla="*/ 1169087 h 2273442"/>
              <a:gd name="connsiteX6" fmla="*/ 1157251 w 2909340"/>
              <a:gd name="connsiteY6" fmla="*/ 1446136 h 2273442"/>
              <a:gd name="connsiteX7" fmla="*/ 973832 w 2909340"/>
              <a:gd name="connsiteY7" fmla="*/ 1308584 h 2273442"/>
              <a:gd name="connsiteX8" fmla="*/ 826690 w 2909340"/>
              <a:gd name="connsiteY8" fmla="*/ 1534023 h 2273442"/>
              <a:gd name="connsiteX9" fmla="*/ 721615 w 2909340"/>
              <a:gd name="connsiteY9" fmla="*/ 1547367 h 2273442"/>
              <a:gd name="connsiteX10" fmla="*/ 308912 w 2909340"/>
              <a:gd name="connsiteY10" fmla="*/ 1788141 h 2273442"/>
              <a:gd name="connsiteX11" fmla="*/ 93017 w 2909340"/>
              <a:gd name="connsiteY11" fmla="*/ 2273442 h 2273442"/>
              <a:gd name="connsiteX12" fmla="*/ 3230 w 2909340"/>
              <a:gd name="connsiteY12" fmla="*/ 1822563 h 2273442"/>
              <a:gd name="connsiteX13" fmla="*/ 68229 w 2909340"/>
              <a:gd name="connsiteY13" fmla="*/ 1818718 h 2273442"/>
              <a:gd name="connsiteX14" fmla="*/ 379656 w 2909340"/>
              <a:gd name="connsiteY14" fmla="*/ 1581789 h 2273442"/>
              <a:gd name="connsiteX15" fmla="*/ 333790 w 2909340"/>
              <a:gd name="connsiteY15" fmla="*/ 1423203 h 2273442"/>
              <a:gd name="connsiteX16" fmla="*/ 799867 w 2909340"/>
              <a:gd name="connsiteY16" fmla="*/ 1146425 h 2273442"/>
              <a:gd name="connsiteX17" fmla="*/ 975641 w 2909340"/>
              <a:gd name="connsiteY17" fmla="*/ 603633 h 2273442"/>
              <a:gd name="connsiteX18" fmla="*/ 1247037 w 2909340"/>
              <a:gd name="connsiteY18" fmla="*/ 278818 h 2273442"/>
              <a:gd name="connsiteX19" fmla="*/ 1305910 w 2909340"/>
              <a:gd name="connsiteY19" fmla="*/ 15474 h 2273442"/>
            </a:gdLst>
            <a:ahLst/>
            <a:cxnLst/>
            <a:rect l="l" t="t" r="r" b="b"/>
            <a:pathLst>
              <a:path w="2909340" h="2273442">
                <a:moveTo>
                  <a:pt x="1311096" y="0"/>
                </a:moveTo>
                <a:lnTo>
                  <a:pt x="2909340" y="0"/>
                </a:lnTo>
                <a:lnTo>
                  <a:pt x="2875203" y="27422"/>
                </a:lnTo>
                <a:cubicBezTo>
                  <a:pt x="2632057" y="171879"/>
                  <a:pt x="2199473" y="145540"/>
                  <a:pt x="1992200" y="309395"/>
                </a:cubicBezTo>
                <a:cubicBezTo>
                  <a:pt x="1855417" y="417365"/>
                  <a:pt x="1804982" y="670442"/>
                  <a:pt x="1745727" y="920714"/>
                </a:cubicBezTo>
                <a:cubicBezTo>
                  <a:pt x="1686473" y="1170986"/>
                  <a:pt x="1487766" y="1220652"/>
                  <a:pt x="1359757" y="1169087"/>
                </a:cubicBezTo>
                <a:cubicBezTo>
                  <a:pt x="1352113" y="1276107"/>
                  <a:pt x="1290913" y="1411805"/>
                  <a:pt x="1157251" y="1446136"/>
                </a:cubicBezTo>
                <a:cubicBezTo>
                  <a:pt x="1023588" y="1480468"/>
                  <a:pt x="1065564" y="1314329"/>
                  <a:pt x="973832" y="1308584"/>
                </a:cubicBezTo>
                <a:cubicBezTo>
                  <a:pt x="882100" y="1302839"/>
                  <a:pt x="855323" y="1480513"/>
                  <a:pt x="826690" y="1534023"/>
                </a:cubicBezTo>
                <a:cubicBezTo>
                  <a:pt x="798058" y="1587534"/>
                  <a:pt x="750292" y="1602822"/>
                  <a:pt x="721615" y="1547367"/>
                </a:cubicBezTo>
                <a:cubicBezTo>
                  <a:pt x="706326" y="1666012"/>
                  <a:pt x="627983" y="1679220"/>
                  <a:pt x="308912" y="1788141"/>
                </a:cubicBezTo>
                <a:cubicBezTo>
                  <a:pt x="-10159" y="1897061"/>
                  <a:pt x="93017" y="2273442"/>
                  <a:pt x="93017" y="2273442"/>
                </a:cubicBezTo>
                <a:cubicBezTo>
                  <a:pt x="-12059" y="2107212"/>
                  <a:pt x="-2650" y="1891361"/>
                  <a:pt x="3230" y="1822563"/>
                </a:cubicBezTo>
                <a:cubicBezTo>
                  <a:pt x="9110" y="1753764"/>
                  <a:pt x="50996" y="1791985"/>
                  <a:pt x="68229" y="1818718"/>
                </a:cubicBezTo>
                <a:cubicBezTo>
                  <a:pt x="119794" y="1646789"/>
                  <a:pt x="379656" y="1581789"/>
                  <a:pt x="379656" y="1581789"/>
                </a:cubicBezTo>
                <a:cubicBezTo>
                  <a:pt x="379656" y="1581789"/>
                  <a:pt x="326146" y="1553112"/>
                  <a:pt x="333790" y="1423203"/>
                </a:cubicBezTo>
                <a:cubicBezTo>
                  <a:pt x="341434" y="1293295"/>
                  <a:pt x="463608" y="1238292"/>
                  <a:pt x="799867" y="1146425"/>
                </a:cubicBezTo>
                <a:cubicBezTo>
                  <a:pt x="1136127" y="1054557"/>
                  <a:pt x="983195" y="878693"/>
                  <a:pt x="975641" y="603633"/>
                </a:cubicBezTo>
                <a:cubicBezTo>
                  <a:pt x="968088" y="328574"/>
                  <a:pt x="1067464" y="255885"/>
                  <a:pt x="1247037" y="278818"/>
                </a:cubicBezTo>
                <a:cubicBezTo>
                  <a:pt x="1256565" y="180917"/>
                  <a:pt x="1285528" y="78511"/>
                  <a:pt x="1305910" y="154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451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10351596" y="0"/>
            <a:ext cx="1503898" cy="1187459"/>
          </a:xfrm>
          <a:custGeom>
            <a:avLst/>
            <a:gdLst>
              <a:gd name="connsiteX0" fmla="*/ 380436 w 1503898"/>
              <a:gd name="connsiteY0" fmla="*/ 0 h 1187459"/>
              <a:gd name="connsiteX1" fmla="*/ 1503898 w 1503898"/>
              <a:gd name="connsiteY1" fmla="*/ 0 h 1187459"/>
              <a:gd name="connsiteX2" fmla="*/ 1469761 w 1503898"/>
              <a:gd name="connsiteY2" fmla="*/ 27422 h 1187459"/>
              <a:gd name="connsiteX3" fmla="*/ 586758 w 1503898"/>
              <a:gd name="connsiteY3" fmla="*/ 309395 h 1187459"/>
              <a:gd name="connsiteX4" fmla="*/ 340285 w 1503898"/>
              <a:gd name="connsiteY4" fmla="*/ 920714 h 1187459"/>
              <a:gd name="connsiteX5" fmla="*/ 33472 w 1503898"/>
              <a:gd name="connsiteY5" fmla="*/ 1186908 h 1187459"/>
              <a:gd name="connsiteX6" fmla="*/ 1131 w 1503898"/>
              <a:gd name="connsiteY6" fmla="*/ 1182656 h 1187459"/>
              <a:gd name="connsiteX7" fmla="*/ 0 w 1503898"/>
              <a:gd name="connsiteY7" fmla="*/ 1182385 h 1187459"/>
              <a:gd name="connsiteX8" fmla="*/ 202009 w 1503898"/>
              <a:gd name="connsiteY8" fmla="*/ 901671 h 1187459"/>
              <a:gd name="connsiteX9" fmla="*/ 214177 w 1503898"/>
              <a:gd name="connsiteY9" fmla="*/ 141265 h 1187459"/>
              <a:gd name="connsiteX10" fmla="*/ 342185 w 1503898"/>
              <a:gd name="connsiteY10" fmla="*/ 200475 h 1187459"/>
              <a:gd name="connsiteX11" fmla="*/ 372317 w 1503898"/>
              <a:gd name="connsiteY11" fmla="*/ 17480 h 1187459"/>
            </a:gdLst>
            <a:ahLst/>
            <a:cxnLst/>
            <a:rect l="l" t="t" r="r" b="b"/>
            <a:pathLst>
              <a:path w="1503898" h="1187459">
                <a:moveTo>
                  <a:pt x="380436" y="0"/>
                </a:moveTo>
                <a:lnTo>
                  <a:pt x="1503898" y="0"/>
                </a:lnTo>
                <a:lnTo>
                  <a:pt x="1469761" y="27422"/>
                </a:lnTo>
                <a:cubicBezTo>
                  <a:pt x="1226614" y="171879"/>
                  <a:pt x="794031" y="145540"/>
                  <a:pt x="586758" y="309395"/>
                </a:cubicBezTo>
                <a:cubicBezTo>
                  <a:pt x="449974" y="417365"/>
                  <a:pt x="399404" y="670397"/>
                  <a:pt x="340285" y="920714"/>
                </a:cubicBezTo>
                <a:cubicBezTo>
                  <a:pt x="292248" y="1123582"/>
                  <a:pt x="152751" y="1194553"/>
                  <a:pt x="33472" y="1186908"/>
                </a:cubicBezTo>
                <a:lnTo>
                  <a:pt x="1131" y="1182656"/>
                </a:lnTo>
                <a:lnTo>
                  <a:pt x="0" y="1182385"/>
                </a:lnTo>
                <a:cubicBezTo>
                  <a:pt x="10539" y="1181435"/>
                  <a:pt x="188439" y="1161216"/>
                  <a:pt x="202009" y="901671"/>
                </a:cubicBezTo>
                <a:cubicBezTo>
                  <a:pt x="216076" y="634301"/>
                  <a:pt x="126244" y="241772"/>
                  <a:pt x="214177" y="141265"/>
                </a:cubicBezTo>
                <a:cubicBezTo>
                  <a:pt x="254298" y="95399"/>
                  <a:pt x="342185" y="200475"/>
                  <a:pt x="342185" y="200475"/>
                </a:cubicBezTo>
                <a:cubicBezTo>
                  <a:pt x="343915" y="149215"/>
                  <a:pt x="349258" y="82308"/>
                  <a:pt x="372317" y="1748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4514" cap="flat">
            <a:noFill/>
            <a:miter/>
          </a:ln>
          <a:effectLst>
            <a:outerShdw blurRad="127000" dist="38100" dir="108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>
            <a:off x="6609518" y="407413"/>
            <a:ext cx="210081" cy="210081"/>
          </a:xfrm>
          <a:custGeom>
            <a:avLst/>
            <a:gdLst>
              <a:gd name="connsiteX0" fmla="*/ 210081 w 210081"/>
              <a:gd name="connsiteY0" fmla="*/ 104800 h 210081"/>
              <a:gd name="connsiteX1" fmla="*/ 105281 w 210081"/>
              <a:gd name="connsiteY1" fmla="*/ 210081 h 210081"/>
              <a:gd name="connsiteX2" fmla="*/ 0 w 210081"/>
              <a:gd name="connsiteY2" fmla="*/ 105281 h 210081"/>
              <a:gd name="connsiteX3" fmla="*/ 104801 w 210081"/>
              <a:gd name="connsiteY3" fmla="*/ 0 h 210081"/>
              <a:gd name="connsiteX4" fmla="*/ 105041 w 210081"/>
              <a:gd name="connsiteY4" fmla="*/ 0 h 210081"/>
              <a:gd name="connsiteX5" fmla="*/ 210081 w 210081"/>
              <a:gd name="connsiteY5" fmla="*/ 104800 h 210081"/>
            </a:gdLst>
            <a:ahLst/>
            <a:cxnLst/>
            <a:rect l="l" t="t" r="r" b="b"/>
            <a:pathLst>
              <a:path w="210081" h="210081">
                <a:moveTo>
                  <a:pt x="210081" y="104800"/>
                </a:moveTo>
                <a:cubicBezTo>
                  <a:pt x="210216" y="162813"/>
                  <a:pt x="163293" y="209947"/>
                  <a:pt x="105281" y="210081"/>
                </a:cubicBezTo>
                <a:cubicBezTo>
                  <a:pt x="47268" y="210215"/>
                  <a:pt x="135" y="163293"/>
                  <a:pt x="0" y="105281"/>
                </a:cubicBezTo>
                <a:cubicBezTo>
                  <a:pt x="-129" y="47268"/>
                  <a:pt x="46788" y="133"/>
                  <a:pt x="104801" y="0"/>
                </a:cubicBezTo>
                <a:cubicBezTo>
                  <a:pt x="104882" y="0"/>
                  <a:pt x="104959" y="0"/>
                  <a:pt x="105041" y="0"/>
                </a:cubicBezTo>
                <a:cubicBezTo>
                  <a:pt x="162957" y="0"/>
                  <a:pt x="209947" y="46882"/>
                  <a:pt x="210081" y="104800"/>
                </a:cubicBezTo>
                <a:close/>
              </a:path>
            </a:pathLst>
          </a:custGeom>
          <a:noFill/>
          <a:ln w="34925" cap="flat">
            <a:solidFill>
              <a:schemeClr val="accent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 rot="18900601">
            <a:off x="6128923" y="3299413"/>
            <a:ext cx="160345" cy="160345"/>
          </a:xfrm>
          <a:custGeom>
            <a:avLst/>
            <a:gdLst>
              <a:gd name="connsiteX0" fmla="*/ 0 w 160345"/>
              <a:gd name="connsiteY0" fmla="*/ 0 h 160345"/>
              <a:gd name="connsiteX1" fmla="*/ 160345 w 160345"/>
              <a:gd name="connsiteY1" fmla="*/ 0 h 160345"/>
              <a:gd name="connsiteX2" fmla="*/ 160345 w 160345"/>
              <a:gd name="connsiteY2" fmla="*/ 160345 h 160345"/>
              <a:gd name="connsiteX3" fmla="*/ 0 w 160345"/>
              <a:gd name="connsiteY3" fmla="*/ 160345 h 160345"/>
            </a:gdLst>
            <a:ahLst/>
            <a:cxnLst/>
            <a:rect l="l" t="t" r="r" b="b"/>
            <a:pathLst>
              <a:path w="160345" h="160345">
                <a:moveTo>
                  <a:pt x="0" y="0"/>
                </a:moveTo>
                <a:lnTo>
                  <a:pt x="160345" y="0"/>
                </a:lnTo>
                <a:lnTo>
                  <a:pt x="160345" y="160345"/>
                </a:lnTo>
                <a:lnTo>
                  <a:pt x="0" y="160345"/>
                </a:lnTo>
                <a:close/>
              </a:path>
            </a:pathLst>
          </a:custGeom>
          <a:noFill/>
          <a:ln w="25400" cap="flat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>
            <a:off x="11243996" y="4364204"/>
            <a:ext cx="118386" cy="4800"/>
          </a:xfrm>
          <a:custGeom>
            <a:avLst/>
            <a:gdLst>
              <a:gd name="connsiteX0" fmla="*/ 0 w 118386"/>
              <a:gd name="connsiteY0" fmla="*/ 0 h 4800"/>
              <a:gd name="connsiteX1" fmla="*/ 118386 w 118386"/>
              <a:gd name="connsiteY1" fmla="*/ 0 h 4800"/>
            </a:gdLst>
            <a:ahLst/>
            <a:cxnLst/>
            <a:rect l="l" t="t" r="r" b="b"/>
            <a:pathLst>
              <a:path w="118386" h="4800">
                <a:moveTo>
                  <a:pt x="0" y="0"/>
                </a:moveTo>
                <a:lnTo>
                  <a:pt x="118386" y="0"/>
                </a:lnTo>
              </a:path>
            </a:pathLst>
          </a:custGeom>
          <a:noFill/>
          <a:ln w="25400" cap="rnd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>
            <a:off x="11303189" y="4305010"/>
            <a:ext cx="4800" cy="118386"/>
          </a:xfrm>
          <a:custGeom>
            <a:avLst/>
            <a:gdLst>
              <a:gd name="connsiteX0" fmla="*/ 0 w 4800"/>
              <a:gd name="connsiteY0" fmla="*/ 0 h 118386"/>
              <a:gd name="connsiteX1" fmla="*/ 0 w 4800"/>
              <a:gd name="connsiteY1" fmla="*/ 118387 h 118386"/>
            </a:gdLst>
            <a:ahLst/>
            <a:cxnLst/>
            <a:rect l="l" t="t" r="r" b="b"/>
            <a:pathLst>
              <a:path w="4800" h="118386">
                <a:moveTo>
                  <a:pt x="0" y="0"/>
                </a:moveTo>
                <a:lnTo>
                  <a:pt x="0" y="118387"/>
                </a:lnTo>
              </a:path>
            </a:pathLst>
          </a:custGeom>
          <a:noFill/>
          <a:ln w="25400" cap="rnd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1" name="标题 1"/>
          <p:cNvSpPr txBox="1"/>
          <p:nvPr/>
        </p:nvSpPr>
        <p:spPr>
          <a:xfrm>
            <a:off x="6443749" y="5952138"/>
            <a:ext cx="225971" cy="195630"/>
          </a:xfrm>
          <a:custGeom>
            <a:avLst/>
            <a:gdLst>
              <a:gd name="connsiteX0" fmla="*/ 0 w 225971"/>
              <a:gd name="connsiteY0" fmla="*/ 195631 h 195630"/>
              <a:gd name="connsiteX1" fmla="*/ 112962 w 225971"/>
              <a:gd name="connsiteY1" fmla="*/ 0 h 195630"/>
              <a:gd name="connsiteX2" fmla="*/ 225971 w 225971"/>
              <a:gd name="connsiteY2" fmla="*/ 195631 h 195630"/>
              <a:gd name="connsiteX3" fmla="*/ 0 w 225971"/>
              <a:gd name="connsiteY3" fmla="*/ 195631 h 195630"/>
            </a:gdLst>
            <a:ahLst/>
            <a:cxnLst/>
            <a:rect l="l" t="t" r="r" b="b"/>
            <a:pathLst>
              <a:path w="225971" h="195630">
                <a:moveTo>
                  <a:pt x="0" y="195631"/>
                </a:moveTo>
                <a:lnTo>
                  <a:pt x="112962" y="0"/>
                </a:lnTo>
                <a:lnTo>
                  <a:pt x="225971" y="195631"/>
                </a:lnTo>
                <a:lnTo>
                  <a:pt x="0" y="195631"/>
                </a:lnTo>
                <a:close/>
              </a:path>
            </a:pathLst>
          </a:custGeom>
          <a:noFill/>
          <a:ln w="25400" cap="rnd">
            <a:solidFill>
              <a:schemeClr val="accent6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2" name="标题 1"/>
          <p:cNvSpPr txBox="1"/>
          <p:nvPr/>
        </p:nvSpPr>
        <p:spPr>
          <a:xfrm>
            <a:off x="11439748" y="628215"/>
            <a:ext cx="167738" cy="145222"/>
          </a:xfrm>
          <a:custGeom>
            <a:avLst/>
            <a:gdLst>
              <a:gd name="connsiteX0" fmla="*/ 167738 w 167738"/>
              <a:gd name="connsiteY0" fmla="*/ 0 h 145222"/>
              <a:gd name="connsiteX1" fmla="*/ 83869 w 167738"/>
              <a:gd name="connsiteY1" fmla="*/ 145223 h 145222"/>
              <a:gd name="connsiteX2" fmla="*/ 0 w 167738"/>
              <a:gd name="connsiteY2" fmla="*/ 0 h 145222"/>
              <a:gd name="connsiteX3" fmla="*/ 167738 w 167738"/>
              <a:gd name="connsiteY3" fmla="*/ 0 h 145222"/>
            </a:gdLst>
            <a:ahLst/>
            <a:cxnLst/>
            <a:rect l="l" t="t" r="r" b="b"/>
            <a:pathLst>
              <a:path w="167738" h="145222">
                <a:moveTo>
                  <a:pt x="167738" y="0"/>
                </a:moveTo>
                <a:lnTo>
                  <a:pt x="83869" y="145223"/>
                </a:lnTo>
                <a:lnTo>
                  <a:pt x="0" y="0"/>
                </a:lnTo>
                <a:lnTo>
                  <a:pt x="167738" y="0"/>
                </a:lnTo>
                <a:close/>
              </a:path>
            </a:pathLst>
          </a:custGeom>
          <a:noFill/>
          <a:ln w="25400" cap="rnd">
            <a:solidFill>
              <a:schemeClr val="bg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4" name="标题 1"/>
          <p:cNvSpPr txBox="1"/>
          <p:nvPr/>
        </p:nvSpPr>
        <p:spPr>
          <a:xfrm>
            <a:off x="639247" y="2438400"/>
            <a:ext cx="5038804" cy="2806700"/>
          </a:xfrm>
          <a:prstGeom prst="rect">
            <a:avLst/>
          </a:prstGeom>
          <a:noFill/>
          <a:ln>
            <a:noFill/>
            <a:prstDash val="solid"/>
          </a:ln>
          <a:effectLst/>
        </p:spPr>
        <p:txBody>
          <a:bodyPr vert="horz" wrap="square" lIns="82296" tIns="41148" rIns="82296" bIns="41148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gradFill>
                  <a:gsLst>
                    <a:gs pos="0">
                      <a:srgbClr val="FF6374">
                        <a:alpha val="100000"/>
                      </a:srgbClr>
                    </a:gs>
                    <a:gs pos="100000">
                      <a:srgbClr val="CF182C">
                        <a:alpha val="100000"/>
                      </a:srgbClr>
                    </a:gs>
                  </a:gsLst>
                  <a:lin ang="27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单元目标</a:t>
            </a:r>
            <a:endParaRPr kumimoji="1" lang="zh-CN" altLang="en-US"/>
          </a:p>
        </p:txBody>
      </p:sp>
      <p:sp>
        <p:nvSpPr>
          <p:cNvPr id="45" name="标题 1"/>
          <p:cNvSpPr txBox="1"/>
          <p:nvPr/>
        </p:nvSpPr>
        <p:spPr>
          <a:xfrm>
            <a:off x="639247" y="767988"/>
            <a:ext cx="5038804" cy="1418270"/>
          </a:xfrm>
          <a:prstGeom prst="rect">
            <a:avLst/>
          </a:prstGeom>
          <a:noFill/>
          <a:ln>
            <a:noFill/>
            <a:prstDash val="solid"/>
          </a:ln>
          <a:effectLst/>
        </p:spPr>
        <p:txBody>
          <a:bodyPr vert="horz" wrap="square" lIns="82296" tIns="41148" rIns="82296" bIns="41148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320">
                <a:ln w="12700">
                  <a:noFill/>
                </a:ln>
                <a:gradFill>
                  <a:gsLst>
                    <a:gs pos="0">
                      <a:srgbClr val="24C9FF">
                        <a:alpha val="100000"/>
                      </a:srgbClr>
                    </a:gs>
                    <a:gs pos="100000">
                      <a:srgbClr val="247EFF">
                        <a:alpha val="100000"/>
                      </a:srgbClr>
                    </a:gs>
                  </a:gsLst>
                  <a:lin ang="27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8775" y="266065"/>
            <a:ext cx="11474450" cy="597662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7035" y="189865"/>
            <a:ext cx="11423650" cy="604012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7083145" y="2438682"/>
            <a:ext cx="5108855" cy="4419318"/>
          </a:xfrm>
          <a:custGeom>
            <a:avLst/>
            <a:gdLst>
              <a:gd name="connsiteX0" fmla="*/ 5108855 w 5108855"/>
              <a:gd name="connsiteY0" fmla="*/ 0 h 4419318"/>
              <a:gd name="connsiteX1" fmla="*/ 5108855 w 5108855"/>
              <a:gd name="connsiteY1" fmla="*/ 4419318 h 4419318"/>
              <a:gd name="connsiteX2" fmla="*/ 0 w 5108855"/>
              <a:gd name="connsiteY2" fmla="*/ 4419318 h 4419318"/>
              <a:gd name="connsiteX3" fmla="*/ 51263 w 5108855"/>
              <a:gd name="connsiteY3" fmla="*/ 4403826 h 4419318"/>
              <a:gd name="connsiteX4" fmla="*/ 670550 w 5108855"/>
              <a:gd name="connsiteY4" fmla="*/ 3870486 h 4419318"/>
              <a:gd name="connsiteX5" fmla="*/ 1274687 w 5108855"/>
              <a:gd name="connsiteY5" fmla="*/ 3702095 h 4419318"/>
              <a:gd name="connsiteX6" fmla="*/ 2097369 w 5108855"/>
              <a:gd name="connsiteY6" fmla="*/ 2703159 h 4419318"/>
              <a:gd name="connsiteX7" fmla="*/ 2761200 w 5108855"/>
              <a:gd name="connsiteY7" fmla="*/ 1623336 h 4419318"/>
              <a:gd name="connsiteX8" fmla="*/ 3764594 w 5108855"/>
              <a:gd name="connsiteY8" fmla="*/ 897749 h 4419318"/>
              <a:gd name="connsiteX9" fmla="*/ 5100263 w 5108855"/>
              <a:gd name="connsiteY9" fmla="*/ 592 h 4419318"/>
            </a:gdLst>
            <a:ahLst/>
            <a:cxnLst/>
            <a:rect l="l" t="t" r="r" b="b"/>
            <a:pathLst>
              <a:path w="5108855" h="4419318">
                <a:moveTo>
                  <a:pt x="5108855" y="0"/>
                </a:moveTo>
                <a:lnTo>
                  <a:pt x="5108855" y="4419318"/>
                </a:lnTo>
                <a:lnTo>
                  <a:pt x="0" y="4419318"/>
                </a:lnTo>
                <a:lnTo>
                  <a:pt x="51263" y="4403826"/>
                </a:lnTo>
                <a:cubicBezTo>
                  <a:pt x="400784" y="4273702"/>
                  <a:pt x="587086" y="4053957"/>
                  <a:pt x="670550" y="3870486"/>
                </a:cubicBezTo>
                <a:cubicBezTo>
                  <a:pt x="781836" y="3625859"/>
                  <a:pt x="1115694" y="3546889"/>
                  <a:pt x="1274687" y="3702095"/>
                </a:cubicBezTo>
                <a:cubicBezTo>
                  <a:pt x="1107735" y="3015345"/>
                  <a:pt x="1680083" y="2725407"/>
                  <a:pt x="2097369" y="2703159"/>
                </a:cubicBezTo>
                <a:cubicBezTo>
                  <a:pt x="2514654" y="2680912"/>
                  <a:pt x="2626084" y="2492766"/>
                  <a:pt x="2761200" y="1623336"/>
                </a:cubicBezTo>
                <a:cubicBezTo>
                  <a:pt x="2896316" y="753907"/>
                  <a:pt x="3675316" y="795046"/>
                  <a:pt x="3764594" y="897749"/>
                </a:cubicBezTo>
                <a:cubicBezTo>
                  <a:pt x="4030558" y="181559"/>
                  <a:pt x="4754777" y="31073"/>
                  <a:pt x="5100263" y="59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426495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487780" y="6295042"/>
            <a:ext cx="102516" cy="136678"/>
          </a:xfrm>
          <a:custGeom>
            <a:avLst/>
            <a:gdLst>
              <a:gd name="T0" fmla="*/ 648 w 7770"/>
              <a:gd name="T1" fmla="*/ 0 h 10360"/>
              <a:gd name="T2" fmla="*/ 7123 w 7770"/>
              <a:gd name="T3" fmla="*/ 0 h 10360"/>
              <a:gd name="T4" fmla="*/ 7770 w 7770"/>
              <a:gd name="T5" fmla="*/ 647 h 10360"/>
              <a:gd name="T6" fmla="*/ 7770 w 7770"/>
              <a:gd name="T7" fmla="*/ 9712 h 10360"/>
              <a:gd name="T8" fmla="*/ 7123 w 7770"/>
              <a:gd name="T9" fmla="*/ 10360 h 10360"/>
              <a:gd name="T10" fmla="*/ 648 w 7770"/>
              <a:gd name="T11" fmla="*/ 10360 h 10360"/>
              <a:gd name="T12" fmla="*/ 0 w 7770"/>
              <a:gd name="T13" fmla="*/ 9712 h 10360"/>
              <a:gd name="T14" fmla="*/ 0 w 7770"/>
              <a:gd name="T15" fmla="*/ 647 h 10360"/>
              <a:gd name="T16" fmla="*/ 648 w 7770"/>
              <a:gd name="T17" fmla="*/ 0 h 10360"/>
              <a:gd name="T18" fmla="*/ 1295 w 7770"/>
              <a:gd name="T19" fmla="*/ 1293 h 10360"/>
              <a:gd name="T20" fmla="*/ 1295 w 7770"/>
              <a:gd name="T21" fmla="*/ 8416 h 10360"/>
              <a:gd name="T22" fmla="*/ 6475 w 7770"/>
              <a:gd name="T23" fmla="*/ 8416 h 10360"/>
              <a:gd name="T24" fmla="*/ 6475 w 7770"/>
              <a:gd name="T25" fmla="*/ 1293 h 10360"/>
              <a:gd name="T26" fmla="*/ 1295 w 7770"/>
              <a:gd name="T27" fmla="*/ 1293 h 10360"/>
              <a:gd name="T28" fmla="*/ 3890 w 7770"/>
              <a:gd name="T29" fmla="*/ 8902 h 10360"/>
              <a:gd name="T30" fmla="*/ 3405 w 7770"/>
              <a:gd name="T31" fmla="*/ 9387 h 10360"/>
              <a:gd name="T32" fmla="*/ 3890 w 7770"/>
              <a:gd name="T33" fmla="*/ 9872 h 10360"/>
              <a:gd name="T34" fmla="*/ 4375 w 7770"/>
              <a:gd name="T35" fmla="*/ 9387 h 10360"/>
              <a:gd name="T36" fmla="*/ 3890 w 7770"/>
              <a:gd name="T37" fmla="*/ 8902 h 10360"/>
              <a:gd name="T38" fmla="*/ 3413 w 7770"/>
              <a:gd name="T39" fmla="*/ 5486 h 10360"/>
              <a:gd name="T40" fmla="*/ 5026 w 7770"/>
              <a:gd name="T41" fmla="*/ 3825 h 10360"/>
              <a:gd name="T42" fmla="*/ 5683 w 7770"/>
              <a:gd name="T43" fmla="*/ 3815 h 10360"/>
              <a:gd name="T44" fmla="*/ 5688 w 7770"/>
              <a:gd name="T45" fmla="*/ 3820 h 10360"/>
              <a:gd name="T46" fmla="*/ 5692 w 7770"/>
              <a:gd name="T47" fmla="*/ 4491 h 10360"/>
              <a:gd name="T48" fmla="*/ 3769 w 7770"/>
              <a:gd name="T49" fmla="*/ 6472 h 10360"/>
              <a:gd name="T50" fmla="*/ 3636 w 7770"/>
              <a:gd name="T51" fmla="*/ 6567 h 10360"/>
              <a:gd name="T52" fmla="*/ 3081 w 7770"/>
              <a:gd name="T53" fmla="*/ 6485 h 10360"/>
              <a:gd name="T54" fmla="*/ 2081 w 7770"/>
              <a:gd name="T55" fmla="*/ 5486 h 10360"/>
              <a:gd name="T56" fmla="*/ 2103 w 7770"/>
              <a:gd name="T57" fmla="*/ 4820 h 10360"/>
              <a:gd name="T58" fmla="*/ 2748 w 7770"/>
              <a:gd name="T59" fmla="*/ 4820 h 10360"/>
              <a:gd name="T60" fmla="*/ 3413 w 7770"/>
              <a:gd name="T61" fmla="*/ 5486 h 10360"/>
            </a:gdLst>
            <a:ahLst/>
            <a:cxnLst/>
            <a:rect l="0" t="0" r="r" b="b"/>
            <a:pathLst>
              <a:path w="7770" h="10360">
                <a:moveTo>
                  <a:pt x="648" y="0"/>
                </a:moveTo>
                <a:lnTo>
                  <a:pt x="7123" y="0"/>
                </a:lnTo>
                <a:cubicBezTo>
                  <a:pt x="7480" y="0"/>
                  <a:pt x="7770" y="290"/>
                  <a:pt x="7770" y="647"/>
                </a:cubicBezTo>
                <a:lnTo>
                  <a:pt x="7770" y="9712"/>
                </a:lnTo>
                <a:cubicBezTo>
                  <a:pt x="7770" y="10070"/>
                  <a:pt x="7480" y="10360"/>
                  <a:pt x="7123" y="10360"/>
                </a:cubicBezTo>
                <a:lnTo>
                  <a:pt x="648" y="10360"/>
                </a:lnTo>
                <a:cubicBezTo>
                  <a:pt x="290" y="10360"/>
                  <a:pt x="0" y="10070"/>
                  <a:pt x="0" y="9712"/>
                </a:cubicBezTo>
                <a:lnTo>
                  <a:pt x="0" y="647"/>
                </a:lnTo>
                <a:cubicBezTo>
                  <a:pt x="0" y="288"/>
                  <a:pt x="290" y="0"/>
                  <a:pt x="648" y="0"/>
                </a:cubicBezTo>
                <a:close/>
                <a:moveTo>
                  <a:pt x="1295" y="1293"/>
                </a:moveTo>
                <a:lnTo>
                  <a:pt x="1295" y="8416"/>
                </a:lnTo>
                <a:lnTo>
                  <a:pt x="6475" y="8416"/>
                </a:lnTo>
                <a:lnTo>
                  <a:pt x="6475" y="1293"/>
                </a:lnTo>
                <a:lnTo>
                  <a:pt x="1295" y="1293"/>
                </a:lnTo>
                <a:close/>
                <a:moveTo>
                  <a:pt x="3890" y="8902"/>
                </a:moveTo>
                <a:cubicBezTo>
                  <a:pt x="3621" y="8902"/>
                  <a:pt x="3405" y="9120"/>
                  <a:pt x="3405" y="9387"/>
                </a:cubicBezTo>
                <a:cubicBezTo>
                  <a:pt x="3405" y="9656"/>
                  <a:pt x="3622" y="9872"/>
                  <a:pt x="3890" y="9872"/>
                </a:cubicBezTo>
                <a:cubicBezTo>
                  <a:pt x="4157" y="9872"/>
                  <a:pt x="4375" y="9655"/>
                  <a:pt x="4375" y="9387"/>
                </a:cubicBezTo>
                <a:cubicBezTo>
                  <a:pt x="4376" y="9120"/>
                  <a:pt x="4159" y="8902"/>
                  <a:pt x="3890" y="8902"/>
                </a:cubicBezTo>
                <a:close/>
                <a:moveTo>
                  <a:pt x="3413" y="5486"/>
                </a:moveTo>
                <a:lnTo>
                  <a:pt x="5026" y="3825"/>
                </a:lnTo>
                <a:cubicBezTo>
                  <a:pt x="5205" y="3641"/>
                  <a:pt x="5499" y="3636"/>
                  <a:pt x="5683" y="3815"/>
                </a:cubicBezTo>
                <a:lnTo>
                  <a:pt x="5688" y="3820"/>
                </a:lnTo>
                <a:cubicBezTo>
                  <a:pt x="5872" y="4005"/>
                  <a:pt x="5874" y="4303"/>
                  <a:pt x="5692" y="4491"/>
                </a:cubicBezTo>
                <a:lnTo>
                  <a:pt x="3769" y="6472"/>
                </a:lnTo>
                <a:cubicBezTo>
                  <a:pt x="3730" y="6511"/>
                  <a:pt x="3685" y="6543"/>
                  <a:pt x="3636" y="6567"/>
                </a:cubicBezTo>
                <a:cubicBezTo>
                  <a:pt x="3453" y="6665"/>
                  <a:pt x="3228" y="6631"/>
                  <a:pt x="3081" y="6485"/>
                </a:cubicBezTo>
                <a:lnTo>
                  <a:pt x="2081" y="5486"/>
                </a:lnTo>
                <a:cubicBezTo>
                  <a:pt x="1904" y="5296"/>
                  <a:pt x="1913" y="4997"/>
                  <a:pt x="2103" y="4820"/>
                </a:cubicBezTo>
                <a:cubicBezTo>
                  <a:pt x="2284" y="4650"/>
                  <a:pt x="2566" y="4650"/>
                  <a:pt x="2748" y="4820"/>
                </a:cubicBezTo>
                <a:lnTo>
                  <a:pt x="3413" y="5486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58198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02394" y="6295120"/>
            <a:ext cx="136678" cy="136521"/>
          </a:xfrm>
          <a:custGeom>
            <a:avLst/>
            <a:gdLst>
              <a:gd name="T0" fmla="*/ 10906 w 12797"/>
              <a:gd name="T1" fmla="*/ 1875 h 12781"/>
              <a:gd name="T2" fmla="*/ 6391 w 12797"/>
              <a:gd name="T3" fmla="*/ 0 h 12781"/>
              <a:gd name="T4" fmla="*/ 1875 w 12797"/>
              <a:gd name="T5" fmla="*/ 1875 h 12781"/>
              <a:gd name="T6" fmla="*/ 1234 w 12797"/>
              <a:gd name="T7" fmla="*/ 2625 h 12781"/>
              <a:gd name="T8" fmla="*/ 0 w 12797"/>
              <a:gd name="T9" fmla="*/ 6391 h 12781"/>
              <a:gd name="T10" fmla="*/ 1875 w 12797"/>
              <a:gd name="T11" fmla="*/ 10906 h 12781"/>
              <a:gd name="T12" fmla="*/ 6391 w 12797"/>
              <a:gd name="T13" fmla="*/ 12781 h 12781"/>
              <a:gd name="T14" fmla="*/ 10906 w 12797"/>
              <a:gd name="T15" fmla="*/ 10906 h 12781"/>
              <a:gd name="T16" fmla="*/ 12781 w 12797"/>
              <a:gd name="T17" fmla="*/ 6391 h 12781"/>
              <a:gd name="T18" fmla="*/ 11219 w 12797"/>
              <a:gd name="T19" fmla="*/ 9484 h 12781"/>
              <a:gd name="T20" fmla="*/ 9906 w 12797"/>
              <a:gd name="T21" fmla="*/ 6719 h 12781"/>
              <a:gd name="T22" fmla="*/ 11219 w 12797"/>
              <a:gd name="T23" fmla="*/ 9484 h 12781"/>
              <a:gd name="T24" fmla="*/ 2891 w 12797"/>
              <a:gd name="T25" fmla="*/ 6734 h 12781"/>
              <a:gd name="T26" fmla="*/ 1578 w 12797"/>
              <a:gd name="T27" fmla="*/ 9500 h 12781"/>
              <a:gd name="T28" fmla="*/ 1609 w 12797"/>
              <a:gd name="T29" fmla="*/ 3250 h 12781"/>
              <a:gd name="T30" fmla="*/ 2891 w 12797"/>
              <a:gd name="T31" fmla="*/ 6063 h 12781"/>
              <a:gd name="T32" fmla="*/ 1609 w 12797"/>
              <a:gd name="T33" fmla="*/ 3250 h 12781"/>
              <a:gd name="T34" fmla="*/ 3563 w 12797"/>
              <a:gd name="T35" fmla="*/ 6063 h 12781"/>
              <a:gd name="T36" fmla="*/ 6063 w 12797"/>
              <a:gd name="T37" fmla="*/ 4203 h 12781"/>
              <a:gd name="T38" fmla="*/ 6063 w 12797"/>
              <a:gd name="T39" fmla="*/ 6734 h 12781"/>
              <a:gd name="T40" fmla="*/ 3813 w 12797"/>
              <a:gd name="T41" fmla="*/ 8750 h 12781"/>
              <a:gd name="T42" fmla="*/ 6063 w 12797"/>
              <a:gd name="T43" fmla="*/ 6734 h 12781"/>
              <a:gd name="T44" fmla="*/ 9234 w 12797"/>
              <a:gd name="T45" fmla="*/ 6734 h 12781"/>
              <a:gd name="T46" fmla="*/ 6734 w 12797"/>
              <a:gd name="T47" fmla="*/ 8516 h 12781"/>
              <a:gd name="T48" fmla="*/ 6734 w 12797"/>
              <a:gd name="T49" fmla="*/ 6063 h 12781"/>
              <a:gd name="T50" fmla="*/ 8969 w 12797"/>
              <a:gd name="T51" fmla="*/ 3969 h 12781"/>
              <a:gd name="T52" fmla="*/ 6734 w 12797"/>
              <a:gd name="T53" fmla="*/ 6063 h 12781"/>
              <a:gd name="T54" fmla="*/ 6734 w 12797"/>
              <a:gd name="T55" fmla="*/ 719 h 12781"/>
              <a:gd name="T56" fmla="*/ 8344 w 12797"/>
              <a:gd name="T57" fmla="*/ 2266 h 12781"/>
              <a:gd name="T58" fmla="*/ 6734 w 12797"/>
              <a:gd name="T59" fmla="*/ 3531 h 12781"/>
              <a:gd name="T60" fmla="*/ 6063 w 12797"/>
              <a:gd name="T61" fmla="*/ 719 h 12781"/>
              <a:gd name="T62" fmla="*/ 4016 w 12797"/>
              <a:gd name="T63" fmla="*/ 3313 h 12781"/>
              <a:gd name="T64" fmla="*/ 5375 w 12797"/>
              <a:gd name="T65" fmla="*/ 1078 h 12781"/>
              <a:gd name="T66" fmla="*/ 6063 w 12797"/>
              <a:gd name="T67" fmla="*/ 12078 h 12781"/>
              <a:gd name="T68" fmla="*/ 4453 w 12797"/>
              <a:gd name="T69" fmla="*/ 10531 h 12781"/>
              <a:gd name="T70" fmla="*/ 6063 w 12797"/>
              <a:gd name="T71" fmla="*/ 9188 h 12781"/>
              <a:gd name="T72" fmla="*/ 6734 w 12797"/>
              <a:gd name="T73" fmla="*/ 12078 h 12781"/>
              <a:gd name="T74" fmla="*/ 8797 w 12797"/>
              <a:gd name="T75" fmla="*/ 9406 h 12781"/>
              <a:gd name="T76" fmla="*/ 7422 w 12797"/>
              <a:gd name="T77" fmla="*/ 11719 h 12781"/>
              <a:gd name="T78" fmla="*/ 9625 w 12797"/>
              <a:gd name="T79" fmla="*/ 3828 h 12781"/>
              <a:gd name="T80" fmla="*/ 12125 w 12797"/>
              <a:gd name="T81" fmla="*/ 6063 h 12781"/>
              <a:gd name="T82" fmla="*/ 10438 w 12797"/>
              <a:gd name="T83" fmla="*/ 2344 h 12781"/>
              <a:gd name="T84" fmla="*/ 9438 w 12797"/>
              <a:gd name="T85" fmla="*/ 3172 h 12781"/>
              <a:gd name="T86" fmla="*/ 8297 w 12797"/>
              <a:gd name="T87" fmla="*/ 1000 h 12781"/>
              <a:gd name="T88" fmla="*/ 4484 w 12797"/>
              <a:gd name="T89" fmla="*/ 1000 h 12781"/>
              <a:gd name="T90" fmla="*/ 3344 w 12797"/>
              <a:gd name="T91" fmla="*/ 3172 h 12781"/>
              <a:gd name="T92" fmla="*/ 2344 w 12797"/>
              <a:gd name="T93" fmla="*/ 2344 h 12781"/>
              <a:gd name="T94" fmla="*/ 2344 w 12797"/>
              <a:gd name="T95" fmla="*/ 10438 h 12781"/>
              <a:gd name="T96" fmla="*/ 3328 w 12797"/>
              <a:gd name="T97" fmla="*/ 9547 h 12781"/>
              <a:gd name="T98" fmla="*/ 4484 w 12797"/>
              <a:gd name="T99" fmla="*/ 11781 h 12781"/>
              <a:gd name="T100" fmla="*/ 8297 w 12797"/>
              <a:gd name="T101" fmla="*/ 11797 h 12781"/>
              <a:gd name="T102" fmla="*/ 9453 w 12797"/>
              <a:gd name="T103" fmla="*/ 9563 h 12781"/>
              <a:gd name="T104" fmla="*/ 10438 w 12797"/>
              <a:gd name="T105" fmla="*/ 10453 h 12781"/>
            </a:gdLst>
            <a:ahLst/>
            <a:cxnLst/>
            <a:rect l="0" t="0" r="r" b="b"/>
            <a:pathLst>
              <a:path w="12797" h="12781">
                <a:moveTo>
                  <a:pt x="12281" y="3906"/>
                </a:moveTo>
                <a:cubicBezTo>
                  <a:pt x="11953" y="3141"/>
                  <a:pt x="11500" y="2453"/>
                  <a:pt x="10906" y="1875"/>
                </a:cubicBezTo>
                <a:cubicBezTo>
                  <a:pt x="10313" y="1281"/>
                  <a:pt x="9641" y="828"/>
                  <a:pt x="8875" y="500"/>
                </a:cubicBezTo>
                <a:cubicBezTo>
                  <a:pt x="8094" y="172"/>
                  <a:pt x="7266" y="0"/>
                  <a:pt x="6391" y="0"/>
                </a:cubicBezTo>
                <a:cubicBezTo>
                  <a:pt x="5531" y="0"/>
                  <a:pt x="4688" y="172"/>
                  <a:pt x="3906" y="500"/>
                </a:cubicBezTo>
                <a:cubicBezTo>
                  <a:pt x="3141" y="828"/>
                  <a:pt x="2453" y="1281"/>
                  <a:pt x="1875" y="1875"/>
                </a:cubicBezTo>
                <a:cubicBezTo>
                  <a:pt x="1641" y="2109"/>
                  <a:pt x="1438" y="2344"/>
                  <a:pt x="1250" y="2594"/>
                </a:cubicBezTo>
                <a:cubicBezTo>
                  <a:pt x="1250" y="2594"/>
                  <a:pt x="1234" y="2609"/>
                  <a:pt x="1234" y="2625"/>
                </a:cubicBezTo>
                <a:cubicBezTo>
                  <a:pt x="938" y="3016"/>
                  <a:pt x="703" y="3453"/>
                  <a:pt x="500" y="3906"/>
                </a:cubicBezTo>
                <a:cubicBezTo>
                  <a:pt x="172" y="4688"/>
                  <a:pt x="0" y="5531"/>
                  <a:pt x="0" y="6391"/>
                </a:cubicBezTo>
                <a:cubicBezTo>
                  <a:pt x="0" y="7250"/>
                  <a:pt x="172" y="8094"/>
                  <a:pt x="500" y="8875"/>
                </a:cubicBezTo>
                <a:cubicBezTo>
                  <a:pt x="828" y="9641"/>
                  <a:pt x="1281" y="10328"/>
                  <a:pt x="1875" y="10906"/>
                </a:cubicBezTo>
                <a:cubicBezTo>
                  <a:pt x="2469" y="11484"/>
                  <a:pt x="3141" y="11953"/>
                  <a:pt x="3906" y="12281"/>
                </a:cubicBezTo>
                <a:cubicBezTo>
                  <a:pt x="4688" y="12609"/>
                  <a:pt x="5531" y="12781"/>
                  <a:pt x="6391" y="12781"/>
                </a:cubicBezTo>
                <a:cubicBezTo>
                  <a:pt x="7250" y="12781"/>
                  <a:pt x="8094" y="12609"/>
                  <a:pt x="8875" y="12281"/>
                </a:cubicBezTo>
                <a:cubicBezTo>
                  <a:pt x="9641" y="11953"/>
                  <a:pt x="10328" y="11500"/>
                  <a:pt x="10906" y="10906"/>
                </a:cubicBezTo>
                <a:cubicBezTo>
                  <a:pt x="11500" y="10313"/>
                  <a:pt x="11953" y="9641"/>
                  <a:pt x="12281" y="8875"/>
                </a:cubicBezTo>
                <a:cubicBezTo>
                  <a:pt x="12609" y="8094"/>
                  <a:pt x="12781" y="7250"/>
                  <a:pt x="12781" y="6391"/>
                </a:cubicBezTo>
                <a:cubicBezTo>
                  <a:pt x="12797" y="5531"/>
                  <a:pt x="12625" y="4688"/>
                  <a:pt x="12281" y="3906"/>
                </a:cubicBezTo>
                <a:close/>
                <a:moveTo>
                  <a:pt x="11219" y="9484"/>
                </a:moveTo>
                <a:cubicBezTo>
                  <a:pt x="10766" y="9250"/>
                  <a:pt x="10234" y="9047"/>
                  <a:pt x="9641" y="8891"/>
                </a:cubicBezTo>
                <a:cubicBezTo>
                  <a:pt x="9797" y="8203"/>
                  <a:pt x="9891" y="7469"/>
                  <a:pt x="9906" y="6719"/>
                </a:cubicBezTo>
                <a:lnTo>
                  <a:pt x="12109" y="6719"/>
                </a:lnTo>
                <a:cubicBezTo>
                  <a:pt x="12047" y="7719"/>
                  <a:pt x="11734" y="8672"/>
                  <a:pt x="11219" y="9484"/>
                </a:cubicBezTo>
                <a:close/>
                <a:moveTo>
                  <a:pt x="688" y="6734"/>
                </a:moveTo>
                <a:lnTo>
                  <a:pt x="2891" y="6734"/>
                </a:lnTo>
                <a:cubicBezTo>
                  <a:pt x="2906" y="7484"/>
                  <a:pt x="3000" y="8219"/>
                  <a:pt x="3156" y="8906"/>
                </a:cubicBezTo>
                <a:cubicBezTo>
                  <a:pt x="2563" y="9063"/>
                  <a:pt x="2031" y="9266"/>
                  <a:pt x="1578" y="9500"/>
                </a:cubicBezTo>
                <a:cubicBezTo>
                  <a:pt x="1047" y="8672"/>
                  <a:pt x="734" y="7719"/>
                  <a:pt x="688" y="6734"/>
                </a:cubicBezTo>
                <a:close/>
                <a:moveTo>
                  <a:pt x="1609" y="3250"/>
                </a:moveTo>
                <a:cubicBezTo>
                  <a:pt x="2063" y="3484"/>
                  <a:pt x="2578" y="3672"/>
                  <a:pt x="3172" y="3828"/>
                </a:cubicBezTo>
                <a:cubicBezTo>
                  <a:pt x="3000" y="4531"/>
                  <a:pt x="2906" y="5281"/>
                  <a:pt x="2891" y="6063"/>
                </a:cubicBezTo>
                <a:lnTo>
                  <a:pt x="688" y="6063"/>
                </a:lnTo>
                <a:cubicBezTo>
                  <a:pt x="734" y="5047"/>
                  <a:pt x="1063" y="4078"/>
                  <a:pt x="1609" y="3250"/>
                </a:cubicBezTo>
                <a:close/>
                <a:moveTo>
                  <a:pt x="6063" y="6063"/>
                </a:moveTo>
                <a:lnTo>
                  <a:pt x="3563" y="6063"/>
                </a:lnTo>
                <a:cubicBezTo>
                  <a:pt x="3578" y="5328"/>
                  <a:pt x="3672" y="4625"/>
                  <a:pt x="3828" y="3969"/>
                </a:cubicBezTo>
                <a:cubicBezTo>
                  <a:pt x="4531" y="4109"/>
                  <a:pt x="5281" y="4188"/>
                  <a:pt x="6063" y="4203"/>
                </a:cubicBezTo>
                <a:lnTo>
                  <a:pt x="6063" y="6063"/>
                </a:lnTo>
                <a:close/>
                <a:moveTo>
                  <a:pt x="6063" y="6734"/>
                </a:moveTo>
                <a:lnTo>
                  <a:pt x="6063" y="8516"/>
                </a:lnTo>
                <a:cubicBezTo>
                  <a:pt x="5281" y="8531"/>
                  <a:pt x="4531" y="8609"/>
                  <a:pt x="3813" y="8750"/>
                </a:cubicBezTo>
                <a:cubicBezTo>
                  <a:pt x="3672" y="8125"/>
                  <a:pt x="3578" y="7438"/>
                  <a:pt x="3563" y="6734"/>
                </a:cubicBezTo>
                <a:lnTo>
                  <a:pt x="6063" y="6734"/>
                </a:lnTo>
                <a:close/>
                <a:moveTo>
                  <a:pt x="6734" y="6734"/>
                </a:moveTo>
                <a:lnTo>
                  <a:pt x="9234" y="6734"/>
                </a:lnTo>
                <a:cubicBezTo>
                  <a:pt x="9219" y="7438"/>
                  <a:pt x="9125" y="8125"/>
                  <a:pt x="8984" y="8750"/>
                </a:cubicBezTo>
                <a:cubicBezTo>
                  <a:pt x="8281" y="8609"/>
                  <a:pt x="7516" y="8531"/>
                  <a:pt x="6734" y="8516"/>
                </a:cubicBezTo>
                <a:lnTo>
                  <a:pt x="6734" y="6734"/>
                </a:lnTo>
                <a:close/>
                <a:moveTo>
                  <a:pt x="6734" y="6063"/>
                </a:moveTo>
                <a:lnTo>
                  <a:pt x="6734" y="4203"/>
                </a:lnTo>
                <a:cubicBezTo>
                  <a:pt x="7516" y="4188"/>
                  <a:pt x="8266" y="4109"/>
                  <a:pt x="8969" y="3969"/>
                </a:cubicBezTo>
                <a:cubicBezTo>
                  <a:pt x="9125" y="4625"/>
                  <a:pt x="9219" y="5328"/>
                  <a:pt x="9234" y="6063"/>
                </a:cubicBezTo>
                <a:lnTo>
                  <a:pt x="6734" y="6063"/>
                </a:lnTo>
                <a:close/>
                <a:moveTo>
                  <a:pt x="6734" y="3531"/>
                </a:moveTo>
                <a:lnTo>
                  <a:pt x="6734" y="719"/>
                </a:lnTo>
                <a:cubicBezTo>
                  <a:pt x="6969" y="781"/>
                  <a:pt x="7203" y="891"/>
                  <a:pt x="7422" y="1078"/>
                </a:cubicBezTo>
                <a:cubicBezTo>
                  <a:pt x="7766" y="1359"/>
                  <a:pt x="8078" y="1750"/>
                  <a:pt x="8344" y="2266"/>
                </a:cubicBezTo>
                <a:cubicBezTo>
                  <a:pt x="8516" y="2594"/>
                  <a:pt x="8656" y="2938"/>
                  <a:pt x="8781" y="3313"/>
                </a:cubicBezTo>
                <a:cubicBezTo>
                  <a:pt x="8141" y="3438"/>
                  <a:pt x="7453" y="3516"/>
                  <a:pt x="6734" y="3531"/>
                </a:cubicBezTo>
                <a:close/>
                <a:moveTo>
                  <a:pt x="5375" y="1078"/>
                </a:moveTo>
                <a:cubicBezTo>
                  <a:pt x="5594" y="891"/>
                  <a:pt x="5828" y="781"/>
                  <a:pt x="6063" y="719"/>
                </a:cubicBezTo>
                <a:lnTo>
                  <a:pt x="6063" y="3531"/>
                </a:lnTo>
                <a:cubicBezTo>
                  <a:pt x="5344" y="3516"/>
                  <a:pt x="4656" y="3438"/>
                  <a:pt x="4016" y="3313"/>
                </a:cubicBezTo>
                <a:cubicBezTo>
                  <a:pt x="4141" y="2938"/>
                  <a:pt x="4281" y="2578"/>
                  <a:pt x="4453" y="2266"/>
                </a:cubicBezTo>
                <a:cubicBezTo>
                  <a:pt x="4719" y="1750"/>
                  <a:pt x="5031" y="1344"/>
                  <a:pt x="5375" y="1078"/>
                </a:cubicBezTo>
                <a:close/>
                <a:moveTo>
                  <a:pt x="6063" y="9188"/>
                </a:moveTo>
                <a:lnTo>
                  <a:pt x="6063" y="12078"/>
                </a:lnTo>
                <a:cubicBezTo>
                  <a:pt x="5828" y="12016"/>
                  <a:pt x="5594" y="11906"/>
                  <a:pt x="5375" y="11719"/>
                </a:cubicBezTo>
                <a:cubicBezTo>
                  <a:pt x="5031" y="11438"/>
                  <a:pt x="4719" y="11047"/>
                  <a:pt x="4453" y="10531"/>
                </a:cubicBezTo>
                <a:cubicBezTo>
                  <a:pt x="4281" y="10188"/>
                  <a:pt x="4125" y="9813"/>
                  <a:pt x="4000" y="9406"/>
                </a:cubicBezTo>
                <a:cubicBezTo>
                  <a:pt x="4641" y="9281"/>
                  <a:pt x="5344" y="9203"/>
                  <a:pt x="6063" y="9188"/>
                </a:cubicBezTo>
                <a:close/>
                <a:moveTo>
                  <a:pt x="7422" y="11719"/>
                </a:moveTo>
                <a:cubicBezTo>
                  <a:pt x="7203" y="11906"/>
                  <a:pt x="6969" y="12016"/>
                  <a:pt x="6734" y="12078"/>
                </a:cubicBezTo>
                <a:lnTo>
                  <a:pt x="6734" y="9188"/>
                </a:lnTo>
                <a:cubicBezTo>
                  <a:pt x="7453" y="9203"/>
                  <a:pt x="8156" y="9281"/>
                  <a:pt x="8797" y="9406"/>
                </a:cubicBezTo>
                <a:cubicBezTo>
                  <a:pt x="8672" y="9813"/>
                  <a:pt x="8516" y="10188"/>
                  <a:pt x="8344" y="10531"/>
                </a:cubicBezTo>
                <a:cubicBezTo>
                  <a:pt x="8078" y="11047"/>
                  <a:pt x="7766" y="11438"/>
                  <a:pt x="7422" y="11719"/>
                </a:cubicBezTo>
                <a:close/>
                <a:moveTo>
                  <a:pt x="9906" y="6063"/>
                </a:moveTo>
                <a:cubicBezTo>
                  <a:pt x="9891" y="5281"/>
                  <a:pt x="9781" y="4531"/>
                  <a:pt x="9625" y="3828"/>
                </a:cubicBezTo>
                <a:cubicBezTo>
                  <a:pt x="10203" y="3672"/>
                  <a:pt x="10734" y="3484"/>
                  <a:pt x="11188" y="3250"/>
                </a:cubicBezTo>
                <a:cubicBezTo>
                  <a:pt x="11734" y="4078"/>
                  <a:pt x="12063" y="5047"/>
                  <a:pt x="12125" y="6063"/>
                </a:cubicBezTo>
                <a:lnTo>
                  <a:pt x="9906" y="6063"/>
                </a:lnTo>
                <a:close/>
                <a:moveTo>
                  <a:pt x="10438" y="2344"/>
                </a:moveTo>
                <a:cubicBezTo>
                  <a:pt x="10547" y="2453"/>
                  <a:pt x="10656" y="2578"/>
                  <a:pt x="10766" y="2703"/>
                </a:cubicBezTo>
                <a:cubicBezTo>
                  <a:pt x="10375" y="2891"/>
                  <a:pt x="9938" y="3047"/>
                  <a:pt x="9438" y="3172"/>
                </a:cubicBezTo>
                <a:cubicBezTo>
                  <a:pt x="9297" y="2734"/>
                  <a:pt x="9125" y="2328"/>
                  <a:pt x="8938" y="1953"/>
                </a:cubicBezTo>
                <a:cubicBezTo>
                  <a:pt x="8750" y="1578"/>
                  <a:pt x="8531" y="1266"/>
                  <a:pt x="8297" y="1000"/>
                </a:cubicBezTo>
                <a:cubicBezTo>
                  <a:pt x="9094" y="1281"/>
                  <a:pt x="9828" y="1734"/>
                  <a:pt x="10438" y="2344"/>
                </a:cubicBezTo>
                <a:close/>
                <a:moveTo>
                  <a:pt x="4484" y="1000"/>
                </a:moveTo>
                <a:cubicBezTo>
                  <a:pt x="4250" y="1266"/>
                  <a:pt x="4031" y="1594"/>
                  <a:pt x="3844" y="1953"/>
                </a:cubicBezTo>
                <a:cubicBezTo>
                  <a:pt x="3656" y="2328"/>
                  <a:pt x="3484" y="2734"/>
                  <a:pt x="3344" y="3172"/>
                </a:cubicBezTo>
                <a:cubicBezTo>
                  <a:pt x="2844" y="3047"/>
                  <a:pt x="2406" y="2891"/>
                  <a:pt x="2016" y="2703"/>
                </a:cubicBezTo>
                <a:cubicBezTo>
                  <a:pt x="2125" y="2578"/>
                  <a:pt x="2219" y="2469"/>
                  <a:pt x="2344" y="2344"/>
                </a:cubicBezTo>
                <a:cubicBezTo>
                  <a:pt x="2969" y="1734"/>
                  <a:pt x="3688" y="1281"/>
                  <a:pt x="4484" y="1000"/>
                </a:cubicBezTo>
                <a:close/>
                <a:moveTo>
                  <a:pt x="2344" y="10438"/>
                </a:moveTo>
                <a:cubicBezTo>
                  <a:pt x="2219" y="10313"/>
                  <a:pt x="2094" y="10172"/>
                  <a:pt x="1984" y="10031"/>
                </a:cubicBezTo>
                <a:cubicBezTo>
                  <a:pt x="2375" y="9844"/>
                  <a:pt x="2828" y="9672"/>
                  <a:pt x="3328" y="9547"/>
                </a:cubicBezTo>
                <a:cubicBezTo>
                  <a:pt x="3469" y="10016"/>
                  <a:pt x="3641" y="10438"/>
                  <a:pt x="3844" y="10828"/>
                </a:cubicBezTo>
                <a:cubicBezTo>
                  <a:pt x="4031" y="11203"/>
                  <a:pt x="4250" y="11516"/>
                  <a:pt x="4484" y="11781"/>
                </a:cubicBezTo>
                <a:cubicBezTo>
                  <a:pt x="3688" y="11516"/>
                  <a:pt x="2969" y="11063"/>
                  <a:pt x="2344" y="10438"/>
                </a:cubicBezTo>
                <a:close/>
                <a:moveTo>
                  <a:pt x="8297" y="11797"/>
                </a:moveTo>
                <a:cubicBezTo>
                  <a:pt x="8531" y="11531"/>
                  <a:pt x="8750" y="11203"/>
                  <a:pt x="8938" y="10844"/>
                </a:cubicBezTo>
                <a:cubicBezTo>
                  <a:pt x="9141" y="10453"/>
                  <a:pt x="9313" y="10016"/>
                  <a:pt x="9453" y="9563"/>
                </a:cubicBezTo>
                <a:cubicBezTo>
                  <a:pt x="9953" y="9688"/>
                  <a:pt x="10406" y="9859"/>
                  <a:pt x="10797" y="10047"/>
                </a:cubicBezTo>
                <a:cubicBezTo>
                  <a:pt x="10688" y="10188"/>
                  <a:pt x="10563" y="10313"/>
                  <a:pt x="10438" y="10453"/>
                </a:cubicBezTo>
                <a:cubicBezTo>
                  <a:pt x="9828" y="11063"/>
                  <a:pt x="9094" y="11516"/>
                  <a:pt x="8297" y="11797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089902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134106" y="6307030"/>
            <a:ext cx="136678" cy="112700"/>
          </a:xfrm>
          <a:custGeom>
            <a:avLst/>
            <a:gdLst>
              <a:gd name="connsiteX0" fmla="*/ 435416 w 609586"/>
              <a:gd name="connsiteY0" fmla="*/ 80352 h 502648"/>
              <a:gd name="connsiteX1" fmla="*/ 551577 w 609586"/>
              <a:gd name="connsiteY1" fmla="*/ 190215 h 502648"/>
              <a:gd name="connsiteX2" fmla="*/ 551577 w 609586"/>
              <a:gd name="connsiteY2" fmla="*/ 217693 h 502648"/>
              <a:gd name="connsiteX3" fmla="*/ 496140 w 609586"/>
              <a:gd name="connsiteY3" fmla="*/ 310936 h 502648"/>
              <a:gd name="connsiteX4" fmla="*/ 609586 w 609586"/>
              <a:gd name="connsiteY4" fmla="*/ 437323 h 502648"/>
              <a:gd name="connsiteX5" fmla="*/ 580534 w 609586"/>
              <a:gd name="connsiteY5" fmla="*/ 464753 h 502648"/>
              <a:gd name="connsiteX6" fmla="*/ 504951 w 609586"/>
              <a:gd name="connsiteY6" fmla="*/ 464753 h 502648"/>
              <a:gd name="connsiteX7" fmla="*/ 373787 w 609586"/>
              <a:gd name="connsiteY7" fmla="*/ 301459 h 502648"/>
              <a:gd name="connsiteX8" fmla="*/ 426510 w 609586"/>
              <a:gd name="connsiteY8" fmla="*/ 179500 h 502648"/>
              <a:gd name="connsiteX9" fmla="*/ 426510 w 609586"/>
              <a:gd name="connsiteY9" fmla="*/ 143641 h 502648"/>
              <a:gd name="connsiteX10" fmla="*/ 412126 w 609586"/>
              <a:gd name="connsiteY10" fmla="*/ 82543 h 502648"/>
              <a:gd name="connsiteX11" fmla="*/ 435416 w 609586"/>
              <a:gd name="connsiteY11" fmla="*/ 80352 h 502648"/>
              <a:gd name="connsiteX12" fmla="*/ 227788 w 609586"/>
              <a:gd name="connsiteY12" fmla="*/ 0 h 502648"/>
              <a:gd name="connsiteX13" fmla="*/ 379662 w 609586"/>
              <a:gd name="connsiteY13" fmla="*/ 143662 h 502648"/>
              <a:gd name="connsiteX14" fmla="*/ 379662 w 609586"/>
              <a:gd name="connsiteY14" fmla="*/ 179565 h 502648"/>
              <a:gd name="connsiteX15" fmla="*/ 307225 w 609586"/>
              <a:gd name="connsiteY15" fmla="*/ 301465 h 502648"/>
              <a:gd name="connsiteX16" fmla="*/ 455528 w 609586"/>
              <a:gd name="connsiteY16" fmla="*/ 466745 h 502648"/>
              <a:gd name="connsiteX17" fmla="*/ 417524 w 609586"/>
              <a:gd name="connsiteY17" fmla="*/ 502648 h 502648"/>
              <a:gd name="connsiteX18" fmla="*/ 38004 w 609586"/>
              <a:gd name="connsiteY18" fmla="*/ 502648 h 502648"/>
              <a:gd name="connsiteX19" fmla="*/ 0 w 609586"/>
              <a:gd name="connsiteY19" fmla="*/ 466745 h 502648"/>
              <a:gd name="connsiteX20" fmla="*/ 148350 w 609586"/>
              <a:gd name="connsiteY20" fmla="*/ 301465 h 502648"/>
              <a:gd name="connsiteX21" fmla="*/ 75913 w 609586"/>
              <a:gd name="connsiteY21" fmla="*/ 179565 h 502648"/>
              <a:gd name="connsiteX22" fmla="*/ 75913 w 609586"/>
              <a:gd name="connsiteY22" fmla="*/ 143662 h 502648"/>
              <a:gd name="connsiteX23" fmla="*/ 227788 w 609586"/>
              <a:gd name="connsiteY23" fmla="*/ 0 h 502648"/>
            </a:gdLst>
            <a:ahLst/>
            <a:cxnLst/>
            <a:rect l="l" t="t" r="r" b="b"/>
            <a:pathLst>
              <a:path w="609586" h="502648">
                <a:moveTo>
                  <a:pt x="435416" y="80352"/>
                </a:moveTo>
                <a:cubicBezTo>
                  <a:pt x="499521" y="80352"/>
                  <a:pt x="551577" y="129545"/>
                  <a:pt x="551577" y="190215"/>
                </a:cubicBezTo>
                <a:lnTo>
                  <a:pt x="551577" y="217693"/>
                </a:lnTo>
                <a:cubicBezTo>
                  <a:pt x="551577" y="257219"/>
                  <a:pt x="529288" y="291601"/>
                  <a:pt x="496140" y="310936"/>
                </a:cubicBezTo>
                <a:cubicBezTo>
                  <a:pt x="553434" y="331175"/>
                  <a:pt x="609586" y="382416"/>
                  <a:pt x="609586" y="437323"/>
                </a:cubicBezTo>
                <a:cubicBezTo>
                  <a:pt x="609586" y="452467"/>
                  <a:pt x="596584" y="464753"/>
                  <a:pt x="580534" y="464753"/>
                </a:cubicBezTo>
                <a:lnTo>
                  <a:pt x="504951" y="464753"/>
                </a:lnTo>
                <a:cubicBezTo>
                  <a:pt x="503855" y="393607"/>
                  <a:pt x="444465" y="318793"/>
                  <a:pt x="373787" y="301459"/>
                </a:cubicBezTo>
                <a:cubicBezTo>
                  <a:pt x="411936" y="270457"/>
                  <a:pt x="426510" y="231217"/>
                  <a:pt x="426510" y="179500"/>
                </a:cubicBezTo>
                <a:lnTo>
                  <a:pt x="426510" y="143641"/>
                </a:lnTo>
                <a:cubicBezTo>
                  <a:pt x="426510" y="121783"/>
                  <a:pt x="421318" y="101068"/>
                  <a:pt x="412126" y="82543"/>
                </a:cubicBezTo>
                <a:cubicBezTo>
                  <a:pt x="419651" y="81114"/>
                  <a:pt x="427415" y="80352"/>
                  <a:pt x="435416" y="80352"/>
                </a:cubicBezTo>
                <a:close/>
                <a:moveTo>
                  <a:pt x="227788" y="0"/>
                </a:moveTo>
                <a:cubicBezTo>
                  <a:pt x="311607" y="0"/>
                  <a:pt x="379662" y="64378"/>
                  <a:pt x="379662" y="143662"/>
                </a:cubicBezTo>
                <a:lnTo>
                  <a:pt x="379662" y="179565"/>
                </a:lnTo>
                <a:cubicBezTo>
                  <a:pt x="379662" y="231230"/>
                  <a:pt x="350516" y="276180"/>
                  <a:pt x="307225" y="301465"/>
                </a:cubicBezTo>
                <a:cubicBezTo>
                  <a:pt x="382186" y="327940"/>
                  <a:pt x="455528" y="394986"/>
                  <a:pt x="455528" y="466745"/>
                </a:cubicBezTo>
                <a:cubicBezTo>
                  <a:pt x="455528" y="486554"/>
                  <a:pt x="438574" y="502648"/>
                  <a:pt x="417524" y="502648"/>
                </a:cubicBezTo>
                <a:lnTo>
                  <a:pt x="38004" y="502648"/>
                </a:lnTo>
                <a:cubicBezTo>
                  <a:pt x="16954" y="502648"/>
                  <a:pt x="0" y="486554"/>
                  <a:pt x="0" y="466745"/>
                </a:cubicBezTo>
                <a:cubicBezTo>
                  <a:pt x="0" y="394986"/>
                  <a:pt x="73389" y="327940"/>
                  <a:pt x="148350" y="301465"/>
                </a:cubicBezTo>
                <a:cubicBezTo>
                  <a:pt x="105012" y="276180"/>
                  <a:pt x="75913" y="231230"/>
                  <a:pt x="75913" y="179565"/>
                </a:cubicBezTo>
                <a:lnTo>
                  <a:pt x="75913" y="143662"/>
                </a:lnTo>
                <a:cubicBezTo>
                  <a:pt x="75913" y="64378"/>
                  <a:pt x="143969" y="0"/>
                  <a:pt x="227788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421605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480284" y="6295042"/>
            <a:ext cx="107726" cy="136678"/>
          </a:xfrm>
          <a:custGeom>
            <a:avLst/>
            <a:gdLst>
              <a:gd name="T0" fmla="*/ 3166 w 6332"/>
              <a:gd name="T1" fmla="*/ 0 h 8034"/>
              <a:gd name="T2" fmla="*/ 0 w 6332"/>
              <a:gd name="T3" fmla="*/ 3166 h 8034"/>
              <a:gd name="T4" fmla="*/ 2481 w 6332"/>
              <a:gd name="T5" fmla="*/ 7590 h 8034"/>
              <a:gd name="T6" fmla="*/ 3853 w 6332"/>
              <a:gd name="T7" fmla="*/ 7588 h 8034"/>
              <a:gd name="T8" fmla="*/ 6332 w 6332"/>
              <a:gd name="T9" fmla="*/ 3166 h 8034"/>
              <a:gd name="T10" fmla="*/ 3166 w 6332"/>
              <a:gd name="T11" fmla="*/ 0 h 8034"/>
              <a:gd name="T12" fmla="*/ 3166 w 6332"/>
              <a:gd name="T13" fmla="*/ 0 h 8034"/>
              <a:gd name="T14" fmla="*/ 3166 w 6332"/>
              <a:gd name="T15" fmla="*/ 0 h 8034"/>
              <a:gd name="T16" fmla="*/ 3166 w 6332"/>
              <a:gd name="T17" fmla="*/ 0 h 8034"/>
              <a:gd name="T18" fmla="*/ 3166 w 6332"/>
              <a:gd name="T19" fmla="*/ 4529 h 8034"/>
              <a:gd name="T20" fmla="*/ 1702 w 6332"/>
              <a:gd name="T21" fmla="*/ 3065 h 8034"/>
              <a:gd name="T22" fmla="*/ 3166 w 6332"/>
              <a:gd name="T23" fmla="*/ 1600 h 8034"/>
              <a:gd name="T24" fmla="*/ 4630 w 6332"/>
              <a:gd name="T25" fmla="*/ 3065 h 8034"/>
              <a:gd name="T26" fmla="*/ 3166 w 6332"/>
              <a:gd name="T27" fmla="*/ 4529 h 8034"/>
              <a:gd name="T28" fmla="*/ 3166 w 6332"/>
              <a:gd name="T29" fmla="*/ 4529 h 8034"/>
              <a:gd name="T30" fmla="*/ 3166 w 6332"/>
              <a:gd name="T31" fmla="*/ 4529 h 8034"/>
            </a:gdLst>
            <a:ahLst/>
            <a:cxnLst/>
            <a:rect l="0" t="0" r="r" b="b"/>
            <a:pathLst>
              <a:path w="6332" h="8034">
                <a:moveTo>
                  <a:pt x="3166" y="0"/>
                </a:moveTo>
                <a:cubicBezTo>
                  <a:pt x="1418" y="0"/>
                  <a:pt x="0" y="1418"/>
                  <a:pt x="0" y="3166"/>
                </a:cubicBezTo>
                <a:cubicBezTo>
                  <a:pt x="0" y="4914"/>
                  <a:pt x="2481" y="7590"/>
                  <a:pt x="2481" y="7590"/>
                </a:cubicBezTo>
                <a:cubicBezTo>
                  <a:pt x="2859" y="8031"/>
                  <a:pt x="3478" y="8034"/>
                  <a:pt x="3853" y="7588"/>
                </a:cubicBezTo>
                <a:cubicBezTo>
                  <a:pt x="3853" y="7588"/>
                  <a:pt x="6332" y="4914"/>
                  <a:pt x="6332" y="3166"/>
                </a:cubicBezTo>
                <a:cubicBezTo>
                  <a:pt x="6332" y="1418"/>
                  <a:pt x="4914" y="0"/>
                  <a:pt x="3166" y="0"/>
                </a:cubicBezTo>
                <a:lnTo>
                  <a:pt x="3166" y="0"/>
                </a:lnTo>
                <a:lnTo>
                  <a:pt x="3166" y="0"/>
                </a:lnTo>
                <a:lnTo>
                  <a:pt x="3166" y="0"/>
                </a:lnTo>
                <a:close/>
                <a:moveTo>
                  <a:pt x="3166" y="4529"/>
                </a:moveTo>
                <a:cubicBezTo>
                  <a:pt x="2357" y="4529"/>
                  <a:pt x="1702" y="3874"/>
                  <a:pt x="1702" y="3065"/>
                </a:cubicBezTo>
                <a:cubicBezTo>
                  <a:pt x="1702" y="2256"/>
                  <a:pt x="2357" y="1600"/>
                  <a:pt x="3166" y="1600"/>
                </a:cubicBezTo>
                <a:cubicBezTo>
                  <a:pt x="3975" y="1600"/>
                  <a:pt x="4630" y="2256"/>
                  <a:pt x="4630" y="3065"/>
                </a:cubicBezTo>
                <a:cubicBezTo>
                  <a:pt x="4630" y="3874"/>
                  <a:pt x="3975" y="4529"/>
                  <a:pt x="3166" y="4529"/>
                </a:cubicBezTo>
                <a:lnTo>
                  <a:pt x="3166" y="4529"/>
                </a:lnTo>
                <a:close/>
                <a:moveTo>
                  <a:pt x="3166" y="4529"/>
                </a:move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9439860" y="3010406"/>
            <a:ext cx="2752140" cy="3426927"/>
          </a:xfrm>
          <a:custGeom>
            <a:avLst/>
            <a:gdLst>
              <a:gd name="connsiteX0" fmla="*/ 2752140 w 2752140"/>
              <a:gd name="connsiteY0" fmla="*/ 0 h 3426927"/>
              <a:gd name="connsiteX1" fmla="*/ 2752140 w 2752140"/>
              <a:gd name="connsiteY1" fmla="*/ 3426927 h 3426927"/>
              <a:gd name="connsiteX2" fmla="*/ 0 w 2752140"/>
              <a:gd name="connsiteY2" fmla="*/ 3426927 h 3426927"/>
              <a:gd name="connsiteX3" fmla="*/ 809879 w 2752140"/>
              <a:gd name="connsiteY3" fmla="*/ 2446403 h 3426927"/>
              <a:gd name="connsiteX4" fmla="*/ 1533213 w 2752140"/>
              <a:gd name="connsiteY4" fmla="*/ 1736158 h 3426927"/>
              <a:gd name="connsiteX5" fmla="*/ 1918758 w 2752140"/>
              <a:gd name="connsiteY5" fmla="*/ 1503422 h 3426927"/>
              <a:gd name="connsiteX6" fmla="*/ 2593305 w 2752140"/>
              <a:gd name="connsiteY6" fmla="*/ 37354 h 3426927"/>
            </a:gdLst>
            <a:ahLst/>
            <a:cxnLst/>
            <a:rect l="l" t="t" r="r" b="b"/>
            <a:pathLst>
              <a:path w="2752140" h="3426927">
                <a:moveTo>
                  <a:pt x="2752140" y="0"/>
                </a:moveTo>
                <a:lnTo>
                  <a:pt x="2752140" y="3426927"/>
                </a:lnTo>
                <a:lnTo>
                  <a:pt x="0" y="3426927"/>
                </a:lnTo>
                <a:cubicBezTo>
                  <a:pt x="0" y="3426927"/>
                  <a:pt x="14960" y="2478959"/>
                  <a:pt x="809879" y="2446403"/>
                </a:cubicBezTo>
                <a:cubicBezTo>
                  <a:pt x="841668" y="2146876"/>
                  <a:pt x="1096029" y="1722397"/>
                  <a:pt x="1533213" y="1736158"/>
                </a:cubicBezTo>
                <a:cubicBezTo>
                  <a:pt x="1536234" y="1592796"/>
                  <a:pt x="1763696" y="1434905"/>
                  <a:pt x="1918758" y="1503422"/>
                </a:cubicBezTo>
                <a:cubicBezTo>
                  <a:pt x="1818068" y="1090091"/>
                  <a:pt x="1895568" y="257537"/>
                  <a:pt x="2593305" y="3735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101600" dist="114300" dir="14400000" algn="r" rotWithShape="0">
              <a:schemeClr val="accent2">
                <a:alpha val="7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8966895" y="0"/>
            <a:ext cx="3225105" cy="4078434"/>
          </a:xfrm>
          <a:custGeom>
            <a:avLst/>
            <a:gdLst>
              <a:gd name="connsiteX0" fmla="*/ 2360684 w 3225105"/>
              <a:gd name="connsiteY0" fmla="*/ 0 h 4078434"/>
              <a:gd name="connsiteX1" fmla="*/ 3225105 w 3225105"/>
              <a:gd name="connsiteY1" fmla="*/ 0 h 4078434"/>
              <a:gd name="connsiteX2" fmla="*/ 3225105 w 3225105"/>
              <a:gd name="connsiteY2" fmla="*/ 1016891 h 4078434"/>
              <a:gd name="connsiteX3" fmla="*/ 3167754 w 3225105"/>
              <a:gd name="connsiteY3" fmla="*/ 1052321 h 4078434"/>
              <a:gd name="connsiteX4" fmla="*/ 2921265 w 3225105"/>
              <a:gd name="connsiteY4" fmla="*/ 1165253 h 4078434"/>
              <a:gd name="connsiteX5" fmla="*/ 2684067 w 3225105"/>
              <a:gd name="connsiteY5" fmla="*/ 1548179 h 4078434"/>
              <a:gd name="connsiteX6" fmla="*/ 2254638 w 3225105"/>
              <a:gd name="connsiteY6" fmla="*/ 1981231 h 4078434"/>
              <a:gd name="connsiteX7" fmla="*/ 2327526 w 3225105"/>
              <a:gd name="connsiteY7" fmla="*/ 2313894 h 4078434"/>
              <a:gd name="connsiteX8" fmla="*/ 973693 w 3225105"/>
              <a:gd name="connsiteY8" fmla="*/ 2968907 h 4078434"/>
              <a:gd name="connsiteX9" fmla="*/ 78973 w 3225105"/>
              <a:gd name="connsiteY9" fmla="*/ 4078434 h 4078434"/>
              <a:gd name="connsiteX10" fmla="*/ 0 w 3225105"/>
              <a:gd name="connsiteY10" fmla="*/ 3907201 h 4078434"/>
              <a:gd name="connsiteX11" fmla="*/ 1073617 w 3225105"/>
              <a:gd name="connsiteY11" fmla="*/ 2507239 h 4078434"/>
              <a:gd name="connsiteX12" fmla="*/ 1159512 w 3225105"/>
              <a:gd name="connsiteY12" fmla="*/ 1845165 h 4078434"/>
              <a:gd name="connsiteX13" fmla="*/ 1728537 w 3225105"/>
              <a:gd name="connsiteY13" fmla="*/ 1233216 h 4078434"/>
              <a:gd name="connsiteX14" fmla="*/ 1732161 w 3225105"/>
              <a:gd name="connsiteY14" fmla="*/ 678499 h 4078434"/>
              <a:gd name="connsiteX15" fmla="*/ 2314245 w 3225105"/>
              <a:gd name="connsiteY15" fmla="*/ 25101 h 4078434"/>
            </a:gdLst>
            <a:ahLst/>
            <a:cxnLst/>
            <a:rect l="l" t="t" r="r" b="b"/>
            <a:pathLst>
              <a:path w="3225105" h="4078434">
                <a:moveTo>
                  <a:pt x="2360684" y="0"/>
                </a:moveTo>
                <a:lnTo>
                  <a:pt x="3225105" y="0"/>
                </a:lnTo>
                <a:lnTo>
                  <a:pt x="3225105" y="1016891"/>
                </a:lnTo>
                <a:lnTo>
                  <a:pt x="3167754" y="1052321"/>
                </a:lnTo>
                <a:cubicBezTo>
                  <a:pt x="3090523" y="1095350"/>
                  <a:pt x="3007206" y="1133083"/>
                  <a:pt x="2921265" y="1165253"/>
                </a:cubicBezTo>
                <a:cubicBezTo>
                  <a:pt x="2653825" y="1265456"/>
                  <a:pt x="2705529" y="1315580"/>
                  <a:pt x="2684067" y="1548179"/>
                </a:cubicBezTo>
                <a:cubicBezTo>
                  <a:pt x="2662604" y="1780779"/>
                  <a:pt x="2383457" y="1827373"/>
                  <a:pt x="2254638" y="1981231"/>
                </a:cubicBezTo>
                <a:cubicBezTo>
                  <a:pt x="2125819" y="2135090"/>
                  <a:pt x="2437438" y="2066847"/>
                  <a:pt x="2327526" y="2313894"/>
                </a:cubicBezTo>
                <a:cubicBezTo>
                  <a:pt x="2217614" y="2560941"/>
                  <a:pt x="1800403" y="2686276"/>
                  <a:pt x="973693" y="2968907"/>
                </a:cubicBezTo>
                <a:cubicBezTo>
                  <a:pt x="146983" y="3251538"/>
                  <a:pt x="78973" y="4078434"/>
                  <a:pt x="78973" y="4078434"/>
                </a:cubicBezTo>
                <a:lnTo>
                  <a:pt x="0" y="3907201"/>
                </a:lnTo>
                <a:cubicBezTo>
                  <a:pt x="50078" y="2862897"/>
                  <a:pt x="740769" y="2718376"/>
                  <a:pt x="1073617" y="2507239"/>
                </a:cubicBezTo>
                <a:cubicBezTo>
                  <a:pt x="1406466" y="2296102"/>
                  <a:pt x="1238253" y="2188698"/>
                  <a:pt x="1159512" y="1845165"/>
                </a:cubicBezTo>
                <a:cubicBezTo>
                  <a:pt x="1080771" y="1501632"/>
                  <a:pt x="1499515" y="1365658"/>
                  <a:pt x="1728537" y="1233216"/>
                </a:cubicBezTo>
                <a:cubicBezTo>
                  <a:pt x="1957560" y="1100773"/>
                  <a:pt x="1717806" y="943291"/>
                  <a:pt x="1732161" y="678499"/>
                </a:cubicBezTo>
                <a:cubicBezTo>
                  <a:pt x="1742689" y="483552"/>
                  <a:pt x="2001439" y="211103"/>
                  <a:pt x="2314245" y="25101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18900000" scaled="0"/>
          </a:gradFill>
          <a:ln w="4514" cap="flat">
            <a:noFill/>
            <a:miter/>
          </a:ln>
          <a:effectLst>
            <a:outerShdw blurRad="1397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704969" y="1"/>
            <a:ext cx="2487031" cy="2515699"/>
          </a:xfrm>
          <a:custGeom>
            <a:avLst/>
            <a:gdLst>
              <a:gd name="connsiteX0" fmla="*/ 2312245 w 2487031"/>
              <a:gd name="connsiteY0" fmla="*/ 0 h 3074499"/>
              <a:gd name="connsiteX1" fmla="*/ 2487031 w 2487031"/>
              <a:gd name="connsiteY1" fmla="*/ 0 h 3074499"/>
              <a:gd name="connsiteX2" fmla="*/ 2487031 w 2487031"/>
              <a:gd name="connsiteY2" fmla="*/ 1016891 h 3074499"/>
              <a:gd name="connsiteX3" fmla="*/ 2429680 w 2487031"/>
              <a:gd name="connsiteY3" fmla="*/ 1052321 h 3074499"/>
              <a:gd name="connsiteX4" fmla="*/ 2183191 w 2487031"/>
              <a:gd name="connsiteY4" fmla="*/ 1165253 h 3074499"/>
              <a:gd name="connsiteX5" fmla="*/ 1945992 w 2487031"/>
              <a:gd name="connsiteY5" fmla="*/ 1548179 h 3074499"/>
              <a:gd name="connsiteX6" fmla="*/ 1516564 w 2487031"/>
              <a:gd name="connsiteY6" fmla="*/ 1981231 h 3074499"/>
              <a:gd name="connsiteX7" fmla="*/ 1589219 w 2487031"/>
              <a:gd name="connsiteY7" fmla="*/ 2313894 h 3074499"/>
              <a:gd name="connsiteX8" fmla="*/ 235387 w 2487031"/>
              <a:gd name="connsiteY8" fmla="*/ 2968907 h 3074499"/>
              <a:gd name="connsiteX9" fmla="*/ 0 w 2487031"/>
              <a:gd name="connsiteY9" fmla="*/ 3074499 h 3074499"/>
              <a:gd name="connsiteX10" fmla="*/ 400859 w 2487031"/>
              <a:gd name="connsiteY10" fmla="*/ 2770173 h 3074499"/>
              <a:gd name="connsiteX11" fmla="*/ 1045048 w 2487031"/>
              <a:gd name="connsiteY11" fmla="*/ 2297774 h 3074499"/>
              <a:gd name="connsiteX12" fmla="*/ 1012854 w 2487031"/>
              <a:gd name="connsiteY12" fmla="*/ 1728749 h 3074499"/>
              <a:gd name="connsiteX13" fmla="*/ 1602134 w 2487031"/>
              <a:gd name="connsiteY13" fmla="*/ 1165067 h 3074499"/>
              <a:gd name="connsiteX14" fmla="*/ 1622109 w 2487031"/>
              <a:gd name="connsiteY14" fmla="*/ 590699 h 3074499"/>
              <a:gd name="connsiteX15" fmla="*/ 2281022 w 2487031"/>
              <a:gd name="connsiteY15" fmla="*/ 20279 h 3074499"/>
            </a:gdLst>
            <a:ahLst/>
            <a:cxnLst/>
            <a:rect l="l" t="t" r="r" b="b"/>
            <a:pathLst>
              <a:path w="2487031" h="3074499">
                <a:moveTo>
                  <a:pt x="2312245" y="0"/>
                </a:moveTo>
                <a:lnTo>
                  <a:pt x="2487031" y="0"/>
                </a:lnTo>
                <a:lnTo>
                  <a:pt x="2487031" y="1016891"/>
                </a:lnTo>
                <a:lnTo>
                  <a:pt x="2429680" y="1052321"/>
                </a:lnTo>
                <a:cubicBezTo>
                  <a:pt x="2352449" y="1095350"/>
                  <a:pt x="2269132" y="1133083"/>
                  <a:pt x="2183191" y="1165253"/>
                </a:cubicBezTo>
                <a:cubicBezTo>
                  <a:pt x="1915750" y="1265456"/>
                  <a:pt x="1967455" y="1315580"/>
                  <a:pt x="1945992" y="1548179"/>
                </a:cubicBezTo>
                <a:cubicBezTo>
                  <a:pt x="1924530" y="1780779"/>
                  <a:pt x="1645383" y="1827373"/>
                  <a:pt x="1516564" y="1981231"/>
                </a:cubicBezTo>
                <a:cubicBezTo>
                  <a:pt x="1387745" y="2135090"/>
                  <a:pt x="1699132" y="2066847"/>
                  <a:pt x="1589219" y="2313894"/>
                </a:cubicBezTo>
                <a:cubicBezTo>
                  <a:pt x="1479307" y="2560941"/>
                  <a:pt x="1062282" y="2686183"/>
                  <a:pt x="235387" y="2968907"/>
                </a:cubicBezTo>
                <a:cubicBezTo>
                  <a:pt x="153826" y="2996743"/>
                  <a:pt x="75025" y="3032090"/>
                  <a:pt x="0" y="3074499"/>
                </a:cubicBezTo>
                <a:cubicBezTo>
                  <a:pt x="46176" y="3005328"/>
                  <a:pt x="161152" y="2870051"/>
                  <a:pt x="400859" y="2770173"/>
                </a:cubicBezTo>
                <a:cubicBezTo>
                  <a:pt x="736355" y="2630577"/>
                  <a:pt x="959153" y="2571579"/>
                  <a:pt x="1045048" y="2297774"/>
                </a:cubicBezTo>
                <a:cubicBezTo>
                  <a:pt x="1130943" y="2023970"/>
                  <a:pt x="798140" y="2002554"/>
                  <a:pt x="1012854" y="1728749"/>
                </a:cubicBezTo>
                <a:cubicBezTo>
                  <a:pt x="1227569" y="1454945"/>
                  <a:pt x="1654628" y="1361013"/>
                  <a:pt x="1602134" y="1165067"/>
                </a:cubicBezTo>
                <a:cubicBezTo>
                  <a:pt x="1549640" y="969120"/>
                  <a:pt x="1361962" y="872494"/>
                  <a:pt x="1622109" y="590699"/>
                </a:cubicBezTo>
                <a:cubicBezTo>
                  <a:pt x="1774011" y="426279"/>
                  <a:pt x="2030942" y="191542"/>
                  <a:pt x="2281022" y="20279"/>
                </a:cubicBezTo>
                <a:close/>
              </a:path>
            </a:pathLst>
          </a:custGeom>
          <a:gradFill>
            <a:gsLst>
              <a:gs pos="4000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50800" dist="50800" dir="10800000" algn="r" rotWithShape="0">
              <a:schemeClr val="accent4">
                <a:lumMod val="75000"/>
                <a:alpha val="5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775563" y="0"/>
            <a:ext cx="2585687" cy="1996001"/>
          </a:xfrm>
          <a:custGeom>
            <a:avLst/>
            <a:gdLst>
              <a:gd name="connsiteX0" fmla="*/ 1225776 w 2585687"/>
              <a:gd name="connsiteY0" fmla="*/ 0 h 1996001"/>
              <a:gd name="connsiteX1" fmla="*/ 2585687 w 2585687"/>
              <a:gd name="connsiteY1" fmla="*/ 0 h 1996001"/>
              <a:gd name="connsiteX2" fmla="*/ 2585666 w 2585687"/>
              <a:gd name="connsiteY2" fmla="*/ 10990 h 1996001"/>
              <a:gd name="connsiteX3" fmla="*/ 2138691 w 2585687"/>
              <a:gd name="connsiteY3" fmla="*/ 664713 h 1996001"/>
              <a:gd name="connsiteX4" fmla="*/ 1190885 w 2585687"/>
              <a:gd name="connsiteY4" fmla="*/ 1093474 h 1996001"/>
              <a:gd name="connsiteX5" fmla="*/ 1361322 w 2585687"/>
              <a:gd name="connsiteY5" fmla="*/ 1354828 h 1996001"/>
              <a:gd name="connsiteX6" fmla="*/ 169894 w 2585687"/>
              <a:gd name="connsiteY6" fmla="*/ 1996001 h 1996001"/>
              <a:gd name="connsiteX7" fmla="*/ 0 w 2585687"/>
              <a:gd name="connsiteY7" fmla="*/ 1809552 h 1996001"/>
              <a:gd name="connsiteX8" fmla="*/ 57491 w 2585687"/>
              <a:gd name="connsiteY8" fmla="*/ 1510564 h 1996001"/>
              <a:gd name="connsiteX9" fmla="*/ 242945 w 2585687"/>
              <a:gd name="connsiteY9" fmla="*/ 1080220 h 1996001"/>
              <a:gd name="connsiteX10" fmla="*/ 363128 w 2585687"/>
              <a:gd name="connsiteY10" fmla="*/ 711710 h 1996001"/>
              <a:gd name="connsiteX11" fmla="*/ 1128917 w 2585687"/>
              <a:gd name="connsiteY11" fmla="*/ 455603 h 1996001"/>
              <a:gd name="connsiteX12" fmla="*/ 1215023 w 2585687"/>
              <a:gd name="connsiteY12" fmla="*/ 36576 h 1996001"/>
            </a:gdLst>
            <a:ahLst/>
            <a:cxnLst/>
            <a:rect l="l" t="t" r="r" b="b"/>
            <a:pathLst>
              <a:path w="2585687" h="1996001">
                <a:moveTo>
                  <a:pt x="1225776" y="0"/>
                </a:moveTo>
                <a:lnTo>
                  <a:pt x="2585687" y="0"/>
                </a:lnTo>
                <a:lnTo>
                  <a:pt x="2585666" y="10990"/>
                </a:lnTo>
                <a:cubicBezTo>
                  <a:pt x="2582831" y="140297"/>
                  <a:pt x="2537849" y="500508"/>
                  <a:pt x="2138691" y="664713"/>
                </a:cubicBezTo>
                <a:cubicBezTo>
                  <a:pt x="1647419" y="866813"/>
                  <a:pt x="1121227" y="912272"/>
                  <a:pt x="1190885" y="1093474"/>
                </a:cubicBezTo>
                <a:cubicBezTo>
                  <a:pt x="1260544" y="1274676"/>
                  <a:pt x="1462281" y="1173626"/>
                  <a:pt x="1361322" y="1354828"/>
                </a:cubicBezTo>
                <a:cubicBezTo>
                  <a:pt x="1260363" y="1536030"/>
                  <a:pt x="441697" y="1588274"/>
                  <a:pt x="169894" y="1996001"/>
                </a:cubicBezTo>
                <a:lnTo>
                  <a:pt x="0" y="1809552"/>
                </a:lnTo>
                <a:cubicBezTo>
                  <a:pt x="0" y="1809552"/>
                  <a:pt x="114981" y="1664038"/>
                  <a:pt x="57491" y="1510564"/>
                </a:cubicBezTo>
                <a:cubicBezTo>
                  <a:pt x="0" y="1357090"/>
                  <a:pt x="23521" y="1095871"/>
                  <a:pt x="242945" y="1080220"/>
                </a:cubicBezTo>
                <a:cubicBezTo>
                  <a:pt x="112267" y="978266"/>
                  <a:pt x="75584" y="761375"/>
                  <a:pt x="363128" y="711710"/>
                </a:cubicBezTo>
                <a:cubicBezTo>
                  <a:pt x="650672" y="662045"/>
                  <a:pt x="1058308" y="661954"/>
                  <a:pt x="1128917" y="455603"/>
                </a:cubicBezTo>
                <a:cubicBezTo>
                  <a:pt x="1181873" y="300839"/>
                  <a:pt x="1192211" y="134957"/>
                  <a:pt x="1215023" y="36576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51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830521" y="0"/>
            <a:ext cx="2530732" cy="1996001"/>
          </a:xfrm>
          <a:custGeom>
            <a:avLst/>
            <a:gdLst>
              <a:gd name="connsiteX0" fmla="*/ 1857739 w 2530732"/>
              <a:gd name="connsiteY0" fmla="*/ 0 h 1996001"/>
              <a:gd name="connsiteX1" fmla="*/ 2530732 w 2530732"/>
              <a:gd name="connsiteY1" fmla="*/ 0 h 1996001"/>
              <a:gd name="connsiteX2" fmla="*/ 2530712 w 2530732"/>
              <a:gd name="connsiteY2" fmla="*/ 10979 h 1996001"/>
              <a:gd name="connsiteX3" fmla="*/ 2083733 w 2530732"/>
              <a:gd name="connsiteY3" fmla="*/ 664713 h 1996001"/>
              <a:gd name="connsiteX4" fmla="*/ 1135928 w 2530732"/>
              <a:gd name="connsiteY4" fmla="*/ 1093474 h 1996001"/>
              <a:gd name="connsiteX5" fmla="*/ 1306364 w 2530732"/>
              <a:gd name="connsiteY5" fmla="*/ 1354828 h 1996001"/>
              <a:gd name="connsiteX6" fmla="*/ 114936 w 2530732"/>
              <a:gd name="connsiteY6" fmla="*/ 1996001 h 1996001"/>
              <a:gd name="connsiteX7" fmla="*/ 0 w 2530732"/>
              <a:gd name="connsiteY7" fmla="*/ 1869847 h 1996001"/>
              <a:gd name="connsiteX8" fmla="*/ 268411 w 2530732"/>
              <a:gd name="connsiteY8" fmla="*/ 1540372 h 1996001"/>
              <a:gd name="connsiteX9" fmla="*/ 329248 w 2530732"/>
              <a:gd name="connsiteY9" fmla="*/ 1077823 h 1996001"/>
              <a:gd name="connsiteX10" fmla="*/ 491272 w 2530732"/>
              <a:gd name="connsiteY10" fmla="*/ 1211124 h 1996001"/>
              <a:gd name="connsiteX11" fmla="*/ 721235 w 2530732"/>
              <a:gd name="connsiteY11" fmla="*/ 881830 h 1996001"/>
              <a:gd name="connsiteX12" fmla="*/ 1609830 w 2530732"/>
              <a:gd name="connsiteY12" fmla="*/ 573253 h 1996001"/>
              <a:gd name="connsiteX13" fmla="*/ 1489602 w 2530732"/>
              <a:gd name="connsiteY13" fmla="*/ 340621 h 1996001"/>
              <a:gd name="connsiteX14" fmla="*/ 1839142 w 2530732"/>
              <a:gd name="connsiteY14" fmla="*/ 32023 h 1996001"/>
            </a:gdLst>
            <a:ahLst/>
            <a:cxnLst/>
            <a:rect l="l" t="t" r="r" b="b"/>
            <a:pathLst>
              <a:path w="2530732" h="1996001">
                <a:moveTo>
                  <a:pt x="1857739" y="0"/>
                </a:moveTo>
                <a:lnTo>
                  <a:pt x="2530732" y="0"/>
                </a:lnTo>
                <a:lnTo>
                  <a:pt x="2530712" y="10979"/>
                </a:lnTo>
                <a:cubicBezTo>
                  <a:pt x="2527887" y="140255"/>
                  <a:pt x="2482928" y="500397"/>
                  <a:pt x="2083733" y="664713"/>
                </a:cubicBezTo>
                <a:cubicBezTo>
                  <a:pt x="1592416" y="866948"/>
                  <a:pt x="1066224" y="912272"/>
                  <a:pt x="1135928" y="1093474"/>
                </a:cubicBezTo>
                <a:cubicBezTo>
                  <a:pt x="1205631" y="1274676"/>
                  <a:pt x="1407098" y="1173626"/>
                  <a:pt x="1306364" y="1354828"/>
                </a:cubicBezTo>
                <a:cubicBezTo>
                  <a:pt x="1205631" y="1536030"/>
                  <a:pt x="386739" y="1588274"/>
                  <a:pt x="114936" y="1996001"/>
                </a:cubicBezTo>
                <a:lnTo>
                  <a:pt x="0" y="1869847"/>
                </a:lnTo>
                <a:cubicBezTo>
                  <a:pt x="79157" y="1739396"/>
                  <a:pt x="190294" y="1575428"/>
                  <a:pt x="268411" y="1540372"/>
                </a:cubicBezTo>
                <a:cubicBezTo>
                  <a:pt x="219469" y="1427969"/>
                  <a:pt x="216981" y="1114416"/>
                  <a:pt x="329248" y="1077823"/>
                </a:cubicBezTo>
                <a:cubicBezTo>
                  <a:pt x="441516" y="1041230"/>
                  <a:pt x="491272" y="1211124"/>
                  <a:pt x="491272" y="1211124"/>
                </a:cubicBezTo>
                <a:cubicBezTo>
                  <a:pt x="491272" y="1211124"/>
                  <a:pt x="486025" y="970757"/>
                  <a:pt x="721235" y="881830"/>
                </a:cubicBezTo>
                <a:cubicBezTo>
                  <a:pt x="956445" y="792903"/>
                  <a:pt x="1494849" y="717093"/>
                  <a:pt x="1609830" y="573253"/>
                </a:cubicBezTo>
                <a:cubicBezTo>
                  <a:pt x="1466081" y="575831"/>
                  <a:pt x="1358925" y="447777"/>
                  <a:pt x="1489602" y="340621"/>
                </a:cubicBezTo>
                <a:cubicBezTo>
                  <a:pt x="1583957" y="263245"/>
                  <a:pt x="1738086" y="181540"/>
                  <a:pt x="1839142" y="32023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76200" dir="108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6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8767549" y="5566202"/>
            <a:ext cx="3026064" cy="1291798"/>
          </a:xfrm>
          <a:custGeom>
            <a:avLst/>
            <a:gdLst/>
            <a:ahLst/>
            <a:cxnLst/>
            <a:rect l="l" t="t" r="r" b="b"/>
            <a:pathLst>
              <a:path w="3022600" h="1295400">
                <a:moveTo>
                  <a:pt x="0" y="0"/>
                </a:moveTo>
                <a:lnTo>
                  <a:pt x="3026064" y="0"/>
                </a:lnTo>
                <a:lnTo>
                  <a:pt x="3026064" y="1291798"/>
                </a:lnTo>
                <a:lnTo>
                  <a:pt x="0" y="129179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7" name="标题 1"/>
          <p:cNvSpPr txBox="1"/>
          <p:nvPr/>
        </p:nvSpPr>
        <p:spPr>
          <a:xfrm>
            <a:off x="7851503" y="5181223"/>
            <a:ext cx="4340497" cy="1676777"/>
          </a:xfrm>
          <a:custGeom>
            <a:avLst/>
            <a:gdLst>
              <a:gd name="connsiteX0" fmla="*/ 3911258 w 4340497"/>
              <a:gd name="connsiteY0" fmla="*/ 351 h 1676777"/>
              <a:gd name="connsiteX1" fmla="*/ 3970104 w 4340497"/>
              <a:gd name="connsiteY1" fmla="*/ 6646 h 1676777"/>
              <a:gd name="connsiteX2" fmla="*/ 4320987 w 4340497"/>
              <a:gd name="connsiteY2" fmla="*/ 110741 h 1676777"/>
              <a:gd name="connsiteX3" fmla="*/ 4340497 w 4340497"/>
              <a:gd name="connsiteY3" fmla="*/ 107720 h 1676777"/>
              <a:gd name="connsiteX4" fmla="*/ 4340497 w 4340497"/>
              <a:gd name="connsiteY4" fmla="*/ 1676777 h 1676777"/>
              <a:gd name="connsiteX5" fmla="*/ 0 w 4340497"/>
              <a:gd name="connsiteY5" fmla="*/ 1676777 h 1676777"/>
              <a:gd name="connsiteX6" fmla="*/ 2132 w 4340497"/>
              <a:gd name="connsiteY6" fmla="*/ 1676251 h 1676777"/>
              <a:gd name="connsiteX7" fmla="*/ 300379 w 4340497"/>
              <a:gd name="connsiteY7" fmla="*/ 1612450 h 1676777"/>
              <a:gd name="connsiteX8" fmla="*/ 556486 w 4340497"/>
              <a:gd name="connsiteY8" fmla="*/ 1595488 h 1676777"/>
              <a:gd name="connsiteX9" fmla="*/ 615288 w 4340497"/>
              <a:gd name="connsiteY9" fmla="*/ 1544511 h 1676777"/>
              <a:gd name="connsiteX10" fmla="*/ 824399 w 4340497"/>
              <a:gd name="connsiteY10" fmla="*/ 1369415 h 1676777"/>
              <a:gd name="connsiteX11" fmla="*/ 930243 w 4340497"/>
              <a:gd name="connsiteY11" fmla="*/ 1406008 h 1676777"/>
              <a:gd name="connsiteX12" fmla="*/ 958966 w 4340497"/>
              <a:gd name="connsiteY12" fmla="*/ 1396962 h 1676777"/>
              <a:gd name="connsiteX13" fmla="*/ 1428119 w 4340497"/>
              <a:gd name="connsiteY13" fmla="*/ 1007554 h 1676777"/>
              <a:gd name="connsiteX14" fmla="*/ 1813592 w 4340497"/>
              <a:gd name="connsiteY14" fmla="*/ 913470 h 1676777"/>
              <a:gd name="connsiteX15" fmla="*/ 2103669 w 4340497"/>
              <a:gd name="connsiteY15" fmla="*/ 921340 h 1676777"/>
              <a:gd name="connsiteX16" fmla="*/ 2226521 w 4340497"/>
              <a:gd name="connsiteY16" fmla="*/ 897322 h 1676777"/>
              <a:gd name="connsiteX17" fmla="*/ 2384202 w 4340497"/>
              <a:gd name="connsiteY17" fmla="*/ 703545 h 1676777"/>
              <a:gd name="connsiteX18" fmla="*/ 2502666 w 4340497"/>
              <a:gd name="connsiteY18" fmla="*/ 578115 h 1676777"/>
              <a:gd name="connsiteX19" fmla="*/ 2657769 w 4340497"/>
              <a:gd name="connsiteY19" fmla="*/ 504929 h 1676777"/>
              <a:gd name="connsiteX20" fmla="*/ 2760537 w 4340497"/>
              <a:gd name="connsiteY20" fmla="*/ 562419 h 1676777"/>
              <a:gd name="connsiteX21" fmla="*/ 2826758 w 4340497"/>
              <a:gd name="connsiteY21" fmla="*/ 558936 h 1676777"/>
              <a:gd name="connsiteX22" fmla="*/ 3075899 w 4340497"/>
              <a:gd name="connsiteY22" fmla="*/ 240091 h 1676777"/>
              <a:gd name="connsiteX23" fmla="*/ 3446807 w 4340497"/>
              <a:gd name="connsiteY23" fmla="*/ 278449 h 1676777"/>
              <a:gd name="connsiteX24" fmla="*/ 3502534 w 4340497"/>
              <a:gd name="connsiteY24" fmla="*/ 264472 h 1676777"/>
              <a:gd name="connsiteX25" fmla="*/ 3911258 w 4340497"/>
              <a:gd name="connsiteY25" fmla="*/ 351 h 1676777"/>
            </a:gdLst>
            <a:ahLst/>
            <a:cxnLst/>
            <a:rect l="l" t="t" r="r" b="b"/>
            <a:pathLst>
              <a:path w="4340497" h="1676777">
                <a:moveTo>
                  <a:pt x="3911258" y="351"/>
                </a:moveTo>
                <a:cubicBezTo>
                  <a:pt x="3930166" y="1118"/>
                  <a:pt x="3949778" y="3160"/>
                  <a:pt x="3970104" y="6646"/>
                </a:cubicBezTo>
                <a:cubicBezTo>
                  <a:pt x="4214021" y="48474"/>
                  <a:pt x="4241949" y="112795"/>
                  <a:pt x="4320987" y="110741"/>
                </a:cubicBezTo>
                <a:lnTo>
                  <a:pt x="4340497" y="107720"/>
                </a:lnTo>
                <a:lnTo>
                  <a:pt x="4340497" y="1676777"/>
                </a:lnTo>
                <a:lnTo>
                  <a:pt x="0" y="1676777"/>
                </a:lnTo>
                <a:lnTo>
                  <a:pt x="2132" y="1676251"/>
                </a:lnTo>
                <a:cubicBezTo>
                  <a:pt x="96538" y="1653341"/>
                  <a:pt x="212831" y="1626834"/>
                  <a:pt x="300379" y="1612450"/>
                </a:cubicBezTo>
                <a:cubicBezTo>
                  <a:pt x="475474" y="1583682"/>
                  <a:pt x="556486" y="1595488"/>
                  <a:pt x="556486" y="1595488"/>
                </a:cubicBezTo>
                <a:cubicBezTo>
                  <a:pt x="556486" y="1595488"/>
                  <a:pt x="552596" y="1535374"/>
                  <a:pt x="615288" y="1544511"/>
                </a:cubicBezTo>
                <a:cubicBezTo>
                  <a:pt x="611398" y="1433419"/>
                  <a:pt x="708196" y="1373260"/>
                  <a:pt x="824399" y="1369415"/>
                </a:cubicBezTo>
                <a:cubicBezTo>
                  <a:pt x="892248" y="1367154"/>
                  <a:pt x="930243" y="1406008"/>
                  <a:pt x="930243" y="1406008"/>
                </a:cubicBezTo>
                <a:cubicBezTo>
                  <a:pt x="938815" y="1400427"/>
                  <a:pt x="948748" y="1397301"/>
                  <a:pt x="958966" y="1396962"/>
                </a:cubicBezTo>
                <a:cubicBezTo>
                  <a:pt x="938069" y="1323821"/>
                  <a:pt x="1076571" y="984033"/>
                  <a:pt x="1428119" y="1007554"/>
                </a:cubicBezTo>
                <a:cubicBezTo>
                  <a:pt x="1455530" y="921340"/>
                  <a:pt x="1680291" y="869052"/>
                  <a:pt x="1813592" y="913470"/>
                </a:cubicBezTo>
                <a:cubicBezTo>
                  <a:pt x="1946892" y="957888"/>
                  <a:pt x="2074946" y="936991"/>
                  <a:pt x="2103669" y="921340"/>
                </a:cubicBezTo>
                <a:cubicBezTo>
                  <a:pt x="2132391" y="905690"/>
                  <a:pt x="2158581" y="943957"/>
                  <a:pt x="2226521" y="897322"/>
                </a:cubicBezTo>
                <a:cubicBezTo>
                  <a:pt x="2294460" y="850687"/>
                  <a:pt x="2366742" y="802876"/>
                  <a:pt x="2384202" y="703545"/>
                </a:cubicBezTo>
                <a:cubicBezTo>
                  <a:pt x="2401662" y="604214"/>
                  <a:pt x="2467837" y="578115"/>
                  <a:pt x="2502666" y="578115"/>
                </a:cubicBezTo>
                <a:cubicBezTo>
                  <a:pt x="2507913" y="520624"/>
                  <a:pt x="2595031" y="494480"/>
                  <a:pt x="2657769" y="504929"/>
                </a:cubicBezTo>
                <a:cubicBezTo>
                  <a:pt x="2718109" y="515015"/>
                  <a:pt x="2760537" y="562419"/>
                  <a:pt x="2760537" y="562419"/>
                </a:cubicBezTo>
                <a:cubicBezTo>
                  <a:pt x="2760537" y="562419"/>
                  <a:pt x="2793648" y="550207"/>
                  <a:pt x="2826758" y="558936"/>
                </a:cubicBezTo>
                <a:cubicBezTo>
                  <a:pt x="2821511" y="475301"/>
                  <a:pt x="2890988" y="302060"/>
                  <a:pt x="3075899" y="240091"/>
                </a:cubicBezTo>
                <a:cubicBezTo>
                  <a:pt x="3289036" y="168669"/>
                  <a:pt x="3446807" y="278449"/>
                  <a:pt x="3446807" y="278449"/>
                </a:cubicBezTo>
                <a:cubicBezTo>
                  <a:pt x="3457256" y="250540"/>
                  <a:pt x="3502534" y="264472"/>
                  <a:pt x="3502534" y="264472"/>
                </a:cubicBezTo>
                <a:cubicBezTo>
                  <a:pt x="3502534" y="264472"/>
                  <a:pt x="3627644" y="-11152"/>
                  <a:pt x="3911258" y="351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0" scaled="0"/>
          </a:gradFill>
          <a:ln w="4514" cap="flat">
            <a:noFill/>
            <a:miter/>
          </a:ln>
          <a:effectLst>
            <a:outerShdw blurRad="101600" dist="76200" dir="16200000" algn="r" rotWithShape="0">
              <a:schemeClr val="accent4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9198140" y="5746512"/>
            <a:ext cx="2545165" cy="1111488"/>
          </a:xfrm>
          <a:custGeom>
            <a:avLst/>
            <a:gdLst>
              <a:gd name="connsiteX0" fmla="*/ 2291046 w 2545165"/>
              <a:gd name="connsiteY0" fmla="*/ 246 h 1111488"/>
              <a:gd name="connsiteX1" fmla="*/ 2545165 w 2545165"/>
              <a:gd name="connsiteY1" fmla="*/ 43531 h 1111488"/>
              <a:gd name="connsiteX2" fmla="*/ 2545165 w 2545165"/>
              <a:gd name="connsiteY2" fmla="*/ 1111488 h 1111488"/>
              <a:gd name="connsiteX3" fmla="*/ 0 w 2545165"/>
              <a:gd name="connsiteY3" fmla="*/ 1111488 h 1111488"/>
              <a:gd name="connsiteX4" fmla="*/ 59324 w 2545165"/>
              <a:gd name="connsiteY4" fmla="*/ 1097891 h 1111488"/>
              <a:gd name="connsiteX5" fmla="*/ 465051 w 2545165"/>
              <a:gd name="connsiteY5" fmla="*/ 885763 h 1111488"/>
              <a:gd name="connsiteX6" fmla="*/ 977310 w 2545165"/>
              <a:gd name="connsiteY6" fmla="*/ 610749 h 1111488"/>
              <a:gd name="connsiteX7" fmla="*/ 1345821 w 2545165"/>
              <a:gd name="connsiteY7" fmla="*/ 346816 h 1111488"/>
              <a:gd name="connsiteX8" fmla="*/ 1578407 w 2545165"/>
              <a:gd name="connsiteY8" fmla="*/ 448725 h 1111488"/>
              <a:gd name="connsiteX9" fmla="*/ 1703837 w 2545165"/>
              <a:gd name="connsiteY9" fmla="*/ 446102 h 1111488"/>
              <a:gd name="connsiteX10" fmla="*/ 2291046 w 2545165"/>
              <a:gd name="connsiteY10" fmla="*/ 246 h 1111488"/>
            </a:gdLst>
            <a:ahLst/>
            <a:cxnLst/>
            <a:rect l="l" t="t" r="r" b="b"/>
            <a:pathLst>
              <a:path w="2545165" h="1111488">
                <a:moveTo>
                  <a:pt x="2291046" y="246"/>
                </a:moveTo>
                <a:cubicBezTo>
                  <a:pt x="2368764" y="-1977"/>
                  <a:pt x="2453569" y="10718"/>
                  <a:pt x="2545165" y="43531"/>
                </a:cubicBezTo>
                <a:lnTo>
                  <a:pt x="2545165" y="1111488"/>
                </a:lnTo>
                <a:lnTo>
                  <a:pt x="0" y="1111488"/>
                </a:lnTo>
                <a:lnTo>
                  <a:pt x="59324" y="1097891"/>
                </a:lnTo>
                <a:cubicBezTo>
                  <a:pt x="279840" y="1039076"/>
                  <a:pt x="406259" y="954799"/>
                  <a:pt x="465051" y="885763"/>
                </a:cubicBezTo>
                <a:cubicBezTo>
                  <a:pt x="543439" y="793715"/>
                  <a:pt x="715956" y="480071"/>
                  <a:pt x="977310" y="610749"/>
                </a:cubicBezTo>
                <a:cubicBezTo>
                  <a:pt x="1024352" y="495767"/>
                  <a:pt x="1095865" y="334829"/>
                  <a:pt x="1345821" y="346816"/>
                </a:cubicBezTo>
                <a:cubicBezTo>
                  <a:pt x="1507844" y="354641"/>
                  <a:pt x="1578407" y="448725"/>
                  <a:pt x="1578407" y="448725"/>
                </a:cubicBezTo>
                <a:cubicBezTo>
                  <a:pt x="1635898" y="401683"/>
                  <a:pt x="1698636" y="427828"/>
                  <a:pt x="1703837" y="446102"/>
                </a:cubicBezTo>
                <a:cubicBezTo>
                  <a:pt x="1750548" y="299610"/>
                  <a:pt x="1954267" y="9877"/>
                  <a:pt x="2291046" y="246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1397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9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10354111" y="5056603"/>
            <a:ext cx="1837889" cy="1801397"/>
          </a:xfrm>
          <a:custGeom>
            <a:avLst/>
            <a:gdLst/>
            <a:ahLst/>
            <a:cxnLst/>
            <a:rect l="l" t="t" r="r" b="b"/>
            <a:pathLst>
              <a:path w="1841500" h="1803400">
                <a:moveTo>
                  <a:pt x="0" y="0"/>
                </a:moveTo>
                <a:lnTo>
                  <a:pt x="1837889" y="0"/>
                </a:lnTo>
                <a:lnTo>
                  <a:pt x="1837889" y="1801397"/>
                </a:lnTo>
                <a:lnTo>
                  <a:pt x="0" y="180139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0" name="标题 1"/>
          <p:cNvSpPr txBox="1"/>
          <p:nvPr/>
        </p:nvSpPr>
        <p:spPr>
          <a:xfrm>
            <a:off x="10532764" y="5262402"/>
            <a:ext cx="1659236" cy="1595598"/>
          </a:xfrm>
          <a:custGeom>
            <a:avLst/>
            <a:gdLst>
              <a:gd name="connsiteX0" fmla="*/ 1659236 w 1659236"/>
              <a:gd name="connsiteY0" fmla="*/ 0 h 1595598"/>
              <a:gd name="connsiteX1" fmla="*/ 1659236 w 1659236"/>
              <a:gd name="connsiteY1" fmla="*/ 1170334 h 1595598"/>
              <a:gd name="connsiteX2" fmla="*/ 836268 w 1659236"/>
              <a:gd name="connsiteY2" fmla="*/ 1595598 h 1595598"/>
              <a:gd name="connsiteX3" fmla="*/ 20922 w 1659236"/>
              <a:gd name="connsiteY3" fmla="*/ 1595598 h 1595598"/>
              <a:gd name="connsiteX4" fmla="*/ 6182 w 1659236"/>
              <a:gd name="connsiteY4" fmla="*/ 1516278 h 1595598"/>
              <a:gd name="connsiteX5" fmla="*/ 91467 w 1659236"/>
              <a:gd name="connsiteY5" fmla="*/ 1148597 h 1595598"/>
              <a:gd name="connsiteX6" fmla="*/ 400189 w 1659236"/>
              <a:gd name="connsiteY6" fmla="*/ 1035576 h 1595598"/>
              <a:gd name="connsiteX7" fmla="*/ 434634 w 1659236"/>
              <a:gd name="connsiteY7" fmla="*/ 1008000 h 1595598"/>
              <a:gd name="connsiteX8" fmla="*/ 577760 w 1659236"/>
              <a:gd name="connsiteY8" fmla="*/ 697895 h 1595598"/>
              <a:gd name="connsiteX9" fmla="*/ 752802 w 1659236"/>
              <a:gd name="connsiteY9" fmla="*/ 757149 h 1595598"/>
              <a:gd name="connsiteX10" fmla="*/ 806522 w 1659236"/>
              <a:gd name="connsiteY10" fmla="*/ 748800 h 1595598"/>
              <a:gd name="connsiteX11" fmla="*/ 947119 w 1659236"/>
              <a:gd name="connsiteY11" fmla="*/ 667696 h 1595598"/>
              <a:gd name="connsiteX12" fmla="*/ 915441 w 1659236"/>
              <a:gd name="connsiteY12" fmla="*/ 480249 h 1595598"/>
              <a:gd name="connsiteX13" fmla="*/ 1167628 w 1659236"/>
              <a:gd name="connsiteY13" fmla="*/ 110889 h 1595598"/>
              <a:gd name="connsiteX14" fmla="*/ 1454308 w 1659236"/>
              <a:gd name="connsiteY14" fmla="*/ 88848 h 1595598"/>
              <a:gd name="connsiteX15" fmla="*/ 1647354 w 1659236"/>
              <a:gd name="connsiteY15" fmla="*/ 37867 h 1595598"/>
            </a:gdLst>
            <a:ahLst/>
            <a:cxnLst/>
            <a:rect l="l" t="t" r="r" b="b"/>
            <a:pathLst>
              <a:path w="1659236" h="1595598">
                <a:moveTo>
                  <a:pt x="1659236" y="0"/>
                </a:moveTo>
                <a:lnTo>
                  <a:pt x="1659236" y="1170334"/>
                </a:lnTo>
                <a:lnTo>
                  <a:pt x="836268" y="1595598"/>
                </a:lnTo>
                <a:lnTo>
                  <a:pt x="20922" y="1595598"/>
                </a:lnTo>
                <a:lnTo>
                  <a:pt x="6182" y="1516278"/>
                </a:lnTo>
                <a:cubicBezTo>
                  <a:pt x="-10367" y="1390229"/>
                  <a:pt x="2550" y="1279879"/>
                  <a:pt x="91467" y="1148597"/>
                </a:cubicBezTo>
                <a:cubicBezTo>
                  <a:pt x="210023" y="973555"/>
                  <a:pt x="400189" y="1035576"/>
                  <a:pt x="400189" y="1035576"/>
                </a:cubicBezTo>
                <a:cubicBezTo>
                  <a:pt x="400189" y="1035576"/>
                  <a:pt x="411209" y="1009384"/>
                  <a:pt x="434634" y="1008000"/>
                </a:cubicBezTo>
                <a:cubicBezTo>
                  <a:pt x="415551" y="926896"/>
                  <a:pt x="411734" y="772511"/>
                  <a:pt x="577760" y="697895"/>
                </a:cubicBezTo>
                <a:cubicBezTo>
                  <a:pt x="685247" y="649662"/>
                  <a:pt x="752802" y="757149"/>
                  <a:pt x="752802" y="757149"/>
                </a:cubicBezTo>
                <a:cubicBezTo>
                  <a:pt x="759672" y="702046"/>
                  <a:pt x="796885" y="740403"/>
                  <a:pt x="806522" y="748800"/>
                </a:cubicBezTo>
                <a:cubicBezTo>
                  <a:pt x="816159" y="757197"/>
                  <a:pt x="897455" y="800707"/>
                  <a:pt x="947119" y="667696"/>
                </a:cubicBezTo>
                <a:cubicBezTo>
                  <a:pt x="981565" y="575380"/>
                  <a:pt x="936099" y="494037"/>
                  <a:pt x="915441" y="480249"/>
                </a:cubicBezTo>
                <a:cubicBezTo>
                  <a:pt x="843878" y="385166"/>
                  <a:pt x="915441" y="99869"/>
                  <a:pt x="1167628" y="110889"/>
                </a:cubicBezTo>
                <a:cubicBezTo>
                  <a:pt x="1184183" y="55786"/>
                  <a:pt x="1324780" y="-13153"/>
                  <a:pt x="1454308" y="88848"/>
                </a:cubicBezTo>
                <a:cubicBezTo>
                  <a:pt x="1559756" y="111605"/>
                  <a:pt x="1620227" y="84716"/>
                  <a:pt x="1647354" y="378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0740056" y="6069085"/>
            <a:ext cx="1451944" cy="788915"/>
          </a:xfrm>
          <a:custGeom>
            <a:avLst/>
            <a:gdLst>
              <a:gd name="connsiteX0" fmla="*/ 1451944 w 1451944"/>
              <a:gd name="connsiteY0" fmla="*/ 0 h 788915"/>
              <a:gd name="connsiteX1" fmla="*/ 1451944 w 1451944"/>
              <a:gd name="connsiteY1" fmla="*/ 788915 h 788915"/>
              <a:gd name="connsiteX2" fmla="*/ 0 w 1451944"/>
              <a:gd name="connsiteY2" fmla="*/ 788915 h 788915"/>
              <a:gd name="connsiteX3" fmla="*/ 52 w 1451944"/>
              <a:gd name="connsiteY3" fmla="*/ 788784 h 788915"/>
              <a:gd name="connsiteX4" fmla="*/ 81737 w 1451944"/>
              <a:gd name="connsiteY4" fmla="*/ 687849 h 788915"/>
              <a:gd name="connsiteX5" fmla="*/ 331634 w 1451944"/>
              <a:gd name="connsiteY5" fmla="*/ 630074 h 788915"/>
              <a:gd name="connsiteX6" fmla="*/ 486019 w 1451944"/>
              <a:gd name="connsiteY6" fmla="*/ 603309 h 788915"/>
              <a:gd name="connsiteX7" fmla="*/ 486019 w 1451944"/>
              <a:gd name="connsiteY7" fmla="*/ 491242 h 788915"/>
              <a:gd name="connsiteX8" fmla="*/ 549853 w 1451944"/>
              <a:gd name="connsiteY8" fmla="*/ 387381 h 788915"/>
              <a:gd name="connsiteX9" fmla="*/ 671271 w 1451944"/>
              <a:gd name="connsiteY9" fmla="*/ 431511 h 788915"/>
              <a:gd name="connsiteX10" fmla="*/ 977130 w 1451944"/>
              <a:gd name="connsiteY10" fmla="*/ 126892 h 788915"/>
              <a:gd name="connsiteX11" fmla="*/ 1245681 w 1451944"/>
              <a:gd name="connsiteY11" fmla="*/ 115872 h 788915"/>
              <a:gd name="connsiteX12" fmla="*/ 1387662 w 1451944"/>
              <a:gd name="connsiteY12" fmla="*/ 88296 h 788915"/>
              <a:gd name="connsiteX13" fmla="*/ 1430240 w 1451944"/>
              <a:gd name="connsiteY13" fmla="*/ 22050 h 788915"/>
            </a:gdLst>
            <a:ahLst/>
            <a:cxnLst/>
            <a:rect l="l" t="t" r="r" b="b"/>
            <a:pathLst>
              <a:path w="1451944" h="788915">
                <a:moveTo>
                  <a:pt x="1451944" y="0"/>
                </a:moveTo>
                <a:lnTo>
                  <a:pt x="1451944" y="788915"/>
                </a:lnTo>
                <a:lnTo>
                  <a:pt x="0" y="788915"/>
                </a:lnTo>
                <a:lnTo>
                  <a:pt x="52" y="788784"/>
                </a:lnTo>
                <a:cubicBezTo>
                  <a:pt x="19036" y="755798"/>
                  <a:pt x="45299" y="722080"/>
                  <a:pt x="81737" y="687849"/>
                </a:cubicBezTo>
                <a:cubicBezTo>
                  <a:pt x="203012" y="573921"/>
                  <a:pt x="331634" y="630074"/>
                  <a:pt x="331634" y="630074"/>
                </a:cubicBezTo>
                <a:cubicBezTo>
                  <a:pt x="331634" y="630074"/>
                  <a:pt x="425524" y="671676"/>
                  <a:pt x="486019" y="603309"/>
                </a:cubicBezTo>
                <a:cubicBezTo>
                  <a:pt x="545750" y="535850"/>
                  <a:pt x="486019" y="491242"/>
                  <a:pt x="486019" y="491242"/>
                </a:cubicBezTo>
                <a:cubicBezTo>
                  <a:pt x="486019" y="491242"/>
                  <a:pt x="480961" y="409422"/>
                  <a:pt x="549853" y="387381"/>
                </a:cubicBezTo>
                <a:cubicBezTo>
                  <a:pt x="618744" y="365339"/>
                  <a:pt x="671271" y="431511"/>
                  <a:pt x="671271" y="431511"/>
                </a:cubicBezTo>
                <a:cubicBezTo>
                  <a:pt x="664258" y="308805"/>
                  <a:pt x="777279" y="115872"/>
                  <a:pt x="977130" y="126892"/>
                </a:cubicBezTo>
                <a:cubicBezTo>
                  <a:pt x="1176981" y="137913"/>
                  <a:pt x="1245681" y="115872"/>
                  <a:pt x="1245681" y="115872"/>
                </a:cubicBezTo>
                <a:cubicBezTo>
                  <a:pt x="1245681" y="115872"/>
                  <a:pt x="1332511" y="190297"/>
                  <a:pt x="1387662" y="88296"/>
                </a:cubicBezTo>
                <a:cubicBezTo>
                  <a:pt x="1401450" y="62796"/>
                  <a:pt x="1415613" y="40743"/>
                  <a:pt x="1430240" y="2205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1677756" y="6604948"/>
            <a:ext cx="514244" cy="253052"/>
          </a:xfrm>
          <a:custGeom>
            <a:avLst/>
            <a:gdLst>
              <a:gd name="connsiteX0" fmla="*/ 321817 w 514244"/>
              <a:gd name="connsiteY0" fmla="*/ 368 h 253052"/>
              <a:gd name="connsiteX1" fmla="*/ 305310 w 514244"/>
              <a:gd name="connsiteY1" fmla="*/ 207137 h 253052"/>
              <a:gd name="connsiteX2" fmla="*/ 474020 w 514244"/>
              <a:gd name="connsiteY2" fmla="*/ 95682 h 253052"/>
              <a:gd name="connsiteX3" fmla="*/ 514244 w 514244"/>
              <a:gd name="connsiteY3" fmla="*/ 83820 h 253052"/>
              <a:gd name="connsiteX4" fmla="*/ 514244 w 514244"/>
              <a:gd name="connsiteY4" fmla="*/ 253052 h 253052"/>
              <a:gd name="connsiteX5" fmla="*/ 0 w 514244"/>
              <a:gd name="connsiteY5" fmla="*/ 253052 h 253052"/>
              <a:gd name="connsiteX6" fmla="*/ 6368 w 514244"/>
              <a:gd name="connsiteY6" fmla="*/ 251220 h 253052"/>
              <a:gd name="connsiteX7" fmla="*/ 126259 w 514244"/>
              <a:gd name="connsiteY7" fmla="*/ 123218 h 253052"/>
              <a:gd name="connsiteX8" fmla="*/ 149684 w 514244"/>
              <a:gd name="connsiteY8" fmla="*/ 207328 h 253052"/>
              <a:gd name="connsiteX9" fmla="*/ 321817 w 514244"/>
              <a:gd name="connsiteY9" fmla="*/ 368 h 253052"/>
            </a:gdLst>
            <a:ahLst/>
            <a:cxnLst/>
            <a:rect l="l" t="t" r="r" b="b"/>
            <a:pathLst>
              <a:path w="514244" h="253052">
                <a:moveTo>
                  <a:pt x="321817" y="368"/>
                </a:moveTo>
                <a:cubicBezTo>
                  <a:pt x="372817" y="-7885"/>
                  <a:pt x="346625" y="124411"/>
                  <a:pt x="305310" y="207137"/>
                </a:cubicBezTo>
                <a:cubicBezTo>
                  <a:pt x="359107" y="149243"/>
                  <a:pt x="419519" y="115387"/>
                  <a:pt x="474020" y="95682"/>
                </a:cubicBezTo>
                <a:lnTo>
                  <a:pt x="514244" y="83820"/>
                </a:lnTo>
                <a:lnTo>
                  <a:pt x="514244" y="253052"/>
                </a:lnTo>
                <a:lnTo>
                  <a:pt x="0" y="253052"/>
                </a:lnTo>
                <a:lnTo>
                  <a:pt x="6368" y="251220"/>
                </a:lnTo>
                <a:cubicBezTo>
                  <a:pt x="13238" y="226411"/>
                  <a:pt x="83513" y="125937"/>
                  <a:pt x="126259" y="123218"/>
                </a:cubicBezTo>
                <a:cubicBezTo>
                  <a:pt x="169006" y="120498"/>
                  <a:pt x="149684" y="207328"/>
                  <a:pt x="149684" y="207328"/>
                </a:cubicBezTo>
                <a:cubicBezTo>
                  <a:pt x="149684" y="207328"/>
                  <a:pt x="270816" y="8622"/>
                  <a:pt x="321817" y="36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3" name="图片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>
            <a:off x="4781763" y="607162"/>
            <a:ext cx="6441568" cy="625083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标题 1"/>
          <p:cNvSpPr txBox="1"/>
          <p:nvPr/>
        </p:nvSpPr>
        <p:spPr>
          <a:xfrm>
            <a:off x="7318808" y="2069356"/>
            <a:ext cx="1571814" cy="1327326"/>
          </a:xfrm>
          <a:custGeom>
            <a:avLst/>
            <a:gdLst>
              <a:gd name="connsiteX0" fmla="*/ 1571815 w 1571814"/>
              <a:gd name="connsiteY0" fmla="*/ 790289 h 1327326"/>
              <a:gd name="connsiteX1" fmla="*/ 640288 w 1571814"/>
              <a:gd name="connsiteY1" fmla="*/ 1063863 h 1327326"/>
              <a:gd name="connsiteX2" fmla="*/ 377952 w 1571814"/>
              <a:gd name="connsiteY2" fmla="*/ 678630 h 1327326"/>
              <a:gd name="connsiteX3" fmla="*/ 232534 w 1571814"/>
              <a:gd name="connsiteY3" fmla="*/ 559150 h 1327326"/>
              <a:gd name="connsiteX4" fmla="*/ 389235 w 1571814"/>
              <a:gd name="connsiteY4" fmla="*/ 237927 h 1327326"/>
              <a:gd name="connsiteX5" fmla="*/ 228354 w 1571814"/>
              <a:gd name="connsiteY5" fmla="*/ 0 h 1327326"/>
              <a:gd name="connsiteX6" fmla="*/ 1395 w 1571814"/>
              <a:gd name="connsiteY6" fmla="*/ 468258 h 1327326"/>
              <a:gd name="connsiteX7" fmla="*/ 197023 w 1571814"/>
              <a:gd name="connsiteY7" fmla="*/ 788581 h 1327326"/>
              <a:gd name="connsiteX8" fmla="*/ 306120 w 1571814"/>
              <a:gd name="connsiteY8" fmla="*/ 1219709 h 1327326"/>
              <a:gd name="connsiteX9" fmla="*/ 659347 w 1571814"/>
              <a:gd name="connsiteY9" fmla="*/ 1219709 h 1327326"/>
              <a:gd name="connsiteX10" fmla="*/ 951981 w 1571814"/>
              <a:gd name="connsiteY10" fmla="*/ 1325345 h 1327326"/>
              <a:gd name="connsiteX11" fmla="*/ 1199573 w 1571814"/>
              <a:gd name="connsiteY11" fmla="*/ 1223170 h 1327326"/>
              <a:gd name="connsiteX12" fmla="*/ 1255133 w 1571814"/>
              <a:gd name="connsiteY12" fmla="*/ 1308084 h 1327326"/>
              <a:gd name="connsiteX13" fmla="*/ 1571815 w 1571814"/>
              <a:gd name="connsiteY13" fmla="*/ 790289 h 1327326"/>
            </a:gdLst>
            <a:ahLst/>
            <a:cxnLst/>
            <a:rect l="l" t="t" r="r" b="b"/>
            <a:pathLst>
              <a:path w="1571814" h="1327326">
                <a:moveTo>
                  <a:pt x="1571815" y="790289"/>
                </a:moveTo>
                <a:cubicBezTo>
                  <a:pt x="1571815" y="790289"/>
                  <a:pt x="1177007" y="1334200"/>
                  <a:pt x="640288" y="1063863"/>
                </a:cubicBezTo>
                <a:cubicBezTo>
                  <a:pt x="484442" y="1039634"/>
                  <a:pt x="326033" y="862166"/>
                  <a:pt x="377952" y="678630"/>
                </a:cubicBezTo>
                <a:cubicBezTo>
                  <a:pt x="377952" y="678630"/>
                  <a:pt x="260224" y="692475"/>
                  <a:pt x="232534" y="559150"/>
                </a:cubicBezTo>
                <a:cubicBezTo>
                  <a:pt x="204844" y="425824"/>
                  <a:pt x="321673" y="262156"/>
                  <a:pt x="389235" y="237927"/>
                </a:cubicBezTo>
                <a:cubicBezTo>
                  <a:pt x="372783" y="173018"/>
                  <a:pt x="368782" y="67427"/>
                  <a:pt x="228354" y="0"/>
                </a:cubicBezTo>
                <a:cubicBezTo>
                  <a:pt x="78396" y="95117"/>
                  <a:pt x="-12495" y="198145"/>
                  <a:pt x="1395" y="468258"/>
                </a:cubicBezTo>
                <a:cubicBezTo>
                  <a:pt x="15285" y="738370"/>
                  <a:pt x="197023" y="788581"/>
                  <a:pt x="197023" y="788581"/>
                </a:cubicBezTo>
                <a:cubicBezTo>
                  <a:pt x="157196" y="991177"/>
                  <a:pt x="157196" y="1107151"/>
                  <a:pt x="306120" y="1219709"/>
                </a:cubicBezTo>
                <a:cubicBezTo>
                  <a:pt x="455044" y="1332267"/>
                  <a:pt x="659347" y="1219709"/>
                  <a:pt x="659347" y="1219709"/>
                </a:cubicBezTo>
                <a:cubicBezTo>
                  <a:pt x="659347" y="1219709"/>
                  <a:pt x="752846" y="1344404"/>
                  <a:pt x="951981" y="1325345"/>
                </a:cubicBezTo>
                <a:cubicBezTo>
                  <a:pt x="1151115" y="1306286"/>
                  <a:pt x="1199573" y="1223170"/>
                  <a:pt x="1199573" y="1223170"/>
                </a:cubicBezTo>
                <a:cubicBezTo>
                  <a:pt x="1199573" y="1223170"/>
                  <a:pt x="1170130" y="1327053"/>
                  <a:pt x="1255133" y="1308084"/>
                </a:cubicBezTo>
                <a:cubicBezTo>
                  <a:pt x="1340136" y="1289114"/>
                  <a:pt x="1507759" y="1140055"/>
                  <a:pt x="1571815" y="790289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48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5" name="图片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>
            <a:off x="7216410" y="1934503"/>
            <a:ext cx="642804" cy="979938"/>
          </a:xfrm>
          <a:custGeom>
            <a:avLst/>
            <a:gdLst/>
            <a:ahLst/>
            <a:cxnLst/>
            <a:rect l="l" t="t" r="r" b="b"/>
            <a:pathLst>
              <a:path w="647700" h="977900">
                <a:moveTo>
                  <a:pt x="0" y="0"/>
                </a:moveTo>
                <a:lnTo>
                  <a:pt x="642804" y="0"/>
                </a:lnTo>
                <a:lnTo>
                  <a:pt x="642804" y="979939"/>
                </a:lnTo>
                <a:lnTo>
                  <a:pt x="0" y="97993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>
            <a:off x="7396096" y="2092911"/>
            <a:ext cx="311946" cy="657341"/>
          </a:xfrm>
          <a:custGeom>
            <a:avLst/>
            <a:gdLst>
              <a:gd name="connsiteX0" fmla="*/ 213818 w 311946"/>
              <a:gd name="connsiteY0" fmla="*/ 15643 h 657341"/>
              <a:gd name="connsiteX1" fmla="*/ 208603 w 311946"/>
              <a:gd name="connsiteY1" fmla="*/ 11687 h 657341"/>
              <a:gd name="connsiteX2" fmla="*/ 194713 w 311946"/>
              <a:gd name="connsiteY2" fmla="*/ 1438 h 657341"/>
              <a:gd name="connsiteX3" fmla="*/ 192511 w 311946"/>
              <a:gd name="connsiteY3" fmla="*/ 0 h 657341"/>
              <a:gd name="connsiteX4" fmla="*/ 63455 w 311946"/>
              <a:gd name="connsiteY4" fmla="*/ 255953 h 657341"/>
              <a:gd name="connsiteX5" fmla="*/ 4614 w 311946"/>
              <a:gd name="connsiteY5" fmla="*/ 384109 h 657341"/>
              <a:gd name="connsiteX6" fmla="*/ 297921 w 311946"/>
              <a:gd name="connsiteY6" fmla="*/ 655255 h 657341"/>
              <a:gd name="connsiteX7" fmla="*/ 155246 w 311946"/>
              <a:gd name="connsiteY7" fmla="*/ 535595 h 657341"/>
              <a:gd name="connsiteX8" fmla="*/ 311946 w 311946"/>
              <a:gd name="connsiteY8" fmla="*/ 214373 h 657341"/>
              <a:gd name="connsiteX9" fmla="*/ 270321 w 311946"/>
              <a:gd name="connsiteY9" fmla="*/ 81811 h 657341"/>
              <a:gd name="connsiteX10" fmla="*/ 213818 w 311946"/>
              <a:gd name="connsiteY10" fmla="*/ 15643 h 657341"/>
            </a:gdLst>
            <a:ahLst/>
            <a:cxnLst/>
            <a:rect l="l" t="t" r="r" b="b"/>
            <a:pathLst>
              <a:path w="311946" h="657341">
                <a:moveTo>
                  <a:pt x="213818" y="15643"/>
                </a:moveTo>
                <a:cubicBezTo>
                  <a:pt x="212154" y="14295"/>
                  <a:pt x="210311" y="12991"/>
                  <a:pt x="208603" y="11687"/>
                </a:cubicBezTo>
                <a:cubicBezTo>
                  <a:pt x="204108" y="8136"/>
                  <a:pt x="199613" y="4720"/>
                  <a:pt x="194713" y="1438"/>
                </a:cubicBezTo>
                <a:cubicBezTo>
                  <a:pt x="194039" y="944"/>
                  <a:pt x="193230" y="494"/>
                  <a:pt x="192511" y="0"/>
                </a:cubicBezTo>
                <a:cubicBezTo>
                  <a:pt x="190937" y="1304"/>
                  <a:pt x="60039" y="107883"/>
                  <a:pt x="63455" y="255953"/>
                </a:cubicBezTo>
                <a:cubicBezTo>
                  <a:pt x="31585" y="230016"/>
                  <a:pt x="-14850" y="248985"/>
                  <a:pt x="4614" y="384109"/>
                </a:cubicBezTo>
                <a:cubicBezTo>
                  <a:pt x="21920" y="504444"/>
                  <a:pt x="108766" y="678360"/>
                  <a:pt x="297921" y="655255"/>
                </a:cubicBezTo>
                <a:cubicBezTo>
                  <a:pt x="280840" y="656379"/>
                  <a:pt x="180554" y="657458"/>
                  <a:pt x="155246" y="535595"/>
                </a:cubicBezTo>
                <a:cubicBezTo>
                  <a:pt x="127511" y="402269"/>
                  <a:pt x="244384" y="238602"/>
                  <a:pt x="311946" y="214373"/>
                </a:cubicBezTo>
                <a:cubicBezTo>
                  <a:pt x="302956" y="178412"/>
                  <a:pt x="297382" y="129550"/>
                  <a:pt x="270321" y="81811"/>
                </a:cubicBezTo>
                <a:cubicBezTo>
                  <a:pt x="255411" y="56685"/>
                  <a:pt x="236299" y="34304"/>
                  <a:pt x="213818" y="15643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50800" dir="108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8891472" y="5134795"/>
            <a:ext cx="937552" cy="1212063"/>
          </a:xfrm>
          <a:custGeom>
            <a:avLst/>
            <a:gdLst>
              <a:gd name="connsiteX0" fmla="*/ 465369 w 937552"/>
              <a:gd name="connsiteY0" fmla="*/ 1176094 h 1212063"/>
              <a:gd name="connsiteX1" fmla="*/ 280548 w 937552"/>
              <a:gd name="connsiteY1" fmla="*/ 813690 h 1212063"/>
              <a:gd name="connsiteX2" fmla="*/ 937553 w 937552"/>
              <a:gd name="connsiteY2" fmla="*/ 0 h 1212063"/>
              <a:gd name="connsiteX3" fmla="*/ 770192 w 937552"/>
              <a:gd name="connsiteY3" fmla="*/ 108061 h 1212063"/>
              <a:gd name="connsiteX4" fmla="*/ 522814 w 937552"/>
              <a:gd name="connsiteY4" fmla="*/ 54053 h 1212063"/>
              <a:gd name="connsiteX5" fmla="*/ 407878 w 937552"/>
              <a:gd name="connsiteY5" fmla="*/ 355438 h 1212063"/>
              <a:gd name="connsiteX6" fmla="*/ 364319 w 937552"/>
              <a:gd name="connsiteY6" fmla="*/ 214312 h 1212063"/>
              <a:gd name="connsiteX7" fmla="*/ 334828 w 937552"/>
              <a:gd name="connsiteY7" fmla="*/ 322373 h 1212063"/>
              <a:gd name="connsiteX8" fmla="*/ 106674 w 937552"/>
              <a:gd name="connsiteY8" fmla="*/ 400761 h 1212063"/>
              <a:gd name="connsiteX9" fmla="*/ 75011 w 937552"/>
              <a:gd name="connsiteY9" fmla="*/ 742268 h 1212063"/>
              <a:gd name="connsiteX10" fmla="*/ 115087 w 937552"/>
              <a:gd name="connsiteY10" fmla="*/ 1008009 h 1212063"/>
              <a:gd name="connsiteX11" fmla="*/ 106584 w 937552"/>
              <a:gd name="connsiteY11" fmla="*/ 1139501 h 1212063"/>
              <a:gd name="connsiteX12" fmla="*/ 465369 w 937552"/>
              <a:gd name="connsiteY12" fmla="*/ 1176094 h 1212063"/>
            </a:gdLst>
            <a:ahLst/>
            <a:cxnLst/>
            <a:rect l="l" t="t" r="r" b="b"/>
            <a:pathLst>
              <a:path w="937552" h="1212063">
                <a:moveTo>
                  <a:pt x="465369" y="1176094"/>
                </a:moveTo>
                <a:cubicBezTo>
                  <a:pt x="465369" y="1176094"/>
                  <a:pt x="64653" y="1193870"/>
                  <a:pt x="280548" y="813690"/>
                </a:cubicBezTo>
                <a:cubicBezTo>
                  <a:pt x="455644" y="505837"/>
                  <a:pt x="902678" y="376381"/>
                  <a:pt x="937553" y="0"/>
                </a:cubicBezTo>
                <a:cubicBezTo>
                  <a:pt x="937553" y="0"/>
                  <a:pt x="848716" y="125475"/>
                  <a:pt x="770192" y="108061"/>
                </a:cubicBezTo>
                <a:cubicBezTo>
                  <a:pt x="726633" y="1764"/>
                  <a:pt x="627347" y="-24380"/>
                  <a:pt x="522814" y="54053"/>
                </a:cubicBezTo>
                <a:cubicBezTo>
                  <a:pt x="418282" y="132486"/>
                  <a:pt x="407878" y="355438"/>
                  <a:pt x="407878" y="355438"/>
                </a:cubicBezTo>
                <a:cubicBezTo>
                  <a:pt x="407878" y="355438"/>
                  <a:pt x="414844" y="197124"/>
                  <a:pt x="364319" y="214312"/>
                </a:cubicBezTo>
                <a:cubicBezTo>
                  <a:pt x="313794" y="231501"/>
                  <a:pt x="334828" y="322373"/>
                  <a:pt x="334828" y="322373"/>
                </a:cubicBezTo>
                <a:cubicBezTo>
                  <a:pt x="334828" y="322373"/>
                  <a:pt x="234004" y="247468"/>
                  <a:pt x="106674" y="400761"/>
                </a:cubicBezTo>
                <a:cubicBezTo>
                  <a:pt x="-20656" y="554055"/>
                  <a:pt x="54204" y="710921"/>
                  <a:pt x="75011" y="742268"/>
                </a:cubicBezTo>
                <a:cubicBezTo>
                  <a:pt x="-5141" y="780580"/>
                  <a:pt x="-58063" y="920982"/>
                  <a:pt x="115087" y="1008009"/>
                </a:cubicBezTo>
                <a:cubicBezTo>
                  <a:pt x="68045" y="1028002"/>
                  <a:pt x="56285" y="1092459"/>
                  <a:pt x="106584" y="1139501"/>
                </a:cubicBezTo>
                <a:cubicBezTo>
                  <a:pt x="156882" y="1186543"/>
                  <a:pt x="303165" y="1254844"/>
                  <a:pt x="465369" y="1176094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139700" dist="76200" dir="16200000" algn="r" rotWithShape="0">
              <a:schemeClr val="accent4">
                <a:lumMod val="75000"/>
                <a:alpha val="2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9108387" y="5311755"/>
            <a:ext cx="659663" cy="816710"/>
          </a:xfrm>
          <a:custGeom>
            <a:avLst/>
            <a:gdLst>
              <a:gd name="connsiteX0" fmla="*/ 659664 w 659663"/>
              <a:gd name="connsiteY0" fmla="*/ 15595 h 816710"/>
              <a:gd name="connsiteX1" fmla="*/ 468827 w 659663"/>
              <a:gd name="connsiteY1" fmla="*/ 102170 h 816710"/>
              <a:gd name="connsiteX2" fmla="*/ 457519 w 659663"/>
              <a:gd name="connsiteY2" fmla="*/ 2659 h 816710"/>
              <a:gd name="connsiteX3" fmla="*/ 373884 w 659663"/>
              <a:gd name="connsiteY3" fmla="*/ 84620 h 816710"/>
              <a:gd name="connsiteX4" fmla="*/ 330505 w 659663"/>
              <a:gd name="connsiteY4" fmla="*/ 2885 h 816710"/>
              <a:gd name="connsiteX5" fmla="*/ 252072 w 659663"/>
              <a:gd name="connsiteY5" fmla="*/ 242889 h 816710"/>
              <a:gd name="connsiteX6" fmla="*/ 118410 w 659663"/>
              <a:gd name="connsiteY6" fmla="*/ 429067 h 816710"/>
              <a:gd name="connsiteX7" fmla="*/ 53048 w 659663"/>
              <a:gd name="connsiteY7" fmla="*/ 356695 h 816710"/>
              <a:gd name="connsiteX8" fmla="*/ 307 w 659663"/>
              <a:gd name="connsiteY8" fmla="*/ 816710 h 816710"/>
              <a:gd name="connsiteX9" fmla="*/ 307 w 659663"/>
              <a:gd name="connsiteY9" fmla="*/ 816710 h 816710"/>
              <a:gd name="connsiteX10" fmla="*/ 63633 w 659663"/>
              <a:gd name="connsiteY10" fmla="*/ 636775 h 816710"/>
              <a:gd name="connsiteX11" fmla="*/ 659664 w 659663"/>
              <a:gd name="connsiteY11" fmla="*/ 15595 h 816710"/>
            </a:gdLst>
            <a:ahLst/>
            <a:cxnLst/>
            <a:rect l="l" t="t" r="r" b="b"/>
            <a:pathLst>
              <a:path w="659663" h="816710">
                <a:moveTo>
                  <a:pt x="659664" y="15595"/>
                </a:moveTo>
                <a:cubicBezTo>
                  <a:pt x="553864" y="-13987"/>
                  <a:pt x="468827" y="102170"/>
                  <a:pt x="468827" y="102170"/>
                </a:cubicBezTo>
                <a:cubicBezTo>
                  <a:pt x="468827" y="102170"/>
                  <a:pt x="517633" y="22923"/>
                  <a:pt x="457519" y="2659"/>
                </a:cubicBezTo>
                <a:cubicBezTo>
                  <a:pt x="397405" y="-17606"/>
                  <a:pt x="373884" y="84620"/>
                  <a:pt x="373884" y="84620"/>
                </a:cubicBezTo>
                <a:cubicBezTo>
                  <a:pt x="373884" y="84620"/>
                  <a:pt x="373024" y="-598"/>
                  <a:pt x="330505" y="2885"/>
                </a:cubicBezTo>
                <a:cubicBezTo>
                  <a:pt x="287987" y="6368"/>
                  <a:pt x="275186" y="118771"/>
                  <a:pt x="252072" y="242889"/>
                </a:cubicBezTo>
                <a:cubicBezTo>
                  <a:pt x="228958" y="367008"/>
                  <a:pt x="164140" y="431057"/>
                  <a:pt x="118410" y="429067"/>
                </a:cubicBezTo>
                <a:cubicBezTo>
                  <a:pt x="118410" y="429067"/>
                  <a:pt x="102714" y="346110"/>
                  <a:pt x="53048" y="356695"/>
                </a:cubicBezTo>
                <a:cubicBezTo>
                  <a:pt x="-22716" y="372481"/>
                  <a:pt x="7137" y="719867"/>
                  <a:pt x="307" y="816710"/>
                </a:cubicBezTo>
                <a:lnTo>
                  <a:pt x="307" y="816710"/>
                </a:lnTo>
                <a:cubicBezTo>
                  <a:pt x="3066" y="769759"/>
                  <a:pt x="21521" y="710911"/>
                  <a:pt x="63633" y="636775"/>
                </a:cubicBezTo>
                <a:cubicBezTo>
                  <a:pt x="205121" y="388041"/>
                  <a:pt x="523966" y="255690"/>
                  <a:pt x="659664" y="15595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000" scaled="0"/>
          </a:gradFill>
          <a:ln w="4514" cap="flat">
            <a:noFill/>
            <a:miter/>
          </a:ln>
          <a:effectLst>
            <a:outerShdw blurRad="508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6182320" y="4776586"/>
            <a:ext cx="2104539" cy="948683"/>
          </a:xfrm>
          <a:custGeom>
            <a:avLst/>
            <a:gdLst>
              <a:gd name="connsiteX0" fmla="*/ 0 w 2104539"/>
              <a:gd name="connsiteY0" fmla="*/ 254196 h 948683"/>
              <a:gd name="connsiteX1" fmla="*/ 411210 w 2104539"/>
              <a:gd name="connsiteY1" fmla="*/ 128766 h 948683"/>
              <a:gd name="connsiteX2" fmla="*/ 902527 w 2104539"/>
              <a:gd name="connsiteY2" fmla="*/ 661923 h 948683"/>
              <a:gd name="connsiteX3" fmla="*/ 1041934 w 2104539"/>
              <a:gd name="connsiteY3" fmla="*/ 842853 h 948683"/>
              <a:gd name="connsiteX4" fmla="*/ 1369464 w 2104539"/>
              <a:gd name="connsiteY4" fmla="*/ 858911 h 948683"/>
              <a:gd name="connsiteX5" fmla="*/ 1756248 w 2104539"/>
              <a:gd name="connsiteY5" fmla="*/ 895097 h 948683"/>
              <a:gd name="connsiteX6" fmla="*/ 2104539 w 2104539"/>
              <a:gd name="connsiteY6" fmla="*/ 724389 h 948683"/>
              <a:gd name="connsiteX7" fmla="*/ 1379731 w 2104539"/>
              <a:gd name="connsiteY7" fmla="*/ 640754 h 948683"/>
              <a:gd name="connsiteX8" fmla="*/ 864079 w 2104539"/>
              <a:gd name="connsiteY8" fmla="*/ 187749 h 948683"/>
              <a:gd name="connsiteX9" fmla="*/ 189977 w 2104539"/>
              <a:gd name="connsiteY9" fmla="*/ 48613 h 948683"/>
              <a:gd name="connsiteX10" fmla="*/ 0 w 2104539"/>
              <a:gd name="connsiteY10" fmla="*/ 254196 h 948683"/>
            </a:gdLst>
            <a:ahLst/>
            <a:cxnLst/>
            <a:rect l="l" t="t" r="r" b="b"/>
            <a:pathLst>
              <a:path w="2104539" h="948683">
                <a:moveTo>
                  <a:pt x="0" y="254196"/>
                </a:moveTo>
                <a:cubicBezTo>
                  <a:pt x="0" y="254196"/>
                  <a:pt x="153339" y="45131"/>
                  <a:pt x="411210" y="128766"/>
                </a:cubicBezTo>
                <a:cubicBezTo>
                  <a:pt x="669081" y="212401"/>
                  <a:pt x="707393" y="871033"/>
                  <a:pt x="902527" y="661923"/>
                </a:cubicBezTo>
                <a:cubicBezTo>
                  <a:pt x="933873" y="836159"/>
                  <a:pt x="996611" y="881437"/>
                  <a:pt x="1041934" y="842853"/>
                </a:cubicBezTo>
                <a:cubicBezTo>
                  <a:pt x="1237068" y="1020572"/>
                  <a:pt x="1369464" y="937842"/>
                  <a:pt x="1369464" y="858911"/>
                </a:cubicBezTo>
                <a:cubicBezTo>
                  <a:pt x="1550666" y="985562"/>
                  <a:pt x="1756248" y="895097"/>
                  <a:pt x="1756248" y="895097"/>
                </a:cubicBezTo>
                <a:cubicBezTo>
                  <a:pt x="1756248" y="895097"/>
                  <a:pt x="2007153" y="909074"/>
                  <a:pt x="2104539" y="724389"/>
                </a:cubicBezTo>
                <a:cubicBezTo>
                  <a:pt x="2104539" y="724389"/>
                  <a:pt x="1721238" y="950869"/>
                  <a:pt x="1379731" y="640754"/>
                </a:cubicBezTo>
                <a:cubicBezTo>
                  <a:pt x="1125388" y="609362"/>
                  <a:pt x="1012126" y="355381"/>
                  <a:pt x="864079" y="187749"/>
                </a:cubicBezTo>
                <a:cubicBezTo>
                  <a:pt x="679485" y="-21090"/>
                  <a:pt x="369370" y="-36741"/>
                  <a:pt x="189977" y="48613"/>
                </a:cubicBezTo>
                <a:cubicBezTo>
                  <a:pt x="32115" y="123700"/>
                  <a:pt x="0" y="254196"/>
                  <a:pt x="0" y="25419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79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6635641" y="4925118"/>
            <a:ext cx="1302926" cy="800151"/>
          </a:xfrm>
          <a:custGeom>
            <a:avLst/>
            <a:gdLst>
              <a:gd name="connsiteX0" fmla="*/ 839473 w 1302926"/>
              <a:gd name="connsiteY0" fmla="*/ 565679 h 800151"/>
              <a:gd name="connsiteX1" fmla="*/ 632126 w 1302926"/>
              <a:gd name="connsiteY1" fmla="*/ 469831 h 800151"/>
              <a:gd name="connsiteX2" fmla="*/ 365570 w 1302926"/>
              <a:gd name="connsiteY2" fmla="*/ 274291 h 800151"/>
              <a:gd name="connsiteX3" fmla="*/ 0 w 1302926"/>
              <a:gd name="connsiteY3" fmla="*/ 0 h 800151"/>
              <a:gd name="connsiteX4" fmla="*/ 0 w 1302926"/>
              <a:gd name="connsiteY4" fmla="*/ 0 h 800151"/>
              <a:gd name="connsiteX5" fmla="*/ 449205 w 1302926"/>
              <a:gd name="connsiteY5" fmla="*/ 513390 h 800151"/>
              <a:gd name="connsiteX6" fmla="*/ 588612 w 1302926"/>
              <a:gd name="connsiteY6" fmla="*/ 694321 h 800151"/>
              <a:gd name="connsiteX7" fmla="*/ 916142 w 1302926"/>
              <a:gd name="connsiteY7" fmla="*/ 710379 h 800151"/>
              <a:gd name="connsiteX8" fmla="*/ 1302926 w 1302926"/>
              <a:gd name="connsiteY8" fmla="*/ 746565 h 800151"/>
              <a:gd name="connsiteX9" fmla="*/ 839473 w 1302926"/>
              <a:gd name="connsiteY9" fmla="*/ 565679 h 800151"/>
            </a:gdLst>
            <a:ahLst/>
            <a:cxnLst/>
            <a:rect l="l" t="t" r="r" b="b"/>
            <a:pathLst>
              <a:path w="1302926" h="800151">
                <a:moveTo>
                  <a:pt x="839473" y="565679"/>
                </a:moveTo>
                <a:cubicBezTo>
                  <a:pt x="755838" y="617923"/>
                  <a:pt x="656552" y="544782"/>
                  <a:pt x="632126" y="469831"/>
                </a:cubicBezTo>
                <a:cubicBezTo>
                  <a:pt x="550119" y="540168"/>
                  <a:pt x="428308" y="363580"/>
                  <a:pt x="365570" y="274291"/>
                </a:cubicBezTo>
                <a:cubicBezTo>
                  <a:pt x="302833" y="185001"/>
                  <a:pt x="175593" y="67351"/>
                  <a:pt x="0" y="0"/>
                </a:cubicBezTo>
                <a:lnTo>
                  <a:pt x="0" y="0"/>
                </a:lnTo>
                <a:cubicBezTo>
                  <a:pt x="220645" y="136422"/>
                  <a:pt x="265244" y="710514"/>
                  <a:pt x="449205" y="513390"/>
                </a:cubicBezTo>
                <a:cubicBezTo>
                  <a:pt x="480552" y="687626"/>
                  <a:pt x="543289" y="732904"/>
                  <a:pt x="588612" y="694321"/>
                </a:cubicBezTo>
                <a:cubicBezTo>
                  <a:pt x="783746" y="872040"/>
                  <a:pt x="916142" y="789310"/>
                  <a:pt x="916142" y="710379"/>
                </a:cubicBezTo>
                <a:cubicBezTo>
                  <a:pt x="1097344" y="837030"/>
                  <a:pt x="1302926" y="746565"/>
                  <a:pt x="1302926" y="746565"/>
                </a:cubicBezTo>
                <a:cubicBezTo>
                  <a:pt x="1049443" y="813419"/>
                  <a:pt x="839473" y="565679"/>
                  <a:pt x="839473" y="565679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5537152" y="3022624"/>
            <a:ext cx="6654848" cy="2344680"/>
          </a:xfrm>
          <a:custGeom>
            <a:avLst/>
            <a:gdLst>
              <a:gd name="connsiteX0" fmla="*/ 6650242 w 6654848"/>
              <a:gd name="connsiteY0" fmla="*/ 0 h 2344680"/>
              <a:gd name="connsiteX1" fmla="*/ 6654848 w 6654848"/>
              <a:gd name="connsiteY1" fmla="*/ 308 h 2344680"/>
              <a:gd name="connsiteX2" fmla="*/ 6654848 w 6654848"/>
              <a:gd name="connsiteY2" fmla="*/ 1887458 h 2344680"/>
              <a:gd name="connsiteX3" fmla="*/ 6629808 w 6654848"/>
              <a:gd name="connsiteY3" fmla="*/ 1884976 h 2344680"/>
              <a:gd name="connsiteX4" fmla="*/ 6239548 w 6654848"/>
              <a:gd name="connsiteY4" fmla="*/ 1634520 h 2344680"/>
              <a:gd name="connsiteX5" fmla="*/ 5749449 w 6654848"/>
              <a:gd name="connsiteY5" fmla="*/ 1795910 h 2344680"/>
              <a:gd name="connsiteX6" fmla="*/ 5185835 w 6654848"/>
              <a:gd name="connsiteY6" fmla="*/ 1798752 h 2344680"/>
              <a:gd name="connsiteX7" fmla="*/ 4896971 w 6654848"/>
              <a:gd name="connsiteY7" fmla="*/ 2042282 h 2344680"/>
              <a:gd name="connsiteX8" fmla="*/ 4483572 w 6654848"/>
              <a:gd name="connsiteY8" fmla="*/ 1985627 h 2344680"/>
              <a:gd name="connsiteX9" fmla="*/ 4370310 w 6654848"/>
              <a:gd name="connsiteY9" fmla="*/ 1592028 h 2344680"/>
              <a:gd name="connsiteX10" fmla="*/ 3550963 w 6654848"/>
              <a:gd name="connsiteY10" fmla="*/ 1993223 h 2344680"/>
              <a:gd name="connsiteX11" fmla="*/ 3205492 w 6654848"/>
              <a:gd name="connsiteY11" fmla="*/ 2076295 h 2344680"/>
              <a:gd name="connsiteX12" fmla="*/ 2956326 w 6654848"/>
              <a:gd name="connsiteY12" fmla="*/ 2285813 h 2344680"/>
              <a:gd name="connsiteX13" fmla="*/ 2356004 w 6654848"/>
              <a:gd name="connsiteY13" fmla="*/ 2249937 h 2344680"/>
              <a:gd name="connsiteX14" fmla="*/ 1938782 w 6654848"/>
              <a:gd name="connsiteY14" fmla="*/ 2057769 h 2344680"/>
              <a:gd name="connsiteX15" fmla="*/ 864633 w 6654848"/>
              <a:gd name="connsiteY15" fmla="*/ 1495087 h 2344680"/>
              <a:gd name="connsiteX16" fmla="*/ 94393 w 6654848"/>
              <a:gd name="connsiteY16" fmla="*/ 2142557 h 2344680"/>
              <a:gd name="connsiteX17" fmla="*/ 0 w 6654848"/>
              <a:gd name="connsiteY17" fmla="*/ 2155789 h 2344680"/>
              <a:gd name="connsiteX18" fmla="*/ 235983 w 6654848"/>
              <a:gd name="connsiteY18" fmla="*/ 1478718 h 2344680"/>
              <a:gd name="connsiteX19" fmla="*/ 536168 w 6654848"/>
              <a:gd name="connsiteY19" fmla="*/ 1419219 h 2344680"/>
              <a:gd name="connsiteX20" fmla="*/ 1402663 w 6654848"/>
              <a:gd name="connsiteY20" fmla="*/ 1320121 h 2344680"/>
              <a:gd name="connsiteX21" fmla="*/ 1413985 w 6654848"/>
              <a:gd name="connsiteY21" fmla="*/ 1405105 h 2344680"/>
              <a:gd name="connsiteX22" fmla="*/ 2110562 w 6654848"/>
              <a:gd name="connsiteY22" fmla="*/ 1566494 h 2344680"/>
              <a:gd name="connsiteX23" fmla="*/ 2756219 w 6654848"/>
              <a:gd name="connsiteY23" fmla="*/ 1317279 h 2344680"/>
              <a:gd name="connsiteX24" fmla="*/ 2770382 w 6654848"/>
              <a:gd name="connsiteY24" fmla="*/ 1356928 h 2344680"/>
              <a:gd name="connsiteX25" fmla="*/ 3130017 w 6654848"/>
              <a:gd name="connsiteY25" fmla="*/ 1790322 h 2344680"/>
              <a:gd name="connsiteX26" fmla="*/ 4007882 w 6654848"/>
              <a:gd name="connsiteY26" fmla="*/ 980483 h 2344680"/>
              <a:gd name="connsiteX27" fmla="*/ 4596883 w 6654848"/>
              <a:gd name="connsiteY27" fmla="*/ 1065417 h 2344680"/>
              <a:gd name="connsiteX28" fmla="*/ 5041452 w 6654848"/>
              <a:gd name="connsiteY28" fmla="*/ 1000283 h 2344680"/>
              <a:gd name="connsiteX29" fmla="*/ 5341638 w 6654848"/>
              <a:gd name="connsiteY29" fmla="*/ 513223 h 2344680"/>
              <a:gd name="connsiteX30" fmla="*/ 5950439 w 6654848"/>
              <a:gd name="connsiteY30" fmla="*/ 397118 h 2344680"/>
              <a:gd name="connsiteX31" fmla="*/ 6145841 w 6654848"/>
              <a:gd name="connsiteY31" fmla="*/ 264056 h 2344680"/>
              <a:gd name="connsiteX32" fmla="*/ 6145841 w 6654848"/>
              <a:gd name="connsiteY32" fmla="*/ 425446 h 2344680"/>
              <a:gd name="connsiteX33" fmla="*/ 6366974 w 6654848"/>
              <a:gd name="connsiteY33" fmla="*/ 235630 h 2344680"/>
              <a:gd name="connsiteX34" fmla="*/ 6650242 w 6654848"/>
              <a:gd name="connsiteY34" fmla="*/ 0 h 2344680"/>
            </a:gdLst>
            <a:ahLst/>
            <a:cxnLst/>
            <a:rect l="l" t="t" r="r" b="b"/>
            <a:pathLst>
              <a:path w="6654848" h="2344680">
                <a:moveTo>
                  <a:pt x="6650242" y="0"/>
                </a:moveTo>
                <a:lnTo>
                  <a:pt x="6654848" y="308"/>
                </a:lnTo>
                <a:lnTo>
                  <a:pt x="6654848" y="1887458"/>
                </a:lnTo>
                <a:lnTo>
                  <a:pt x="6629808" y="1884976"/>
                </a:lnTo>
                <a:cubicBezTo>
                  <a:pt x="6465634" y="1848494"/>
                  <a:pt x="6382020" y="1708881"/>
                  <a:pt x="6239548" y="1634520"/>
                </a:cubicBezTo>
                <a:cubicBezTo>
                  <a:pt x="6049585" y="1535373"/>
                  <a:pt x="5911182" y="1609035"/>
                  <a:pt x="5749449" y="1795910"/>
                </a:cubicBezTo>
                <a:cubicBezTo>
                  <a:pt x="5587716" y="1982784"/>
                  <a:pt x="5287776" y="1965827"/>
                  <a:pt x="5185835" y="1798752"/>
                </a:cubicBezTo>
                <a:cubicBezTo>
                  <a:pt x="5137708" y="2025276"/>
                  <a:pt x="4993275" y="2079089"/>
                  <a:pt x="4896971" y="2042282"/>
                </a:cubicBezTo>
                <a:cubicBezTo>
                  <a:pt x="4585513" y="2200829"/>
                  <a:pt x="4483572" y="1985627"/>
                  <a:pt x="4483572" y="1985627"/>
                </a:cubicBezTo>
                <a:cubicBezTo>
                  <a:pt x="4483572" y="1985627"/>
                  <a:pt x="4664811" y="1671130"/>
                  <a:pt x="4370310" y="1592028"/>
                </a:cubicBezTo>
                <a:cubicBezTo>
                  <a:pt x="4075810" y="1512926"/>
                  <a:pt x="3705736" y="1768611"/>
                  <a:pt x="3550963" y="1993223"/>
                </a:cubicBezTo>
                <a:cubicBezTo>
                  <a:pt x="3396190" y="2217836"/>
                  <a:pt x="3205492" y="2076295"/>
                  <a:pt x="3205492" y="2076295"/>
                </a:cubicBezTo>
                <a:cubicBezTo>
                  <a:pt x="3205492" y="2076295"/>
                  <a:pt x="3182899" y="2185734"/>
                  <a:pt x="2956326" y="2285813"/>
                </a:cubicBezTo>
                <a:cubicBezTo>
                  <a:pt x="2729753" y="2385891"/>
                  <a:pt x="2507003" y="2347957"/>
                  <a:pt x="2356004" y="2249937"/>
                </a:cubicBezTo>
                <a:cubicBezTo>
                  <a:pt x="2221962" y="2302819"/>
                  <a:pt x="2029402" y="2183823"/>
                  <a:pt x="1938782" y="2057769"/>
                </a:cubicBezTo>
                <a:cubicBezTo>
                  <a:pt x="1848163" y="1931716"/>
                  <a:pt x="1570669" y="1487588"/>
                  <a:pt x="864633" y="1495087"/>
                </a:cubicBezTo>
                <a:cubicBezTo>
                  <a:pt x="158596" y="1502585"/>
                  <a:pt x="94393" y="2142557"/>
                  <a:pt x="94393" y="2142557"/>
                </a:cubicBezTo>
                <a:lnTo>
                  <a:pt x="0" y="2155789"/>
                </a:lnTo>
                <a:cubicBezTo>
                  <a:pt x="0" y="2155789"/>
                  <a:pt x="15095" y="1750722"/>
                  <a:pt x="235983" y="1478718"/>
                </a:cubicBezTo>
                <a:cubicBezTo>
                  <a:pt x="418545" y="1253860"/>
                  <a:pt x="527641" y="1356928"/>
                  <a:pt x="536168" y="1419219"/>
                </a:cubicBezTo>
                <a:cubicBezTo>
                  <a:pt x="890118" y="1232345"/>
                  <a:pt x="1289401" y="1283315"/>
                  <a:pt x="1402663" y="1320121"/>
                </a:cubicBezTo>
                <a:cubicBezTo>
                  <a:pt x="1515925" y="1356928"/>
                  <a:pt x="1413985" y="1405105"/>
                  <a:pt x="1413985" y="1405105"/>
                </a:cubicBezTo>
                <a:cubicBezTo>
                  <a:pt x="1646193" y="1543852"/>
                  <a:pt x="1954858" y="1574973"/>
                  <a:pt x="2110562" y="1566494"/>
                </a:cubicBezTo>
                <a:cubicBezTo>
                  <a:pt x="2328607" y="1736412"/>
                  <a:pt x="2580665" y="1416426"/>
                  <a:pt x="2756219" y="1317279"/>
                </a:cubicBezTo>
                <a:cubicBezTo>
                  <a:pt x="2769187" y="1325914"/>
                  <a:pt x="2774945" y="1342034"/>
                  <a:pt x="2770382" y="1356928"/>
                </a:cubicBezTo>
                <a:cubicBezTo>
                  <a:pt x="2642957" y="1592175"/>
                  <a:pt x="2739261" y="1827129"/>
                  <a:pt x="3130017" y="1790322"/>
                </a:cubicBezTo>
                <a:cubicBezTo>
                  <a:pt x="3520773" y="1753516"/>
                  <a:pt x="3682261" y="1263662"/>
                  <a:pt x="4007882" y="980483"/>
                </a:cubicBezTo>
                <a:cubicBezTo>
                  <a:pt x="4333504" y="697304"/>
                  <a:pt x="4588404" y="926670"/>
                  <a:pt x="4596883" y="1065417"/>
                </a:cubicBezTo>
                <a:cubicBezTo>
                  <a:pt x="4795079" y="818946"/>
                  <a:pt x="4984846" y="830415"/>
                  <a:pt x="5041452" y="1000283"/>
                </a:cubicBezTo>
                <a:cubicBezTo>
                  <a:pt x="5041452" y="1000283"/>
                  <a:pt x="5112271" y="802038"/>
                  <a:pt x="5341638" y="513223"/>
                </a:cubicBezTo>
                <a:cubicBezTo>
                  <a:pt x="5571004" y="224407"/>
                  <a:pt x="5905153" y="312184"/>
                  <a:pt x="5950439" y="397118"/>
                </a:cubicBezTo>
                <a:cubicBezTo>
                  <a:pt x="5950439" y="397118"/>
                  <a:pt x="6097714" y="258420"/>
                  <a:pt x="6145841" y="264056"/>
                </a:cubicBezTo>
                <a:cubicBezTo>
                  <a:pt x="6193968" y="269692"/>
                  <a:pt x="6202448" y="354676"/>
                  <a:pt x="6145841" y="425446"/>
                </a:cubicBezTo>
                <a:cubicBezTo>
                  <a:pt x="6145841" y="425446"/>
                  <a:pt x="6298997" y="365801"/>
                  <a:pt x="6366974" y="235630"/>
                </a:cubicBezTo>
                <a:cubicBezTo>
                  <a:pt x="6417956" y="138003"/>
                  <a:pt x="6499208" y="10078"/>
                  <a:pt x="6650242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</a:gradFill>
          <a:ln w="490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8939370" y="3927653"/>
            <a:ext cx="3252630" cy="1207143"/>
          </a:xfrm>
          <a:custGeom>
            <a:avLst/>
            <a:gdLst>
              <a:gd name="connsiteX0" fmla="*/ 3252630 w 3252630"/>
              <a:gd name="connsiteY0" fmla="*/ 0 h 1207143"/>
              <a:gd name="connsiteX1" fmla="*/ 3252630 w 3252630"/>
              <a:gd name="connsiteY1" fmla="*/ 982578 h 1207143"/>
              <a:gd name="connsiteX2" fmla="*/ 3227590 w 3252630"/>
              <a:gd name="connsiteY2" fmla="*/ 980096 h 1207143"/>
              <a:gd name="connsiteX3" fmla="*/ 2837330 w 3252630"/>
              <a:gd name="connsiteY3" fmla="*/ 729639 h 1207143"/>
              <a:gd name="connsiteX4" fmla="*/ 2347231 w 3252630"/>
              <a:gd name="connsiteY4" fmla="*/ 891029 h 1207143"/>
              <a:gd name="connsiteX5" fmla="*/ 1783617 w 3252630"/>
              <a:gd name="connsiteY5" fmla="*/ 893871 h 1207143"/>
              <a:gd name="connsiteX6" fmla="*/ 1494753 w 3252630"/>
              <a:gd name="connsiteY6" fmla="*/ 1137402 h 1207143"/>
              <a:gd name="connsiteX7" fmla="*/ 1081354 w 3252630"/>
              <a:gd name="connsiteY7" fmla="*/ 1080746 h 1207143"/>
              <a:gd name="connsiteX8" fmla="*/ 968092 w 3252630"/>
              <a:gd name="connsiteY8" fmla="*/ 687148 h 1207143"/>
              <a:gd name="connsiteX9" fmla="*/ 148500 w 3252630"/>
              <a:gd name="connsiteY9" fmla="*/ 1088441 h 1207143"/>
              <a:gd name="connsiteX10" fmla="*/ 0 w 3252630"/>
              <a:gd name="connsiteY10" fmla="*/ 1207143 h 1207143"/>
              <a:gd name="connsiteX11" fmla="*/ 191923 w 3252630"/>
              <a:gd name="connsiteY11" fmla="*/ 868484 h 1207143"/>
              <a:gd name="connsiteX12" fmla="*/ 833952 w 3252630"/>
              <a:gd name="connsiteY12" fmla="*/ 259732 h 1207143"/>
              <a:gd name="connsiteX13" fmla="*/ 833952 w 3252630"/>
              <a:gd name="connsiteY13" fmla="*/ 375739 h 1207143"/>
              <a:gd name="connsiteX14" fmla="*/ 1277541 w 3252630"/>
              <a:gd name="connsiteY14" fmla="*/ 344617 h 1207143"/>
              <a:gd name="connsiteX15" fmla="*/ 1463484 w 3252630"/>
              <a:gd name="connsiteY15" fmla="*/ 562662 h 1207143"/>
              <a:gd name="connsiteX16" fmla="*/ 1587921 w 3252630"/>
              <a:gd name="connsiteY16" fmla="*/ 568299 h 1207143"/>
              <a:gd name="connsiteX17" fmla="*/ 1983087 w 3252630"/>
              <a:gd name="connsiteY17" fmla="*/ 170436 h 1207143"/>
              <a:gd name="connsiteX18" fmla="*/ 2097770 w 3252630"/>
              <a:gd name="connsiteY18" fmla="*/ 439452 h 1207143"/>
              <a:gd name="connsiteX19" fmla="*/ 2422020 w 3252630"/>
              <a:gd name="connsiteY19" fmla="*/ 118045 h 1207143"/>
              <a:gd name="connsiteX20" fmla="*/ 2508375 w 3252630"/>
              <a:gd name="connsiteY20" fmla="*/ 231356 h 1207143"/>
              <a:gd name="connsiteX21" fmla="*/ 3185643 w 3252630"/>
              <a:gd name="connsiteY21" fmla="*/ 86776 h 1207143"/>
              <a:gd name="connsiteX22" fmla="*/ 3224837 w 3252630"/>
              <a:gd name="connsiteY22" fmla="*/ 26109 h 1207143"/>
            </a:gdLst>
            <a:ahLst/>
            <a:cxnLst/>
            <a:rect l="l" t="t" r="r" b="b"/>
            <a:pathLst>
              <a:path w="3252630" h="1207143">
                <a:moveTo>
                  <a:pt x="3252630" y="0"/>
                </a:moveTo>
                <a:lnTo>
                  <a:pt x="3252630" y="982578"/>
                </a:lnTo>
                <a:lnTo>
                  <a:pt x="3227590" y="980096"/>
                </a:lnTo>
                <a:cubicBezTo>
                  <a:pt x="3063416" y="943614"/>
                  <a:pt x="2979801" y="803999"/>
                  <a:pt x="2837330" y="729639"/>
                </a:cubicBezTo>
                <a:cubicBezTo>
                  <a:pt x="2647367" y="630492"/>
                  <a:pt x="2508964" y="704154"/>
                  <a:pt x="2347231" y="891029"/>
                </a:cubicBezTo>
                <a:cubicBezTo>
                  <a:pt x="2185498" y="1077904"/>
                  <a:pt x="1885558" y="1060946"/>
                  <a:pt x="1783617" y="893871"/>
                </a:cubicBezTo>
                <a:cubicBezTo>
                  <a:pt x="1735490" y="1120395"/>
                  <a:pt x="1591057" y="1174208"/>
                  <a:pt x="1494753" y="1137402"/>
                </a:cubicBezTo>
                <a:cubicBezTo>
                  <a:pt x="1183295" y="1295949"/>
                  <a:pt x="1081354" y="1080746"/>
                  <a:pt x="1081354" y="1080746"/>
                </a:cubicBezTo>
                <a:cubicBezTo>
                  <a:pt x="1081354" y="1080746"/>
                  <a:pt x="1262593" y="766446"/>
                  <a:pt x="968092" y="687148"/>
                </a:cubicBezTo>
                <a:cubicBezTo>
                  <a:pt x="673592" y="607801"/>
                  <a:pt x="303567" y="863583"/>
                  <a:pt x="148500" y="1088441"/>
                </a:cubicBezTo>
                <a:cubicBezTo>
                  <a:pt x="100176" y="1158525"/>
                  <a:pt x="48422" y="1192930"/>
                  <a:pt x="0" y="1207143"/>
                </a:cubicBezTo>
                <a:cubicBezTo>
                  <a:pt x="101303" y="1097850"/>
                  <a:pt x="89247" y="1015514"/>
                  <a:pt x="191923" y="868484"/>
                </a:cubicBezTo>
                <a:cubicBezTo>
                  <a:pt x="461036" y="483365"/>
                  <a:pt x="695745" y="248019"/>
                  <a:pt x="833952" y="259732"/>
                </a:cubicBezTo>
                <a:cubicBezTo>
                  <a:pt x="922611" y="267231"/>
                  <a:pt x="833952" y="375739"/>
                  <a:pt x="833952" y="375739"/>
                </a:cubicBezTo>
                <a:cubicBezTo>
                  <a:pt x="833952" y="375739"/>
                  <a:pt x="1050037" y="268897"/>
                  <a:pt x="1277541" y="344617"/>
                </a:cubicBezTo>
                <a:cubicBezTo>
                  <a:pt x="1464710" y="406909"/>
                  <a:pt x="1463484" y="562662"/>
                  <a:pt x="1463484" y="562662"/>
                </a:cubicBezTo>
                <a:cubicBezTo>
                  <a:pt x="1463484" y="562662"/>
                  <a:pt x="1565082" y="500371"/>
                  <a:pt x="1587921" y="568299"/>
                </a:cubicBezTo>
                <a:cubicBezTo>
                  <a:pt x="1740979" y="409752"/>
                  <a:pt x="1864141" y="159115"/>
                  <a:pt x="1983087" y="170436"/>
                </a:cubicBezTo>
                <a:cubicBezTo>
                  <a:pt x="2102034" y="181758"/>
                  <a:pt x="2109092" y="361575"/>
                  <a:pt x="2097770" y="439452"/>
                </a:cubicBezTo>
                <a:cubicBezTo>
                  <a:pt x="2179911" y="272377"/>
                  <a:pt x="2322922" y="103881"/>
                  <a:pt x="2422020" y="118045"/>
                </a:cubicBezTo>
                <a:cubicBezTo>
                  <a:pt x="2521118" y="132209"/>
                  <a:pt x="2508375" y="231356"/>
                  <a:pt x="2508375" y="231356"/>
                </a:cubicBezTo>
                <a:cubicBezTo>
                  <a:pt x="2508375" y="231356"/>
                  <a:pt x="2805865" y="-156754"/>
                  <a:pt x="3185643" y="86776"/>
                </a:cubicBezTo>
                <a:cubicBezTo>
                  <a:pt x="3195494" y="65212"/>
                  <a:pt x="3208797" y="44959"/>
                  <a:pt x="3224837" y="26109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127000" dir="162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8946154" y="0"/>
            <a:ext cx="2909340" cy="2273442"/>
          </a:xfrm>
          <a:custGeom>
            <a:avLst/>
            <a:gdLst>
              <a:gd name="connsiteX0" fmla="*/ 1311096 w 2909340"/>
              <a:gd name="connsiteY0" fmla="*/ 0 h 2273442"/>
              <a:gd name="connsiteX1" fmla="*/ 2909340 w 2909340"/>
              <a:gd name="connsiteY1" fmla="*/ 0 h 2273442"/>
              <a:gd name="connsiteX2" fmla="*/ 2875203 w 2909340"/>
              <a:gd name="connsiteY2" fmla="*/ 27422 h 2273442"/>
              <a:gd name="connsiteX3" fmla="*/ 1992200 w 2909340"/>
              <a:gd name="connsiteY3" fmla="*/ 309395 h 2273442"/>
              <a:gd name="connsiteX4" fmla="*/ 1745727 w 2909340"/>
              <a:gd name="connsiteY4" fmla="*/ 920714 h 2273442"/>
              <a:gd name="connsiteX5" fmla="*/ 1359757 w 2909340"/>
              <a:gd name="connsiteY5" fmla="*/ 1169087 h 2273442"/>
              <a:gd name="connsiteX6" fmla="*/ 1157251 w 2909340"/>
              <a:gd name="connsiteY6" fmla="*/ 1446136 h 2273442"/>
              <a:gd name="connsiteX7" fmla="*/ 973832 w 2909340"/>
              <a:gd name="connsiteY7" fmla="*/ 1308584 h 2273442"/>
              <a:gd name="connsiteX8" fmla="*/ 826690 w 2909340"/>
              <a:gd name="connsiteY8" fmla="*/ 1534023 h 2273442"/>
              <a:gd name="connsiteX9" fmla="*/ 721615 w 2909340"/>
              <a:gd name="connsiteY9" fmla="*/ 1547367 h 2273442"/>
              <a:gd name="connsiteX10" fmla="*/ 308912 w 2909340"/>
              <a:gd name="connsiteY10" fmla="*/ 1788141 h 2273442"/>
              <a:gd name="connsiteX11" fmla="*/ 93017 w 2909340"/>
              <a:gd name="connsiteY11" fmla="*/ 2273442 h 2273442"/>
              <a:gd name="connsiteX12" fmla="*/ 3230 w 2909340"/>
              <a:gd name="connsiteY12" fmla="*/ 1822563 h 2273442"/>
              <a:gd name="connsiteX13" fmla="*/ 68229 w 2909340"/>
              <a:gd name="connsiteY13" fmla="*/ 1818718 h 2273442"/>
              <a:gd name="connsiteX14" fmla="*/ 379656 w 2909340"/>
              <a:gd name="connsiteY14" fmla="*/ 1581789 h 2273442"/>
              <a:gd name="connsiteX15" fmla="*/ 333790 w 2909340"/>
              <a:gd name="connsiteY15" fmla="*/ 1423203 h 2273442"/>
              <a:gd name="connsiteX16" fmla="*/ 799867 w 2909340"/>
              <a:gd name="connsiteY16" fmla="*/ 1146425 h 2273442"/>
              <a:gd name="connsiteX17" fmla="*/ 975641 w 2909340"/>
              <a:gd name="connsiteY17" fmla="*/ 603633 h 2273442"/>
              <a:gd name="connsiteX18" fmla="*/ 1247037 w 2909340"/>
              <a:gd name="connsiteY18" fmla="*/ 278818 h 2273442"/>
              <a:gd name="connsiteX19" fmla="*/ 1305910 w 2909340"/>
              <a:gd name="connsiteY19" fmla="*/ 15474 h 2273442"/>
            </a:gdLst>
            <a:ahLst/>
            <a:cxnLst/>
            <a:rect l="l" t="t" r="r" b="b"/>
            <a:pathLst>
              <a:path w="2909340" h="2273442">
                <a:moveTo>
                  <a:pt x="1311096" y="0"/>
                </a:moveTo>
                <a:lnTo>
                  <a:pt x="2909340" y="0"/>
                </a:lnTo>
                <a:lnTo>
                  <a:pt x="2875203" y="27422"/>
                </a:lnTo>
                <a:cubicBezTo>
                  <a:pt x="2632057" y="171879"/>
                  <a:pt x="2199473" y="145540"/>
                  <a:pt x="1992200" y="309395"/>
                </a:cubicBezTo>
                <a:cubicBezTo>
                  <a:pt x="1855417" y="417365"/>
                  <a:pt x="1804982" y="670442"/>
                  <a:pt x="1745727" y="920714"/>
                </a:cubicBezTo>
                <a:cubicBezTo>
                  <a:pt x="1686473" y="1170986"/>
                  <a:pt x="1487766" y="1220652"/>
                  <a:pt x="1359757" y="1169087"/>
                </a:cubicBezTo>
                <a:cubicBezTo>
                  <a:pt x="1352113" y="1276107"/>
                  <a:pt x="1290913" y="1411805"/>
                  <a:pt x="1157251" y="1446136"/>
                </a:cubicBezTo>
                <a:cubicBezTo>
                  <a:pt x="1023588" y="1480468"/>
                  <a:pt x="1065564" y="1314329"/>
                  <a:pt x="973832" y="1308584"/>
                </a:cubicBezTo>
                <a:cubicBezTo>
                  <a:pt x="882100" y="1302839"/>
                  <a:pt x="855323" y="1480513"/>
                  <a:pt x="826690" y="1534023"/>
                </a:cubicBezTo>
                <a:cubicBezTo>
                  <a:pt x="798058" y="1587534"/>
                  <a:pt x="750292" y="1602822"/>
                  <a:pt x="721615" y="1547367"/>
                </a:cubicBezTo>
                <a:cubicBezTo>
                  <a:pt x="706326" y="1666012"/>
                  <a:pt x="627983" y="1679220"/>
                  <a:pt x="308912" y="1788141"/>
                </a:cubicBezTo>
                <a:cubicBezTo>
                  <a:pt x="-10159" y="1897061"/>
                  <a:pt x="93017" y="2273442"/>
                  <a:pt x="93017" y="2273442"/>
                </a:cubicBezTo>
                <a:cubicBezTo>
                  <a:pt x="-12059" y="2107212"/>
                  <a:pt x="-2650" y="1891361"/>
                  <a:pt x="3230" y="1822563"/>
                </a:cubicBezTo>
                <a:cubicBezTo>
                  <a:pt x="9110" y="1753764"/>
                  <a:pt x="50996" y="1791985"/>
                  <a:pt x="68229" y="1818718"/>
                </a:cubicBezTo>
                <a:cubicBezTo>
                  <a:pt x="119794" y="1646789"/>
                  <a:pt x="379656" y="1581789"/>
                  <a:pt x="379656" y="1581789"/>
                </a:cubicBezTo>
                <a:cubicBezTo>
                  <a:pt x="379656" y="1581789"/>
                  <a:pt x="326146" y="1553112"/>
                  <a:pt x="333790" y="1423203"/>
                </a:cubicBezTo>
                <a:cubicBezTo>
                  <a:pt x="341434" y="1293295"/>
                  <a:pt x="463608" y="1238292"/>
                  <a:pt x="799867" y="1146425"/>
                </a:cubicBezTo>
                <a:cubicBezTo>
                  <a:pt x="1136127" y="1054557"/>
                  <a:pt x="983195" y="878693"/>
                  <a:pt x="975641" y="603633"/>
                </a:cubicBezTo>
                <a:cubicBezTo>
                  <a:pt x="968088" y="328574"/>
                  <a:pt x="1067464" y="255885"/>
                  <a:pt x="1247037" y="278818"/>
                </a:cubicBezTo>
                <a:cubicBezTo>
                  <a:pt x="1256565" y="180917"/>
                  <a:pt x="1285528" y="78511"/>
                  <a:pt x="1305910" y="154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451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10351596" y="0"/>
            <a:ext cx="1503898" cy="1187459"/>
          </a:xfrm>
          <a:custGeom>
            <a:avLst/>
            <a:gdLst>
              <a:gd name="connsiteX0" fmla="*/ 380436 w 1503898"/>
              <a:gd name="connsiteY0" fmla="*/ 0 h 1187459"/>
              <a:gd name="connsiteX1" fmla="*/ 1503898 w 1503898"/>
              <a:gd name="connsiteY1" fmla="*/ 0 h 1187459"/>
              <a:gd name="connsiteX2" fmla="*/ 1469761 w 1503898"/>
              <a:gd name="connsiteY2" fmla="*/ 27422 h 1187459"/>
              <a:gd name="connsiteX3" fmla="*/ 586758 w 1503898"/>
              <a:gd name="connsiteY3" fmla="*/ 309395 h 1187459"/>
              <a:gd name="connsiteX4" fmla="*/ 340285 w 1503898"/>
              <a:gd name="connsiteY4" fmla="*/ 920714 h 1187459"/>
              <a:gd name="connsiteX5" fmla="*/ 33472 w 1503898"/>
              <a:gd name="connsiteY5" fmla="*/ 1186908 h 1187459"/>
              <a:gd name="connsiteX6" fmla="*/ 1131 w 1503898"/>
              <a:gd name="connsiteY6" fmla="*/ 1182656 h 1187459"/>
              <a:gd name="connsiteX7" fmla="*/ 0 w 1503898"/>
              <a:gd name="connsiteY7" fmla="*/ 1182385 h 1187459"/>
              <a:gd name="connsiteX8" fmla="*/ 202009 w 1503898"/>
              <a:gd name="connsiteY8" fmla="*/ 901671 h 1187459"/>
              <a:gd name="connsiteX9" fmla="*/ 214177 w 1503898"/>
              <a:gd name="connsiteY9" fmla="*/ 141265 h 1187459"/>
              <a:gd name="connsiteX10" fmla="*/ 342185 w 1503898"/>
              <a:gd name="connsiteY10" fmla="*/ 200475 h 1187459"/>
              <a:gd name="connsiteX11" fmla="*/ 372317 w 1503898"/>
              <a:gd name="connsiteY11" fmla="*/ 17480 h 1187459"/>
            </a:gdLst>
            <a:ahLst/>
            <a:cxnLst/>
            <a:rect l="l" t="t" r="r" b="b"/>
            <a:pathLst>
              <a:path w="1503898" h="1187459">
                <a:moveTo>
                  <a:pt x="380436" y="0"/>
                </a:moveTo>
                <a:lnTo>
                  <a:pt x="1503898" y="0"/>
                </a:lnTo>
                <a:lnTo>
                  <a:pt x="1469761" y="27422"/>
                </a:lnTo>
                <a:cubicBezTo>
                  <a:pt x="1226614" y="171879"/>
                  <a:pt x="794031" y="145540"/>
                  <a:pt x="586758" y="309395"/>
                </a:cubicBezTo>
                <a:cubicBezTo>
                  <a:pt x="449974" y="417365"/>
                  <a:pt x="399404" y="670397"/>
                  <a:pt x="340285" y="920714"/>
                </a:cubicBezTo>
                <a:cubicBezTo>
                  <a:pt x="292248" y="1123582"/>
                  <a:pt x="152751" y="1194553"/>
                  <a:pt x="33472" y="1186908"/>
                </a:cubicBezTo>
                <a:lnTo>
                  <a:pt x="1131" y="1182656"/>
                </a:lnTo>
                <a:lnTo>
                  <a:pt x="0" y="1182385"/>
                </a:lnTo>
                <a:cubicBezTo>
                  <a:pt x="10539" y="1181435"/>
                  <a:pt x="188439" y="1161216"/>
                  <a:pt x="202009" y="901671"/>
                </a:cubicBezTo>
                <a:cubicBezTo>
                  <a:pt x="216076" y="634301"/>
                  <a:pt x="126244" y="241772"/>
                  <a:pt x="214177" y="141265"/>
                </a:cubicBezTo>
                <a:cubicBezTo>
                  <a:pt x="254298" y="95399"/>
                  <a:pt x="342185" y="200475"/>
                  <a:pt x="342185" y="200475"/>
                </a:cubicBezTo>
                <a:cubicBezTo>
                  <a:pt x="343915" y="149215"/>
                  <a:pt x="349258" y="82308"/>
                  <a:pt x="372317" y="1748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4514" cap="flat">
            <a:noFill/>
            <a:miter/>
          </a:ln>
          <a:effectLst>
            <a:outerShdw blurRad="127000" dist="38100" dir="108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6609518" y="407413"/>
            <a:ext cx="210081" cy="210081"/>
          </a:xfrm>
          <a:custGeom>
            <a:avLst/>
            <a:gdLst>
              <a:gd name="connsiteX0" fmla="*/ 210081 w 210081"/>
              <a:gd name="connsiteY0" fmla="*/ 104800 h 210081"/>
              <a:gd name="connsiteX1" fmla="*/ 105281 w 210081"/>
              <a:gd name="connsiteY1" fmla="*/ 210081 h 210081"/>
              <a:gd name="connsiteX2" fmla="*/ 0 w 210081"/>
              <a:gd name="connsiteY2" fmla="*/ 105281 h 210081"/>
              <a:gd name="connsiteX3" fmla="*/ 104801 w 210081"/>
              <a:gd name="connsiteY3" fmla="*/ 0 h 210081"/>
              <a:gd name="connsiteX4" fmla="*/ 105041 w 210081"/>
              <a:gd name="connsiteY4" fmla="*/ 0 h 210081"/>
              <a:gd name="connsiteX5" fmla="*/ 210081 w 210081"/>
              <a:gd name="connsiteY5" fmla="*/ 104800 h 210081"/>
            </a:gdLst>
            <a:ahLst/>
            <a:cxnLst/>
            <a:rect l="l" t="t" r="r" b="b"/>
            <a:pathLst>
              <a:path w="210081" h="210081">
                <a:moveTo>
                  <a:pt x="210081" y="104800"/>
                </a:moveTo>
                <a:cubicBezTo>
                  <a:pt x="210216" y="162813"/>
                  <a:pt x="163293" y="209947"/>
                  <a:pt x="105281" y="210081"/>
                </a:cubicBezTo>
                <a:cubicBezTo>
                  <a:pt x="47268" y="210215"/>
                  <a:pt x="135" y="163293"/>
                  <a:pt x="0" y="105281"/>
                </a:cubicBezTo>
                <a:cubicBezTo>
                  <a:pt x="-129" y="47268"/>
                  <a:pt x="46788" y="133"/>
                  <a:pt x="104801" y="0"/>
                </a:cubicBezTo>
                <a:cubicBezTo>
                  <a:pt x="104882" y="0"/>
                  <a:pt x="104959" y="0"/>
                  <a:pt x="105041" y="0"/>
                </a:cubicBezTo>
                <a:cubicBezTo>
                  <a:pt x="162957" y="0"/>
                  <a:pt x="209947" y="46882"/>
                  <a:pt x="210081" y="104800"/>
                </a:cubicBezTo>
                <a:close/>
              </a:path>
            </a:pathLst>
          </a:custGeom>
          <a:noFill/>
          <a:ln w="34925" cap="flat">
            <a:solidFill>
              <a:schemeClr val="accent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 rot="18900601">
            <a:off x="6128923" y="3299413"/>
            <a:ext cx="160345" cy="160345"/>
          </a:xfrm>
          <a:custGeom>
            <a:avLst/>
            <a:gdLst>
              <a:gd name="connsiteX0" fmla="*/ 0 w 160345"/>
              <a:gd name="connsiteY0" fmla="*/ 0 h 160345"/>
              <a:gd name="connsiteX1" fmla="*/ 160345 w 160345"/>
              <a:gd name="connsiteY1" fmla="*/ 0 h 160345"/>
              <a:gd name="connsiteX2" fmla="*/ 160345 w 160345"/>
              <a:gd name="connsiteY2" fmla="*/ 160345 h 160345"/>
              <a:gd name="connsiteX3" fmla="*/ 0 w 160345"/>
              <a:gd name="connsiteY3" fmla="*/ 160345 h 160345"/>
            </a:gdLst>
            <a:ahLst/>
            <a:cxnLst/>
            <a:rect l="l" t="t" r="r" b="b"/>
            <a:pathLst>
              <a:path w="160345" h="160345">
                <a:moveTo>
                  <a:pt x="0" y="0"/>
                </a:moveTo>
                <a:lnTo>
                  <a:pt x="160345" y="0"/>
                </a:lnTo>
                <a:lnTo>
                  <a:pt x="160345" y="160345"/>
                </a:lnTo>
                <a:lnTo>
                  <a:pt x="0" y="160345"/>
                </a:lnTo>
                <a:close/>
              </a:path>
            </a:pathLst>
          </a:custGeom>
          <a:noFill/>
          <a:ln w="25400" cap="flat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>
            <a:off x="11243996" y="4364204"/>
            <a:ext cx="118386" cy="4800"/>
          </a:xfrm>
          <a:custGeom>
            <a:avLst/>
            <a:gdLst>
              <a:gd name="connsiteX0" fmla="*/ 0 w 118386"/>
              <a:gd name="connsiteY0" fmla="*/ 0 h 4800"/>
              <a:gd name="connsiteX1" fmla="*/ 118386 w 118386"/>
              <a:gd name="connsiteY1" fmla="*/ 0 h 4800"/>
            </a:gdLst>
            <a:ahLst/>
            <a:cxnLst/>
            <a:rect l="l" t="t" r="r" b="b"/>
            <a:pathLst>
              <a:path w="118386" h="4800">
                <a:moveTo>
                  <a:pt x="0" y="0"/>
                </a:moveTo>
                <a:lnTo>
                  <a:pt x="118386" y="0"/>
                </a:lnTo>
              </a:path>
            </a:pathLst>
          </a:custGeom>
          <a:noFill/>
          <a:ln w="25400" cap="rnd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>
            <a:off x="11303189" y="4305010"/>
            <a:ext cx="4800" cy="118386"/>
          </a:xfrm>
          <a:custGeom>
            <a:avLst/>
            <a:gdLst>
              <a:gd name="connsiteX0" fmla="*/ 0 w 4800"/>
              <a:gd name="connsiteY0" fmla="*/ 0 h 118386"/>
              <a:gd name="connsiteX1" fmla="*/ 0 w 4800"/>
              <a:gd name="connsiteY1" fmla="*/ 118387 h 118386"/>
            </a:gdLst>
            <a:ahLst/>
            <a:cxnLst/>
            <a:rect l="l" t="t" r="r" b="b"/>
            <a:pathLst>
              <a:path w="4800" h="118386">
                <a:moveTo>
                  <a:pt x="0" y="0"/>
                </a:moveTo>
                <a:lnTo>
                  <a:pt x="0" y="118387"/>
                </a:lnTo>
              </a:path>
            </a:pathLst>
          </a:custGeom>
          <a:noFill/>
          <a:ln w="25400" cap="rnd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>
            <a:off x="8148312" y="6403593"/>
            <a:ext cx="83725" cy="83725"/>
          </a:xfrm>
          <a:custGeom>
            <a:avLst/>
            <a:gdLst>
              <a:gd name="connsiteX0" fmla="*/ 0 w 83725"/>
              <a:gd name="connsiteY0" fmla="*/ 0 h 83725"/>
              <a:gd name="connsiteX1" fmla="*/ 83725 w 83725"/>
              <a:gd name="connsiteY1" fmla="*/ 83725 h 83725"/>
            </a:gdLst>
            <a:ahLst/>
            <a:cxnLst/>
            <a:rect l="l" t="t" r="r" b="b"/>
            <a:pathLst>
              <a:path w="83725" h="83725">
                <a:moveTo>
                  <a:pt x="0" y="0"/>
                </a:moveTo>
                <a:lnTo>
                  <a:pt x="83725" y="83725"/>
                </a:lnTo>
              </a:path>
            </a:pathLst>
          </a:custGeom>
          <a:noFill/>
          <a:ln w="25400" cap="rnd">
            <a:solidFill>
              <a:schemeClr val="bg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>
            <a:off x="8148312" y="6403545"/>
            <a:ext cx="83725" cy="83773"/>
          </a:xfrm>
          <a:custGeom>
            <a:avLst/>
            <a:gdLst>
              <a:gd name="connsiteX0" fmla="*/ 83725 w 83725"/>
              <a:gd name="connsiteY0" fmla="*/ 0 h 83773"/>
              <a:gd name="connsiteX1" fmla="*/ 0 w 83725"/>
              <a:gd name="connsiteY1" fmla="*/ 83773 h 83773"/>
            </a:gdLst>
            <a:ahLst/>
            <a:cxnLst/>
            <a:rect l="l" t="t" r="r" b="b"/>
            <a:pathLst>
              <a:path w="83725" h="83773">
                <a:moveTo>
                  <a:pt x="83725" y="0"/>
                </a:moveTo>
                <a:lnTo>
                  <a:pt x="0" y="83773"/>
                </a:lnTo>
              </a:path>
            </a:pathLst>
          </a:custGeom>
          <a:solidFill>
            <a:schemeClr val="bg1"/>
          </a:solidFill>
          <a:ln cap="rnd">
            <a:noFill/>
            <a:prstDash val="solid"/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1" name="标题 1"/>
          <p:cNvSpPr txBox="1"/>
          <p:nvPr/>
        </p:nvSpPr>
        <p:spPr>
          <a:xfrm>
            <a:off x="6443749" y="5952138"/>
            <a:ext cx="225971" cy="195630"/>
          </a:xfrm>
          <a:custGeom>
            <a:avLst/>
            <a:gdLst>
              <a:gd name="connsiteX0" fmla="*/ 0 w 225971"/>
              <a:gd name="connsiteY0" fmla="*/ 195631 h 195630"/>
              <a:gd name="connsiteX1" fmla="*/ 112962 w 225971"/>
              <a:gd name="connsiteY1" fmla="*/ 0 h 195630"/>
              <a:gd name="connsiteX2" fmla="*/ 225971 w 225971"/>
              <a:gd name="connsiteY2" fmla="*/ 195631 h 195630"/>
              <a:gd name="connsiteX3" fmla="*/ 0 w 225971"/>
              <a:gd name="connsiteY3" fmla="*/ 195631 h 195630"/>
            </a:gdLst>
            <a:ahLst/>
            <a:cxnLst/>
            <a:rect l="l" t="t" r="r" b="b"/>
            <a:pathLst>
              <a:path w="225971" h="195630">
                <a:moveTo>
                  <a:pt x="0" y="195631"/>
                </a:moveTo>
                <a:lnTo>
                  <a:pt x="112962" y="0"/>
                </a:lnTo>
                <a:lnTo>
                  <a:pt x="225971" y="195631"/>
                </a:lnTo>
                <a:lnTo>
                  <a:pt x="0" y="195631"/>
                </a:lnTo>
                <a:close/>
              </a:path>
            </a:pathLst>
          </a:custGeom>
          <a:noFill/>
          <a:ln w="25400" cap="rnd">
            <a:solidFill>
              <a:schemeClr val="accent6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2" name="标题 1"/>
          <p:cNvSpPr txBox="1"/>
          <p:nvPr/>
        </p:nvSpPr>
        <p:spPr>
          <a:xfrm>
            <a:off x="11439748" y="628215"/>
            <a:ext cx="167738" cy="145222"/>
          </a:xfrm>
          <a:custGeom>
            <a:avLst/>
            <a:gdLst>
              <a:gd name="connsiteX0" fmla="*/ 167738 w 167738"/>
              <a:gd name="connsiteY0" fmla="*/ 0 h 145222"/>
              <a:gd name="connsiteX1" fmla="*/ 83869 w 167738"/>
              <a:gd name="connsiteY1" fmla="*/ 145223 h 145222"/>
              <a:gd name="connsiteX2" fmla="*/ 0 w 167738"/>
              <a:gd name="connsiteY2" fmla="*/ 0 h 145222"/>
              <a:gd name="connsiteX3" fmla="*/ 167738 w 167738"/>
              <a:gd name="connsiteY3" fmla="*/ 0 h 145222"/>
            </a:gdLst>
            <a:ahLst/>
            <a:cxnLst/>
            <a:rect l="l" t="t" r="r" b="b"/>
            <a:pathLst>
              <a:path w="167738" h="145222">
                <a:moveTo>
                  <a:pt x="167738" y="0"/>
                </a:moveTo>
                <a:lnTo>
                  <a:pt x="83869" y="145223"/>
                </a:lnTo>
                <a:lnTo>
                  <a:pt x="0" y="0"/>
                </a:lnTo>
                <a:lnTo>
                  <a:pt x="167738" y="0"/>
                </a:lnTo>
                <a:close/>
              </a:path>
            </a:pathLst>
          </a:custGeom>
          <a:noFill/>
          <a:ln w="25400" cap="rnd">
            <a:solidFill>
              <a:schemeClr val="bg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3" name="标题 1"/>
          <p:cNvSpPr txBox="1"/>
          <p:nvPr/>
        </p:nvSpPr>
        <p:spPr>
          <a:xfrm>
            <a:off x="1099065" y="4565605"/>
            <a:ext cx="4142729" cy="784355"/>
          </a:xfrm>
          <a:custGeom>
            <a:avLst/>
            <a:gdLst>
              <a:gd name="connsiteX0" fmla="*/ 0 w 6574125"/>
              <a:gd name="connsiteY0" fmla="*/ 0 h 803158"/>
              <a:gd name="connsiteX1" fmla="*/ 6574125 w 6574125"/>
              <a:gd name="connsiteY1" fmla="*/ 0 h 803158"/>
              <a:gd name="connsiteX2" fmla="*/ 6574125 w 6574125"/>
              <a:gd name="connsiteY2" fmla="*/ 803158 h 803158"/>
              <a:gd name="connsiteX3" fmla="*/ 0 w 6574125"/>
              <a:gd name="connsiteY3" fmla="*/ 803158 h 803158"/>
            </a:gdLst>
            <a:ahLst/>
            <a:cxnLst/>
            <a:rect l="l" t="t" r="r" b="b"/>
            <a:pathLst>
              <a:path w="6574125" h="803158">
                <a:moveTo>
                  <a:pt x="0" y="0"/>
                </a:moveTo>
                <a:lnTo>
                  <a:pt x="6574125" y="0"/>
                </a:lnTo>
                <a:lnTo>
                  <a:pt x="6574125" y="803158"/>
                </a:lnTo>
                <a:lnTo>
                  <a:pt x="0" y="803158"/>
                </a:lnTo>
                <a:close/>
              </a:path>
            </a:pathLst>
          </a:custGeom>
          <a:noFill/>
          <a:ln w="3113" cap="flat">
            <a:solidFill>
              <a:schemeClr val="accent5"/>
            </a:solidFill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4" name="标题 1"/>
          <p:cNvSpPr txBox="1"/>
          <p:nvPr/>
        </p:nvSpPr>
        <p:spPr>
          <a:xfrm>
            <a:off x="2531602" y="4423396"/>
            <a:ext cx="1277652" cy="249299"/>
          </a:xfrm>
          <a:prstGeom prst="rect">
            <a:avLst/>
          </a:prstGeom>
          <a:solidFill>
            <a:schemeClr val="accent1">
              <a:lumMod val="20000"/>
              <a:lumOff val="80000"/>
              <a:alpha val="100000"/>
            </a:schemeClr>
          </a:solidFill>
          <a:ln cap="sq">
            <a:noFill/>
            <a:prstDash val="solid"/>
          </a:ln>
          <a:effectLst/>
        </p:spPr>
        <p:txBody>
          <a:bodyPr vert="horz" wrap="square" lIns="82296" tIns="41148" rIns="82296" bIns="41148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108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汇报人：</a:t>
            </a:r>
            <a:r>
              <a:rPr kumimoji="1" lang="zh-CN" altLang="en-US" sz="108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李震</a:t>
            </a:r>
            <a:endParaRPr kumimoji="1" lang="zh-CN" altLang="en-US" sz="108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45" name="标题 1"/>
          <p:cNvSpPr txBox="1"/>
          <p:nvPr/>
        </p:nvSpPr>
        <p:spPr>
          <a:xfrm>
            <a:off x="2601641" y="5237765"/>
            <a:ext cx="1112176" cy="257740"/>
          </a:xfrm>
          <a:custGeom>
            <a:avLst/>
            <a:gdLst>
              <a:gd name="connsiteX0" fmla="*/ 0 w 1000485"/>
              <a:gd name="connsiteY0" fmla="*/ 0 h 270027"/>
              <a:gd name="connsiteX1" fmla="*/ 1000486 w 1000485"/>
              <a:gd name="connsiteY1" fmla="*/ 0 h 270027"/>
              <a:gd name="connsiteX2" fmla="*/ 1000486 w 1000485"/>
              <a:gd name="connsiteY2" fmla="*/ 270027 h 270027"/>
              <a:gd name="connsiteX3" fmla="*/ 0 w 1000485"/>
              <a:gd name="connsiteY3" fmla="*/ 270027 h 270027"/>
            </a:gdLst>
            <a:ahLst/>
            <a:cxnLst/>
            <a:rect l="l" t="t" r="r" b="b"/>
            <a:pathLst>
              <a:path w="1000485" h="270027">
                <a:moveTo>
                  <a:pt x="0" y="0"/>
                </a:moveTo>
                <a:lnTo>
                  <a:pt x="1000486" y="0"/>
                </a:lnTo>
                <a:lnTo>
                  <a:pt x="1000486" y="270027"/>
                </a:lnTo>
                <a:lnTo>
                  <a:pt x="0" y="270027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</a:gradFill>
          <a:ln w="3459" cap="flat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6" name="标题 1"/>
          <p:cNvSpPr txBox="1"/>
          <p:nvPr/>
        </p:nvSpPr>
        <p:spPr>
          <a:xfrm>
            <a:off x="2688370" y="5249343"/>
            <a:ext cx="964116" cy="24929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82296" tIns="41148" rIns="82296" bIns="41148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108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2025.7</a:t>
            </a:r>
            <a:endParaRPr kumimoji="1" lang="zh-CN" altLang="en-US"/>
          </a:p>
        </p:txBody>
      </p:sp>
      <p:sp>
        <p:nvSpPr>
          <p:cNvPr id="48" name="标题 1"/>
          <p:cNvSpPr txBox="1"/>
          <p:nvPr/>
        </p:nvSpPr>
        <p:spPr>
          <a:xfrm>
            <a:off x="416057" y="1278600"/>
            <a:ext cx="5674765" cy="2698378"/>
          </a:xfrm>
          <a:prstGeom prst="rect">
            <a:avLst/>
          </a:prstGeom>
          <a:noFill/>
          <a:ln>
            <a:noFill/>
            <a:prstDash val="solid"/>
          </a:ln>
          <a:effectLst/>
        </p:spPr>
        <p:txBody>
          <a:bodyPr vert="horz" wrap="square" lIns="81473" tIns="40736" rIns="81473" bIns="40736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gradFill>
                  <a:gsLst>
                    <a:gs pos="0">
                      <a:srgbClr val="FF6374">
                        <a:alpha val="100000"/>
                      </a:srgbClr>
                    </a:gs>
                    <a:gs pos="100000">
                      <a:srgbClr val="CF182C">
                        <a:alpha val="100000"/>
                      </a:srgbClr>
                    </a:gs>
                  </a:gsLst>
                  <a:lin ang="27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谢谢大家</a:t>
            </a:r>
            <a:endParaRPr kumimoji="1"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4510936"/>
            <a:ext cx="12192000" cy="2347064"/>
          </a:xfrm>
          <a:custGeom>
            <a:avLst/>
            <a:gdLst>
              <a:gd name="connsiteX0" fmla="*/ 0 w 12192000"/>
              <a:gd name="connsiteY0" fmla="*/ 0 h 2347064"/>
              <a:gd name="connsiteX1" fmla="*/ 636231 w 12192000"/>
              <a:gd name="connsiteY1" fmla="*/ 714139 h 2347064"/>
              <a:gd name="connsiteX2" fmla="*/ 11555769 w 12192000"/>
              <a:gd name="connsiteY2" fmla="*/ 714139 h 2347064"/>
              <a:gd name="connsiteX3" fmla="*/ 12192000 w 12192000"/>
              <a:gd name="connsiteY3" fmla="*/ 0 h 2347064"/>
              <a:gd name="connsiteX4" fmla="*/ 12192000 w 12192000"/>
              <a:gd name="connsiteY4" fmla="*/ 714139 h 2347064"/>
              <a:gd name="connsiteX5" fmla="*/ 12192000 w 12192000"/>
              <a:gd name="connsiteY5" fmla="*/ 759433 h 2347064"/>
              <a:gd name="connsiteX6" fmla="*/ 12192000 w 12192000"/>
              <a:gd name="connsiteY6" fmla="*/ 1534149 h 2347064"/>
              <a:gd name="connsiteX7" fmla="*/ 12192000 w 12192000"/>
              <a:gd name="connsiteY7" fmla="*/ 1636777 h 2347064"/>
              <a:gd name="connsiteX8" fmla="*/ 12192000 w 12192000"/>
              <a:gd name="connsiteY8" fmla="*/ 2347064 h 2347064"/>
              <a:gd name="connsiteX9" fmla="*/ 0 w 12192000"/>
              <a:gd name="connsiteY9" fmla="*/ 2347064 h 2347064"/>
              <a:gd name="connsiteX10" fmla="*/ 0 w 12192000"/>
              <a:gd name="connsiteY10" fmla="*/ 1636777 h 2347064"/>
              <a:gd name="connsiteX11" fmla="*/ 0 w 12192000"/>
              <a:gd name="connsiteY11" fmla="*/ 1534149 h 2347064"/>
              <a:gd name="connsiteX12" fmla="*/ 0 w 12192000"/>
              <a:gd name="connsiteY12" fmla="*/ 714139 h 2347064"/>
            </a:gdLst>
            <a:ahLst/>
            <a:cxnLst/>
            <a:rect l="l" t="t" r="r" b="b"/>
            <a:pathLst>
              <a:path w="12192000" h="2347064">
                <a:moveTo>
                  <a:pt x="0" y="0"/>
                </a:moveTo>
                <a:lnTo>
                  <a:pt x="636231" y="714139"/>
                </a:lnTo>
                <a:lnTo>
                  <a:pt x="11555769" y="714139"/>
                </a:lnTo>
                <a:lnTo>
                  <a:pt x="12192000" y="0"/>
                </a:lnTo>
                <a:lnTo>
                  <a:pt x="12192000" y="714139"/>
                </a:lnTo>
                <a:lnTo>
                  <a:pt x="12192000" y="759433"/>
                </a:lnTo>
                <a:lnTo>
                  <a:pt x="12192000" y="1534149"/>
                </a:lnTo>
                <a:lnTo>
                  <a:pt x="12192000" y="1636777"/>
                </a:lnTo>
                <a:lnTo>
                  <a:pt x="12192000" y="2347064"/>
                </a:lnTo>
                <a:lnTo>
                  <a:pt x="0" y="2347064"/>
                </a:lnTo>
                <a:lnTo>
                  <a:pt x="0" y="1636777"/>
                </a:lnTo>
                <a:lnTo>
                  <a:pt x="0" y="1534149"/>
                </a:lnTo>
                <a:lnTo>
                  <a:pt x="0" y="714139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857728" y="2036941"/>
            <a:ext cx="3274199" cy="3936810"/>
          </a:xfrm>
          <a:prstGeom prst="snip1Rect">
            <a:avLst>
              <a:gd name="adj" fmla="val 15301"/>
            </a:avLst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blurRad="342900" dist="139700" algn="l" rotWithShape="0">
              <a:schemeClr val="accent2">
                <a:lumMod val="50000"/>
                <a:alpha val="1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2685971" y="1446123"/>
            <a:ext cx="2367502" cy="18417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8100">
                <a:ln w="12700">
                  <a:noFill/>
                </a:ln>
                <a:solidFill>
                  <a:srgbClr val="F2F2F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892813" y="2041195"/>
            <a:ext cx="3228973" cy="3652471"/>
          </a:xfrm>
          <a:prstGeom prst="snip1Rect">
            <a:avLst>
              <a:gd name="adj" fmla="val 50000"/>
            </a:avLst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blurRad="342900" dist="139700" algn="l" rotWithShape="0">
              <a:schemeClr val="accent2">
                <a:lumMod val="50000"/>
                <a:alpha val="1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1055234" y="1773148"/>
            <a:ext cx="2618489" cy="9146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6374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体能状况</a:t>
            </a: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1127125" y="2919095"/>
            <a:ext cx="2879725" cy="28028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200"/>
              <a:t>通过多样化的体能训练，如冲刺跑、折返跑、耐力跑、跳跃练习等，提升学生的速度、耐力、力量、灵敏性和协调性等身体素质，增强学生在足球运动中的体能储备，以适应足球比赛中的高强度对抗和长时间运动需求</a:t>
            </a:r>
            <a:r>
              <a:rPr kumimoji="1" lang="en-US" altLang="zh-CN" sz="1200"/>
              <a:t> </a:t>
            </a:r>
            <a:r>
              <a:rPr kumimoji="1" lang="zh-CN" altLang="en-US" sz="1200"/>
              <a:t>。在学期末体能测试中，使</a:t>
            </a:r>
            <a:r>
              <a:rPr kumimoji="1" lang="en-US" altLang="zh-CN" sz="1200"/>
              <a:t> 80% </a:t>
            </a:r>
            <a:r>
              <a:rPr kumimoji="1" lang="zh-CN" altLang="en-US" sz="1200"/>
              <a:t>以上的学生在各项体能指标上达到良好及以上水平。</a:t>
            </a:r>
            <a:endParaRPr kumimoji="1" lang="zh-CN" altLang="en-US" sz="1200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4465190" y="2036941"/>
            <a:ext cx="3274199" cy="3936810"/>
          </a:xfrm>
          <a:prstGeom prst="snip1Rect">
            <a:avLst>
              <a:gd name="adj" fmla="val 15301"/>
            </a:avLst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blurRad="342900" dist="139700" algn="l" rotWithShape="0">
              <a:schemeClr val="accent2">
                <a:lumMod val="50000"/>
                <a:alpha val="1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6267371" y="1446123"/>
            <a:ext cx="2367502" cy="18417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8100">
                <a:ln w="12700">
                  <a:noFill/>
                </a:ln>
                <a:solidFill>
                  <a:srgbClr val="F2F2F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4500275" y="2041195"/>
            <a:ext cx="3228973" cy="3652471"/>
          </a:xfrm>
          <a:prstGeom prst="snip1Rect">
            <a:avLst>
              <a:gd name="adj" fmla="val 50000"/>
            </a:avLst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blurRad="342900" dist="139700" algn="l" rotWithShape="0">
              <a:schemeClr val="accent2">
                <a:lumMod val="50000"/>
                <a:alpha val="1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4668411" y="1844903"/>
            <a:ext cx="2618489" cy="9146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6374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运动</a:t>
            </a:r>
            <a:r>
              <a:rPr kumimoji="1" lang="zh-CN" altLang="en-US" sz="1600">
                <a:ln w="12700">
                  <a:noFill/>
                </a:ln>
                <a:solidFill>
                  <a:srgbClr val="FF6374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认知与技战</a:t>
            </a:r>
            <a:r>
              <a:rPr kumimoji="1" lang="zh-CN" altLang="en-US" sz="1600" b="1">
                <a:ln w="12700">
                  <a:noFill/>
                </a:ln>
                <a:solidFill>
                  <a:srgbClr val="FF6374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术</a:t>
            </a:r>
            <a:r>
              <a:rPr kumimoji="1" lang="zh-CN" altLang="en-US" sz="1600">
                <a:ln w="12700">
                  <a:noFill/>
                </a:ln>
                <a:solidFill>
                  <a:srgbClr val="FF6374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应</a:t>
            </a:r>
            <a:r>
              <a:rPr kumimoji="1" lang="en-US" altLang="zh-CN" sz="1600">
                <a:ln w="12700">
                  <a:noFill/>
                </a:ln>
                <a:solidFill>
                  <a:srgbClr val="FF6374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用</a:t>
            </a: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4662805" y="2759710"/>
            <a:ext cx="2879725" cy="26600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200"/>
              <a:t>深入理解足球运动的基本规则、战术原理和比赛策略。熟练掌握脚内侧传球、脚背正面射门、头顶球等基本技术动作，并能在不同情境下准确运用。学会多种进攻战术（如二过一、边路进攻、中路渗透）和防守战术（如选位、盯人、区域防守），并能在比赛中根据实际情况灵活选择和组合运用，提升战术意识和比赛阅读能力。通过单元学习，学生能够在模拟比赛或实际比赛中，正确运用技战术的成功率达到</a:t>
            </a:r>
            <a:r>
              <a:rPr kumimoji="1" lang="en-US" altLang="zh-CN" sz="1200"/>
              <a:t> 60% </a:t>
            </a:r>
            <a:r>
              <a:rPr kumimoji="1" lang="zh-CN" altLang="en-US" sz="1200"/>
              <a:t>以上。</a:t>
            </a:r>
            <a:endParaRPr kumimoji="1" lang="zh-CN" altLang="en-US" sz="1200"/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8072651" y="2036941"/>
            <a:ext cx="3274199" cy="3936810"/>
          </a:xfrm>
          <a:prstGeom prst="snip1Rect">
            <a:avLst>
              <a:gd name="adj" fmla="val 15301"/>
            </a:avLst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blurRad="342900" dist="139700" algn="l" rotWithShape="0">
              <a:schemeClr val="accent2">
                <a:lumMod val="50000"/>
                <a:alpha val="1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9975771" y="1446123"/>
            <a:ext cx="2367502" cy="18417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8100">
                <a:ln w="12700">
                  <a:noFill/>
                </a:ln>
                <a:solidFill>
                  <a:srgbClr val="F2F2F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>
            <a:off x="8107736" y="2041195"/>
            <a:ext cx="3228973" cy="3652471"/>
          </a:xfrm>
          <a:prstGeom prst="snip1Rect">
            <a:avLst>
              <a:gd name="adj" fmla="val 50000"/>
            </a:avLst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blurRad="342900" dist="139700" algn="l" rotWithShape="0">
              <a:schemeClr val="accent2">
                <a:lumMod val="50000"/>
                <a:alpha val="1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>
            <a:off x="8281587" y="1845538"/>
            <a:ext cx="2618489" cy="9146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6374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展示</a:t>
            </a:r>
            <a:r>
              <a:rPr kumimoji="1" lang="zh-CN" altLang="en-US" sz="1600" b="1">
                <a:ln w="12700">
                  <a:noFill/>
                </a:ln>
                <a:solidFill>
                  <a:srgbClr val="FF6374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或</a:t>
            </a:r>
            <a:r>
              <a:rPr kumimoji="1" lang="en-US" altLang="zh-CN" sz="1600">
                <a:ln w="12700">
                  <a:noFill/>
                </a:ln>
                <a:solidFill>
                  <a:srgbClr val="FF6374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比赛</a:t>
            </a: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5"/>
            </p:custDataLst>
          </p:nvPr>
        </p:nvSpPr>
        <p:spPr>
          <a:xfrm>
            <a:off x="8282305" y="2688590"/>
            <a:ext cx="2879725" cy="27222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400"/>
              <a:t>积极参与班级、年级组织的足球比赛，在比赛中充分发挥自己所学的技能和战术，展现出良好的球技和团队协作精神。能够在比赛中承担不同的角色（如前锋、中场、后卫、守门员），并较好地完成自己的职责。通过比赛，培养学生的竞争意识和应对比赛压力的能力，提高学生在比赛中的心理素质和表现水平。</a:t>
            </a:r>
            <a:endParaRPr kumimoji="1" lang="zh-CN" altLang="en-US" sz="1400"/>
          </a:p>
        </p:txBody>
      </p:sp>
      <p:sp>
        <p:nvSpPr>
          <p:cNvPr id="18" name="标题 1"/>
          <p:cNvSpPr txBox="1"/>
          <p:nvPr/>
        </p:nvSpPr>
        <p:spPr>
          <a:xfrm>
            <a:off x="519839" y="236465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运动能力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>
            <p:custDataLst>
              <p:tags r:id="rId1"/>
            </p:custDataLst>
          </p:nvPr>
        </p:nvSpPr>
        <p:spPr>
          <a:xfrm flipH="1" flipV="1">
            <a:off x="767408" y="3681032"/>
            <a:ext cx="4725397" cy="14400"/>
          </a:xfrm>
          <a:custGeom>
            <a:avLst/>
            <a:gdLst>
              <a:gd name="connsiteX0" fmla="*/ 6096000 w 6096000"/>
              <a:gd name="connsiteY0" fmla="*/ 0 h 72000"/>
              <a:gd name="connsiteX1" fmla="*/ 0 w 6096000"/>
              <a:gd name="connsiteY1" fmla="*/ 0 h 72000"/>
              <a:gd name="connsiteX2" fmla="*/ 0 w 6096000"/>
              <a:gd name="connsiteY2" fmla="*/ 72000 h 72000"/>
              <a:gd name="connsiteX3" fmla="*/ 6096000 w 6096000"/>
              <a:gd name="connsiteY3" fmla="*/ 72000 h 72000"/>
            </a:gdLst>
            <a:ahLst/>
            <a:cxnLst/>
            <a:rect l="l" t="t" r="r" b="b"/>
            <a:pathLst>
              <a:path w="6096000" h="72000">
                <a:moveTo>
                  <a:pt x="6096000" y="0"/>
                </a:moveTo>
                <a:lnTo>
                  <a:pt x="0" y="0"/>
                </a:lnTo>
                <a:lnTo>
                  <a:pt x="0" y="72000"/>
                </a:lnTo>
                <a:lnTo>
                  <a:pt x="6096000" y="7200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2"/>
            </p:custDataLst>
          </p:nvPr>
        </p:nvSpPr>
        <p:spPr>
          <a:xfrm>
            <a:off x="812284" y="1737710"/>
            <a:ext cx="4923676" cy="174314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400"/>
              <a:t>通过课堂教学和课外实践，激发学生对足球运动的兴趣和热爱，使学生认识到体育锻炼对身体健康和心理健康的重要性。鼓励学生每周至少进行</a:t>
            </a:r>
            <a:r>
              <a:rPr kumimoji="1" lang="en-US" altLang="zh-CN" sz="1400"/>
              <a:t> 3 </a:t>
            </a:r>
            <a:r>
              <a:rPr kumimoji="1" lang="zh-CN" altLang="en-US" sz="1400"/>
              <a:t>次课外足球锻炼，每次锻炼时间不少于</a:t>
            </a:r>
            <a:r>
              <a:rPr kumimoji="1" lang="en-US" altLang="zh-CN" sz="1400"/>
              <a:t> 30 </a:t>
            </a:r>
            <a:r>
              <a:rPr kumimoji="1" lang="zh-CN" altLang="en-US" sz="1400"/>
              <a:t>分钟，逐步养成长期坚持体育锻炼的习惯。通过定期的运动打卡和学生反馈，了解学生课外锻炼的执行情况，确保至少</a:t>
            </a:r>
            <a:r>
              <a:rPr kumimoji="1" lang="en-US" altLang="zh-CN" sz="1400"/>
              <a:t> 60% </a:t>
            </a:r>
            <a:r>
              <a:rPr kumimoji="1" lang="zh-CN" altLang="en-US" sz="1400"/>
              <a:t>的学生能够养成稳定的课外足球锻炼习惯。</a:t>
            </a:r>
            <a:endParaRPr kumimoji="1" lang="zh-CN" altLang="en-US" sz="1400"/>
          </a:p>
        </p:txBody>
      </p:sp>
      <p:sp>
        <p:nvSpPr>
          <p:cNvPr id="4" name="标题 1"/>
          <p:cNvSpPr txBox="1"/>
          <p:nvPr>
            <p:custDataLst>
              <p:tags r:id="rId3"/>
            </p:custDataLst>
          </p:nvPr>
        </p:nvSpPr>
        <p:spPr>
          <a:xfrm>
            <a:off x="812284" y="1371735"/>
            <a:ext cx="4923676" cy="4100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0B25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健康知识的掌握与运用</a:t>
            </a: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4"/>
            </p:custDataLst>
          </p:nvPr>
        </p:nvSpPr>
        <p:spPr>
          <a:xfrm>
            <a:off x="812285" y="4235489"/>
            <a:ext cx="4923674" cy="19456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400"/>
              <a:t>在足球比赛和训练中，引导学生学会应对比赛中的紧张、焦虑情绪，以及面对输赢时的情绪波动。通过团队鼓励、自我暗示、呼吸调节等方法，帮助学生在比赛和训练中保持积极、稳定的心态。培养学生在逆境中不气馁，在顺境中不骄傲的情绪管理能力，使学生能够在足球运动中更好地享受运动的乐趣，提高心理韧性。</a:t>
            </a:r>
            <a:endParaRPr kumimoji="1" lang="zh-CN" altLang="en-US" sz="1400"/>
          </a:p>
        </p:txBody>
      </p:sp>
      <p:sp>
        <p:nvSpPr>
          <p:cNvPr id="6" name="标题 1"/>
          <p:cNvSpPr txBox="1"/>
          <p:nvPr>
            <p:custDataLst>
              <p:tags r:id="rId5"/>
            </p:custDataLst>
          </p:nvPr>
        </p:nvSpPr>
        <p:spPr>
          <a:xfrm>
            <a:off x="812284" y="3724233"/>
            <a:ext cx="4923675" cy="4824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FF0B25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体育锻炼的</a:t>
            </a:r>
            <a:r>
              <a:rPr kumimoji="1" lang="en-US" altLang="zh-CN" sz="1600">
                <a:ln w="12700">
                  <a:noFill/>
                </a:ln>
                <a:solidFill>
                  <a:srgbClr val="FF0B25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意识与习惯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 flipV="1">
            <a:off x="6389495" y="3681032"/>
            <a:ext cx="4725397" cy="14400"/>
          </a:xfrm>
          <a:custGeom>
            <a:avLst/>
            <a:gdLst>
              <a:gd name="connsiteX0" fmla="*/ 6096000 w 6096000"/>
              <a:gd name="connsiteY0" fmla="*/ 0 h 72000"/>
              <a:gd name="connsiteX1" fmla="*/ 0 w 6096000"/>
              <a:gd name="connsiteY1" fmla="*/ 0 h 72000"/>
              <a:gd name="connsiteX2" fmla="*/ 0 w 6096000"/>
              <a:gd name="connsiteY2" fmla="*/ 72000 h 72000"/>
              <a:gd name="connsiteX3" fmla="*/ 6096000 w 6096000"/>
              <a:gd name="connsiteY3" fmla="*/ 72000 h 72000"/>
            </a:gdLst>
            <a:ahLst/>
            <a:cxnLst/>
            <a:rect l="l" t="t" r="r" b="b"/>
            <a:pathLst>
              <a:path w="6096000" h="72000">
                <a:moveTo>
                  <a:pt x="6096000" y="0"/>
                </a:moveTo>
                <a:lnTo>
                  <a:pt x="0" y="0"/>
                </a:lnTo>
                <a:lnTo>
                  <a:pt x="0" y="72000"/>
                </a:lnTo>
                <a:lnTo>
                  <a:pt x="6096000" y="7200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6434371" y="1737710"/>
            <a:ext cx="4923676" cy="174314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400"/>
              <a:t>系统学习足球运动中的热身、拉伸方法，以及常见运动损伤（如扭伤、擦伤、肌肉拉伤等）的预防和处理知识。使学生能够在每次足球运动前后，正确进行热身和拉伸活动，降低运动损伤的风险。当遇到运动损伤时，能够迅速采取正确的处理措施，减轻损伤程度。通过理论测试和实际操作考核，确保学生对健康知识与技能的掌握率达到</a:t>
            </a:r>
            <a:r>
              <a:rPr kumimoji="1" lang="en-US" altLang="zh-CN" sz="1400"/>
              <a:t> 80% </a:t>
            </a:r>
            <a:r>
              <a:rPr kumimoji="1" lang="zh-CN" altLang="en-US" sz="1400"/>
              <a:t>以上。</a:t>
            </a:r>
            <a:endParaRPr kumimoji="1" lang="zh-CN" altLang="en-US" sz="1400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6434371" y="1371735"/>
            <a:ext cx="4923676" cy="4100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0B25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环境适应</a:t>
            </a: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6434372" y="4235489"/>
            <a:ext cx="4923674" cy="19456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400"/>
              <a:t>让学生适应不同的足球运动环境，包括不同的场地条件（天然草坪、人工草坪、土场地等）、天气状况（晴天、阴天、雨天等）。培养学生在各种环境下调整自己的比赛状态和技术发挥的能力，提高学生的环境适应能力和应变能力。</a:t>
            </a:r>
            <a:endParaRPr kumimoji="1" lang="zh-CN" altLang="en-US" sz="1400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6434371" y="3724233"/>
            <a:ext cx="4923675" cy="4824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0B25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情绪调控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19839" y="236465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健康行为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3624856"/>
            <a:ext cx="12192000" cy="3233144"/>
          </a:xfrm>
          <a:custGeom>
            <a:avLst/>
            <a:gdLst>
              <a:gd name="connsiteX0" fmla="*/ 9375494 w 12192000"/>
              <a:gd name="connsiteY0" fmla="*/ 209 h 3233144"/>
              <a:gd name="connsiteX1" fmla="*/ 12192000 w 12192000"/>
              <a:gd name="connsiteY1" fmla="*/ 327194 h 3233144"/>
              <a:gd name="connsiteX2" fmla="*/ 12192000 w 12192000"/>
              <a:gd name="connsiteY2" fmla="*/ 3233144 h 3233144"/>
              <a:gd name="connsiteX3" fmla="*/ 0 w 12192000"/>
              <a:gd name="connsiteY3" fmla="*/ 3233144 h 3233144"/>
              <a:gd name="connsiteX4" fmla="*/ 0 w 12192000"/>
              <a:gd name="connsiteY4" fmla="*/ 327194 h 3233144"/>
              <a:gd name="connsiteX5" fmla="*/ 2731625 w 12192000"/>
              <a:gd name="connsiteY5" fmla="*/ 486346 h 3233144"/>
              <a:gd name="connsiteX6" fmla="*/ 9375494 w 12192000"/>
              <a:gd name="connsiteY6" fmla="*/ 209 h 3233144"/>
            </a:gdLst>
            <a:ahLst/>
            <a:cxnLst/>
            <a:rect l="l" t="t" r="r" b="b"/>
            <a:pathLst>
              <a:path w="12192000" h="3233144">
                <a:moveTo>
                  <a:pt x="9375494" y="209"/>
                </a:moveTo>
                <a:cubicBezTo>
                  <a:pt x="10349053" y="12748"/>
                  <a:pt x="11484659" y="71586"/>
                  <a:pt x="12192000" y="327194"/>
                </a:cubicBezTo>
                <a:lnTo>
                  <a:pt x="12192000" y="3233144"/>
                </a:lnTo>
                <a:lnTo>
                  <a:pt x="0" y="3233144"/>
                </a:lnTo>
                <a:lnTo>
                  <a:pt x="0" y="327194"/>
                </a:lnTo>
                <a:cubicBezTo>
                  <a:pt x="910542" y="418826"/>
                  <a:pt x="740779" y="428473"/>
                  <a:pt x="2731625" y="486346"/>
                </a:cubicBezTo>
                <a:cubicBezTo>
                  <a:pt x="4722471" y="544219"/>
                  <a:pt x="8401935" y="-12330"/>
                  <a:pt x="9375494" y="209"/>
                </a:cubicBezTo>
                <a:close/>
              </a:path>
            </a:pathLst>
          </a:cu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330200" dist="1905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3416393"/>
            <a:ext cx="12192000" cy="617887"/>
          </a:xfrm>
          <a:custGeom>
            <a:avLst/>
            <a:gdLst>
              <a:gd name="connsiteX0" fmla="*/ 9375494 w 12192000"/>
              <a:gd name="connsiteY0" fmla="*/ 209 h 617887"/>
              <a:gd name="connsiteX1" fmla="*/ 12192000 w 12192000"/>
              <a:gd name="connsiteY1" fmla="*/ 454514 h 617887"/>
              <a:gd name="connsiteX2" fmla="*/ 9375494 w 12192000"/>
              <a:gd name="connsiteY2" fmla="*/ 127529 h 617887"/>
              <a:gd name="connsiteX3" fmla="*/ 2731625 w 12192000"/>
              <a:gd name="connsiteY3" fmla="*/ 613666 h 617887"/>
              <a:gd name="connsiteX4" fmla="*/ 0 w 12192000"/>
              <a:gd name="connsiteY4" fmla="*/ 454514 h 617887"/>
              <a:gd name="connsiteX5" fmla="*/ 2731625 w 12192000"/>
              <a:gd name="connsiteY5" fmla="*/ 486346 h 617887"/>
              <a:gd name="connsiteX6" fmla="*/ 9375494 w 12192000"/>
              <a:gd name="connsiteY6" fmla="*/ 209 h 617887"/>
              <a:gd name="connsiteX7" fmla="*/ 9375494 w 12192000"/>
              <a:gd name="connsiteY7" fmla="*/ 209 h 617887"/>
              <a:gd name="connsiteX8" fmla="*/ 9375494 w 12192000"/>
              <a:gd name="connsiteY8" fmla="*/ 209 h 617887"/>
            </a:gdLst>
            <a:ahLst/>
            <a:cxnLst/>
            <a:rect l="l" t="t" r="r" b="b"/>
            <a:pathLst>
              <a:path w="12192000" h="617887">
                <a:moveTo>
                  <a:pt x="9375494" y="209"/>
                </a:moveTo>
                <a:cubicBezTo>
                  <a:pt x="10952223" y="-5096"/>
                  <a:pt x="12192000" y="433294"/>
                  <a:pt x="12192000" y="454514"/>
                </a:cubicBezTo>
                <a:cubicBezTo>
                  <a:pt x="10888980" y="165854"/>
                  <a:pt x="10349053" y="140068"/>
                  <a:pt x="9375494" y="127529"/>
                </a:cubicBezTo>
                <a:cubicBezTo>
                  <a:pt x="8401935" y="114990"/>
                  <a:pt x="4722471" y="671539"/>
                  <a:pt x="2731625" y="613666"/>
                </a:cubicBezTo>
                <a:cubicBezTo>
                  <a:pt x="740779" y="555793"/>
                  <a:pt x="910542" y="546146"/>
                  <a:pt x="0" y="454514"/>
                </a:cubicBezTo>
                <a:cubicBezTo>
                  <a:pt x="910542" y="487985"/>
                  <a:pt x="1821083" y="475735"/>
                  <a:pt x="2731625" y="486346"/>
                </a:cubicBezTo>
                <a:cubicBezTo>
                  <a:pt x="4722471" y="544219"/>
                  <a:pt x="8401935" y="-12330"/>
                  <a:pt x="9375494" y="209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960030" y="1029737"/>
            <a:ext cx="4648136" cy="5900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体育精神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60120" y="1760220"/>
            <a:ext cx="4648200" cy="18078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400"/>
              <a:t>培养学生在足球运动中勇于拼搏、积极进取、永不放弃的精神。在比赛落后的情况下，鼓励学生不气馁，坚持到底，通过顽强的拼搏争取胜利。在训练中，引导学生克服困难，不断挑战自我，追求更高的技术水平和体能提升。通过对学生在训练和比赛中的表现观察，评价学生体育精神的养成情况，树立体育精神榜样，激励全体学生。</a:t>
            </a:r>
            <a:endParaRPr kumimoji="1" lang="zh-CN" altLang="en-US" sz="1400"/>
          </a:p>
        </p:txBody>
      </p:sp>
      <p:sp>
        <p:nvSpPr>
          <p:cNvPr id="6" name="标题 1"/>
          <p:cNvSpPr txBox="1"/>
          <p:nvPr/>
        </p:nvSpPr>
        <p:spPr>
          <a:xfrm>
            <a:off x="6383979" y="908865"/>
            <a:ext cx="4648136" cy="5900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体育道德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456045" y="1570990"/>
            <a:ext cx="4648200" cy="17875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400"/>
              <a:t>强化学生的规则意识，使学生严格遵守足球比赛规则，杜绝恶意犯规、作弊等不道德行为。培养学生尊重对手、尊重裁判的良好品德，在比赛中保持良好的体育道德风尚。教育学生在比赛中即使对裁判的判罚有异议，也应通过合理的方式表达，不得与裁判发生冲突。通过对学生比赛行为的监督和评价，对违反体育道德的行为及时纠正和教育，确保学生在体育道德方面的良好表现。</a:t>
            </a:r>
            <a:endParaRPr kumimoji="1" lang="zh-CN" altLang="en-US" sz="1400"/>
          </a:p>
        </p:txBody>
      </p:sp>
      <p:sp>
        <p:nvSpPr>
          <p:cNvPr id="8" name="标题 1"/>
          <p:cNvSpPr txBox="1"/>
          <p:nvPr/>
        </p:nvSpPr>
        <p:spPr>
          <a:xfrm>
            <a:off x="3771932" y="4239124"/>
            <a:ext cx="4648136" cy="5900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体育品格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720340" y="4949190"/>
            <a:ext cx="7914640" cy="11537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400"/>
              <a:t>通过足球团队运动，培养学生的团队合作精神、责任感和领导力。在团队中，学生要学会与队友相互配合、相互支持，为了团队的利益贡献自己的力量。每个学生要明确自己在团队中的责任，认真履行职责。鼓励有能力的学生在团队中发挥领导作用，带领团队取得更好的成绩。通过团队比赛和活动，观察学生在团队中的表现，评价学生体育品格的发展情况，促进学生全面发展。</a:t>
            </a:r>
            <a:endParaRPr kumimoji="1" lang="zh-CN" altLang="en-US" sz="1400"/>
          </a:p>
        </p:txBody>
      </p:sp>
      <p:sp>
        <p:nvSpPr>
          <p:cNvPr id="10" name="标题 1"/>
          <p:cNvSpPr txBox="1"/>
          <p:nvPr/>
        </p:nvSpPr>
        <p:spPr>
          <a:xfrm>
            <a:off x="6432241" y="3586979"/>
            <a:ext cx="242395" cy="242395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518332" y="3673070"/>
            <a:ext cx="70213" cy="70213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771934" y="3806322"/>
            <a:ext cx="242395" cy="242395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3858025" y="3892413"/>
            <a:ext cx="70213" cy="70213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960032" y="3786791"/>
            <a:ext cx="242395" cy="242395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046123" y="3872882"/>
            <a:ext cx="70213" cy="70213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519839" y="236465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体育品德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0617200" y="-546100"/>
            <a:ext cx="1689100" cy="345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noFill/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BY YUSHEN</a:t>
            </a: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617200" y="-546100"/>
            <a:ext cx="1689100" cy="345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noFill/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BY YUSHEN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083145" y="2438682"/>
            <a:ext cx="5108855" cy="4419318"/>
          </a:xfrm>
          <a:custGeom>
            <a:avLst/>
            <a:gdLst>
              <a:gd name="connsiteX0" fmla="*/ 5108855 w 5108855"/>
              <a:gd name="connsiteY0" fmla="*/ 0 h 4419318"/>
              <a:gd name="connsiteX1" fmla="*/ 5108855 w 5108855"/>
              <a:gd name="connsiteY1" fmla="*/ 4419318 h 4419318"/>
              <a:gd name="connsiteX2" fmla="*/ 0 w 5108855"/>
              <a:gd name="connsiteY2" fmla="*/ 4419318 h 4419318"/>
              <a:gd name="connsiteX3" fmla="*/ 51263 w 5108855"/>
              <a:gd name="connsiteY3" fmla="*/ 4403826 h 4419318"/>
              <a:gd name="connsiteX4" fmla="*/ 670550 w 5108855"/>
              <a:gd name="connsiteY4" fmla="*/ 3870486 h 4419318"/>
              <a:gd name="connsiteX5" fmla="*/ 1274687 w 5108855"/>
              <a:gd name="connsiteY5" fmla="*/ 3702095 h 4419318"/>
              <a:gd name="connsiteX6" fmla="*/ 2097369 w 5108855"/>
              <a:gd name="connsiteY6" fmla="*/ 2703159 h 4419318"/>
              <a:gd name="connsiteX7" fmla="*/ 2761200 w 5108855"/>
              <a:gd name="connsiteY7" fmla="*/ 1623336 h 4419318"/>
              <a:gd name="connsiteX8" fmla="*/ 3764594 w 5108855"/>
              <a:gd name="connsiteY8" fmla="*/ 897749 h 4419318"/>
              <a:gd name="connsiteX9" fmla="*/ 5100263 w 5108855"/>
              <a:gd name="connsiteY9" fmla="*/ 592 h 4419318"/>
            </a:gdLst>
            <a:ahLst/>
            <a:cxnLst/>
            <a:rect l="l" t="t" r="r" b="b"/>
            <a:pathLst>
              <a:path w="5108855" h="4419318">
                <a:moveTo>
                  <a:pt x="5108855" y="0"/>
                </a:moveTo>
                <a:lnTo>
                  <a:pt x="5108855" y="4419318"/>
                </a:lnTo>
                <a:lnTo>
                  <a:pt x="0" y="4419318"/>
                </a:lnTo>
                <a:lnTo>
                  <a:pt x="51263" y="4403826"/>
                </a:lnTo>
                <a:cubicBezTo>
                  <a:pt x="400784" y="4273702"/>
                  <a:pt x="587086" y="4053957"/>
                  <a:pt x="670550" y="3870486"/>
                </a:cubicBezTo>
                <a:cubicBezTo>
                  <a:pt x="781836" y="3625859"/>
                  <a:pt x="1115694" y="3546889"/>
                  <a:pt x="1274687" y="3702095"/>
                </a:cubicBezTo>
                <a:cubicBezTo>
                  <a:pt x="1107735" y="3015345"/>
                  <a:pt x="1680083" y="2725407"/>
                  <a:pt x="2097369" y="2703159"/>
                </a:cubicBezTo>
                <a:cubicBezTo>
                  <a:pt x="2514654" y="2680912"/>
                  <a:pt x="2626084" y="2492766"/>
                  <a:pt x="2761200" y="1623336"/>
                </a:cubicBezTo>
                <a:cubicBezTo>
                  <a:pt x="2896316" y="753907"/>
                  <a:pt x="3675316" y="795046"/>
                  <a:pt x="3764594" y="897749"/>
                </a:cubicBezTo>
                <a:cubicBezTo>
                  <a:pt x="4030558" y="181559"/>
                  <a:pt x="4754777" y="31073"/>
                  <a:pt x="5100263" y="59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26495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87780" y="6295042"/>
            <a:ext cx="102516" cy="136678"/>
          </a:xfrm>
          <a:custGeom>
            <a:avLst/>
            <a:gdLst>
              <a:gd name="T0" fmla="*/ 648 w 7770"/>
              <a:gd name="T1" fmla="*/ 0 h 10360"/>
              <a:gd name="T2" fmla="*/ 7123 w 7770"/>
              <a:gd name="T3" fmla="*/ 0 h 10360"/>
              <a:gd name="T4" fmla="*/ 7770 w 7770"/>
              <a:gd name="T5" fmla="*/ 647 h 10360"/>
              <a:gd name="T6" fmla="*/ 7770 w 7770"/>
              <a:gd name="T7" fmla="*/ 9712 h 10360"/>
              <a:gd name="T8" fmla="*/ 7123 w 7770"/>
              <a:gd name="T9" fmla="*/ 10360 h 10360"/>
              <a:gd name="T10" fmla="*/ 648 w 7770"/>
              <a:gd name="T11" fmla="*/ 10360 h 10360"/>
              <a:gd name="T12" fmla="*/ 0 w 7770"/>
              <a:gd name="T13" fmla="*/ 9712 h 10360"/>
              <a:gd name="T14" fmla="*/ 0 w 7770"/>
              <a:gd name="T15" fmla="*/ 647 h 10360"/>
              <a:gd name="T16" fmla="*/ 648 w 7770"/>
              <a:gd name="T17" fmla="*/ 0 h 10360"/>
              <a:gd name="T18" fmla="*/ 1295 w 7770"/>
              <a:gd name="T19" fmla="*/ 1293 h 10360"/>
              <a:gd name="T20" fmla="*/ 1295 w 7770"/>
              <a:gd name="T21" fmla="*/ 8416 h 10360"/>
              <a:gd name="T22" fmla="*/ 6475 w 7770"/>
              <a:gd name="T23" fmla="*/ 8416 h 10360"/>
              <a:gd name="T24" fmla="*/ 6475 w 7770"/>
              <a:gd name="T25" fmla="*/ 1293 h 10360"/>
              <a:gd name="T26" fmla="*/ 1295 w 7770"/>
              <a:gd name="T27" fmla="*/ 1293 h 10360"/>
              <a:gd name="T28" fmla="*/ 3890 w 7770"/>
              <a:gd name="T29" fmla="*/ 8902 h 10360"/>
              <a:gd name="T30" fmla="*/ 3405 w 7770"/>
              <a:gd name="T31" fmla="*/ 9387 h 10360"/>
              <a:gd name="T32" fmla="*/ 3890 w 7770"/>
              <a:gd name="T33" fmla="*/ 9872 h 10360"/>
              <a:gd name="T34" fmla="*/ 4375 w 7770"/>
              <a:gd name="T35" fmla="*/ 9387 h 10360"/>
              <a:gd name="T36" fmla="*/ 3890 w 7770"/>
              <a:gd name="T37" fmla="*/ 8902 h 10360"/>
              <a:gd name="T38" fmla="*/ 3413 w 7770"/>
              <a:gd name="T39" fmla="*/ 5486 h 10360"/>
              <a:gd name="T40" fmla="*/ 5026 w 7770"/>
              <a:gd name="T41" fmla="*/ 3825 h 10360"/>
              <a:gd name="T42" fmla="*/ 5683 w 7770"/>
              <a:gd name="T43" fmla="*/ 3815 h 10360"/>
              <a:gd name="T44" fmla="*/ 5688 w 7770"/>
              <a:gd name="T45" fmla="*/ 3820 h 10360"/>
              <a:gd name="T46" fmla="*/ 5692 w 7770"/>
              <a:gd name="T47" fmla="*/ 4491 h 10360"/>
              <a:gd name="T48" fmla="*/ 3769 w 7770"/>
              <a:gd name="T49" fmla="*/ 6472 h 10360"/>
              <a:gd name="T50" fmla="*/ 3636 w 7770"/>
              <a:gd name="T51" fmla="*/ 6567 h 10360"/>
              <a:gd name="T52" fmla="*/ 3081 w 7770"/>
              <a:gd name="T53" fmla="*/ 6485 h 10360"/>
              <a:gd name="T54" fmla="*/ 2081 w 7770"/>
              <a:gd name="T55" fmla="*/ 5486 h 10360"/>
              <a:gd name="T56" fmla="*/ 2103 w 7770"/>
              <a:gd name="T57" fmla="*/ 4820 h 10360"/>
              <a:gd name="T58" fmla="*/ 2748 w 7770"/>
              <a:gd name="T59" fmla="*/ 4820 h 10360"/>
              <a:gd name="T60" fmla="*/ 3413 w 7770"/>
              <a:gd name="T61" fmla="*/ 5486 h 10360"/>
            </a:gdLst>
            <a:ahLst/>
            <a:cxnLst/>
            <a:rect l="0" t="0" r="r" b="b"/>
            <a:pathLst>
              <a:path w="7770" h="10360">
                <a:moveTo>
                  <a:pt x="648" y="0"/>
                </a:moveTo>
                <a:lnTo>
                  <a:pt x="7123" y="0"/>
                </a:lnTo>
                <a:cubicBezTo>
                  <a:pt x="7480" y="0"/>
                  <a:pt x="7770" y="290"/>
                  <a:pt x="7770" y="647"/>
                </a:cubicBezTo>
                <a:lnTo>
                  <a:pt x="7770" y="9712"/>
                </a:lnTo>
                <a:cubicBezTo>
                  <a:pt x="7770" y="10070"/>
                  <a:pt x="7480" y="10360"/>
                  <a:pt x="7123" y="10360"/>
                </a:cubicBezTo>
                <a:lnTo>
                  <a:pt x="648" y="10360"/>
                </a:lnTo>
                <a:cubicBezTo>
                  <a:pt x="290" y="10360"/>
                  <a:pt x="0" y="10070"/>
                  <a:pt x="0" y="9712"/>
                </a:cubicBezTo>
                <a:lnTo>
                  <a:pt x="0" y="647"/>
                </a:lnTo>
                <a:cubicBezTo>
                  <a:pt x="0" y="288"/>
                  <a:pt x="290" y="0"/>
                  <a:pt x="648" y="0"/>
                </a:cubicBezTo>
                <a:close/>
                <a:moveTo>
                  <a:pt x="1295" y="1293"/>
                </a:moveTo>
                <a:lnTo>
                  <a:pt x="1295" y="8416"/>
                </a:lnTo>
                <a:lnTo>
                  <a:pt x="6475" y="8416"/>
                </a:lnTo>
                <a:lnTo>
                  <a:pt x="6475" y="1293"/>
                </a:lnTo>
                <a:lnTo>
                  <a:pt x="1295" y="1293"/>
                </a:lnTo>
                <a:close/>
                <a:moveTo>
                  <a:pt x="3890" y="8902"/>
                </a:moveTo>
                <a:cubicBezTo>
                  <a:pt x="3621" y="8902"/>
                  <a:pt x="3405" y="9120"/>
                  <a:pt x="3405" y="9387"/>
                </a:cubicBezTo>
                <a:cubicBezTo>
                  <a:pt x="3405" y="9656"/>
                  <a:pt x="3622" y="9872"/>
                  <a:pt x="3890" y="9872"/>
                </a:cubicBezTo>
                <a:cubicBezTo>
                  <a:pt x="4157" y="9872"/>
                  <a:pt x="4375" y="9655"/>
                  <a:pt x="4375" y="9387"/>
                </a:cubicBezTo>
                <a:cubicBezTo>
                  <a:pt x="4376" y="9120"/>
                  <a:pt x="4159" y="8902"/>
                  <a:pt x="3890" y="8902"/>
                </a:cubicBezTo>
                <a:close/>
                <a:moveTo>
                  <a:pt x="3413" y="5486"/>
                </a:moveTo>
                <a:lnTo>
                  <a:pt x="5026" y="3825"/>
                </a:lnTo>
                <a:cubicBezTo>
                  <a:pt x="5205" y="3641"/>
                  <a:pt x="5499" y="3636"/>
                  <a:pt x="5683" y="3815"/>
                </a:cubicBezTo>
                <a:lnTo>
                  <a:pt x="5688" y="3820"/>
                </a:lnTo>
                <a:cubicBezTo>
                  <a:pt x="5872" y="4005"/>
                  <a:pt x="5874" y="4303"/>
                  <a:pt x="5692" y="4491"/>
                </a:cubicBezTo>
                <a:lnTo>
                  <a:pt x="3769" y="6472"/>
                </a:lnTo>
                <a:cubicBezTo>
                  <a:pt x="3730" y="6511"/>
                  <a:pt x="3685" y="6543"/>
                  <a:pt x="3636" y="6567"/>
                </a:cubicBezTo>
                <a:cubicBezTo>
                  <a:pt x="3453" y="6665"/>
                  <a:pt x="3228" y="6631"/>
                  <a:pt x="3081" y="6485"/>
                </a:cubicBezTo>
                <a:lnTo>
                  <a:pt x="2081" y="5486"/>
                </a:lnTo>
                <a:cubicBezTo>
                  <a:pt x="1904" y="5296"/>
                  <a:pt x="1913" y="4997"/>
                  <a:pt x="2103" y="4820"/>
                </a:cubicBezTo>
                <a:cubicBezTo>
                  <a:pt x="2284" y="4650"/>
                  <a:pt x="2566" y="4650"/>
                  <a:pt x="2748" y="4820"/>
                </a:cubicBezTo>
                <a:lnTo>
                  <a:pt x="3413" y="5486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58198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02394" y="6295120"/>
            <a:ext cx="136678" cy="136521"/>
          </a:xfrm>
          <a:custGeom>
            <a:avLst/>
            <a:gdLst>
              <a:gd name="T0" fmla="*/ 10906 w 12797"/>
              <a:gd name="T1" fmla="*/ 1875 h 12781"/>
              <a:gd name="T2" fmla="*/ 6391 w 12797"/>
              <a:gd name="T3" fmla="*/ 0 h 12781"/>
              <a:gd name="T4" fmla="*/ 1875 w 12797"/>
              <a:gd name="T5" fmla="*/ 1875 h 12781"/>
              <a:gd name="T6" fmla="*/ 1234 w 12797"/>
              <a:gd name="T7" fmla="*/ 2625 h 12781"/>
              <a:gd name="T8" fmla="*/ 0 w 12797"/>
              <a:gd name="T9" fmla="*/ 6391 h 12781"/>
              <a:gd name="T10" fmla="*/ 1875 w 12797"/>
              <a:gd name="T11" fmla="*/ 10906 h 12781"/>
              <a:gd name="T12" fmla="*/ 6391 w 12797"/>
              <a:gd name="T13" fmla="*/ 12781 h 12781"/>
              <a:gd name="T14" fmla="*/ 10906 w 12797"/>
              <a:gd name="T15" fmla="*/ 10906 h 12781"/>
              <a:gd name="T16" fmla="*/ 12781 w 12797"/>
              <a:gd name="T17" fmla="*/ 6391 h 12781"/>
              <a:gd name="T18" fmla="*/ 11219 w 12797"/>
              <a:gd name="T19" fmla="*/ 9484 h 12781"/>
              <a:gd name="T20" fmla="*/ 9906 w 12797"/>
              <a:gd name="T21" fmla="*/ 6719 h 12781"/>
              <a:gd name="T22" fmla="*/ 11219 w 12797"/>
              <a:gd name="T23" fmla="*/ 9484 h 12781"/>
              <a:gd name="T24" fmla="*/ 2891 w 12797"/>
              <a:gd name="T25" fmla="*/ 6734 h 12781"/>
              <a:gd name="T26" fmla="*/ 1578 w 12797"/>
              <a:gd name="T27" fmla="*/ 9500 h 12781"/>
              <a:gd name="T28" fmla="*/ 1609 w 12797"/>
              <a:gd name="T29" fmla="*/ 3250 h 12781"/>
              <a:gd name="T30" fmla="*/ 2891 w 12797"/>
              <a:gd name="T31" fmla="*/ 6063 h 12781"/>
              <a:gd name="T32" fmla="*/ 1609 w 12797"/>
              <a:gd name="T33" fmla="*/ 3250 h 12781"/>
              <a:gd name="T34" fmla="*/ 3563 w 12797"/>
              <a:gd name="T35" fmla="*/ 6063 h 12781"/>
              <a:gd name="T36" fmla="*/ 6063 w 12797"/>
              <a:gd name="T37" fmla="*/ 4203 h 12781"/>
              <a:gd name="T38" fmla="*/ 6063 w 12797"/>
              <a:gd name="T39" fmla="*/ 6734 h 12781"/>
              <a:gd name="T40" fmla="*/ 3813 w 12797"/>
              <a:gd name="T41" fmla="*/ 8750 h 12781"/>
              <a:gd name="T42" fmla="*/ 6063 w 12797"/>
              <a:gd name="T43" fmla="*/ 6734 h 12781"/>
              <a:gd name="T44" fmla="*/ 9234 w 12797"/>
              <a:gd name="T45" fmla="*/ 6734 h 12781"/>
              <a:gd name="T46" fmla="*/ 6734 w 12797"/>
              <a:gd name="T47" fmla="*/ 8516 h 12781"/>
              <a:gd name="T48" fmla="*/ 6734 w 12797"/>
              <a:gd name="T49" fmla="*/ 6063 h 12781"/>
              <a:gd name="T50" fmla="*/ 8969 w 12797"/>
              <a:gd name="T51" fmla="*/ 3969 h 12781"/>
              <a:gd name="T52" fmla="*/ 6734 w 12797"/>
              <a:gd name="T53" fmla="*/ 6063 h 12781"/>
              <a:gd name="T54" fmla="*/ 6734 w 12797"/>
              <a:gd name="T55" fmla="*/ 719 h 12781"/>
              <a:gd name="T56" fmla="*/ 8344 w 12797"/>
              <a:gd name="T57" fmla="*/ 2266 h 12781"/>
              <a:gd name="T58" fmla="*/ 6734 w 12797"/>
              <a:gd name="T59" fmla="*/ 3531 h 12781"/>
              <a:gd name="T60" fmla="*/ 6063 w 12797"/>
              <a:gd name="T61" fmla="*/ 719 h 12781"/>
              <a:gd name="T62" fmla="*/ 4016 w 12797"/>
              <a:gd name="T63" fmla="*/ 3313 h 12781"/>
              <a:gd name="T64" fmla="*/ 5375 w 12797"/>
              <a:gd name="T65" fmla="*/ 1078 h 12781"/>
              <a:gd name="T66" fmla="*/ 6063 w 12797"/>
              <a:gd name="T67" fmla="*/ 12078 h 12781"/>
              <a:gd name="T68" fmla="*/ 4453 w 12797"/>
              <a:gd name="T69" fmla="*/ 10531 h 12781"/>
              <a:gd name="T70" fmla="*/ 6063 w 12797"/>
              <a:gd name="T71" fmla="*/ 9188 h 12781"/>
              <a:gd name="T72" fmla="*/ 6734 w 12797"/>
              <a:gd name="T73" fmla="*/ 12078 h 12781"/>
              <a:gd name="T74" fmla="*/ 8797 w 12797"/>
              <a:gd name="T75" fmla="*/ 9406 h 12781"/>
              <a:gd name="T76" fmla="*/ 7422 w 12797"/>
              <a:gd name="T77" fmla="*/ 11719 h 12781"/>
              <a:gd name="T78" fmla="*/ 9625 w 12797"/>
              <a:gd name="T79" fmla="*/ 3828 h 12781"/>
              <a:gd name="T80" fmla="*/ 12125 w 12797"/>
              <a:gd name="T81" fmla="*/ 6063 h 12781"/>
              <a:gd name="T82" fmla="*/ 10438 w 12797"/>
              <a:gd name="T83" fmla="*/ 2344 h 12781"/>
              <a:gd name="T84" fmla="*/ 9438 w 12797"/>
              <a:gd name="T85" fmla="*/ 3172 h 12781"/>
              <a:gd name="T86" fmla="*/ 8297 w 12797"/>
              <a:gd name="T87" fmla="*/ 1000 h 12781"/>
              <a:gd name="T88" fmla="*/ 4484 w 12797"/>
              <a:gd name="T89" fmla="*/ 1000 h 12781"/>
              <a:gd name="T90" fmla="*/ 3344 w 12797"/>
              <a:gd name="T91" fmla="*/ 3172 h 12781"/>
              <a:gd name="T92" fmla="*/ 2344 w 12797"/>
              <a:gd name="T93" fmla="*/ 2344 h 12781"/>
              <a:gd name="T94" fmla="*/ 2344 w 12797"/>
              <a:gd name="T95" fmla="*/ 10438 h 12781"/>
              <a:gd name="T96" fmla="*/ 3328 w 12797"/>
              <a:gd name="T97" fmla="*/ 9547 h 12781"/>
              <a:gd name="T98" fmla="*/ 4484 w 12797"/>
              <a:gd name="T99" fmla="*/ 11781 h 12781"/>
              <a:gd name="T100" fmla="*/ 8297 w 12797"/>
              <a:gd name="T101" fmla="*/ 11797 h 12781"/>
              <a:gd name="T102" fmla="*/ 9453 w 12797"/>
              <a:gd name="T103" fmla="*/ 9563 h 12781"/>
              <a:gd name="T104" fmla="*/ 10438 w 12797"/>
              <a:gd name="T105" fmla="*/ 10453 h 12781"/>
            </a:gdLst>
            <a:ahLst/>
            <a:cxnLst/>
            <a:rect l="0" t="0" r="r" b="b"/>
            <a:pathLst>
              <a:path w="12797" h="12781">
                <a:moveTo>
                  <a:pt x="12281" y="3906"/>
                </a:moveTo>
                <a:cubicBezTo>
                  <a:pt x="11953" y="3141"/>
                  <a:pt x="11500" y="2453"/>
                  <a:pt x="10906" y="1875"/>
                </a:cubicBezTo>
                <a:cubicBezTo>
                  <a:pt x="10313" y="1281"/>
                  <a:pt x="9641" y="828"/>
                  <a:pt x="8875" y="500"/>
                </a:cubicBezTo>
                <a:cubicBezTo>
                  <a:pt x="8094" y="172"/>
                  <a:pt x="7266" y="0"/>
                  <a:pt x="6391" y="0"/>
                </a:cubicBezTo>
                <a:cubicBezTo>
                  <a:pt x="5531" y="0"/>
                  <a:pt x="4688" y="172"/>
                  <a:pt x="3906" y="500"/>
                </a:cubicBezTo>
                <a:cubicBezTo>
                  <a:pt x="3141" y="828"/>
                  <a:pt x="2453" y="1281"/>
                  <a:pt x="1875" y="1875"/>
                </a:cubicBezTo>
                <a:cubicBezTo>
                  <a:pt x="1641" y="2109"/>
                  <a:pt x="1438" y="2344"/>
                  <a:pt x="1250" y="2594"/>
                </a:cubicBezTo>
                <a:cubicBezTo>
                  <a:pt x="1250" y="2594"/>
                  <a:pt x="1234" y="2609"/>
                  <a:pt x="1234" y="2625"/>
                </a:cubicBezTo>
                <a:cubicBezTo>
                  <a:pt x="938" y="3016"/>
                  <a:pt x="703" y="3453"/>
                  <a:pt x="500" y="3906"/>
                </a:cubicBezTo>
                <a:cubicBezTo>
                  <a:pt x="172" y="4688"/>
                  <a:pt x="0" y="5531"/>
                  <a:pt x="0" y="6391"/>
                </a:cubicBezTo>
                <a:cubicBezTo>
                  <a:pt x="0" y="7250"/>
                  <a:pt x="172" y="8094"/>
                  <a:pt x="500" y="8875"/>
                </a:cubicBezTo>
                <a:cubicBezTo>
                  <a:pt x="828" y="9641"/>
                  <a:pt x="1281" y="10328"/>
                  <a:pt x="1875" y="10906"/>
                </a:cubicBezTo>
                <a:cubicBezTo>
                  <a:pt x="2469" y="11484"/>
                  <a:pt x="3141" y="11953"/>
                  <a:pt x="3906" y="12281"/>
                </a:cubicBezTo>
                <a:cubicBezTo>
                  <a:pt x="4688" y="12609"/>
                  <a:pt x="5531" y="12781"/>
                  <a:pt x="6391" y="12781"/>
                </a:cubicBezTo>
                <a:cubicBezTo>
                  <a:pt x="7250" y="12781"/>
                  <a:pt x="8094" y="12609"/>
                  <a:pt x="8875" y="12281"/>
                </a:cubicBezTo>
                <a:cubicBezTo>
                  <a:pt x="9641" y="11953"/>
                  <a:pt x="10328" y="11500"/>
                  <a:pt x="10906" y="10906"/>
                </a:cubicBezTo>
                <a:cubicBezTo>
                  <a:pt x="11500" y="10313"/>
                  <a:pt x="11953" y="9641"/>
                  <a:pt x="12281" y="8875"/>
                </a:cubicBezTo>
                <a:cubicBezTo>
                  <a:pt x="12609" y="8094"/>
                  <a:pt x="12781" y="7250"/>
                  <a:pt x="12781" y="6391"/>
                </a:cubicBezTo>
                <a:cubicBezTo>
                  <a:pt x="12797" y="5531"/>
                  <a:pt x="12625" y="4688"/>
                  <a:pt x="12281" y="3906"/>
                </a:cubicBezTo>
                <a:close/>
                <a:moveTo>
                  <a:pt x="11219" y="9484"/>
                </a:moveTo>
                <a:cubicBezTo>
                  <a:pt x="10766" y="9250"/>
                  <a:pt x="10234" y="9047"/>
                  <a:pt x="9641" y="8891"/>
                </a:cubicBezTo>
                <a:cubicBezTo>
                  <a:pt x="9797" y="8203"/>
                  <a:pt x="9891" y="7469"/>
                  <a:pt x="9906" y="6719"/>
                </a:cubicBezTo>
                <a:lnTo>
                  <a:pt x="12109" y="6719"/>
                </a:lnTo>
                <a:cubicBezTo>
                  <a:pt x="12047" y="7719"/>
                  <a:pt x="11734" y="8672"/>
                  <a:pt x="11219" y="9484"/>
                </a:cubicBezTo>
                <a:close/>
                <a:moveTo>
                  <a:pt x="688" y="6734"/>
                </a:moveTo>
                <a:lnTo>
                  <a:pt x="2891" y="6734"/>
                </a:lnTo>
                <a:cubicBezTo>
                  <a:pt x="2906" y="7484"/>
                  <a:pt x="3000" y="8219"/>
                  <a:pt x="3156" y="8906"/>
                </a:cubicBezTo>
                <a:cubicBezTo>
                  <a:pt x="2563" y="9063"/>
                  <a:pt x="2031" y="9266"/>
                  <a:pt x="1578" y="9500"/>
                </a:cubicBezTo>
                <a:cubicBezTo>
                  <a:pt x="1047" y="8672"/>
                  <a:pt x="734" y="7719"/>
                  <a:pt x="688" y="6734"/>
                </a:cubicBezTo>
                <a:close/>
                <a:moveTo>
                  <a:pt x="1609" y="3250"/>
                </a:moveTo>
                <a:cubicBezTo>
                  <a:pt x="2063" y="3484"/>
                  <a:pt x="2578" y="3672"/>
                  <a:pt x="3172" y="3828"/>
                </a:cubicBezTo>
                <a:cubicBezTo>
                  <a:pt x="3000" y="4531"/>
                  <a:pt x="2906" y="5281"/>
                  <a:pt x="2891" y="6063"/>
                </a:cubicBezTo>
                <a:lnTo>
                  <a:pt x="688" y="6063"/>
                </a:lnTo>
                <a:cubicBezTo>
                  <a:pt x="734" y="5047"/>
                  <a:pt x="1063" y="4078"/>
                  <a:pt x="1609" y="3250"/>
                </a:cubicBezTo>
                <a:close/>
                <a:moveTo>
                  <a:pt x="6063" y="6063"/>
                </a:moveTo>
                <a:lnTo>
                  <a:pt x="3563" y="6063"/>
                </a:lnTo>
                <a:cubicBezTo>
                  <a:pt x="3578" y="5328"/>
                  <a:pt x="3672" y="4625"/>
                  <a:pt x="3828" y="3969"/>
                </a:cubicBezTo>
                <a:cubicBezTo>
                  <a:pt x="4531" y="4109"/>
                  <a:pt x="5281" y="4188"/>
                  <a:pt x="6063" y="4203"/>
                </a:cubicBezTo>
                <a:lnTo>
                  <a:pt x="6063" y="6063"/>
                </a:lnTo>
                <a:close/>
                <a:moveTo>
                  <a:pt x="6063" y="6734"/>
                </a:moveTo>
                <a:lnTo>
                  <a:pt x="6063" y="8516"/>
                </a:lnTo>
                <a:cubicBezTo>
                  <a:pt x="5281" y="8531"/>
                  <a:pt x="4531" y="8609"/>
                  <a:pt x="3813" y="8750"/>
                </a:cubicBezTo>
                <a:cubicBezTo>
                  <a:pt x="3672" y="8125"/>
                  <a:pt x="3578" y="7438"/>
                  <a:pt x="3563" y="6734"/>
                </a:cubicBezTo>
                <a:lnTo>
                  <a:pt x="6063" y="6734"/>
                </a:lnTo>
                <a:close/>
                <a:moveTo>
                  <a:pt x="6734" y="6734"/>
                </a:moveTo>
                <a:lnTo>
                  <a:pt x="9234" y="6734"/>
                </a:lnTo>
                <a:cubicBezTo>
                  <a:pt x="9219" y="7438"/>
                  <a:pt x="9125" y="8125"/>
                  <a:pt x="8984" y="8750"/>
                </a:cubicBezTo>
                <a:cubicBezTo>
                  <a:pt x="8281" y="8609"/>
                  <a:pt x="7516" y="8531"/>
                  <a:pt x="6734" y="8516"/>
                </a:cubicBezTo>
                <a:lnTo>
                  <a:pt x="6734" y="6734"/>
                </a:lnTo>
                <a:close/>
                <a:moveTo>
                  <a:pt x="6734" y="6063"/>
                </a:moveTo>
                <a:lnTo>
                  <a:pt x="6734" y="4203"/>
                </a:lnTo>
                <a:cubicBezTo>
                  <a:pt x="7516" y="4188"/>
                  <a:pt x="8266" y="4109"/>
                  <a:pt x="8969" y="3969"/>
                </a:cubicBezTo>
                <a:cubicBezTo>
                  <a:pt x="9125" y="4625"/>
                  <a:pt x="9219" y="5328"/>
                  <a:pt x="9234" y="6063"/>
                </a:cubicBezTo>
                <a:lnTo>
                  <a:pt x="6734" y="6063"/>
                </a:lnTo>
                <a:close/>
                <a:moveTo>
                  <a:pt x="6734" y="3531"/>
                </a:moveTo>
                <a:lnTo>
                  <a:pt x="6734" y="719"/>
                </a:lnTo>
                <a:cubicBezTo>
                  <a:pt x="6969" y="781"/>
                  <a:pt x="7203" y="891"/>
                  <a:pt x="7422" y="1078"/>
                </a:cubicBezTo>
                <a:cubicBezTo>
                  <a:pt x="7766" y="1359"/>
                  <a:pt x="8078" y="1750"/>
                  <a:pt x="8344" y="2266"/>
                </a:cubicBezTo>
                <a:cubicBezTo>
                  <a:pt x="8516" y="2594"/>
                  <a:pt x="8656" y="2938"/>
                  <a:pt x="8781" y="3313"/>
                </a:cubicBezTo>
                <a:cubicBezTo>
                  <a:pt x="8141" y="3438"/>
                  <a:pt x="7453" y="3516"/>
                  <a:pt x="6734" y="3531"/>
                </a:cubicBezTo>
                <a:close/>
                <a:moveTo>
                  <a:pt x="5375" y="1078"/>
                </a:moveTo>
                <a:cubicBezTo>
                  <a:pt x="5594" y="891"/>
                  <a:pt x="5828" y="781"/>
                  <a:pt x="6063" y="719"/>
                </a:cubicBezTo>
                <a:lnTo>
                  <a:pt x="6063" y="3531"/>
                </a:lnTo>
                <a:cubicBezTo>
                  <a:pt x="5344" y="3516"/>
                  <a:pt x="4656" y="3438"/>
                  <a:pt x="4016" y="3313"/>
                </a:cubicBezTo>
                <a:cubicBezTo>
                  <a:pt x="4141" y="2938"/>
                  <a:pt x="4281" y="2578"/>
                  <a:pt x="4453" y="2266"/>
                </a:cubicBezTo>
                <a:cubicBezTo>
                  <a:pt x="4719" y="1750"/>
                  <a:pt x="5031" y="1344"/>
                  <a:pt x="5375" y="1078"/>
                </a:cubicBezTo>
                <a:close/>
                <a:moveTo>
                  <a:pt x="6063" y="9188"/>
                </a:moveTo>
                <a:lnTo>
                  <a:pt x="6063" y="12078"/>
                </a:lnTo>
                <a:cubicBezTo>
                  <a:pt x="5828" y="12016"/>
                  <a:pt x="5594" y="11906"/>
                  <a:pt x="5375" y="11719"/>
                </a:cubicBezTo>
                <a:cubicBezTo>
                  <a:pt x="5031" y="11438"/>
                  <a:pt x="4719" y="11047"/>
                  <a:pt x="4453" y="10531"/>
                </a:cubicBezTo>
                <a:cubicBezTo>
                  <a:pt x="4281" y="10188"/>
                  <a:pt x="4125" y="9813"/>
                  <a:pt x="4000" y="9406"/>
                </a:cubicBezTo>
                <a:cubicBezTo>
                  <a:pt x="4641" y="9281"/>
                  <a:pt x="5344" y="9203"/>
                  <a:pt x="6063" y="9188"/>
                </a:cubicBezTo>
                <a:close/>
                <a:moveTo>
                  <a:pt x="7422" y="11719"/>
                </a:moveTo>
                <a:cubicBezTo>
                  <a:pt x="7203" y="11906"/>
                  <a:pt x="6969" y="12016"/>
                  <a:pt x="6734" y="12078"/>
                </a:cubicBezTo>
                <a:lnTo>
                  <a:pt x="6734" y="9188"/>
                </a:lnTo>
                <a:cubicBezTo>
                  <a:pt x="7453" y="9203"/>
                  <a:pt x="8156" y="9281"/>
                  <a:pt x="8797" y="9406"/>
                </a:cubicBezTo>
                <a:cubicBezTo>
                  <a:pt x="8672" y="9813"/>
                  <a:pt x="8516" y="10188"/>
                  <a:pt x="8344" y="10531"/>
                </a:cubicBezTo>
                <a:cubicBezTo>
                  <a:pt x="8078" y="11047"/>
                  <a:pt x="7766" y="11438"/>
                  <a:pt x="7422" y="11719"/>
                </a:cubicBezTo>
                <a:close/>
                <a:moveTo>
                  <a:pt x="9906" y="6063"/>
                </a:moveTo>
                <a:cubicBezTo>
                  <a:pt x="9891" y="5281"/>
                  <a:pt x="9781" y="4531"/>
                  <a:pt x="9625" y="3828"/>
                </a:cubicBezTo>
                <a:cubicBezTo>
                  <a:pt x="10203" y="3672"/>
                  <a:pt x="10734" y="3484"/>
                  <a:pt x="11188" y="3250"/>
                </a:cubicBezTo>
                <a:cubicBezTo>
                  <a:pt x="11734" y="4078"/>
                  <a:pt x="12063" y="5047"/>
                  <a:pt x="12125" y="6063"/>
                </a:cubicBezTo>
                <a:lnTo>
                  <a:pt x="9906" y="6063"/>
                </a:lnTo>
                <a:close/>
                <a:moveTo>
                  <a:pt x="10438" y="2344"/>
                </a:moveTo>
                <a:cubicBezTo>
                  <a:pt x="10547" y="2453"/>
                  <a:pt x="10656" y="2578"/>
                  <a:pt x="10766" y="2703"/>
                </a:cubicBezTo>
                <a:cubicBezTo>
                  <a:pt x="10375" y="2891"/>
                  <a:pt x="9938" y="3047"/>
                  <a:pt x="9438" y="3172"/>
                </a:cubicBezTo>
                <a:cubicBezTo>
                  <a:pt x="9297" y="2734"/>
                  <a:pt x="9125" y="2328"/>
                  <a:pt x="8938" y="1953"/>
                </a:cubicBezTo>
                <a:cubicBezTo>
                  <a:pt x="8750" y="1578"/>
                  <a:pt x="8531" y="1266"/>
                  <a:pt x="8297" y="1000"/>
                </a:cubicBezTo>
                <a:cubicBezTo>
                  <a:pt x="9094" y="1281"/>
                  <a:pt x="9828" y="1734"/>
                  <a:pt x="10438" y="2344"/>
                </a:cubicBezTo>
                <a:close/>
                <a:moveTo>
                  <a:pt x="4484" y="1000"/>
                </a:moveTo>
                <a:cubicBezTo>
                  <a:pt x="4250" y="1266"/>
                  <a:pt x="4031" y="1594"/>
                  <a:pt x="3844" y="1953"/>
                </a:cubicBezTo>
                <a:cubicBezTo>
                  <a:pt x="3656" y="2328"/>
                  <a:pt x="3484" y="2734"/>
                  <a:pt x="3344" y="3172"/>
                </a:cubicBezTo>
                <a:cubicBezTo>
                  <a:pt x="2844" y="3047"/>
                  <a:pt x="2406" y="2891"/>
                  <a:pt x="2016" y="2703"/>
                </a:cubicBezTo>
                <a:cubicBezTo>
                  <a:pt x="2125" y="2578"/>
                  <a:pt x="2219" y="2469"/>
                  <a:pt x="2344" y="2344"/>
                </a:cubicBezTo>
                <a:cubicBezTo>
                  <a:pt x="2969" y="1734"/>
                  <a:pt x="3688" y="1281"/>
                  <a:pt x="4484" y="1000"/>
                </a:cubicBezTo>
                <a:close/>
                <a:moveTo>
                  <a:pt x="2344" y="10438"/>
                </a:moveTo>
                <a:cubicBezTo>
                  <a:pt x="2219" y="10313"/>
                  <a:pt x="2094" y="10172"/>
                  <a:pt x="1984" y="10031"/>
                </a:cubicBezTo>
                <a:cubicBezTo>
                  <a:pt x="2375" y="9844"/>
                  <a:pt x="2828" y="9672"/>
                  <a:pt x="3328" y="9547"/>
                </a:cubicBezTo>
                <a:cubicBezTo>
                  <a:pt x="3469" y="10016"/>
                  <a:pt x="3641" y="10438"/>
                  <a:pt x="3844" y="10828"/>
                </a:cubicBezTo>
                <a:cubicBezTo>
                  <a:pt x="4031" y="11203"/>
                  <a:pt x="4250" y="11516"/>
                  <a:pt x="4484" y="11781"/>
                </a:cubicBezTo>
                <a:cubicBezTo>
                  <a:pt x="3688" y="11516"/>
                  <a:pt x="2969" y="11063"/>
                  <a:pt x="2344" y="10438"/>
                </a:cubicBezTo>
                <a:close/>
                <a:moveTo>
                  <a:pt x="8297" y="11797"/>
                </a:moveTo>
                <a:cubicBezTo>
                  <a:pt x="8531" y="11531"/>
                  <a:pt x="8750" y="11203"/>
                  <a:pt x="8938" y="10844"/>
                </a:cubicBezTo>
                <a:cubicBezTo>
                  <a:pt x="9141" y="10453"/>
                  <a:pt x="9313" y="10016"/>
                  <a:pt x="9453" y="9563"/>
                </a:cubicBezTo>
                <a:cubicBezTo>
                  <a:pt x="9953" y="9688"/>
                  <a:pt x="10406" y="9859"/>
                  <a:pt x="10797" y="10047"/>
                </a:cubicBezTo>
                <a:cubicBezTo>
                  <a:pt x="10688" y="10188"/>
                  <a:pt x="10563" y="10313"/>
                  <a:pt x="10438" y="10453"/>
                </a:cubicBezTo>
                <a:cubicBezTo>
                  <a:pt x="9828" y="11063"/>
                  <a:pt x="9094" y="11516"/>
                  <a:pt x="8297" y="11797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89902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34106" y="6307030"/>
            <a:ext cx="136678" cy="112700"/>
          </a:xfrm>
          <a:custGeom>
            <a:avLst/>
            <a:gdLst>
              <a:gd name="connsiteX0" fmla="*/ 435416 w 609586"/>
              <a:gd name="connsiteY0" fmla="*/ 80352 h 502648"/>
              <a:gd name="connsiteX1" fmla="*/ 551577 w 609586"/>
              <a:gd name="connsiteY1" fmla="*/ 190215 h 502648"/>
              <a:gd name="connsiteX2" fmla="*/ 551577 w 609586"/>
              <a:gd name="connsiteY2" fmla="*/ 217693 h 502648"/>
              <a:gd name="connsiteX3" fmla="*/ 496140 w 609586"/>
              <a:gd name="connsiteY3" fmla="*/ 310936 h 502648"/>
              <a:gd name="connsiteX4" fmla="*/ 609586 w 609586"/>
              <a:gd name="connsiteY4" fmla="*/ 437323 h 502648"/>
              <a:gd name="connsiteX5" fmla="*/ 580534 w 609586"/>
              <a:gd name="connsiteY5" fmla="*/ 464753 h 502648"/>
              <a:gd name="connsiteX6" fmla="*/ 504951 w 609586"/>
              <a:gd name="connsiteY6" fmla="*/ 464753 h 502648"/>
              <a:gd name="connsiteX7" fmla="*/ 373787 w 609586"/>
              <a:gd name="connsiteY7" fmla="*/ 301459 h 502648"/>
              <a:gd name="connsiteX8" fmla="*/ 426510 w 609586"/>
              <a:gd name="connsiteY8" fmla="*/ 179500 h 502648"/>
              <a:gd name="connsiteX9" fmla="*/ 426510 w 609586"/>
              <a:gd name="connsiteY9" fmla="*/ 143641 h 502648"/>
              <a:gd name="connsiteX10" fmla="*/ 412126 w 609586"/>
              <a:gd name="connsiteY10" fmla="*/ 82543 h 502648"/>
              <a:gd name="connsiteX11" fmla="*/ 435416 w 609586"/>
              <a:gd name="connsiteY11" fmla="*/ 80352 h 502648"/>
              <a:gd name="connsiteX12" fmla="*/ 227788 w 609586"/>
              <a:gd name="connsiteY12" fmla="*/ 0 h 502648"/>
              <a:gd name="connsiteX13" fmla="*/ 379662 w 609586"/>
              <a:gd name="connsiteY13" fmla="*/ 143662 h 502648"/>
              <a:gd name="connsiteX14" fmla="*/ 379662 w 609586"/>
              <a:gd name="connsiteY14" fmla="*/ 179565 h 502648"/>
              <a:gd name="connsiteX15" fmla="*/ 307225 w 609586"/>
              <a:gd name="connsiteY15" fmla="*/ 301465 h 502648"/>
              <a:gd name="connsiteX16" fmla="*/ 455528 w 609586"/>
              <a:gd name="connsiteY16" fmla="*/ 466745 h 502648"/>
              <a:gd name="connsiteX17" fmla="*/ 417524 w 609586"/>
              <a:gd name="connsiteY17" fmla="*/ 502648 h 502648"/>
              <a:gd name="connsiteX18" fmla="*/ 38004 w 609586"/>
              <a:gd name="connsiteY18" fmla="*/ 502648 h 502648"/>
              <a:gd name="connsiteX19" fmla="*/ 0 w 609586"/>
              <a:gd name="connsiteY19" fmla="*/ 466745 h 502648"/>
              <a:gd name="connsiteX20" fmla="*/ 148350 w 609586"/>
              <a:gd name="connsiteY20" fmla="*/ 301465 h 502648"/>
              <a:gd name="connsiteX21" fmla="*/ 75913 w 609586"/>
              <a:gd name="connsiteY21" fmla="*/ 179565 h 502648"/>
              <a:gd name="connsiteX22" fmla="*/ 75913 w 609586"/>
              <a:gd name="connsiteY22" fmla="*/ 143662 h 502648"/>
              <a:gd name="connsiteX23" fmla="*/ 227788 w 609586"/>
              <a:gd name="connsiteY23" fmla="*/ 0 h 502648"/>
            </a:gdLst>
            <a:ahLst/>
            <a:cxnLst/>
            <a:rect l="l" t="t" r="r" b="b"/>
            <a:pathLst>
              <a:path w="609586" h="502648">
                <a:moveTo>
                  <a:pt x="435416" y="80352"/>
                </a:moveTo>
                <a:cubicBezTo>
                  <a:pt x="499521" y="80352"/>
                  <a:pt x="551577" y="129545"/>
                  <a:pt x="551577" y="190215"/>
                </a:cubicBezTo>
                <a:lnTo>
                  <a:pt x="551577" y="217693"/>
                </a:lnTo>
                <a:cubicBezTo>
                  <a:pt x="551577" y="257219"/>
                  <a:pt x="529288" y="291601"/>
                  <a:pt x="496140" y="310936"/>
                </a:cubicBezTo>
                <a:cubicBezTo>
                  <a:pt x="553434" y="331175"/>
                  <a:pt x="609586" y="382416"/>
                  <a:pt x="609586" y="437323"/>
                </a:cubicBezTo>
                <a:cubicBezTo>
                  <a:pt x="609586" y="452467"/>
                  <a:pt x="596584" y="464753"/>
                  <a:pt x="580534" y="464753"/>
                </a:cubicBezTo>
                <a:lnTo>
                  <a:pt x="504951" y="464753"/>
                </a:lnTo>
                <a:cubicBezTo>
                  <a:pt x="503855" y="393607"/>
                  <a:pt x="444465" y="318793"/>
                  <a:pt x="373787" y="301459"/>
                </a:cubicBezTo>
                <a:cubicBezTo>
                  <a:pt x="411936" y="270457"/>
                  <a:pt x="426510" y="231217"/>
                  <a:pt x="426510" y="179500"/>
                </a:cubicBezTo>
                <a:lnTo>
                  <a:pt x="426510" y="143641"/>
                </a:lnTo>
                <a:cubicBezTo>
                  <a:pt x="426510" y="121783"/>
                  <a:pt x="421318" y="101068"/>
                  <a:pt x="412126" y="82543"/>
                </a:cubicBezTo>
                <a:cubicBezTo>
                  <a:pt x="419651" y="81114"/>
                  <a:pt x="427415" y="80352"/>
                  <a:pt x="435416" y="80352"/>
                </a:cubicBezTo>
                <a:close/>
                <a:moveTo>
                  <a:pt x="227788" y="0"/>
                </a:moveTo>
                <a:cubicBezTo>
                  <a:pt x="311607" y="0"/>
                  <a:pt x="379662" y="64378"/>
                  <a:pt x="379662" y="143662"/>
                </a:cubicBezTo>
                <a:lnTo>
                  <a:pt x="379662" y="179565"/>
                </a:lnTo>
                <a:cubicBezTo>
                  <a:pt x="379662" y="231230"/>
                  <a:pt x="350516" y="276180"/>
                  <a:pt x="307225" y="301465"/>
                </a:cubicBezTo>
                <a:cubicBezTo>
                  <a:pt x="382186" y="327940"/>
                  <a:pt x="455528" y="394986"/>
                  <a:pt x="455528" y="466745"/>
                </a:cubicBezTo>
                <a:cubicBezTo>
                  <a:pt x="455528" y="486554"/>
                  <a:pt x="438574" y="502648"/>
                  <a:pt x="417524" y="502648"/>
                </a:cubicBezTo>
                <a:lnTo>
                  <a:pt x="38004" y="502648"/>
                </a:lnTo>
                <a:cubicBezTo>
                  <a:pt x="16954" y="502648"/>
                  <a:pt x="0" y="486554"/>
                  <a:pt x="0" y="466745"/>
                </a:cubicBezTo>
                <a:cubicBezTo>
                  <a:pt x="0" y="394986"/>
                  <a:pt x="73389" y="327940"/>
                  <a:pt x="148350" y="301465"/>
                </a:cubicBezTo>
                <a:cubicBezTo>
                  <a:pt x="105012" y="276180"/>
                  <a:pt x="75913" y="231230"/>
                  <a:pt x="75913" y="179565"/>
                </a:cubicBezTo>
                <a:lnTo>
                  <a:pt x="75913" y="143662"/>
                </a:lnTo>
                <a:cubicBezTo>
                  <a:pt x="75913" y="64378"/>
                  <a:pt x="143969" y="0"/>
                  <a:pt x="227788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421605" y="6250838"/>
            <a:ext cx="225086" cy="22508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480284" y="6295042"/>
            <a:ext cx="107726" cy="136678"/>
          </a:xfrm>
          <a:custGeom>
            <a:avLst/>
            <a:gdLst>
              <a:gd name="T0" fmla="*/ 3166 w 6332"/>
              <a:gd name="T1" fmla="*/ 0 h 8034"/>
              <a:gd name="T2" fmla="*/ 0 w 6332"/>
              <a:gd name="T3" fmla="*/ 3166 h 8034"/>
              <a:gd name="T4" fmla="*/ 2481 w 6332"/>
              <a:gd name="T5" fmla="*/ 7590 h 8034"/>
              <a:gd name="T6" fmla="*/ 3853 w 6332"/>
              <a:gd name="T7" fmla="*/ 7588 h 8034"/>
              <a:gd name="T8" fmla="*/ 6332 w 6332"/>
              <a:gd name="T9" fmla="*/ 3166 h 8034"/>
              <a:gd name="T10" fmla="*/ 3166 w 6332"/>
              <a:gd name="T11" fmla="*/ 0 h 8034"/>
              <a:gd name="T12" fmla="*/ 3166 w 6332"/>
              <a:gd name="T13" fmla="*/ 0 h 8034"/>
              <a:gd name="T14" fmla="*/ 3166 w 6332"/>
              <a:gd name="T15" fmla="*/ 0 h 8034"/>
              <a:gd name="T16" fmla="*/ 3166 w 6332"/>
              <a:gd name="T17" fmla="*/ 0 h 8034"/>
              <a:gd name="T18" fmla="*/ 3166 w 6332"/>
              <a:gd name="T19" fmla="*/ 4529 h 8034"/>
              <a:gd name="T20" fmla="*/ 1702 w 6332"/>
              <a:gd name="T21" fmla="*/ 3065 h 8034"/>
              <a:gd name="T22" fmla="*/ 3166 w 6332"/>
              <a:gd name="T23" fmla="*/ 1600 h 8034"/>
              <a:gd name="T24" fmla="*/ 4630 w 6332"/>
              <a:gd name="T25" fmla="*/ 3065 h 8034"/>
              <a:gd name="T26" fmla="*/ 3166 w 6332"/>
              <a:gd name="T27" fmla="*/ 4529 h 8034"/>
              <a:gd name="T28" fmla="*/ 3166 w 6332"/>
              <a:gd name="T29" fmla="*/ 4529 h 8034"/>
              <a:gd name="T30" fmla="*/ 3166 w 6332"/>
              <a:gd name="T31" fmla="*/ 4529 h 8034"/>
            </a:gdLst>
            <a:ahLst/>
            <a:cxnLst/>
            <a:rect l="0" t="0" r="r" b="b"/>
            <a:pathLst>
              <a:path w="6332" h="8034">
                <a:moveTo>
                  <a:pt x="3166" y="0"/>
                </a:moveTo>
                <a:cubicBezTo>
                  <a:pt x="1418" y="0"/>
                  <a:pt x="0" y="1418"/>
                  <a:pt x="0" y="3166"/>
                </a:cubicBezTo>
                <a:cubicBezTo>
                  <a:pt x="0" y="4914"/>
                  <a:pt x="2481" y="7590"/>
                  <a:pt x="2481" y="7590"/>
                </a:cubicBezTo>
                <a:cubicBezTo>
                  <a:pt x="2859" y="8031"/>
                  <a:pt x="3478" y="8034"/>
                  <a:pt x="3853" y="7588"/>
                </a:cubicBezTo>
                <a:cubicBezTo>
                  <a:pt x="3853" y="7588"/>
                  <a:pt x="6332" y="4914"/>
                  <a:pt x="6332" y="3166"/>
                </a:cubicBezTo>
                <a:cubicBezTo>
                  <a:pt x="6332" y="1418"/>
                  <a:pt x="4914" y="0"/>
                  <a:pt x="3166" y="0"/>
                </a:cubicBezTo>
                <a:lnTo>
                  <a:pt x="3166" y="0"/>
                </a:lnTo>
                <a:lnTo>
                  <a:pt x="3166" y="0"/>
                </a:lnTo>
                <a:lnTo>
                  <a:pt x="3166" y="0"/>
                </a:lnTo>
                <a:close/>
                <a:moveTo>
                  <a:pt x="3166" y="4529"/>
                </a:moveTo>
                <a:cubicBezTo>
                  <a:pt x="2357" y="4529"/>
                  <a:pt x="1702" y="3874"/>
                  <a:pt x="1702" y="3065"/>
                </a:cubicBezTo>
                <a:cubicBezTo>
                  <a:pt x="1702" y="2256"/>
                  <a:pt x="2357" y="1600"/>
                  <a:pt x="3166" y="1600"/>
                </a:cubicBezTo>
                <a:cubicBezTo>
                  <a:pt x="3975" y="1600"/>
                  <a:pt x="4630" y="2256"/>
                  <a:pt x="4630" y="3065"/>
                </a:cubicBezTo>
                <a:cubicBezTo>
                  <a:pt x="4630" y="3874"/>
                  <a:pt x="3975" y="4529"/>
                  <a:pt x="3166" y="4529"/>
                </a:cubicBezTo>
                <a:lnTo>
                  <a:pt x="3166" y="4529"/>
                </a:lnTo>
                <a:close/>
                <a:moveTo>
                  <a:pt x="3166" y="4529"/>
                </a:move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439860" y="3010406"/>
            <a:ext cx="2752140" cy="3426927"/>
          </a:xfrm>
          <a:custGeom>
            <a:avLst/>
            <a:gdLst>
              <a:gd name="connsiteX0" fmla="*/ 2752140 w 2752140"/>
              <a:gd name="connsiteY0" fmla="*/ 0 h 3426927"/>
              <a:gd name="connsiteX1" fmla="*/ 2752140 w 2752140"/>
              <a:gd name="connsiteY1" fmla="*/ 3426927 h 3426927"/>
              <a:gd name="connsiteX2" fmla="*/ 0 w 2752140"/>
              <a:gd name="connsiteY2" fmla="*/ 3426927 h 3426927"/>
              <a:gd name="connsiteX3" fmla="*/ 809879 w 2752140"/>
              <a:gd name="connsiteY3" fmla="*/ 2446403 h 3426927"/>
              <a:gd name="connsiteX4" fmla="*/ 1533213 w 2752140"/>
              <a:gd name="connsiteY4" fmla="*/ 1736158 h 3426927"/>
              <a:gd name="connsiteX5" fmla="*/ 1918758 w 2752140"/>
              <a:gd name="connsiteY5" fmla="*/ 1503422 h 3426927"/>
              <a:gd name="connsiteX6" fmla="*/ 2593305 w 2752140"/>
              <a:gd name="connsiteY6" fmla="*/ 37354 h 3426927"/>
            </a:gdLst>
            <a:ahLst/>
            <a:cxnLst/>
            <a:rect l="l" t="t" r="r" b="b"/>
            <a:pathLst>
              <a:path w="2752140" h="3426927">
                <a:moveTo>
                  <a:pt x="2752140" y="0"/>
                </a:moveTo>
                <a:lnTo>
                  <a:pt x="2752140" y="3426927"/>
                </a:lnTo>
                <a:lnTo>
                  <a:pt x="0" y="3426927"/>
                </a:lnTo>
                <a:cubicBezTo>
                  <a:pt x="0" y="3426927"/>
                  <a:pt x="14960" y="2478959"/>
                  <a:pt x="809879" y="2446403"/>
                </a:cubicBezTo>
                <a:cubicBezTo>
                  <a:pt x="841668" y="2146876"/>
                  <a:pt x="1096029" y="1722397"/>
                  <a:pt x="1533213" y="1736158"/>
                </a:cubicBezTo>
                <a:cubicBezTo>
                  <a:pt x="1536234" y="1592796"/>
                  <a:pt x="1763696" y="1434905"/>
                  <a:pt x="1918758" y="1503422"/>
                </a:cubicBezTo>
                <a:cubicBezTo>
                  <a:pt x="1818068" y="1090091"/>
                  <a:pt x="1895568" y="257537"/>
                  <a:pt x="2593305" y="3735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101600" dist="114300" dir="14400000" algn="r" rotWithShape="0">
              <a:schemeClr val="accent2">
                <a:alpha val="7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966895" y="0"/>
            <a:ext cx="3225105" cy="4078434"/>
          </a:xfrm>
          <a:custGeom>
            <a:avLst/>
            <a:gdLst>
              <a:gd name="connsiteX0" fmla="*/ 2360684 w 3225105"/>
              <a:gd name="connsiteY0" fmla="*/ 0 h 4078434"/>
              <a:gd name="connsiteX1" fmla="*/ 3225105 w 3225105"/>
              <a:gd name="connsiteY1" fmla="*/ 0 h 4078434"/>
              <a:gd name="connsiteX2" fmla="*/ 3225105 w 3225105"/>
              <a:gd name="connsiteY2" fmla="*/ 1016891 h 4078434"/>
              <a:gd name="connsiteX3" fmla="*/ 3167754 w 3225105"/>
              <a:gd name="connsiteY3" fmla="*/ 1052321 h 4078434"/>
              <a:gd name="connsiteX4" fmla="*/ 2921265 w 3225105"/>
              <a:gd name="connsiteY4" fmla="*/ 1165253 h 4078434"/>
              <a:gd name="connsiteX5" fmla="*/ 2684067 w 3225105"/>
              <a:gd name="connsiteY5" fmla="*/ 1548179 h 4078434"/>
              <a:gd name="connsiteX6" fmla="*/ 2254638 w 3225105"/>
              <a:gd name="connsiteY6" fmla="*/ 1981231 h 4078434"/>
              <a:gd name="connsiteX7" fmla="*/ 2327526 w 3225105"/>
              <a:gd name="connsiteY7" fmla="*/ 2313894 h 4078434"/>
              <a:gd name="connsiteX8" fmla="*/ 973693 w 3225105"/>
              <a:gd name="connsiteY8" fmla="*/ 2968907 h 4078434"/>
              <a:gd name="connsiteX9" fmla="*/ 78973 w 3225105"/>
              <a:gd name="connsiteY9" fmla="*/ 4078434 h 4078434"/>
              <a:gd name="connsiteX10" fmla="*/ 0 w 3225105"/>
              <a:gd name="connsiteY10" fmla="*/ 3907201 h 4078434"/>
              <a:gd name="connsiteX11" fmla="*/ 1073617 w 3225105"/>
              <a:gd name="connsiteY11" fmla="*/ 2507239 h 4078434"/>
              <a:gd name="connsiteX12" fmla="*/ 1159512 w 3225105"/>
              <a:gd name="connsiteY12" fmla="*/ 1845165 h 4078434"/>
              <a:gd name="connsiteX13" fmla="*/ 1728537 w 3225105"/>
              <a:gd name="connsiteY13" fmla="*/ 1233216 h 4078434"/>
              <a:gd name="connsiteX14" fmla="*/ 1732161 w 3225105"/>
              <a:gd name="connsiteY14" fmla="*/ 678499 h 4078434"/>
              <a:gd name="connsiteX15" fmla="*/ 2314245 w 3225105"/>
              <a:gd name="connsiteY15" fmla="*/ 25101 h 4078434"/>
            </a:gdLst>
            <a:ahLst/>
            <a:cxnLst/>
            <a:rect l="l" t="t" r="r" b="b"/>
            <a:pathLst>
              <a:path w="3225105" h="4078434">
                <a:moveTo>
                  <a:pt x="2360684" y="0"/>
                </a:moveTo>
                <a:lnTo>
                  <a:pt x="3225105" y="0"/>
                </a:lnTo>
                <a:lnTo>
                  <a:pt x="3225105" y="1016891"/>
                </a:lnTo>
                <a:lnTo>
                  <a:pt x="3167754" y="1052321"/>
                </a:lnTo>
                <a:cubicBezTo>
                  <a:pt x="3090523" y="1095350"/>
                  <a:pt x="3007206" y="1133083"/>
                  <a:pt x="2921265" y="1165253"/>
                </a:cubicBezTo>
                <a:cubicBezTo>
                  <a:pt x="2653825" y="1265456"/>
                  <a:pt x="2705529" y="1315580"/>
                  <a:pt x="2684067" y="1548179"/>
                </a:cubicBezTo>
                <a:cubicBezTo>
                  <a:pt x="2662604" y="1780779"/>
                  <a:pt x="2383457" y="1827373"/>
                  <a:pt x="2254638" y="1981231"/>
                </a:cubicBezTo>
                <a:cubicBezTo>
                  <a:pt x="2125819" y="2135090"/>
                  <a:pt x="2437438" y="2066847"/>
                  <a:pt x="2327526" y="2313894"/>
                </a:cubicBezTo>
                <a:cubicBezTo>
                  <a:pt x="2217614" y="2560941"/>
                  <a:pt x="1800403" y="2686276"/>
                  <a:pt x="973693" y="2968907"/>
                </a:cubicBezTo>
                <a:cubicBezTo>
                  <a:pt x="146983" y="3251538"/>
                  <a:pt x="78973" y="4078434"/>
                  <a:pt x="78973" y="4078434"/>
                </a:cubicBezTo>
                <a:lnTo>
                  <a:pt x="0" y="3907201"/>
                </a:lnTo>
                <a:cubicBezTo>
                  <a:pt x="50078" y="2862897"/>
                  <a:pt x="740769" y="2718376"/>
                  <a:pt x="1073617" y="2507239"/>
                </a:cubicBezTo>
                <a:cubicBezTo>
                  <a:pt x="1406466" y="2296102"/>
                  <a:pt x="1238253" y="2188698"/>
                  <a:pt x="1159512" y="1845165"/>
                </a:cubicBezTo>
                <a:cubicBezTo>
                  <a:pt x="1080771" y="1501632"/>
                  <a:pt x="1499515" y="1365658"/>
                  <a:pt x="1728537" y="1233216"/>
                </a:cubicBezTo>
                <a:cubicBezTo>
                  <a:pt x="1957560" y="1100773"/>
                  <a:pt x="1717806" y="943291"/>
                  <a:pt x="1732161" y="678499"/>
                </a:cubicBezTo>
                <a:cubicBezTo>
                  <a:pt x="1742689" y="483552"/>
                  <a:pt x="2001439" y="211103"/>
                  <a:pt x="2314245" y="25101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18900000" scaled="0"/>
          </a:gradFill>
          <a:ln w="4514" cap="flat">
            <a:noFill/>
            <a:miter/>
          </a:ln>
          <a:effectLst>
            <a:outerShdw blurRad="1397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704969" y="1"/>
            <a:ext cx="2487031" cy="3074499"/>
          </a:xfrm>
          <a:custGeom>
            <a:avLst/>
            <a:gdLst>
              <a:gd name="connsiteX0" fmla="*/ 2312245 w 2487031"/>
              <a:gd name="connsiteY0" fmla="*/ 0 h 3074499"/>
              <a:gd name="connsiteX1" fmla="*/ 2487031 w 2487031"/>
              <a:gd name="connsiteY1" fmla="*/ 0 h 3074499"/>
              <a:gd name="connsiteX2" fmla="*/ 2487031 w 2487031"/>
              <a:gd name="connsiteY2" fmla="*/ 1016891 h 3074499"/>
              <a:gd name="connsiteX3" fmla="*/ 2429680 w 2487031"/>
              <a:gd name="connsiteY3" fmla="*/ 1052321 h 3074499"/>
              <a:gd name="connsiteX4" fmla="*/ 2183191 w 2487031"/>
              <a:gd name="connsiteY4" fmla="*/ 1165253 h 3074499"/>
              <a:gd name="connsiteX5" fmla="*/ 1945992 w 2487031"/>
              <a:gd name="connsiteY5" fmla="*/ 1548179 h 3074499"/>
              <a:gd name="connsiteX6" fmla="*/ 1516564 w 2487031"/>
              <a:gd name="connsiteY6" fmla="*/ 1981231 h 3074499"/>
              <a:gd name="connsiteX7" fmla="*/ 1589219 w 2487031"/>
              <a:gd name="connsiteY7" fmla="*/ 2313894 h 3074499"/>
              <a:gd name="connsiteX8" fmla="*/ 235387 w 2487031"/>
              <a:gd name="connsiteY8" fmla="*/ 2968907 h 3074499"/>
              <a:gd name="connsiteX9" fmla="*/ 0 w 2487031"/>
              <a:gd name="connsiteY9" fmla="*/ 3074499 h 3074499"/>
              <a:gd name="connsiteX10" fmla="*/ 400859 w 2487031"/>
              <a:gd name="connsiteY10" fmla="*/ 2770173 h 3074499"/>
              <a:gd name="connsiteX11" fmla="*/ 1045048 w 2487031"/>
              <a:gd name="connsiteY11" fmla="*/ 2297774 h 3074499"/>
              <a:gd name="connsiteX12" fmla="*/ 1012854 w 2487031"/>
              <a:gd name="connsiteY12" fmla="*/ 1728749 h 3074499"/>
              <a:gd name="connsiteX13" fmla="*/ 1602134 w 2487031"/>
              <a:gd name="connsiteY13" fmla="*/ 1165067 h 3074499"/>
              <a:gd name="connsiteX14" fmla="*/ 1622109 w 2487031"/>
              <a:gd name="connsiteY14" fmla="*/ 590699 h 3074499"/>
              <a:gd name="connsiteX15" fmla="*/ 2281022 w 2487031"/>
              <a:gd name="connsiteY15" fmla="*/ 20279 h 3074499"/>
            </a:gdLst>
            <a:ahLst/>
            <a:cxnLst/>
            <a:rect l="l" t="t" r="r" b="b"/>
            <a:pathLst>
              <a:path w="2487031" h="3074499">
                <a:moveTo>
                  <a:pt x="2312245" y="0"/>
                </a:moveTo>
                <a:lnTo>
                  <a:pt x="2487031" y="0"/>
                </a:lnTo>
                <a:lnTo>
                  <a:pt x="2487031" y="1016891"/>
                </a:lnTo>
                <a:lnTo>
                  <a:pt x="2429680" y="1052321"/>
                </a:lnTo>
                <a:cubicBezTo>
                  <a:pt x="2352449" y="1095350"/>
                  <a:pt x="2269132" y="1133083"/>
                  <a:pt x="2183191" y="1165253"/>
                </a:cubicBezTo>
                <a:cubicBezTo>
                  <a:pt x="1915750" y="1265456"/>
                  <a:pt x="1967455" y="1315580"/>
                  <a:pt x="1945992" y="1548179"/>
                </a:cubicBezTo>
                <a:cubicBezTo>
                  <a:pt x="1924530" y="1780779"/>
                  <a:pt x="1645383" y="1827373"/>
                  <a:pt x="1516564" y="1981231"/>
                </a:cubicBezTo>
                <a:cubicBezTo>
                  <a:pt x="1387745" y="2135090"/>
                  <a:pt x="1699132" y="2066847"/>
                  <a:pt x="1589219" y="2313894"/>
                </a:cubicBezTo>
                <a:cubicBezTo>
                  <a:pt x="1479307" y="2560941"/>
                  <a:pt x="1062282" y="2686183"/>
                  <a:pt x="235387" y="2968907"/>
                </a:cubicBezTo>
                <a:cubicBezTo>
                  <a:pt x="153826" y="2996743"/>
                  <a:pt x="75025" y="3032090"/>
                  <a:pt x="0" y="3074499"/>
                </a:cubicBezTo>
                <a:cubicBezTo>
                  <a:pt x="46176" y="3005328"/>
                  <a:pt x="161152" y="2870051"/>
                  <a:pt x="400859" y="2770173"/>
                </a:cubicBezTo>
                <a:cubicBezTo>
                  <a:pt x="736355" y="2630577"/>
                  <a:pt x="959153" y="2571579"/>
                  <a:pt x="1045048" y="2297774"/>
                </a:cubicBezTo>
                <a:cubicBezTo>
                  <a:pt x="1130943" y="2023970"/>
                  <a:pt x="798140" y="2002554"/>
                  <a:pt x="1012854" y="1728749"/>
                </a:cubicBezTo>
                <a:cubicBezTo>
                  <a:pt x="1227569" y="1454945"/>
                  <a:pt x="1654628" y="1361013"/>
                  <a:pt x="1602134" y="1165067"/>
                </a:cubicBezTo>
                <a:cubicBezTo>
                  <a:pt x="1549640" y="969120"/>
                  <a:pt x="1361962" y="872494"/>
                  <a:pt x="1622109" y="590699"/>
                </a:cubicBezTo>
                <a:cubicBezTo>
                  <a:pt x="1774011" y="426279"/>
                  <a:pt x="2030942" y="191542"/>
                  <a:pt x="2281022" y="20279"/>
                </a:cubicBezTo>
                <a:close/>
              </a:path>
            </a:pathLst>
          </a:custGeom>
          <a:gradFill>
            <a:gsLst>
              <a:gs pos="4000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50800" dist="50800" dir="10800000" algn="r" rotWithShape="0">
              <a:schemeClr val="accent4">
                <a:lumMod val="75000"/>
                <a:alpha val="5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775563" y="0"/>
            <a:ext cx="2585687" cy="1996001"/>
          </a:xfrm>
          <a:custGeom>
            <a:avLst/>
            <a:gdLst>
              <a:gd name="connsiteX0" fmla="*/ 1225776 w 2585687"/>
              <a:gd name="connsiteY0" fmla="*/ 0 h 1996001"/>
              <a:gd name="connsiteX1" fmla="*/ 2585687 w 2585687"/>
              <a:gd name="connsiteY1" fmla="*/ 0 h 1996001"/>
              <a:gd name="connsiteX2" fmla="*/ 2585666 w 2585687"/>
              <a:gd name="connsiteY2" fmla="*/ 10990 h 1996001"/>
              <a:gd name="connsiteX3" fmla="*/ 2138691 w 2585687"/>
              <a:gd name="connsiteY3" fmla="*/ 664713 h 1996001"/>
              <a:gd name="connsiteX4" fmla="*/ 1190885 w 2585687"/>
              <a:gd name="connsiteY4" fmla="*/ 1093474 h 1996001"/>
              <a:gd name="connsiteX5" fmla="*/ 1361322 w 2585687"/>
              <a:gd name="connsiteY5" fmla="*/ 1354828 h 1996001"/>
              <a:gd name="connsiteX6" fmla="*/ 169894 w 2585687"/>
              <a:gd name="connsiteY6" fmla="*/ 1996001 h 1996001"/>
              <a:gd name="connsiteX7" fmla="*/ 0 w 2585687"/>
              <a:gd name="connsiteY7" fmla="*/ 1809552 h 1996001"/>
              <a:gd name="connsiteX8" fmla="*/ 57491 w 2585687"/>
              <a:gd name="connsiteY8" fmla="*/ 1510564 h 1996001"/>
              <a:gd name="connsiteX9" fmla="*/ 242945 w 2585687"/>
              <a:gd name="connsiteY9" fmla="*/ 1080220 h 1996001"/>
              <a:gd name="connsiteX10" fmla="*/ 363128 w 2585687"/>
              <a:gd name="connsiteY10" fmla="*/ 711710 h 1996001"/>
              <a:gd name="connsiteX11" fmla="*/ 1128917 w 2585687"/>
              <a:gd name="connsiteY11" fmla="*/ 455603 h 1996001"/>
              <a:gd name="connsiteX12" fmla="*/ 1215023 w 2585687"/>
              <a:gd name="connsiteY12" fmla="*/ 36576 h 1996001"/>
            </a:gdLst>
            <a:ahLst/>
            <a:cxnLst/>
            <a:rect l="l" t="t" r="r" b="b"/>
            <a:pathLst>
              <a:path w="2585687" h="1996001">
                <a:moveTo>
                  <a:pt x="1225776" y="0"/>
                </a:moveTo>
                <a:lnTo>
                  <a:pt x="2585687" y="0"/>
                </a:lnTo>
                <a:lnTo>
                  <a:pt x="2585666" y="10990"/>
                </a:lnTo>
                <a:cubicBezTo>
                  <a:pt x="2582831" y="140297"/>
                  <a:pt x="2537849" y="500508"/>
                  <a:pt x="2138691" y="664713"/>
                </a:cubicBezTo>
                <a:cubicBezTo>
                  <a:pt x="1647419" y="866813"/>
                  <a:pt x="1121227" y="912272"/>
                  <a:pt x="1190885" y="1093474"/>
                </a:cubicBezTo>
                <a:cubicBezTo>
                  <a:pt x="1260544" y="1274676"/>
                  <a:pt x="1462281" y="1173626"/>
                  <a:pt x="1361322" y="1354828"/>
                </a:cubicBezTo>
                <a:cubicBezTo>
                  <a:pt x="1260363" y="1536030"/>
                  <a:pt x="441697" y="1588274"/>
                  <a:pt x="169894" y="1996001"/>
                </a:cubicBezTo>
                <a:lnTo>
                  <a:pt x="0" y="1809552"/>
                </a:lnTo>
                <a:cubicBezTo>
                  <a:pt x="0" y="1809552"/>
                  <a:pt x="114981" y="1664038"/>
                  <a:pt x="57491" y="1510564"/>
                </a:cubicBezTo>
                <a:cubicBezTo>
                  <a:pt x="0" y="1357090"/>
                  <a:pt x="23521" y="1095871"/>
                  <a:pt x="242945" y="1080220"/>
                </a:cubicBezTo>
                <a:cubicBezTo>
                  <a:pt x="112267" y="978266"/>
                  <a:pt x="75584" y="761375"/>
                  <a:pt x="363128" y="711710"/>
                </a:cubicBezTo>
                <a:cubicBezTo>
                  <a:pt x="650672" y="662045"/>
                  <a:pt x="1058308" y="661954"/>
                  <a:pt x="1128917" y="455603"/>
                </a:cubicBezTo>
                <a:cubicBezTo>
                  <a:pt x="1181873" y="300839"/>
                  <a:pt x="1192211" y="134957"/>
                  <a:pt x="1215023" y="36576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51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830521" y="0"/>
            <a:ext cx="2530732" cy="1996001"/>
          </a:xfrm>
          <a:custGeom>
            <a:avLst/>
            <a:gdLst>
              <a:gd name="connsiteX0" fmla="*/ 1857739 w 2530732"/>
              <a:gd name="connsiteY0" fmla="*/ 0 h 1996001"/>
              <a:gd name="connsiteX1" fmla="*/ 2530732 w 2530732"/>
              <a:gd name="connsiteY1" fmla="*/ 0 h 1996001"/>
              <a:gd name="connsiteX2" fmla="*/ 2530712 w 2530732"/>
              <a:gd name="connsiteY2" fmla="*/ 10979 h 1996001"/>
              <a:gd name="connsiteX3" fmla="*/ 2083733 w 2530732"/>
              <a:gd name="connsiteY3" fmla="*/ 664713 h 1996001"/>
              <a:gd name="connsiteX4" fmla="*/ 1135928 w 2530732"/>
              <a:gd name="connsiteY4" fmla="*/ 1093474 h 1996001"/>
              <a:gd name="connsiteX5" fmla="*/ 1306364 w 2530732"/>
              <a:gd name="connsiteY5" fmla="*/ 1354828 h 1996001"/>
              <a:gd name="connsiteX6" fmla="*/ 114936 w 2530732"/>
              <a:gd name="connsiteY6" fmla="*/ 1996001 h 1996001"/>
              <a:gd name="connsiteX7" fmla="*/ 0 w 2530732"/>
              <a:gd name="connsiteY7" fmla="*/ 1869847 h 1996001"/>
              <a:gd name="connsiteX8" fmla="*/ 268411 w 2530732"/>
              <a:gd name="connsiteY8" fmla="*/ 1540372 h 1996001"/>
              <a:gd name="connsiteX9" fmla="*/ 329248 w 2530732"/>
              <a:gd name="connsiteY9" fmla="*/ 1077823 h 1996001"/>
              <a:gd name="connsiteX10" fmla="*/ 491272 w 2530732"/>
              <a:gd name="connsiteY10" fmla="*/ 1211124 h 1996001"/>
              <a:gd name="connsiteX11" fmla="*/ 721235 w 2530732"/>
              <a:gd name="connsiteY11" fmla="*/ 881830 h 1996001"/>
              <a:gd name="connsiteX12" fmla="*/ 1609830 w 2530732"/>
              <a:gd name="connsiteY12" fmla="*/ 573253 h 1996001"/>
              <a:gd name="connsiteX13" fmla="*/ 1489602 w 2530732"/>
              <a:gd name="connsiteY13" fmla="*/ 340621 h 1996001"/>
              <a:gd name="connsiteX14" fmla="*/ 1839142 w 2530732"/>
              <a:gd name="connsiteY14" fmla="*/ 32023 h 1996001"/>
            </a:gdLst>
            <a:ahLst/>
            <a:cxnLst/>
            <a:rect l="l" t="t" r="r" b="b"/>
            <a:pathLst>
              <a:path w="2530732" h="1996001">
                <a:moveTo>
                  <a:pt x="1857739" y="0"/>
                </a:moveTo>
                <a:lnTo>
                  <a:pt x="2530732" y="0"/>
                </a:lnTo>
                <a:lnTo>
                  <a:pt x="2530712" y="10979"/>
                </a:lnTo>
                <a:cubicBezTo>
                  <a:pt x="2527887" y="140255"/>
                  <a:pt x="2482928" y="500397"/>
                  <a:pt x="2083733" y="664713"/>
                </a:cubicBezTo>
                <a:cubicBezTo>
                  <a:pt x="1592416" y="866948"/>
                  <a:pt x="1066224" y="912272"/>
                  <a:pt x="1135928" y="1093474"/>
                </a:cubicBezTo>
                <a:cubicBezTo>
                  <a:pt x="1205631" y="1274676"/>
                  <a:pt x="1407098" y="1173626"/>
                  <a:pt x="1306364" y="1354828"/>
                </a:cubicBezTo>
                <a:cubicBezTo>
                  <a:pt x="1205631" y="1536030"/>
                  <a:pt x="386739" y="1588274"/>
                  <a:pt x="114936" y="1996001"/>
                </a:cubicBezTo>
                <a:lnTo>
                  <a:pt x="0" y="1869847"/>
                </a:lnTo>
                <a:cubicBezTo>
                  <a:pt x="79157" y="1739396"/>
                  <a:pt x="190294" y="1575428"/>
                  <a:pt x="268411" y="1540372"/>
                </a:cubicBezTo>
                <a:cubicBezTo>
                  <a:pt x="219469" y="1427969"/>
                  <a:pt x="216981" y="1114416"/>
                  <a:pt x="329248" y="1077823"/>
                </a:cubicBezTo>
                <a:cubicBezTo>
                  <a:pt x="441516" y="1041230"/>
                  <a:pt x="491272" y="1211124"/>
                  <a:pt x="491272" y="1211124"/>
                </a:cubicBezTo>
                <a:cubicBezTo>
                  <a:pt x="491272" y="1211124"/>
                  <a:pt x="486025" y="970757"/>
                  <a:pt x="721235" y="881830"/>
                </a:cubicBezTo>
                <a:cubicBezTo>
                  <a:pt x="956445" y="792903"/>
                  <a:pt x="1494849" y="717093"/>
                  <a:pt x="1609830" y="573253"/>
                </a:cubicBezTo>
                <a:cubicBezTo>
                  <a:pt x="1466081" y="575831"/>
                  <a:pt x="1358925" y="447777"/>
                  <a:pt x="1489602" y="340621"/>
                </a:cubicBezTo>
                <a:cubicBezTo>
                  <a:pt x="1583957" y="263245"/>
                  <a:pt x="1738086" y="181540"/>
                  <a:pt x="1839142" y="32023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76200" dir="108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8767549" y="5566202"/>
            <a:ext cx="3026064" cy="1291798"/>
          </a:xfrm>
          <a:custGeom>
            <a:avLst/>
            <a:gdLst/>
            <a:ahLst/>
            <a:cxnLst/>
            <a:rect l="l" t="t" r="r" b="b"/>
            <a:pathLst>
              <a:path w="3022600" h="1295400">
                <a:moveTo>
                  <a:pt x="0" y="0"/>
                </a:moveTo>
                <a:lnTo>
                  <a:pt x="3026064" y="0"/>
                </a:lnTo>
                <a:lnTo>
                  <a:pt x="3026064" y="1291798"/>
                </a:lnTo>
                <a:lnTo>
                  <a:pt x="0" y="129179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9" name="标题 1"/>
          <p:cNvSpPr txBox="1"/>
          <p:nvPr/>
        </p:nvSpPr>
        <p:spPr>
          <a:xfrm>
            <a:off x="7851503" y="5181223"/>
            <a:ext cx="4340497" cy="1676777"/>
          </a:xfrm>
          <a:custGeom>
            <a:avLst/>
            <a:gdLst>
              <a:gd name="connsiteX0" fmla="*/ 3911258 w 4340497"/>
              <a:gd name="connsiteY0" fmla="*/ 351 h 1676777"/>
              <a:gd name="connsiteX1" fmla="*/ 3970104 w 4340497"/>
              <a:gd name="connsiteY1" fmla="*/ 6646 h 1676777"/>
              <a:gd name="connsiteX2" fmla="*/ 4320987 w 4340497"/>
              <a:gd name="connsiteY2" fmla="*/ 110741 h 1676777"/>
              <a:gd name="connsiteX3" fmla="*/ 4340497 w 4340497"/>
              <a:gd name="connsiteY3" fmla="*/ 107720 h 1676777"/>
              <a:gd name="connsiteX4" fmla="*/ 4340497 w 4340497"/>
              <a:gd name="connsiteY4" fmla="*/ 1676777 h 1676777"/>
              <a:gd name="connsiteX5" fmla="*/ 0 w 4340497"/>
              <a:gd name="connsiteY5" fmla="*/ 1676777 h 1676777"/>
              <a:gd name="connsiteX6" fmla="*/ 2132 w 4340497"/>
              <a:gd name="connsiteY6" fmla="*/ 1676251 h 1676777"/>
              <a:gd name="connsiteX7" fmla="*/ 300379 w 4340497"/>
              <a:gd name="connsiteY7" fmla="*/ 1612450 h 1676777"/>
              <a:gd name="connsiteX8" fmla="*/ 556486 w 4340497"/>
              <a:gd name="connsiteY8" fmla="*/ 1595488 h 1676777"/>
              <a:gd name="connsiteX9" fmla="*/ 615288 w 4340497"/>
              <a:gd name="connsiteY9" fmla="*/ 1544511 h 1676777"/>
              <a:gd name="connsiteX10" fmla="*/ 824399 w 4340497"/>
              <a:gd name="connsiteY10" fmla="*/ 1369415 h 1676777"/>
              <a:gd name="connsiteX11" fmla="*/ 930243 w 4340497"/>
              <a:gd name="connsiteY11" fmla="*/ 1406008 h 1676777"/>
              <a:gd name="connsiteX12" fmla="*/ 958966 w 4340497"/>
              <a:gd name="connsiteY12" fmla="*/ 1396962 h 1676777"/>
              <a:gd name="connsiteX13" fmla="*/ 1428119 w 4340497"/>
              <a:gd name="connsiteY13" fmla="*/ 1007554 h 1676777"/>
              <a:gd name="connsiteX14" fmla="*/ 1813592 w 4340497"/>
              <a:gd name="connsiteY14" fmla="*/ 913470 h 1676777"/>
              <a:gd name="connsiteX15" fmla="*/ 2103669 w 4340497"/>
              <a:gd name="connsiteY15" fmla="*/ 921340 h 1676777"/>
              <a:gd name="connsiteX16" fmla="*/ 2226521 w 4340497"/>
              <a:gd name="connsiteY16" fmla="*/ 897322 h 1676777"/>
              <a:gd name="connsiteX17" fmla="*/ 2384202 w 4340497"/>
              <a:gd name="connsiteY17" fmla="*/ 703545 h 1676777"/>
              <a:gd name="connsiteX18" fmla="*/ 2502666 w 4340497"/>
              <a:gd name="connsiteY18" fmla="*/ 578115 h 1676777"/>
              <a:gd name="connsiteX19" fmla="*/ 2657769 w 4340497"/>
              <a:gd name="connsiteY19" fmla="*/ 504929 h 1676777"/>
              <a:gd name="connsiteX20" fmla="*/ 2760537 w 4340497"/>
              <a:gd name="connsiteY20" fmla="*/ 562419 h 1676777"/>
              <a:gd name="connsiteX21" fmla="*/ 2826758 w 4340497"/>
              <a:gd name="connsiteY21" fmla="*/ 558936 h 1676777"/>
              <a:gd name="connsiteX22" fmla="*/ 3075899 w 4340497"/>
              <a:gd name="connsiteY22" fmla="*/ 240091 h 1676777"/>
              <a:gd name="connsiteX23" fmla="*/ 3446807 w 4340497"/>
              <a:gd name="connsiteY23" fmla="*/ 278449 h 1676777"/>
              <a:gd name="connsiteX24" fmla="*/ 3502534 w 4340497"/>
              <a:gd name="connsiteY24" fmla="*/ 264472 h 1676777"/>
              <a:gd name="connsiteX25" fmla="*/ 3911258 w 4340497"/>
              <a:gd name="connsiteY25" fmla="*/ 351 h 1676777"/>
            </a:gdLst>
            <a:ahLst/>
            <a:cxnLst/>
            <a:rect l="l" t="t" r="r" b="b"/>
            <a:pathLst>
              <a:path w="4340497" h="1676777">
                <a:moveTo>
                  <a:pt x="3911258" y="351"/>
                </a:moveTo>
                <a:cubicBezTo>
                  <a:pt x="3930166" y="1118"/>
                  <a:pt x="3949778" y="3160"/>
                  <a:pt x="3970104" y="6646"/>
                </a:cubicBezTo>
                <a:cubicBezTo>
                  <a:pt x="4214021" y="48474"/>
                  <a:pt x="4241949" y="112795"/>
                  <a:pt x="4320987" y="110741"/>
                </a:cubicBezTo>
                <a:lnTo>
                  <a:pt x="4340497" y="107720"/>
                </a:lnTo>
                <a:lnTo>
                  <a:pt x="4340497" y="1676777"/>
                </a:lnTo>
                <a:lnTo>
                  <a:pt x="0" y="1676777"/>
                </a:lnTo>
                <a:lnTo>
                  <a:pt x="2132" y="1676251"/>
                </a:lnTo>
                <a:cubicBezTo>
                  <a:pt x="96538" y="1653341"/>
                  <a:pt x="212831" y="1626834"/>
                  <a:pt x="300379" y="1612450"/>
                </a:cubicBezTo>
                <a:cubicBezTo>
                  <a:pt x="475474" y="1583682"/>
                  <a:pt x="556486" y="1595488"/>
                  <a:pt x="556486" y="1595488"/>
                </a:cubicBezTo>
                <a:cubicBezTo>
                  <a:pt x="556486" y="1595488"/>
                  <a:pt x="552596" y="1535374"/>
                  <a:pt x="615288" y="1544511"/>
                </a:cubicBezTo>
                <a:cubicBezTo>
                  <a:pt x="611398" y="1433419"/>
                  <a:pt x="708196" y="1373260"/>
                  <a:pt x="824399" y="1369415"/>
                </a:cubicBezTo>
                <a:cubicBezTo>
                  <a:pt x="892248" y="1367154"/>
                  <a:pt x="930243" y="1406008"/>
                  <a:pt x="930243" y="1406008"/>
                </a:cubicBezTo>
                <a:cubicBezTo>
                  <a:pt x="938815" y="1400427"/>
                  <a:pt x="948748" y="1397301"/>
                  <a:pt x="958966" y="1396962"/>
                </a:cubicBezTo>
                <a:cubicBezTo>
                  <a:pt x="938069" y="1323821"/>
                  <a:pt x="1076571" y="984033"/>
                  <a:pt x="1428119" y="1007554"/>
                </a:cubicBezTo>
                <a:cubicBezTo>
                  <a:pt x="1455530" y="921340"/>
                  <a:pt x="1680291" y="869052"/>
                  <a:pt x="1813592" y="913470"/>
                </a:cubicBezTo>
                <a:cubicBezTo>
                  <a:pt x="1946892" y="957888"/>
                  <a:pt x="2074946" y="936991"/>
                  <a:pt x="2103669" y="921340"/>
                </a:cubicBezTo>
                <a:cubicBezTo>
                  <a:pt x="2132391" y="905690"/>
                  <a:pt x="2158581" y="943957"/>
                  <a:pt x="2226521" y="897322"/>
                </a:cubicBezTo>
                <a:cubicBezTo>
                  <a:pt x="2294460" y="850687"/>
                  <a:pt x="2366742" y="802876"/>
                  <a:pt x="2384202" y="703545"/>
                </a:cubicBezTo>
                <a:cubicBezTo>
                  <a:pt x="2401662" y="604214"/>
                  <a:pt x="2467837" y="578115"/>
                  <a:pt x="2502666" y="578115"/>
                </a:cubicBezTo>
                <a:cubicBezTo>
                  <a:pt x="2507913" y="520624"/>
                  <a:pt x="2595031" y="494480"/>
                  <a:pt x="2657769" y="504929"/>
                </a:cubicBezTo>
                <a:cubicBezTo>
                  <a:pt x="2718109" y="515015"/>
                  <a:pt x="2760537" y="562419"/>
                  <a:pt x="2760537" y="562419"/>
                </a:cubicBezTo>
                <a:cubicBezTo>
                  <a:pt x="2760537" y="562419"/>
                  <a:pt x="2793648" y="550207"/>
                  <a:pt x="2826758" y="558936"/>
                </a:cubicBezTo>
                <a:cubicBezTo>
                  <a:pt x="2821511" y="475301"/>
                  <a:pt x="2890988" y="302060"/>
                  <a:pt x="3075899" y="240091"/>
                </a:cubicBezTo>
                <a:cubicBezTo>
                  <a:pt x="3289036" y="168669"/>
                  <a:pt x="3446807" y="278449"/>
                  <a:pt x="3446807" y="278449"/>
                </a:cubicBezTo>
                <a:cubicBezTo>
                  <a:pt x="3457256" y="250540"/>
                  <a:pt x="3502534" y="264472"/>
                  <a:pt x="3502534" y="264472"/>
                </a:cubicBezTo>
                <a:cubicBezTo>
                  <a:pt x="3502534" y="264472"/>
                  <a:pt x="3627644" y="-11152"/>
                  <a:pt x="3911258" y="351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0" scaled="0"/>
          </a:gradFill>
          <a:ln w="4514" cap="flat">
            <a:noFill/>
            <a:miter/>
          </a:ln>
          <a:effectLst>
            <a:outerShdw blurRad="101600" dist="76200" dir="16200000" algn="r" rotWithShape="0">
              <a:schemeClr val="accent4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198140" y="5746512"/>
            <a:ext cx="2545165" cy="1111488"/>
          </a:xfrm>
          <a:custGeom>
            <a:avLst/>
            <a:gdLst>
              <a:gd name="connsiteX0" fmla="*/ 2291046 w 2545165"/>
              <a:gd name="connsiteY0" fmla="*/ 246 h 1111488"/>
              <a:gd name="connsiteX1" fmla="*/ 2545165 w 2545165"/>
              <a:gd name="connsiteY1" fmla="*/ 43531 h 1111488"/>
              <a:gd name="connsiteX2" fmla="*/ 2545165 w 2545165"/>
              <a:gd name="connsiteY2" fmla="*/ 1111488 h 1111488"/>
              <a:gd name="connsiteX3" fmla="*/ 0 w 2545165"/>
              <a:gd name="connsiteY3" fmla="*/ 1111488 h 1111488"/>
              <a:gd name="connsiteX4" fmla="*/ 59324 w 2545165"/>
              <a:gd name="connsiteY4" fmla="*/ 1097891 h 1111488"/>
              <a:gd name="connsiteX5" fmla="*/ 465051 w 2545165"/>
              <a:gd name="connsiteY5" fmla="*/ 885763 h 1111488"/>
              <a:gd name="connsiteX6" fmla="*/ 977310 w 2545165"/>
              <a:gd name="connsiteY6" fmla="*/ 610749 h 1111488"/>
              <a:gd name="connsiteX7" fmla="*/ 1345821 w 2545165"/>
              <a:gd name="connsiteY7" fmla="*/ 346816 h 1111488"/>
              <a:gd name="connsiteX8" fmla="*/ 1578407 w 2545165"/>
              <a:gd name="connsiteY8" fmla="*/ 448725 h 1111488"/>
              <a:gd name="connsiteX9" fmla="*/ 1703837 w 2545165"/>
              <a:gd name="connsiteY9" fmla="*/ 446102 h 1111488"/>
              <a:gd name="connsiteX10" fmla="*/ 2291046 w 2545165"/>
              <a:gd name="connsiteY10" fmla="*/ 246 h 1111488"/>
            </a:gdLst>
            <a:ahLst/>
            <a:cxnLst/>
            <a:rect l="l" t="t" r="r" b="b"/>
            <a:pathLst>
              <a:path w="2545165" h="1111488">
                <a:moveTo>
                  <a:pt x="2291046" y="246"/>
                </a:moveTo>
                <a:cubicBezTo>
                  <a:pt x="2368764" y="-1977"/>
                  <a:pt x="2453569" y="10718"/>
                  <a:pt x="2545165" y="43531"/>
                </a:cubicBezTo>
                <a:lnTo>
                  <a:pt x="2545165" y="1111488"/>
                </a:lnTo>
                <a:lnTo>
                  <a:pt x="0" y="1111488"/>
                </a:lnTo>
                <a:lnTo>
                  <a:pt x="59324" y="1097891"/>
                </a:lnTo>
                <a:cubicBezTo>
                  <a:pt x="279840" y="1039076"/>
                  <a:pt x="406259" y="954799"/>
                  <a:pt x="465051" y="885763"/>
                </a:cubicBezTo>
                <a:cubicBezTo>
                  <a:pt x="543439" y="793715"/>
                  <a:pt x="715956" y="480071"/>
                  <a:pt x="977310" y="610749"/>
                </a:cubicBezTo>
                <a:cubicBezTo>
                  <a:pt x="1024352" y="495767"/>
                  <a:pt x="1095865" y="334829"/>
                  <a:pt x="1345821" y="346816"/>
                </a:cubicBezTo>
                <a:cubicBezTo>
                  <a:pt x="1507844" y="354641"/>
                  <a:pt x="1578407" y="448725"/>
                  <a:pt x="1578407" y="448725"/>
                </a:cubicBezTo>
                <a:cubicBezTo>
                  <a:pt x="1635898" y="401683"/>
                  <a:pt x="1698636" y="427828"/>
                  <a:pt x="1703837" y="446102"/>
                </a:cubicBezTo>
                <a:cubicBezTo>
                  <a:pt x="1750548" y="299610"/>
                  <a:pt x="1954267" y="9877"/>
                  <a:pt x="2291046" y="246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1397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1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10354111" y="5056603"/>
            <a:ext cx="1837889" cy="1801397"/>
          </a:xfrm>
          <a:custGeom>
            <a:avLst/>
            <a:gdLst/>
            <a:ahLst/>
            <a:cxnLst/>
            <a:rect l="l" t="t" r="r" b="b"/>
            <a:pathLst>
              <a:path w="1841500" h="1803400">
                <a:moveTo>
                  <a:pt x="0" y="0"/>
                </a:moveTo>
                <a:lnTo>
                  <a:pt x="1837889" y="0"/>
                </a:lnTo>
                <a:lnTo>
                  <a:pt x="1837889" y="1801397"/>
                </a:lnTo>
                <a:lnTo>
                  <a:pt x="0" y="180139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2" name="标题 1"/>
          <p:cNvSpPr txBox="1"/>
          <p:nvPr/>
        </p:nvSpPr>
        <p:spPr>
          <a:xfrm>
            <a:off x="10532764" y="5262402"/>
            <a:ext cx="1659236" cy="1595598"/>
          </a:xfrm>
          <a:custGeom>
            <a:avLst/>
            <a:gdLst>
              <a:gd name="connsiteX0" fmla="*/ 1659236 w 1659236"/>
              <a:gd name="connsiteY0" fmla="*/ 0 h 1595598"/>
              <a:gd name="connsiteX1" fmla="*/ 1659236 w 1659236"/>
              <a:gd name="connsiteY1" fmla="*/ 1170334 h 1595598"/>
              <a:gd name="connsiteX2" fmla="*/ 836268 w 1659236"/>
              <a:gd name="connsiteY2" fmla="*/ 1595598 h 1595598"/>
              <a:gd name="connsiteX3" fmla="*/ 20922 w 1659236"/>
              <a:gd name="connsiteY3" fmla="*/ 1595598 h 1595598"/>
              <a:gd name="connsiteX4" fmla="*/ 6182 w 1659236"/>
              <a:gd name="connsiteY4" fmla="*/ 1516278 h 1595598"/>
              <a:gd name="connsiteX5" fmla="*/ 91467 w 1659236"/>
              <a:gd name="connsiteY5" fmla="*/ 1148597 h 1595598"/>
              <a:gd name="connsiteX6" fmla="*/ 400189 w 1659236"/>
              <a:gd name="connsiteY6" fmla="*/ 1035576 h 1595598"/>
              <a:gd name="connsiteX7" fmla="*/ 434634 w 1659236"/>
              <a:gd name="connsiteY7" fmla="*/ 1008000 h 1595598"/>
              <a:gd name="connsiteX8" fmla="*/ 577760 w 1659236"/>
              <a:gd name="connsiteY8" fmla="*/ 697895 h 1595598"/>
              <a:gd name="connsiteX9" fmla="*/ 752802 w 1659236"/>
              <a:gd name="connsiteY9" fmla="*/ 757149 h 1595598"/>
              <a:gd name="connsiteX10" fmla="*/ 806522 w 1659236"/>
              <a:gd name="connsiteY10" fmla="*/ 748800 h 1595598"/>
              <a:gd name="connsiteX11" fmla="*/ 947119 w 1659236"/>
              <a:gd name="connsiteY11" fmla="*/ 667696 h 1595598"/>
              <a:gd name="connsiteX12" fmla="*/ 915441 w 1659236"/>
              <a:gd name="connsiteY12" fmla="*/ 480249 h 1595598"/>
              <a:gd name="connsiteX13" fmla="*/ 1167628 w 1659236"/>
              <a:gd name="connsiteY13" fmla="*/ 110889 h 1595598"/>
              <a:gd name="connsiteX14" fmla="*/ 1454308 w 1659236"/>
              <a:gd name="connsiteY14" fmla="*/ 88848 h 1595598"/>
              <a:gd name="connsiteX15" fmla="*/ 1647354 w 1659236"/>
              <a:gd name="connsiteY15" fmla="*/ 37867 h 1595598"/>
            </a:gdLst>
            <a:ahLst/>
            <a:cxnLst/>
            <a:rect l="l" t="t" r="r" b="b"/>
            <a:pathLst>
              <a:path w="1659236" h="1595598">
                <a:moveTo>
                  <a:pt x="1659236" y="0"/>
                </a:moveTo>
                <a:lnTo>
                  <a:pt x="1659236" y="1170334"/>
                </a:lnTo>
                <a:lnTo>
                  <a:pt x="836268" y="1595598"/>
                </a:lnTo>
                <a:lnTo>
                  <a:pt x="20922" y="1595598"/>
                </a:lnTo>
                <a:lnTo>
                  <a:pt x="6182" y="1516278"/>
                </a:lnTo>
                <a:cubicBezTo>
                  <a:pt x="-10367" y="1390229"/>
                  <a:pt x="2550" y="1279879"/>
                  <a:pt x="91467" y="1148597"/>
                </a:cubicBezTo>
                <a:cubicBezTo>
                  <a:pt x="210023" y="973555"/>
                  <a:pt x="400189" y="1035576"/>
                  <a:pt x="400189" y="1035576"/>
                </a:cubicBezTo>
                <a:cubicBezTo>
                  <a:pt x="400189" y="1035576"/>
                  <a:pt x="411209" y="1009384"/>
                  <a:pt x="434634" y="1008000"/>
                </a:cubicBezTo>
                <a:cubicBezTo>
                  <a:pt x="415551" y="926896"/>
                  <a:pt x="411734" y="772511"/>
                  <a:pt x="577760" y="697895"/>
                </a:cubicBezTo>
                <a:cubicBezTo>
                  <a:pt x="685247" y="649662"/>
                  <a:pt x="752802" y="757149"/>
                  <a:pt x="752802" y="757149"/>
                </a:cubicBezTo>
                <a:cubicBezTo>
                  <a:pt x="759672" y="702046"/>
                  <a:pt x="796885" y="740403"/>
                  <a:pt x="806522" y="748800"/>
                </a:cubicBezTo>
                <a:cubicBezTo>
                  <a:pt x="816159" y="757197"/>
                  <a:pt x="897455" y="800707"/>
                  <a:pt x="947119" y="667696"/>
                </a:cubicBezTo>
                <a:cubicBezTo>
                  <a:pt x="981565" y="575380"/>
                  <a:pt x="936099" y="494037"/>
                  <a:pt x="915441" y="480249"/>
                </a:cubicBezTo>
                <a:cubicBezTo>
                  <a:pt x="843878" y="385166"/>
                  <a:pt x="915441" y="99869"/>
                  <a:pt x="1167628" y="110889"/>
                </a:cubicBezTo>
                <a:cubicBezTo>
                  <a:pt x="1184183" y="55786"/>
                  <a:pt x="1324780" y="-13153"/>
                  <a:pt x="1454308" y="88848"/>
                </a:cubicBezTo>
                <a:cubicBezTo>
                  <a:pt x="1559756" y="111605"/>
                  <a:pt x="1620227" y="84716"/>
                  <a:pt x="1647354" y="378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0740056" y="6069085"/>
            <a:ext cx="1451944" cy="788915"/>
          </a:xfrm>
          <a:custGeom>
            <a:avLst/>
            <a:gdLst>
              <a:gd name="connsiteX0" fmla="*/ 1451944 w 1451944"/>
              <a:gd name="connsiteY0" fmla="*/ 0 h 788915"/>
              <a:gd name="connsiteX1" fmla="*/ 1451944 w 1451944"/>
              <a:gd name="connsiteY1" fmla="*/ 788915 h 788915"/>
              <a:gd name="connsiteX2" fmla="*/ 0 w 1451944"/>
              <a:gd name="connsiteY2" fmla="*/ 788915 h 788915"/>
              <a:gd name="connsiteX3" fmla="*/ 52 w 1451944"/>
              <a:gd name="connsiteY3" fmla="*/ 788784 h 788915"/>
              <a:gd name="connsiteX4" fmla="*/ 81737 w 1451944"/>
              <a:gd name="connsiteY4" fmla="*/ 687849 h 788915"/>
              <a:gd name="connsiteX5" fmla="*/ 331634 w 1451944"/>
              <a:gd name="connsiteY5" fmla="*/ 630074 h 788915"/>
              <a:gd name="connsiteX6" fmla="*/ 486019 w 1451944"/>
              <a:gd name="connsiteY6" fmla="*/ 603309 h 788915"/>
              <a:gd name="connsiteX7" fmla="*/ 486019 w 1451944"/>
              <a:gd name="connsiteY7" fmla="*/ 491242 h 788915"/>
              <a:gd name="connsiteX8" fmla="*/ 549853 w 1451944"/>
              <a:gd name="connsiteY8" fmla="*/ 387381 h 788915"/>
              <a:gd name="connsiteX9" fmla="*/ 671271 w 1451944"/>
              <a:gd name="connsiteY9" fmla="*/ 431511 h 788915"/>
              <a:gd name="connsiteX10" fmla="*/ 977130 w 1451944"/>
              <a:gd name="connsiteY10" fmla="*/ 126892 h 788915"/>
              <a:gd name="connsiteX11" fmla="*/ 1245681 w 1451944"/>
              <a:gd name="connsiteY11" fmla="*/ 115872 h 788915"/>
              <a:gd name="connsiteX12" fmla="*/ 1387662 w 1451944"/>
              <a:gd name="connsiteY12" fmla="*/ 88296 h 788915"/>
              <a:gd name="connsiteX13" fmla="*/ 1430240 w 1451944"/>
              <a:gd name="connsiteY13" fmla="*/ 22050 h 788915"/>
            </a:gdLst>
            <a:ahLst/>
            <a:cxnLst/>
            <a:rect l="l" t="t" r="r" b="b"/>
            <a:pathLst>
              <a:path w="1451944" h="788915">
                <a:moveTo>
                  <a:pt x="1451944" y="0"/>
                </a:moveTo>
                <a:lnTo>
                  <a:pt x="1451944" y="788915"/>
                </a:lnTo>
                <a:lnTo>
                  <a:pt x="0" y="788915"/>
                </a:lnTo>
                <a:lnTo>
                  <a:pt x="52" y="788784"/>
                </a:lnTo>
                <a:cubicBezTo>
                  <a:pt x="19036" y="755798"/>
                  <a:pt x="45299" y="722080"/>
                  <a:pt x="81737" y="687849"/>
                </a:cubicBezTo>
                <a:cubicBezTo>
                  <a:pt x="203012" y="573921"/>
                  <a:pt x="331634" y="630074"/>
                  <a:pt x="331634" y="630074"/>
                </a:cubicBezTo>
                <a:cubicBezTo>
                  <a:pt x="331634" y="630074"/>
                  <a:pt x="425524" y="671676"/>
                  <a:pt x="486019" y="603309"/>
                </a:cubicBezTo>
                <a:cubicBezTo>
                  <a:pt x="545750" y="535850"/>
                  <a:pt x="486019" y="491242"/>
                  <a:pt x="486019" y="491242"/>
                </a:cubicBezTo>
                <a:cubicBezTo>
                  <a:pt x="486019" y="491242"/>
                  <a:pt x="480961" y="409422"/>
                  <a:pt x="549853" y="387381"/>
                </a:cubicBezTo>
                <a:cubicBezTo>
                  <a:pt x="618744" y="365339"/>
                  <a:pt x="671271" y="431511"/>
                  <a:pt x="671271" y="431511"/>
                </a:cubicBezTo>
                <a:cubicBezTo>
                  <a:pt x="664258" y="308805"/>
                  <a:pt x="777279" y="115872"/>
                  <a:pt x="977130" y="126892"/>
                </a:cubicBezTo>
                <a:cubicBezTo>
                  <a:pt x="1176981" y="137913"/>
                  <a:pt x="1245681" y="115872"/>
                  <a:pt x="1245681" y="115872"/>
                </a:cubicBezTo>
                <a:cubicBezTo>
                  <a:pt x="1245681" y="115872"/>
                  <a:pt x="1332511" y="190297"/>
                  <a:pt x="1387662" y="88296"/>
                </a:cubicBezTo>
                <a:cubicBezTo>
                  <a:pt x="1401450" y="62796"/>
                  <a:pt x="1415613" y="40743"/>
                  <a:pt x="1430240" y="2205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1677756" y="6604948"/>
            <a:ext cx="514244" cy="253052"/>
          </a:xfrm>
          <a:custGeom>
            <a:avLst/>
            <a:gdLst>
              <a:gd name="connsiteX0" fmla="*/ 321817 w 514244"/>
              <a:gd name="connsiteY0" fmla="*/ 368 h 253052"/>
              <a:gd name="connsiteX1" fmla="*/ 305310 w 514244"/>
              <a:gd name="connsiteY1" fmla="*/ 207137 h 253052"/>
              <a:gd name="connsiteX2" fmla="*/ 474020 w 514244"/>
              <a:gd name="connsiteY2" fmla="*/ 95682 h 253052"/>
              <a:gd name="connsiteX3" fmla="*/ 514244 w 514244"/>
              <a:gd name="connsiteY3" fmla="*/ 83820 h 253052"/>
              <a:gd name="connsiteX4" fmla="*/ 514244 w 514244"/>
              <a:gd name="connsiteY4" fmla="*/ 253052 h 253052"/>
              <a:gd name="connsiteX5" fmla="*/ 0 w 514244"/>
              <a:gd name="connsiteY5" fmla="*/ 253052 h 253052"/>
              <a:gd name="connsiteX6" fmla="*/ 6368 w 514244"/>
              <a:gd name="connsiteY6" fmla="*/ 251220 h 253052"/>
              <a:gd name="connsiteX7" fmla="*/ 126259 w 514244"/>
              <a:gd name="connsiteY7" fmla="*/ 123218 h 253052"/>
              <a:gd name="connsiteX8" fmla="*/ 149684 w 514244"/>
              <a:gd name="connsiteY8" fmla="*/ 207328 h 253052"/>
              <a:gd name="connsiteX9" fmla="*/ 321817 w 514244"/>
              <a:gd name="connsiteY9" fmla="*/ 368 h 253052"/>
            </a:gdLst>
            <a:ahLst/>
            <a:cxnLst/>
            <a:rect l="l" t="t" r="r" b="b"/>
            <a:pathLst>
              <a:path w="514244" h="253052">
                <a:moveTo>
                  <a:pt x="321817" y="368"/>
                </a:moveTo>
                <a:cubicBezTo>
                  <a:pt x="372817" y="-7885"/>
                  <a:pt x="346625" y="124411"/>
                  <a:pt x="305310" y="207137"/>
                </a:cubicBezTo>
                <a:cubicBezTo>
                  <a:pt x="359107" y="149243"/>
                  <a:pt x="419519" y="115387"/>
                  <a:pt x="474020" y="95682"/>
                </a:cubicBezTo>
                <a:lnTo>
                  <a:pt x="514244" y="83820"/>
                </a:lnTo>
                <a:lnTo>
                  <a:pt x="514244" y="253052"/>
                </a:lnTo>
                <a:lnTo>
                  <a:pt x="0" y="253052"/>
                </a:lnTo>
                <a:lnTo>
                  <a:pt x="6368" y="251220"/>
                </a:lnTo>
                <a:cubicBezTo>
                  <a:pt x="13238" y="226411"/>
                  <a:pt x="83513" y="125937"/>
                  <a:pt x="126259" y="123218"/>
                </a:cubicBezTo>
                <a:cubicBezTo>
                  <a:pt x="169006" y="120498"/>
                  <a:pt x="149684" y="207328"/>
                  <a:pt x="149684" y="207328"/>
                </a:cubicBezTo>
                <a:cubicBezTo>
                  <a:pt x="149684" y="207328"/>
                  <a:pt x="270816" y="8622"/>
                  <a:pt x="321817" y="36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5" name="图片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>
            <a:off x="4781763" y="607162"/>
            <a:ext cx="6441568" cy="625083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>
            <a:off x="7318808" y="2069356"/>
            <a:ext cx="1571814" cy="1327326"/>
          </a:xfrm>
          <a:custGeom>
            <a:avLst/>
            <a:gdLst>
              <a:gd name="connsiteX0" fmla="*/ 1571815 w 1571814"/>
              <a:gd name="connsiteY0" fmla="*/ 790289 h 1327326"/>
              <a:gd name="connsiteX1" fmla="*/ 640288 w 1571814"/>
              <a:gd name="connsiteY1" fmla="*/ 1063863 h 1327326"/>
              <a:gd name="connsiteX2" fmla="*/ 377952 w 1571814"/>
              <a:gd name="connsiteY2" fmla="*/ 678630 h 1327326"/>
              <a:gd name="connsiteX3" fmla="*/ 232534 w 1571814"/>
              <a:gd name="connsiteY3" fmla="*/ 559150 h 1327326"/>
              <a:gd name="connsiteX4" fmla="*/ 389235 w 1571814"/>
              <a:gd name="connsiteY4" fmla="*/ 237927 h 1327326"/>
              <a:gd name="connsiteX5" fmla="*/ 228354 w 1571814"/>
              <a:gd name="connsiteY5" fmla="*/ 0 h 1327326"/>
              <a:gd name="connsiteX6" fmla="*/ 1395 w 1571814"/>
              <a:gd name="connsiteY6" fmla="*/ 468258 h 1327326"/>
              <a:gd name="connsiteX7" fmla="*/ 197023 w 1571814"/>
              <a:gd name="connsiteY7" fmla="*/ 788581 h 1327326"/>
              <a:gd name="connsiteX8" fmla="*/ 306120 w 1571814"/>
              <a:gd name="connsiteY8" fmla="*/ 1219709 h 1327326"/>
              <a:gd name="connsiteX9" fmla="*/ 659347 w 1571814"/>
              <a:gd name="connsiteY9" fmla="*/ 1219709 h 1327326"/>
              <a:gd name="connsiteX10" fmla="*/ 951981 w 1571814"/>
              <a:gd name="connsiteY10" fmla="*/ 1325345 h 1327326"/>
              <a:gd name="connsiteX11" fmla="*/ 1199573 w 1571814"/>
              <a:gd name="connsiteY11" fmla="*/ 1223170 h 1327326"/>
              <a:gd name="connsiteX12" fmla="*/ 1255133 w 1571814"/>
              <a:gd name="connsiteY12" fmla="*/ 1308084 h 1327326"/>
              <a:gd name="connsiteX13" fmla="*/ 1571815 w 1571814"/>
              <a:gd name="connsiteY13" fmla="*/ 790289 h 1327326"/>
            </a:gdLst>
            <a:ahLst/>
            <a:cxnLst/>
            <a:rect l="l" t="t" r="r" b="b"/>
            <a:pathLst>
              <a:path w="1571814" h="1327326">
                <a:moveTo>
                  <a:pt x="1571815" y="790289"/>
                </a:moveTo>
                <a:cubicBezTo>
                  <a:pt x="1571815" y="790289"/>
                  <a:pt x="1177007" y="1334200"/>
                  <a:pt x="640288" y="1063863"/>
                </a:cubicBezTo>
                <a:cubicBezTo>
                  <a:pt x="484442" y="1039634"/>
                  <a:pt x="326033" y="862166"/>
                  <a:pt x="377952" y="678630"/>
                </a:cubicBezTo>
                <a:cubicBezTo>
                  <a:pt x="377952" y="678630"/>
                  <a:pt x="260224" y="692475"/>
                  <a:pt x="232534" y="559150"/>
                </a:cubicBezTo>
                <a:cubicBezTo>
                  <a:pt x="204844" y="425824"/>
                  <a:pt x="321673" y="262156"/>
                  <a:pt x="389235" y="237927"/>
                </a:cubicBezTo>
                <a:cubicBezTo>
                  <a:pt x="372783" y="173018"/>
                  <a:pt x="368782" y="67427"/>
                  <a:pt x="228354" y="0"/>
                </a:cubicBezTo>
                <a:cubicBezTo>
                  <a:pt x="78396" y="95117"/>
                  <a:pt x="-12495" y="198145"/>
                  <a:pt x="1395" y="468258"/>
                </a:cubicBezTo>
                <a:cubicBezTo>
                  <a:pt x="15285" y="738370"/>
                  <a:pt x="197023" y="788581"/>
                  <a:pt x="197023" y="788581"/>
                </a:cubicBezTo>
                <a:cubicBezTo>
                  <a:pt x="157196" y="991177"/>
                  <a:pt x="157196" y="1107151"/>
                  <a:pt x="306120" y="1219709"/>
                </a:cubicBezTo>
                <a:cubicBezTo>
                  <a:pt x="455044" y="1332267"/>
                  <a:pt x="659347" y="1219709"/>
                  <a:pt x="659347" y="1219709"/>
                </a:cubicBezTo>
                <a:cubicBezTo>
                  <a:pt x="659347" y="1219709"/>
                  <a:pt x="752846" y="1344404"/>
                  <a:pt x="951981" y="1325345"/>
                </a:cubicBezTo>
                <a:cubicBezTo>
                  <a:pt x="1151115" y="1306286"/>
                  <a:pt x="1199573" y="1223170"/>
                  <a:pt x="1199573" y="1223170"/>
                </a:cubicBezTo>
                <a:cubicBezTo>
                  <a:pt x="1199573" y="1223170"/>
                  <a:pt x="1170130" y="1327053"/>
                  <a:pt x="1255133" y="1308084"/>
                </a:cubicBezTo>
                <a:cubicBezTo>
                  <a:pt x="1340136" y="1289114"/>
                  <a:pt x="1507759" y="1140055"/>
                  <a:pt x="1571815" y="790289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48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7" name="图片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>
            <a:off x="7216410" y="1934503"/>
            <a:ext cx="642804" cy="979938"/>
          </a:xfrm>
          <a:custGeom>
            <a:avLst/>
            <a:gdLst/>
            <a:ahLst/>
            <a:cxnLst/>
            <a:rect l="l" t="t" r="r" b="b"/>
            <a:pathLst>
              <a:path w="647700" h="977900">
                <a:moveTo>
                  <a:pt x="0" y="0"/>
                </a:moveTo>
                <a:lnTo>
                  <a:pt x="642804" y="0"/>
                </a:lnTo>
                <a:lnTo>
                  <a:pt x="642804" y="979939"/>
                </a:lnTo>
                <a:lnTo>
                  <a:pt x="0" y="97993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8" name="标题 1"/>
          <p:cNvSpPr txBox="1"/>
          <p:nvPr/>
        </p:nvSpPr>
        <p:spPr>
          <a:xfrm>
            <a:off x="7396096" y="2092911"/>
            <a:ext cx="311946" cy="657341"/>
          </a:xfrm>
          <a:custGeom>
            <a:avLst/>
            <a:gdLst>
              <a:gd name="connsiteX0" fmla="*/ 213818 w 311946"/>
              <a:gd name="connsiteY0" fmla="*/ 15643 h 657341"/>
              <a:gd name="connsiteX1" fmla="*/ 208603 w 311946"/>
              <a:gd name="connsiteY1" fmla="*/ 11687 h 657341"/>
              <a:gd name="connsiteX2" fmla="*/ 194713 w 311946"/>
              <a:gd name="connsiteY2" fmla="*/ 1438 h 657341"/>
              <a:gd name="connsiteX3" fmla="*/ 192511 w 311946"/>
              <a:gd name="connsiteY3" fmla="*/ 0 h 657341"/>
              <a:gd name="connsiteX4" fmla="*/ 63455 w 311946"/>
              <a:gd name="connsiteY4" fmla="*/ 255953 h 657341"/>
              <a:gd name="connsiteX5" fmla="*/ 4614 w 311946"/>
              <a:gd name="connsiteY5" fmla="*/ 384109 h 657341"/>
              <a:gd name="connsiteX6" fmla="*/ 297921 w 311946"/>
              <a:gd name="connsiteY6" fmla="*/ 655255 h 657341"/>
              <a:gd name="connsiteX7" fmla="*/ 155246 w 311946"/>
              <a:gd name="connsiteY7" fmla="*/ 535595 h 657341"/>
              <a:gd name="connsiteX8" fmla="*/ 311946 w 311946"/>
              <a:gd name="connsiteY8" fmla="*/ 214373 h 657341"/>
              <a:gd name="connsiteX9" fmla="*/ 270321 w 311946"/>
              <a:gd name="connsiteY9" fmla="*/ 81811 h 657341"/>
              <a:gd name="connsiteX10" fmla="*/ 213818 w 311946"/>
              <a:gd name="connsiteY10" fmla="*/ 15643 h 657341"/>
            </a:gdLst>
            <a:ahLst/>
            <a:cxnLst/>
            <a:rect l="l" t="t" r="r" b="b"/>
            <a:pathLst>
              <a:path w="311946" h="657341">
                <a:moveTo>
                  <a:pt x="213818" y="15643"/>
                </a:moveTo>
                <a:cubicBezTo>
                  <a:pt x="212154" y="14295"/>
                  <a:pt x="210311" y="12991"/>
                  <a:pt x="208603" y="11687"/>
                </a:cubicBezTo>
                <a:cubicBezTo>
                  <a:pt x="204108" y="8136"/>
                  <a:pt x="199613" y="4720"/>
                  <a:pt x="194713" y="1438"/>
                </a:cubicBezTo>
                <a:cubicBezTo>
                  <a:pt x="194039" y="944"/>
                  <a:pt x="193230" y="494"/>
                  <a:pt x="192511" y="0"/>
                </a:cubicBezTo>
                <a:cubicBezTo>
                  <a:pt x="190937" y="1304"/>
                  <a:pt x="60039" y="107883"/>
                  <a:pt x="63455" y="255953"/>
                </a:cubicBezTo>
                <a:cubicBezTo>
                  <a:pt x="31585" y="230016"/>
                  <a:pt x="-14850" y="248985"/>
                  <a:pt x="4614" y="384109"/>
                </a:cubicBezTo>
                <a:cubicBezTo>
                  <a:pt x="21920" y="504444"/>
                  <a:pt x="108766" y="678360"/>
                  <a:pt x="297921" y="655255"/>
                </a:cubicBezTo>
                <a:cubicBezTo>
                  <a:pt x="280840" y="656379"/>
                  <a:pt x="180554" y="657458"/>
                  <a:pt x="155246" y="535595"/>
                </a:cubicBezTo>
                <a:cubicBezTo>
                  <a:pt x="127511" y="402269"/>
                  <a:pt x="244384" y="238602"/>
                  <a:pt x="311946" y="214373"/>
                </a:cubicBezTo>
                <a:cubicBezTo>
                  <a:pt x="302956" y="178412"/>
                  <a:pt x="297382" y="129550"/>
                  <a:pt x="270321" y="81811"/>
                </a:cubicBezTo>
                <a:cubicBezTo>
                  <a:pt x="255411" y="56685"/>
                  <a:pt x="236299" y="34304"/>
                  <a:pt x="213818" y="15643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50800" dir="108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8891472" y="5134795"/>
            <a:ext cx="937552" cy="1212063"/>
          </a:xfrm>
          <a:custGeom>
            <a:avLst/>
            <a:gdLst>
              <a:gd name="connsiteX0" fmla="*/ 465369 w 937552"/>
              <a:gd name="connsiteY0" fmla="*/ 1176094 h 1212063"/>
              <a:gd name="connsiteX1" fmla="*/ 280548 w 937552"/>
              <a:gd name="connsiteY1" fmla="*/ 813690 h 1212063"/>
              <a:gd name="connsiteX2" fmla="*/ 937553 w 937552"/>
              <a:gd name="connsiteY2" fmla="*/ 0 h 1212063"/>
              <a:gd name="connsiteX3" fmla="*/ 770192 w 937552"/>
              <a:gd name="connsiteY3" fmla="*/ 108061 h 1212063"/>
              <a:gd name="connsiteX4" fmla="*/ 522814 w 937552"/>
              <a:gd name="connsiteY4" fmla="*/ 54053 h 1212063"/>
              <a:gd name="connsiteX5" fmla="*/ 407878 w 937552"/>
              <a:gd name="connsiteY5" fmla="*/ 355438 h 1212063"/>
              <a:gd name="connsiteX6" fmla="*/ 364319 w 937552"/>
              <a:gd name="connsiteY6" fmla="*/ 214312 h 1212063"/>
              <a:gd name="connsiteX7" fmla="*/ 334828 w 937552"/>
              <a:gd name="connsiteY7" fmla="*/ 322373 h 1212063"/>
              <a:gd name="connsiteX8" fmla="*/ 106674 w 937552"/>
              <a:gd name="connsiteY8" fmla="*/ 400761 h 1212063"/>
              <a:gd name="connsiteX9" fmla="*/ 75011 w 937552"/>
              <a:gd name="connsiteY9" fmla="*/ 742268 h 1212063"/>
              <a:gd name="connsiteX10" fmla="*/ 115087 w 937552"/>
              <a:gd name="connsiteY10" fmla="*/ 1008009 h 1212063"/>
              <a:gd name="connsiteX11" fmla="*/ 106584 w 937552"/>
              <a:gd name="connsiteY11" fmla="*/ 1139501 h 1212063"/>
              <a:gd name="connsiteX12" fmla="*/ 465369 w 937552"/>
              <a:gd name="connsiteY12" fmla="*/ 1176094 h 1212063"/>
            </a:gdLst>
            <a:ahLst/>
            <a:cxnLst/>
            <a:rect l="l" t="t" r="r" b="b"/>
            <a:pathLst>
              <a:path w="937552" h="1212063">
                <a:moveTo>
                  <a:pt x="465369" y="1176094"/>
                </a:moveTo>
                <a:cubicBezTo>
                  <a:pt x="465369" y="1176094"/>
                  <a:pt x="64653" y="1193870"/>
                  <a:pt x="280548" y="813690"/>
                </a:cubicBezTo>
                <a:cubicBezTo>
                  <a:pt x="455644" y="505837"/>
                  <a:pt x="902678" y="376381"/>
                  <a:pt x="937553" y="0"/>
                </a:cubicBezTo>
                <a:cubicBezTo>
                  <a:pt x="937553" y="0"/>
                  <a:pt x="848716" y="125475"/>
                  <a:pt x="770192" y="108061"/>
                </a:cubicBezTo>
                <a:cubicBezTo>
                  <a:pt x="726633" y="1764"/>
                  <a:pt x="627347" y="-24380"/>
                  <a:pt x="522814" y="54053"/>
                </a:cubicBezTo>
                <a:cubicBezTo>
                  <a:pt x="418282" y="132486"/>
                  <a:pt x="407878" y="355438"/>
                  <a:pt x="407878" y="355438"/>
                </a:cubicBezTo>
                <a:cubicBezTo>
                  <a:pt x="407878" y="355438"/>
                  <a:pt x="414844" y="197124"/>
                  <a:pt x="364319" y="214312"/>
                </a:cubicBezTo>
                <a:cubicBezTo>
                  <a:pt x="313794" y="231501"/>
                  <a:pt x="334828" y="322373"/>
                  <a:pt x="334828" y="322373"/>
                </a:cubicBezTo>
                <a:cubicBezTo>
                  <a:pt x="334828" y="322373"/>
                  <a:pt x="234004" y="247468"/>
                  <a:pt x="106674" y="400761"/>
                </a:cubicBezTo>
                <a:cubicBezTo>
                  <a:pt x="-20656" y="554055"/>
                  <a:pt x="54204" y="710921"/>
                  <a:pt x="75011" y="742268"/>
                </a:cubicBezTo>
                <a:cubicBezTo>
                  <a:pt x="-5141" y="780580"/>
                  <a:pt x="-58063" y="920982"/>
                  <a:pt x="115087" y="1008009"/>
                </a:cubicBezTo>
                <a:cubicBezTo>
                  <a:pt x="68045" y="1028002"/>
                  <a:pt x="56285" y="1092459"/>
                  <a:pt x="106584" y="1139501"/>
                </a:cubicBezTo>
                <a:cubicBezTo>
                  <a:pt x="156882" y="1186543"/>
                  <a:pt x="303165" y="1254844"/>
                  <a:pt x="465369" y="1176094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 w="4514" cap="flat">
            <a:noFill/>
            <a:miter/>
          </a:ln>
          <a:effectLst>
            <a:outerShdw blurRad="139700" dist="76200" dir="16200000" algn="r" rotWithShape="0">
              <a:schemeClr val="accent4">
                <a:lumMod val="75000"/>
                <a:alpha val="2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9108387" y="5311755"/>
            <a:ext cx="659663" cy="816710"/>
          </a:xfrm>
          <a:custGeom>
            <a:avLst/>
            <a:gdLst>
              <a:gd name="connsiteX0" fmla="*/ 659664 w 659663"/>
              <a:gd name="connsiteY0" fmla="*/ 15595 h 816710"/>
              <a:gd name="connsiteX1" fmla="*/ 468827 w 659663"/>
              <a:gd name="connsiteY1" fmla="*/ 102170 h 816710"/>
              <a:gd name="connsiteX2" fmla="*/ 457519 w 659663"/>
              <a:gd name="connsiteY2" fmla="*/ 2659 h 816710"/>
              <a:gd name="connsiteX3" fmla="*/ 373884 w 659663"/>
              <a:gd name="connsiteY3" fmla="*/ 84620 h 816710"/>
              <a:gd name="connsiteX4" fmla="*/ 330505 w 659663"/>
              <a:gd name="connsiteY4" fmla="*/ 2885 h 816710"/>
              <a:gd name="connsiteX5" fmla="*/ 252072 w 659663"/>
              <a:gd name="connsiteY5" fmla="*/ 242889 h 816710"/>
              <a:gd name="connsiteX6" fmla="*/ 118410 w 659663"/>
              <a:gd name="connsiteY6" fmla="*/ 429067 h 816710"/>
              <a:gd name="connsiteX7" fmla="*/ 53048 w 659663"/>
              <a:gd name="connsiteY7" fmla="*/ 356695 h 816710"/>
              <a:gd name="connsiteX8" fmla="*/ 307 w 659663"/>
              <a:gd name="connsiteY8" fmla="*/ 816710 h 816710"/>
              <a:gd name="connsiteX9" fmla="*/ 307 w 659663"/>
              <a:gd name="connsiteY9" fmla="*/ 816710 h 816710"/>
              <a:gd name="connsiteX10" fmla="*/ 63633 w 659663"/>
              <a:gd name="connsiteY10" fmla="*/ 636775 h 816710"/>
              <a:gd name="connsiteX11" fmla="*/ 659664 w 659663"/>
              <a:gd name="connsiteY11" fmla="*/ 15595 h 816710"/>
            </a:gdLst>
            <a:ahLst/>
            <a:cxnLst/>
            <a:rect l="l" t="t" r="r" b="b"/>
            <a:pathLst>
              <a:path w="659663" h="816710">
                <a:moveTo>
                  <a:pt x="659664" y="15595"/>
                </a:moveTo>
                <a:cubicBezTo>
                  <a:pt x="553864" y="-13987"/>
                  <a:pt x="468827" y="102170"/>
                  <a:pt x="468827" y="102170"/>
                </a:cubicBezTo>
                <a:cubicBezTo>
                  <a:pt x="468827" y="102170"/>
                  <a:pt x="517633" y="22923"/>
                  <a:pt x="457519" y="2659"/>
                </a:cubicBezTo>
                <a:cubicBezTo>
                  <a:pt x="397405" y="-17606"/>
                  <a:pt x="373884" y="84620"/>
                  <a:pt x="373884" y="84620"/>
                </a:cubicBezTo>
                <a:cubicBezTo>
                  <a:pt x="373884" y="84620"/>
                  <a:pt x="373024" y="-598"/>
                  <a:pt x="330505" y="2885"/>
                </a:cubicBezTo>
                <a:cubicBezTo>
                  <a:pt x="287987" y="6368"/>
                  <a:pt x="275186" y="118771"/>
                  <a:pt x="252072" y="242889"/>
                </a:cubicBezTo>
                <a:cubicBezTo>
                  <a:pt x="228958" y="367008"/>
                  <a:pt x="164140" y="431057"/>
                  <a:pt x="118410" y="429067"/>
                </a:cubicBezTo>
                <a:cubicBezTo>
                  <a:pt x="118410" y="429067"/>
                  <a:pt x="102714" y="346110"/>
                  <a:pt x="53048" y="356695"/>
                </a:cubicBezTo>
                <a:cubicBezTo>
                  <a:pt x="-22716" y="372481"/>
                  <a:pt x="7137" y="719867"/>
                  <a:pt x="307" y="816710"/>
                </a:cubicBezTo>
                <a:lnTo>
                  <a:pt x="307" y="816710"/>
                </a:lnTo>
                <a:cubicBezTo>
                  <a:pt x="3066" y="769759"/>
                  <a:pt x="21521" y="710911"/>
                  <a:pt x="63633" y="636775"/>
                </a:cubicBezTo>
                <a:cubicBezTo>
                  <a:pt x="205121" y="388041"/>
                  <a:pt x="523966" y="255690"/>
                  <a:pt x="659664" y="15595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000" scaled="0"/>
          </a:gradFill>
          <a:ln w="4514" cap="flat">
            <a:noFill/>
            <a:miter/>
          </a:ln>
          <a:effectLst>
            <a:outerShdw blurRad="50800" dist="50800" dir="16200000" algn="r" rotWithShape="0">
              <a:schemeClr val="accent4">
                <a:lumMod val="75000"/>
                <a:alpha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6182320" y="4776586"/>
            <a:ext cx="2104539" cy="948683"/>
          </a:xfrm>
          <a:custGeom>
            <a:avLst/>
            <a:gdLst>
              <a:gd name="connsiteX0" fmla="*/ 0 w 2104539"/>
              <a:gd name="connsiteY0" fmla="*/ 254196 h 948683"/>
              <a:gd name="connsiteX1" fmla="*/ 411210 w 2104539"/>
              <a:gd name="connsiteY1" fmla="*/ 128766 h 948683"/>
              <a:gd name="connsiteX2" fmla="*/ 902527 w 2104539"/>
              <a:gd name="connsiteY2" fmla="*/ 661923 h 948683"/>
              <a:gd name="connsiteX3" fmla="*/ 1041934 w 2104539"/>
              <a:gd name="connsiteY3" fmla="*/ 842853 h 948683"/>
              <a:gd name="connsiteX4" fmla="*/ 1369464 w 2104539"/>
              <a:gd name="connsiteY4" fmla="*/ 858911 h 948683"/>
              <a:gd name="connsiteX5" fmla="*/ 1756248 w 2104539"/>
              <a:gd name="connsiteY5" fmla="*/ 895097 h 948683"/>
              <a:gd name="connsiteX6" fmla="*/ 2104539 w 2104539"/>
              <a:gd name="connsiteY6" fmla="*/ 724389 h 948683"/>
              <a:gd name="connsiteX7" fmla="*/ 1379731 w 2104539"/>
              <a:gd name="connsiteY7" fmla="*/ 640754 h 948683"/>
              <a:gd name="connsiteX8" fmla="*/ 864079 w 2104539"/>
              <a:gd name="connsiteY8" fmla="*/ 187749 h 948683"/>
              <a:gd name="connsiteX9" fmla="*/ 189977 w 2104539"/>
              <a:gd name="connsiteY9" fmla="*/ 48613 h 948683"/>
              <a:gd name="connsiteX10" fmla="*/ 0 w 2104539"/>
              <a:gd name="connsiteY10" fmla="*/ 254196 h 948683"/>
            </a:gdLst>
            <a:ahLst/>
            <a:cxnLst/>
            <a:rect l="l" t="t" r="r" b="b"/>
            <a:pathLst>
              <a:path w="2104539" h="948683">
                <a:moveTo>
                  <a:pt x="0" y="254196"/>
                </a:moveTo>
                <a:cubicBezTo>
                  <a:pt x="0" y="254196"/>
                  <a:pt x="153339" y="45131"/>
                  <a:pt x="411210" y="128766"/>
                </a:cubicBezTo>
                <a:cubicBezTo>
                  <a:pt x="669081" y="212401"/>
                  <a:pt x="707393" y="871033"/>
                  <a:pt x="902527" y="661923"/>
                </a:cubicBezTo>
                <a:cubicBezTo>
                  <a:pt x="933873" y="836159"/>
                  <a:pt x="996611" y="881437"/>
                  <a:pt x="1041934" y="842853"/>
                </a:cubicBezTo>
                <a:cubicBezTo>
                  <a:pt x="1237068" y="1020572"/>
                  <a:pt x="1369464" y="937842"/>
                  <a:pt x="1369464" y="858911"/>
                </a:cubicBezTo>
                <a:cubicBezTo>
                  <a:pt x="1550666" y="985562"/>
                  <a:pt x="1756248" y="895097"/>
                  <a:pt x="1756248" y="895097"/>
                </a:cubicBezTo>
                <a:cubicBezTo>
                  <a:pt x="1756248" y="895097"/>
                  <a:pt x="2007153" y="909074"/>
                  <a:pt x="2104539" y="724389"/>
                </a:cubicBezTo>
                <a:cubicBezTo>
                  <a:pt x="2104539" y="724389"/>
                  <a:pt x="1721238" y="950869"/>
                  <a:pt x="1379731" y="640754"/>
                </a:cubicBezTo>
                <a:cubicBezTo>
                  <a:pt x="1125388" y="609362"/>
                  <a:pt x="1012126" y="355381"/>
                  <a:pt x="864079" y="187749"/>
                </a:cubicBezTo>
                <a:cubicBezTo>
                  <a:pt x="679485" y="-21090"/>
                  <a:pt x="369370" y="-36741"/>
                  <a:pt x="189977" y="48613"/>
                </a:cubicBezTo>
                <a:cubicBezTo>
                  <a:pt x="32115" y="123700"/>
                  <a:pt x="0" y="254196"/>
                  <a:pt x="0" y="25419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79000">
                <a:schemeClr val="accent2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6635641" y="4925118"/>
            <a:ext cx="1302926" cy="800151"/>
          </a:xfrm>
          <a:custGeom>
            <a:avLst/>
            <a:gdLst>
              <a:gd name="connsiteX0" fmla="*/ 839473 w 1302926"/>
              <a:gd name="connsiteY0" fmla="*/ 565679 h 800151"/>
              <a:gd name="connsiteX1" fmla="*/ 632126 w 1302926"/>
              <a:gd name="connsiteY1" fmla="*/ 469831 h 800151"/>
              <a:gd name="connsiteX2" fmla="*/ 365570 w 1302926"/>
              <a:gd name="connsiteY2" fmla="*/ 274291 h 800151"/>
              <a:gd name="connsiteX3" fmla="*/ 0 w 1302926"/>
              <a:gd name="connsiteY3" fmla="*/ 0 h 800151"/>
              <a:gd name="connsiteX4" fmla="*/ 0 w 1302926"/>
              <a:gd name="connsiteY4" fmla="*/ 0 h 800151"/>
              <a:gd name="connsiteX5" fmla="*/ 449205 w 1302926"/>
              <a:gd name="connsiteY5" fmla="*/ 513390 h 800151"/>
              <a:gd name="connsiteX6" fmla="*/ 588612 w 1302926"/>
              <a:gd name="connsiteY6" fmla="*/ 694321 h 800151"/>
              <a:gd name="connsiteX7" fmla="*/ 916142 w 1302926"/>
              <a:gd name="connsiteY7" fmla="*/ 710379 h 800151"/>
              <a:gd name="connsiteX8" fmla="*/ 1302926 w 1302926"/>
              <a:gd name="connsiteY8" fmla="*/ 746565 h 800151"/>
              <a:gd name="connsiteX9" fmla="*/ 839473 w 1302926"/>
              <a:gd name="connsiteY9" fmla="*/ 565679 h 800151"/>
            </a:gdLst>
            <a:ahLst/>
            <a:cxnLst/>
            <a:rect l="l" t="t" r="r" b="b"/>
            <a:pathLst>
              <a:path w="1302926" h="800151">
                <a:moveTo>
                  <a:pt x="839473" y="565679"/>
                </a:moveTo>
                <a:cubicBezTo>
                  <a:pt x="755838" y="617923"/>
                  <a:pt x="656552" y="544782"/>
                  <a:pt x="632126" y="469831"/>
                </a:cubicBezTo>
                <a:cubicBezTo>
                  <a:pt x="550119" y="540168"/>
                  <a:pt x="428308" y="363580"/>
                  <a:pt x="365570" y="274291"/>
                </a:cubicBezTo>
                <a:cubicBezTo>
                  <a:pt x="302833" y="185001"/>
                  <a:pt x="175593" y="67351"/>
                  <a:pt x="0" y="0"/>
                </a:cubicBezTo>
                <a:lnTo>
                  <a:pt x="0" y="0"/>
                </a:lnTo>
                <a:cubicBezTo>
                  <a:pt x="220645" y="136422"/>
                  <a:pt x="265244" y="710514"/>
                  <a:pt x="449205" y="513390"/>
                </a:cubicBezTo>
                <a:cubicBezTo>
                  <a:pt x="480552" y="687626"/>
                  <a:pt x="543289" y="732904"/>
                  <a:pt x="588612" y="694321"/>
                </a:cubicBezTo>
                <a:cubicBezTo>
                  <a:pt x="783746" y="872040"/>
                  <a:pt x="916142" y="789310"/>
                  <a:pt x="916142" y="710379"/>
                </a:cubicBezTo>
                <a:cubicBezTo>
                  <a:pt x="1097344" y="837030"/>
                  <a:pt x="1302926" y="746565"/>
                  <a:pt x="1302926" y="746565"/>
                </a:cubicBezTo>
                <a:cubicBezTo>
                  <a:pt x="1049443" y="813419"/>
                  <a:pt x="839473" y="565679"/>
                  <a:pt x="839473" y="565679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200000" scaled="0"/>
          </a:gradFill>
          <a:ln w="4514" cap="flat">
            <a:noFill/>
            <a:miter/>
          </a:ln>
          <a:effectLst>
            <a:outerShdw blurRad="63500" dist="25400" dir="162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5537152" y="3022624"/>
            <a:ext cx="6654848" cy="2344680"/>
          </a:xfrm>
          <a:custGeom>
            <a:avLst/>
            <a:gdLst>
              <a:gd name="connsiteX0" fmla="*/ 6650242 w 6654848"/>
              <a:gd name="connsiteY0" fmla="*/ 0 h 2344680"/>
              <a:gd name="connsiteX1" fmla="*/ 6654848 w 6654848"/>
              <a:gd name="connsiteY1" fmla="*/ 308 h 2344680"/>
              <a:gd name="connsiteX2" fmla="*/ 6654848 w 6654848"/>
              <a:gd name="connsiteY2" fmla="*/ 1887458 h 2344680"/>
              <a:gd name="connsiteX3" fmla="*/ 6629808 w 6654848"/>
              <a:gd name="connsiteY3" fmla="*/ 1884976 h 2344680"/>
              <a:gd name="connsiteX4" fmla="*/ 6239548 w 6654848"/>
              <a:gd name="connsiteY4" fmla="*/ 1634520 h 2344680"/>
              <a:gd name="connsiteX5" fmla="*/ 5749449 w 6654848"/>
              <a:gd name="connsiteY5" fmla="*/ 1795910 h 2344680"/>
              <a:gd name="connsiteX6" fmla="*/ 5185835 w 6654848"/>
              <a:gd name="connsiteY6" fmla="*/ 1798752 h 2344680"/>
              <a:gd name="connsiteX7" fmla="*/ 4896971 w 6654848"/>
              <a:gd name="connsiteY7" fmla="*/ 2042282 h 2344680"/>
              <a:gd name="connsiteX8" fmla="*/ 4483572 w 6654848"/>
              <a:gd name="connsiteY8" fmla="*/ 1985627 h 2344680"/>
              <a:gd name="connsiteX9" fmla="*/ 4370310 w 6654848"/>
              <a:gd name="connsiteY9" fmla="*/ 1592028 h 2344680"/>
              <a:gd name="connsiteX10" fmla="*/ 3550963 w 6654848"/>
              <a:gd name="connsiteY10" fmla="*/ 1993223 h 2344680"/>
              <a:gd name="connsiteX11" fmla="*/ 3205492 w 6654848"/>
              <a:gd name="connsiteY11" fmla="*/ 2076295 h 2344680"/>
              <a:gd name="connsiteX12" fmla="*/ 2956326 w 6654848"/>
              <a:gd name="connsiteY12" fmla="*/ 2285813 h 2344680"/>
              <a:gd name="connsiteX13" fmla="*/ 2356004 w 6654848"/>
              <a:gd name="connsiteY13" fmla="*/ 2249937 h 2344680"/>
              <a:gd name="connsiteX14" fmla="*/ 1938782 w 6654848"/>
              <a:gd name="connsiteY14" fmla="*/ 2057769 h 2344680"/>
              <a:gd name="connsiteX15" fmla="*/ 864633 w 6654848"/>
              <a:gd name="connsiteY15" fmla="*/ 1495087 h 2344680"/>
              <a:gd name="connsiteX16" fmla="*/ 94393 w 6654848"/>
              <a:gd name="connsiteY16" fmla="*/ 2142557 h 2344680"/>
              <a:gd name="connsiteX17" fmla="*/ 0 w 6654848"/>
              <a:gd name="connsiteY17" fmla="*/ 2155789 h 2344680"/>
              <a:gd name="connsiteX18" fmla="*/ 235983 w 6654848"/>
              <a:gd name="connsiteY18" fmla="*/ 1478718 h 2344680"/>
              <a:gd name="connsiteX19" fmla="*/ 536168 w 6654848"/>
              <a:gd name="connsiteY19" fmla="*/ 1419219 h 2344680"/>
              <a:gd name="connsiteX20" fmla="*/ 1402663 w 6654848"/>
              <a:gd name="connsiteY20" fmla="*/ 1320121 h 2344680"/>
              <a:gd name="connsiteX21" fmla="*/ 1413985 w 6654848"/>
              <a:gd name="connsiteY21" fmla="*/ 1405105 h 2344680"/>
              <a:gd name="connsiteX22" fmla="*/ 2110562 w 6654848"/>
              <a:gd name="connsiteY22" fmla="*/ 1566494 h 2344680"/>
              <a:gd name="connsiteX23" fmla="*/ 2756219 w 6654848"/>
              <a:gd name="connsiteY23" fmla="*/ 1317279 h 2344680"/>
              <a:gd name="connsiteX24" fmla="*/ 2770382 w 6654848"/>
              <a:gd name="connsiteY24" fmla="*/ 1356928 h 2344680"/>
              <a:gd name="connsiteX25" fmla="*/ 3130017 w 6654848"/>
              <a:gd name="connsiteY25" fmla="*/ 1790322 h 2344680"/>
              <a:gd name="connsiteX26" fmla="*/ 4007882 w 6654848"/>
              <a:gd name="connsiteY26" fmla="*/ 980483 h 2344680"/>
              <a:gd name="connsiteX27" fmla="*/ 4596883 w 6654848"/>
              <a:gd name="connsiteY27" fmla="*/ 1065417 h 2344680"/>
              <a:gd name="connsiteX28" fmla="*/ 5041452 w 6654848"/>
              <a:gd name="connsiteY28" fmla="*/ 1000283 h 2344680"/>
              <a:gd name="connsiteX29" fmla="*/ 5341638 w 6654848"/>
              <a:gd name="connsiteY29" fmla="*/ 513223 h 2344680"/>
              <a:gd name="connsiteX30" fmla="*/ 5950439 w 6654848"/>
              <a:gd name="connsiteY30" fmla="*/ 397118 h 2344680"/>
              <a:gd name="connsiteX31" fmla="*/ 6145841 w 6654848"/>
              <a:gd name="connsiteY31" fmla="*/ 264056 h 2344680"/>
              <a:gd name="connsiteX32" fmla="*/ 6145841 w 6654848"/>
              <a:gd name="connsiteY32" fmla="*/ 425446 h 2344680"/>
              <a:gd name="connsiteX33" fmla="*/ 6366974 w 6654848"/>
              <a:gd name="connsiteY33" fmla="*/ 235630 h 2344680"/>
              <a:gd name="connsiteX34" fmla="*/ 6650242 w 6654848"/>
              <a:gd name="connsiteY34" fmla="*/ 0 h 2344680"/>
            </a:gdLst>
            <a:ahLst/>
            <a:cxnLst/>
            <a:rect l="l" t="t" r="r" b="b"/>
            <a:pathLst>
              <a:path w="6654848" h="2344680">
                <a:moveTo>
                  <a:pt x="6650242" y="0"/>
                </a:moveTo>
                <a:lnTo>
                  <a:pt x="6654848" y="308"/>
                </a:lnTo>
                <a:lnTo>
                  <a:pt x="6654848" y="1887458"/>
                </a:lnTo>
                <a:lnTo>
                  <a:pt x="6629808" y="1884976"/>
                </a:lnTo>
                <a:cubicBezTo>
                  <a:pt x="6465634" y="1848494"/>
                  <a:pt x="6382020" y="1708881"/>
                  <a:pt x="6239548" y="1634520"/>
                </a:cubicBezTo>
                <a:cubicBezTo>
                  <a:pt x="6049585" y="1535373"/>
                  <a:pt x="5911182" y="1609035"/>
                  <a:pt x="5749449" y="1795910"/>
                </a:cubicBezTo>
                <a:cubicBezTo>
                  <a:pt x="5587716" y="1982784"/>
                  <a:pt x="5287776" y="1965827"/>
                  <a:pt x="5185835" y="1798752"/>
                </a:cubicBezTo>
                <a:cubicBezTo>
                  <a:pt x="5137708" y="2025276"/>
                  <a:pt x="4993275" y="2079089"/>
                  <a:pt x="4896971" y="2042282"/>
                </a:cubicBezTo>
                <a:cubicBezTo>
                  <a:pt x="4585513" y="2200829"/>
                  <a:pt x="4483572" y="1985627"/>
                  <a:pt x="4483572" y="1985627"/>
                </a:cubicBezTo>
                <a:cubicBezTo>
                  <a:pt x="4483572" y="1985627"/>
                  <a:pt x="4664811" y="1671130"/>
                  <a:pt x="4370310" y="1592028"/>
                </a:cubicBezTo>
                <a:cubicBezTo>
                  <a:pt x="4075810" y="1512926"/>
                  <a:pt x="3705736" y="1768611"/>
                  <a:pt x="3550963" y="1993223"/>
                </a:cubicBezTo>
                <a:cubicBezTo>
                  <a:pt x="3396190" y="2217836"/>
                  <a:pt x="3205492" y="2076295"/>
                  <a:pt x="3205492" y="2076295"/>
                </a:cubicBezTo>
                <a:cubicBezTo>
                  <a:pt x="3205492" y="2076295"/>
                  <a:pt x="3182899" y="2185734"/>
                  <a:pt x="2956326" y="2285813"/>
                </a:cubicBezTo>
                <a:cubicBezTo>
                  <a:pt x="2729753" y="2385891"/>
                  <a:pt x="2507003" y="2347957"/>
                  <a:pt x="2356004" y="2249937"/>
                </a:cubicBezTo>
                <a:cubicBezTo>
                  <a:pt x="2221962" y="2302819"/>
                  <a:pt x="2029402" y="2183823"/>
                  <a:pt x="1938782" y="2057769"/>
                </a:cubicBezTo>
                <a:cubicBezTo>
                  <a:pt x="1848163" y="1931716"/>
                  <a:pt x="1570669" y="1487588"/>
                  <a:pt x="864633" y="1495087"/>
                </a:cubicBezTo>
                <a:cubicBezTo>
                  <a:pt x="158596" y="1502585"/>
                  <a:pt x="94393" y="2142557"/>
                  <a:pt x="94393" y="2142557"/>
                </a:cubicBezTo>
                <a:lnTo>
                  <a:pt x="0" y="2155789"/>
                </a:lnTo>
                <a:cubicBezTo>
                  <a:pt x="0" y="2155789"/>
                  <a:pt x="15095" y="1750722"/>
                  <a:pt x="235983" y="1478718"/>
                </a:cubicBezTo>
                <a:cubicBezTo>
                  <a:pt x="418545" y="1253860"/>
                  <a:pt x="527641" y="1356928"/>
                  <a:pt x="536168" y="1419219"/>
                </a:cubicBezTo>
                <a:cubicBezTo>
                  <a:pt x="890118" y="1232345"/>
                  <a:pt x="1289401" y="1283315"/>
                  <a:pt x="1402663" y="1320121"/>
                </a:cubicBezTo>
                <a:cubicBezTo>
                  <a:pt x="1515925" y="1356928"/>
                  <a:pt x="1413985" y="1405105"/>
                  <a:pt x="1413985" y="1405105"/>
                </a:cubicBezTo>
                <a:cubicBezTo>
                  <a:pt x="1646193" y="1543852"/>
                  <a:pt x="1954858" y="1574973"/>
                  <a:pt x="2110562" y="1566494"/>
                </a:cubicBezTo>
                <a:cubicBezTo>
                  <a:pt x="2328607" y="1736412"/>
                  <a:pt x="2580665" y="1416426"/>
                  <a:pt x="2756219" y="1317279"/>
                </a:cubicBezTo>
                <a:cubicBezTo>
                  <a:pt x="2769187" y="1325914"/>
                  <a:pt x="2774945" y="1342034"/>
                  <a:pt x="2770382" y="1356928"/>
                </a:cubicBezTo>
                <a:cubicBezTo>
                  <a:pt x="2642957" y="1592175"/>
                  <a:pt x="2739261" y="1827129"/>
                  <a:pt x="3130017" y="1790322"/>
                </a:cubicBezTo>
                <a:cubicBezTo>
                  <a:pt x="3520773" y="1753516"/>
                  <a:pt x="3682261" y="1263662"/>
                  <a:pt x="4007882" y="980483"/>
                </a:cubicBezTo>
                <a:cubicBezTo>
                  <a:pt x="4333504" y="697304"/>
                  <a:pt x="4588404" y="926670"/>
                  <a:pt x="4596883" y="1065417"/>
                </a:cubicBezTo>
                <a:cubicBezTo>
                  <a:pt x="4795079" y="818946"/>
                  <a:pt x="4984846" y="830415"/>
                  <a:pt x="5041452" y="1000283"/>
                </a:cubicBezTo>
                <a:cubicBezTo>
                  <a:pt x="5041452" y="1000283"/>
                  <a:pt x="5112271" y="802038"/>
                  <a:pt x="5341638" y="513223"/>
                </a:cubicBezTo>
                <a:cubicBezTo>
                  <a:pt x="5571004" y="224407"/>
                  <a:pt x="5905153" y="312184"/>
                  <a:pt x="5950439" y="397118"/>
                </a:cubicBezTo>
                <a:cubicBezTo>
                  <a:pt x="5950439" y="397118"/>
                  <a:pt x="6097714" y="258420"/>
                  <a:pt x="6145841" y="264056"/>
                </a:cubicBezTo>
                <a:cubicBezTo>
                  <a:pt x="6193968" y="269692"/>
                  <a:pt x="6202448" y="354676"/>
                  <a:pt x="6145841" y="425446"/>
                </a:cubicBezTo>
                <a:cubicBezTo>
                  <a:pt x="6145841" y="425446"/>
                  <a:pt x="6298997" y="365801"/>
                  <a:pt x="6366974" y="235630"/>
                </a:cubicBezTo>
                <a:cubicBezTo>
                  <a:pt x="6417956" y="138003"/>
                  <a:pt x="6499208" y="10078"/>
                  <a:pt x="6650242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</a:gradFill>
          <a:ln w="490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8939370" y="3927653"/>
            <a:ext cx="3252630" cy="1207143"/>
          </a:xfrm>
          <a:custGeom>
            <a:avLst/>
            <a:gdLst>
              <a:gd name="connsiteX0" fmla="*/ 3252630 w 3252630"/>
              <a:gd name="connsiteY0" fmla="*/ 0 h 1207143"/>
              <a:gd name="connsiteX1" fmla="*/ 3252630 w 3252630"/>
              <a:gd name="connsiteY1" fmla="*/ 982578 h 1207143"/>
              <a:gd name="connsiteX2" fmla="*/ 3227590 w 3252630"/>
              <a:gd name="connsiteY2" fmla="*/ 980096 h 1207143"/>
              <a:gd name="connsiteX3" fmla="*/ 2837330 w 3252630"/>
              <a:gd name="connsiteY3" fmla="*/ 729639 h 1207143"/>
              <a:gd name="connsiteX4" fmla="*/ 2347231 w 3252630"/>
              <a:gd name="connsiteY4" fmla="*/ 891029 h 1207143"/>
              <a:gd name="connsiteX5" fmla="*/ 1783617 w 3252630"/>
              <a:gd name="connsiteY5" fmla="*/ 893871 h 1207143"/>
              <a:gd name="connsiteX6" fmla="*/ 1494753 w 3252630"/>
              <a:gd name="connsiteY6" fmla="*/ 1137402 h 1207143"/>
              <a:gd name="connsiteX7" fmla="*/ 1081354 w 3252630"/>
              <a:gd name="connsiteY7" fmla="*/ 1080746 h 1207143"/>
              <a:gd name="connsiteX8" fmla="*/ 968092 w 3252630"/>
              <a:gd name="connsiteY8" fmla="*/ 687148 h 1207143"/>
              <a:gd name="connsiteX9" fmla="*/ 148500 w 3252630"/>
              <a:gd name="connsiteY9" fmla="*/ 1088441 h 1207143"/>
              <a:gd name="connsiteX10" fmla="*/ 0 w 3252630"/>
              <a:gd name="connsiteY10" fmla="*/ 1207143 h 1207143"/>
              <a:gd name="connsiteX11" fmla="*/ 191923 w 3252630"/>
              <a:gd name="connsiteY11" fmla="*/ 868484 h 1207143"/>
              <a:gd name="connsiteX12" fmla="*/ 833952 w 3252630"/>
              <a:gd name="connsiteY12" fmla="*/ 259732 h 1207143"/>
              <a:gd name="connsiteX13" fmla="*/ 833952 w 3252630"/>
              <a:gd name="connsiteY13" fmla="*/ 375739 h 1207143"/>
              <a:gd name="connsiteX14" fmla="*/ 1277541 w 3252630"/>
              <a:gd name="connsiteY14" fmla="*/ 344617 h 1207143"/>
              <a:gd name="connsiteX15" fmla="*/ 1463484 w 3252630"/>
              <a:gd name="connsiteY15" fmla="*/ 562662 h 1207143"/>
              <a:gd name="connsiteX16" fmla="*/ 1587921 w 3252630"/>
              <a:gd name="connsiteY16" fmla="*/ 568299 h 1207143"/>
              <a:gd name="connsiteX17" fmla="*/ 1983087 w 3252630"/>
              <a:gd name="connsiteY17" fmla="*/ 170436 h 1207143"/>
              <a:gd name="connsiteX18" fmla="*/ 2097770 w 3252630"/>
              <a:gd name="connsiteY18" fmla="*/ 439452 h 1207143"/>
              <a:gd name="connsiteX19" fmla="*/ 2422020 w 3252630"/>
              <a:gd name="connsiteY19" fmla="*/ 118045 h 1207143"/>
              <a:gd name="connsiteX20" fmla="*/ 2508375 w 3252630"/>
              <a:gd name="connsiteY20" fmla="*/ 231356 h 1207143"/>
              <a:gd name="connsiteX21" fmla="*/ 3185643 w 3252630"/>
              <a:gd name="connsiteY21" fmla="*/ 86776 h 1207143"/>
              <a:gd name="connsiteX22" fmla="*/ 3224837 w 3252630"/>
              <a:gd name="connsiteY22" fmla="*/ 26109 h 1207143"/>
            </a:gdLst>
            <a:ahLst/>
            <a:cxnLst/>
            <a:rect l="l" t="t" r="r" b="b"/>
            <a:pathLst>
              <a:path w="3252630" h="1207143">
                <a:moveTo>
                  <a:pt x="3252630" y="0"/>
                </a:moveTo>
                <a:lnTo>
                  <a:pt x="3252630" y="982578"/>
                </a:lnTo>
                <a:lnTo>
                  <a:pt x="3227590" y="980096"/>
                </a:lnTo>
                <a:cubicBezTo>
                  <a:pt x="3063416" y="943614"/>
                  <a:pt x="2979801" y="803999"/>
                  <a:pt x="2837330" y="729639"/>
                </a:cubicBezTo>
                <a:cubicBezTo>
                  <a:pt x="2647367" y="630492"/>
                  <a:pt x="2508964" y="704154"/>
                  <a:pt x="2347231" y="891029"/>
                </a:cubicBezTo>
                <a:cubicBezTo>
                  <a:pt x="2185498" y="1077904"/>
                  <a:pt x="1885558" y="1060946"/>
                  <a:pt x="1783617" y="893871"/>
                </a:cubicBezTo>
                <a:cubicBezTo>
                  <a:pt x="1735490" y="1120395"/>
                  <a:pt x="1591057" y="1174208"/>
                  <a:pt x="1494753" y="1137402"/>
                </a:cubicBezTo>
                <a:cubicBezTo>
                  <a:pt x="1183295" y="1295949"/>
                  <a:pt x="1081354" y="1080746"/>
                  <a:pt x="1081354" y="1080746"/>
                </a:cubicBezTo>
                <a:cubicBezTo>
                  <a:pt x="1081354" y="1080746"/>
                  <a:pt x="1262593" y="766446"/>
                  <a:pt x="968092" y="687148"/>
                </a:cubicBezTo>
                <a:cubicBezTo>
                  <a:pt x="673592" y="607801"/>
                  <a:pt x="303567" y="863583"/>
                  <a:pt x="148500" y="1088441"/>
                </a:cubicBezTo>
                <a:cubicBezTo>
                  <a:pt x="100176" y="1158525"/>
                  <a:pt x="48422" y="1192930"/>
                  <a:pt x="0" y="1207143"/>
                </a:cubicBezTo>
                <a:cubicBezTo>
                  <a:pt x="101303" y="1097850"/>
                  <a:pt x="89247" y="1015514"/>
                  <a:pt x="191923" y="868484"/>
                </a:cubicBezTo>
                <a:cubicBezTo>
                  <a:pt x="461036" y="483365"/>
                  <a:pt x="695745" y="248019"/>
                  <a:pt x="833952" y="259732"/>
                </a:cubicBezTo>
                <a:cubicBezTo>
                  <a:pt x="922611" y="267231"/>
                  <a:pt x="833952" y="375739"/>
                  <a:pt x="833952" y="375739"/>
                </a:cubicBezTo>
                <a:cubicBezTo>
                  <a:pt x="833952" y="375739"/>
                  <a:pt x="1050037" y="268897"/>
                  <a:pt x="1277541" y="344617"/>
                </a:cubicBezTo>
                <a:cubicBezTo>
                  <a:pt x="1464710" y="406909"/>
                  <a:pt x="1463484" y="562662"/>
                  <a:pt x="1463484" y="562662"/>
                </a:cubicBezTo>
                <a:cubicBezTo>
                  <a:pt x="1463484" y="562662"/>
                  <a:pt x="1565082" y="500371"/>
                  <a:pt x="1587921" y="568299"/>
                </a:cubicBezTo>
                <a:cubicBezTo>
                  <a:pt x="1740979" y="409752"/>
                  <a:pt x="1864141" y="159115"/>
                  <a:pt x="1983087" y="170436"/>
                </a:cubicBezTo>
                <a:cubicBezTo>
                  <a:pt x="2102034" y="181758"/>
                  <a:pt x="2109092" y="361575"/>
                  <a:pt x="2097770" y="439452"/>
                </a:cubicBezTo>
                <a:cubicBezTo>
                  <a:pt x="2179911" y="272377"/>
                  <a:pt x="2322922" y="103881"/>
                  <a:pt x="2422020" y="118045"/>
                </a:cubicBezTo>
                <a:cubicBezTo>
                  <a:pt x="2521118" y="132209"/>
                  <a:pt x="2508375" y="231356"/>
                  <a:pt x="2508375" y="231356"/>
                </a:cubicBezTo>
                <a:cubicBezTo>
                  <a:pt x="2508375" y="231356"/>
                  <a:pt x="2805865" y="-156754"/>
                  <a:pt x="3185643" y="86776"/>
                </a:cubicBezTo>
                <a:cubicBezTo>
                  <a:pt x="3195494" y="65212"/>
                  <a:pt x="3208797" y="44959"/>
                  <a:pt x="3224837" y="26109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 w="4900" cap="flat">
            <a:noFill/>
            <a:miter/>
          </a:ln>
          <a:effectLst>
            <a:outerShdw blurRad="88900" dist="127000" dir="16200000" rotWithShape="0">
              <a:schemeClr val="accent6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8946154" y="0"/>
            <a:ext cx="2909340" cy="2273442"/>
          </a:xfrm>
          <a:custGeom>
            <a:avLst/>
            <a:gdLst>
              <a:gd name="connsiteX0" fmla="*/ 1311096 w 2909340"/>
              <a:gd name="connsiteY0" fmla="*/ 0 h 2273442"/>
              <a:gd name="connsiteX1" fmla="*/ 2909340 w 2909340"/>
              <a:gd name="connsiteY1" fmla="*/ 0 h 2273442"/>
              <a:gd name="connsiteX2" fmla="*/ 2875203 w 2909340"/>
              <a:gd name="connsiteY2" fmla="*/ 27422 h 2273442"/>
              <a:gd name="connsiteX3" fmla="*/ 1992200 w 2909340"/>
              <a:gd name="connsiteY3" fmla="*/ 309395 h 2273442"/>
              <a:gd name="connsiteX4" fmla="*/ 1745727 w 2909340"/>
              <a:gd name="connsiteY4" fmla="*/ 920714 h 2273442"/>
              <a:gd name="connsiteX5" fmla="*/ 1359757 w 2909340"/>
              <a:gd name="connsiteY5" fmla="*/ 1169087 h 2273442"/>
              <a:gd name="connsiteX6" fmla="*/ 1157251 w 2909340"/>
              <a:gd name="connsiteY6" fmla="*/ 1446136 h 2273442"/>
              <a:gd name="connsiteX7" fmla="*/ 973832 w 2909340"/>
              <a:gd name="connsiteY7" fmla="*/ 1308584 h 2273442"/>
              <a:gd name="connsiteX8" fmla="*/ 826690 w 2909340"/>
              <a:gd name="connsiteY8" fmla="*/ 1534023 h 2273442"/>
              <a:gd name="connsiteX9" fmla="*/ 721615 w 2909340"/>
              <a:gd name="connsiteY9" fmla="*/ 1547367 h 2273442"/>
              <a:gd name="connsiteX10" fmla="*/ 308912 w 2909340"/>
              <a:gd name="connsiteY10" fmla="*/ 1788141 h 2273442"/>
              <a:gd name="connsiteX11" fmla="*/ 93017 w 2909340"/>
              <a:gd name="connsiteY11" fmla="*/ 2273442 h 2273442"/>
              <a:gd name="connsiteX12" fmla="*/ 3230 w 2909340"/>
              <a:gd name="connsiteY12" fmla="*/ 1822563 h 2273442"/>
              <a:gd name="connsiteX13" fmla="*/ 68229 w 2909340"/>
              <a:gd name="connsiteY13" fmla="*/ 1818718 h 2273442"/>
              <a:gd name="connsiteX14" fmla="*/ 379656 w 2909340"/>
              <a:gd name="connsiteY14" fmla="*/ 1581789 h 2273442"/>
              <a:gd name="connsiteX15" fmla="*/ 333790 w 2909340"/>
              <a:gd name="connsiteY15" fmla="*/ 1423203 h 2273442"/>
              <a:gd name="connsiteX16" fmla="*/ 799867 w 2909340"/>
              <a:gd name="connsiteY16" fmla="*/ 1146425 h 2273442"/>
              <a:gd name="connsiteX17" fmla="*/ 975641 w 2909340"/>
              <a:gd name="connsiteY17" fmla="*/ 603633 h 2273442"/>
              <a:gd name="connsiteX18" fmla="*/ 1247037 w 2909340"/>
              <a:gd name="connsiteY18" fmla="*/ 278818 h 2273442"/>
              <a:gd name="connsiteX19" fmla="*/ 1305910 w 2909340"/>
              <a:gd name="connsiteY19" fmla="*/ 15474 h 2273442"/>
            </a:gdLst>
            <a:ahLst/>
            <a:cxnLst/>
            <a:rect l="l" t="t" r="r" b="b"/>
            <a:pathLst>
              <a:path w="2909340" h="2273442">
                <a:moveTo>
                  <a:pt x="1311096" y="0"/>
                </a:moveTo>
                <a:lnTo>
                  <a:pt x="2909340" y="0"/>
                </a:lnTo>
                <a:lnTo>
                  <a:pt x="2875203" y="27422"/>
                </a:lnTo>
                <a:cubicBezTo>
                  <a:pt x="2632057" y="171879"/>
                  <a:pt x="2199473" y="145540"/>
                  <a:pt x="1992200" y="309395"/>
                </a:cubicBezTo>
                <a:cubicBezTo>
                  <a:pt x="1855417" y="417365"/>
                  <a:pt x="1804982" y="670442"/>
                  <a:pt x="1745727" y="920714"/>
                </a:cubicBezTo>
                <a:cubicBezTo>
                  <a:pt x="1686473" y="1170986"/>
                  <a:pt x="1487766" y="1220652"/>
                  <a:pt x="1359757" y="1169087"/>
                </a:cubicBezTo>
                <a:cubicBezTo>
                  <a:pt x="1352113" y="1276107"/>
                  <a:pt x="1290913" y="1411805"/>
                  <a:pt x="1157251" y="1446136"/>
                </a:cubicBezTo>
                <a:cubicBezTo>
                  <a:pt x="1023588" y="1480468"/>
                  <a:pt x="1065564" y="1314329"/>
                  <a:pt x="973832" y="1308584"/>
                </a:cubicBezTo>
                <a:cubicBezTo>
                  <a:pt x="882100" y="1302839"/>
                  <a:pt x="855323" y="1480513"/>
                  <a:pt x="826690" y="1534023"/>
                </a:cubicBezTo>
                <a:cubicBezTo>
                  <a:pt x="798058" y="1587534"/>
                  <a:pt x="750292" y="1602822"/>
                  <a:pt x="721615" y="1547367"/>
                </a:cubicBezTo>
                <a:cubicBezTo>
                  <a:pt x="706326" y="1666012"/>
                  <a:pt x="627983" y="1679220"/>
                  <a:pt x="308912" y="1788141"/>
                </a:cubicBezTo>
                <a:cubicBezTo>
                  <a:pt x="-10159" y="1897061"/>
                  <a:pt x="93017" y="2273442"/>
                  <a:pt x="93017" y="2273442"/>
                </a:cubicBezTo>
                <a:cubicBezTo>
                  <a:pt x="-12059" y="2107212"/>
                  <a:pt x="-2650" y="1891361"/>
                  <a:pt x="3230" y="1822563"/>
                </a:cubicBezTo>
                <a:cubicBezTo>
                  <a:pt x="9110" y="1753764"/>
                  <a:pt x="50996" y="1791985"/>
                  <a:pt x="68229" y="1818718"/>
                </a:cubicBezTo>
                <a:cubicBezTo>
                  <a:pt x="119794" y="1646789"/>
                  <a:pt x="379656" y="1581789"/>
                  <a:pt x="379656" y="1581789"/>
                </a:cubicBezTo>
                <a:cubicBezTo>
                  <a:pt x="379656" y="1581789"/>
                  <a:pt x="326146" y="1553112"/>
                  <a:pt x="333790" y="1423203"/>
                </a:cubicBezTo>
                <a:cubicBezTo>
                  <a:pt x="341434" y="1293295"/>
                  <a:pt x="463608" y="1238292"/>
                  <a:pt x="799867" y="1146425"/>
                </a:cubicBezTo>
                <a:cubicBezTo>
                  <a:pt x="1136127" y="1054557"/>
                  <a:pt x="983195" y="878693"/>
                  <a:pt x="975641" y="603633"/>
                </a:cubicBezTo>
                <a:cubicBezTo>
                  <a:pt x="968088" y="328574"/>
                  <a:pt x="1067464" y="255885"/>
                  <a:pt x="1247037" y="278818"/>
                </a:cubicBezTo>
                <a:cubicBezTo>
                  <a:pt x="1256565" y="180917"/>
                  <a:pt x="1285528" y="78511"/>
                  <a:pt x="1305910" y="154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451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10351596" y="0"/>
            <a:ext cx="1503898" cy="1187459"/>
          </a:xfrm>
          <a:custGeom>
            <a:avLst/>
            <a:gdLst>
              <a:gd name="connsiteX0" fmla="*/ 380436 w 1503898"/>
              <a:gd name="connsiteY0" fmla="*/ 0 h 1187459"/>
              <a:gd name="connsiteX1" fmla="*/ 1503898 w 1503898"/>
              <a:gd name="connsiteY1" fmla="*/ 0 h 1187459"/>
              <a:gd name="connsiteX2" fmla="*/ 1469761 w 1503898"/>
              <a:gd name="connsiteY2" fmla="*/ 27422 h 1187459"/>
              <a:gd name="connsiteX3" fmla="*/ 586758 w 1503898"/>
              <a:gd name="connsiteY3" fmla="*/ 309395 h 1187459"/>
              <a:gd name="connsiteX4" fmla="*/ 340285 w 1503898"/>
              <a:gd name="connsiteY4" fmla="*/ 920714 h 1187459"/>
              <a:gd name="connsiteX5" fmla="*/ 33472 w 1503898"/>
              <a:gd name="connsiteY5" fmla="*/ 1186908 h 1187459"/>
              <a:gd name="connsiteX6" fmla="*/ 1131 w 1503898"/>
              <a:gd name="connsiteY6" fmla="*/ 1182656 h 1187459"/>
              <a:gd name="connsiteX7" fmla="*/ 0 w 1503898"/>
              <a:gd name="connsiteY7" fmla="*/ 1182385 h 1187459"/>
              <a:gd name="connsiteX8" fmla="*/ 202009 w 1503898"/>
              <a:gd name="connsiteY8" fmla="*/ 901671 h 1187459"/>
              <a:gd name="connsiteX9" fmla="*/ 214177 w 1503898"/>
              <a:gd name="connsiteY9" fmla="*/ 141265 h 1187459"/>
              <a:gd name="connsiteX10" fmla="*/ 342185 w 1503898"/>
              <a:gd name="connsiteY10" fmla="*/ 200475 h 1187459"/>
              <a:gd name="connsiteX11" fmla="*/ 372317 w 1503898"/>
              <a:gd name="connsiteY11" fmla="*/ 17480 h 1187459"/>
            </a:gdLst>
            <a:ahLst/>
            <a:cxnLst/>
            <a:rect l="l" t="t" r="r" b="b"/>
            <a:pathLst>
              <a:path w="1503898" h="1187459">
                <a:moveTo>
                  <a:pt x="380436" y="0"/>
                </a:moveTo>
                <a:lnTo>
                  <a:pt x="1503898" y="0"/>
                </a:lnTo>
                <a:lnTo>
                  <a:pt x="1469761" y="27422"/>
                </a:lnTo>
                <a:cubicBezTo>
                  <a:pt x="1226614" y="171879"/>
                  <a:pt x="794031" y="145540"/>
                  <a:pt x="586758" y="309395"/>
                </a:cubicBezTo>
                <a:cubicBezTo>
                  <a:pt x="449974" y="417365"/>
                  <a:pt x="399404" y="670397"/>
                  <a:pt x="340285" y="920714"/>
                </a:cubicBezTo>
                <a:cubicBezTo>
                  <a:pt x="292248" y="1123582"/>
                  <a:pt x="152751" y="1194553"/>
                  <a:pt x="33472" y="1186908"/>
                </a:cubicBezTo>
                <a:lnTo>
                  <a:pt x="1131" y="1182656"/>
                </a:lnTo>
                <a:lnTo>
                  <a:pt x="0" y="1182385"/>
                </a:lnTo>
                <a:cubicBezTo>
                  <a:pt x="10539" y="1181435"/>
                  <a:pt x="188439" y="1161216"/>
                  <a:pt x="202009" y="901671"/>
                </a:cubicBezTo>
                <a:cubicBezTo>
                  <a:pt x="216076" y="634301"/>
                  <a:pt x="126244" y="241772"/>
                  <a:pt x="214177" y="141265"/>
                </a:cubicBezTo>
                <a:cubicBezTo>
                  <a:pt x="254298" y="95399"/>
                  <a:pt x="342185" y="200475"/>
                  <a:pt x="342185" y="200475"/>
                </a:cubicBezTo>
                <a:cubicBezTo>
                  <a:pt x="343915" y="149215"/>
                  <a:pt x="349258" y="82308"/>
                  <a:pt x="372317" y="1748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4514" cap="flat">
            <a:noFill/>
            <a:miter/>
          </a:ln>
          <a:effectLst>
            <a:outerShdw blurRad="127000" dist="38100" dir="10800000" algn="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>
            <a:off x="6609518" y="407413"/>
            <a:ext cx="210081" cy="210081"/>
          </a:xfrm>
          <a:custGeom>
            <a:avLst/>
            <a:gdLst>
              <a:gd name="connsiteX0" fmla="*/ 210081 w 210081"/>
              <a:gd name="connsiteY0" fmla="*/ 104800 h 210081"/>
              <a:gd name="connsiteX1" fmla="*/ 105281 w 210081"/>
              <a:gd name="connsiteY1" fmla="*/ 210081 h 210081"/>
              <a:gd name="connsiteX2" fmla="*/ 0 w 210081"/>
              <a:gd name="connsiteY2" fmla="*/ 105281 h 210081"/>
              <a:gd name="connsiteX3" fmla="*/ 104801 w 210081"/>
              <a:gd name="connsiteY3" fmla="*/ 0 h 210081"/>
              <a:gd name="connsiteX4" fmla="*/ 105041 w 210081"/>
              <a:gd name="connsiteY4" fmla="*/ 0 h 210081"/>
              <a:gd name="connsiteX5" fmla="*/ 210081 w 210081"/>
              <a:gd name="connsiteY5" fmla="*/ 104800 h 210081"/>
            </a:gdLst>
            <a:ahLst/>
            <a:cxnLst/>
            <a:rect l="l" t="t" r="r" b="b"/>
            <a:pathLst>
              <a:path w="210081" h="210081">
                <a:moveTo>
                  <a:pt x="210081" y="104800"/>
                </a:moveTo>
                <a:cubicBezTo>
                  <a:pt x="210216" y="162813"/>
                  <a:pt x="163293" y="209947"/>
                  <a:pt x="105281" y="210081"/>
                </a:cubicBezTo>
                <a:cubicBezTo>
                  <a:pt x="47268" y="210215"/>
                  <a:pt x="135" y="163293"/>
                  <a:pt x="0" y="105281"/>
                </a:cubicBezTo>
                <a:cubicBezTo>
                  <a:pt x="-129" y="47268"/>
                  <a:pt x="46788" y="133"/>
                  <a:pt x="104801" y="0"/>
                </a:cubicBezTo>
                <a:cubicBezTo>
                  <a:pt x="104882" y="0"/>
                  <a:pt x="104959" y="0"/>
                  <a:pt x="105041" y="0"/>
                </a:cubicBezTo>
                <a:cubicBezTo>
                  <a:pt x="162957" y="0"/>
                  <a:pt x="209947" y="46882"/>
                  <a:pt x="210081" y="104800"/>
                </a:cubicBezTo>
                <a:close/>
              </a:path>
            </a:pathLst>
          </a:custGeom>
          <a:noFill/>
          <a:ln w="34925" cap="flat">
            <a:solidFill>
              <a:schemeClr val="accent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 rot="18900601">
            <a:off x="6128923" y="3299413"/>
            <a:ext cx="160345" cy="160345"/>
          </a:xfrm>
          <a:custGeom>
            <a:avLst/>
            <a:gdLst>
              <a:gd name="connsiteX0" fmla="*/ 0 w 160345"/>
              <a:gd name="connsiteY0" fmla="*/ 0 h 160345"/>
              <a:gd name="connsiteX1" fmla="*/ 160345 w 160345"/>
              <a:gd name="connsiteY1" fmla="*/ 0 h 160345"/>
              <a:gd name="connsiteX2" fmla="*/ 160345 w 160345"/>
              <a:gd name="connsiteY2" fmla="*/ 160345 h 160345"/>
              <a:gd name="connsiteX3" fmla="*/ 0 w 160345"/>
              <a:gd name="connsiteY3" fmla="*/ 160345 h 160345"/>
            </a:gdLst>
            <a:ahLst/>
            <a:cxnLst/>
            <a:rect l="l" t="t" r="r" b="b"/>
            <a:pathLst>
              <a:path w="160345" h="160345">
                <a:moveTo>
                  <a:pt x="0" y="0"/>
                </a:moveTo>
                <a:lnTo>
                  <a:pt x="160345" y="0"/>
                </a:lnTo>
                <a:lnTo>
                  <a:pt x="160345" y="160345"/>
                </a:lnTo>
                <a:lnTo>
                  <a:pt x="0" y="160345"/>
                </a:lnTo>
                <a:close/>
              </a:path>
            </a:pathLst>
          </a:custGeom>
          <a:noFill/>
          <a:ln w="25400" cap="flat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>
            <a:off x="11243996" y="4364204"/>
            <a:ext cx="118386" cy="4800"/>
          </a:xfrm>
          <a:custGeom>
            <a:avLst/>
            <a:gdLst>
              <a:gd name="connsiteX0" fmla="*/ 0 w 118386"/>
              <a:gd name="connsiteY0" fmla="*/ 0 h 4800"/>
              <a:gd name="connsiteX1" fmla="*/ 118386 w 118386"/>
              <a:gd name="connsiteY1" fmla="*/ 0 h 4800"/>
            </a:gdLst>
            <a:ahLst/>
            <a:cxnLst/>
            <a:rect l="l" t="t" r="r" b="b"/>
            <a:pathLst>
              <a:path w="118386" h="4800">
                <a:moveTo>
                  <a:pt x="0" y="0"/>
                </a:moveTo>
                <a:lnTo>
                  <a:pt x="118386" y="0"/>
                </a:lnTo>
              </a:path>
            </a:pathLst>
          </a:custGeom>
          <a:noFill/>
          <a:ln w="25400" cap="rnd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>
            <a:off x="11303189" y="4305010"/>
            <a:ext cx="4800" cy="118386"/>
          </a:xfrm>
          <a:custGeom>
            <a:avLst/>
            <a:gdLst>
              <a:gd name="connsiteX0" fmla="*/ 0 w 4800"/>
              <a:gd name="connsiteY0" fmla="*/ 0 h 118386"/>
              <a:gd name="connsiteX1" fmla="*/ 0 w 4800"/>
              <a:gd name="connsiteY1" fmla="*/ 118387 h 118386"/>
            </a:gdLst>
            <a:ahLst/>
            <a:cxnLst/>
            <a:rect l="l" t="t" r="r" b="b"/>
            <a:pathLst>
              <a:path w="4800" h="118386">
                <a:moveTo>
                  <a:pt x="0" y="0"/>
                </a:moveTo>
                <a:lnTo>
                  <a:pt x="0" y="118387"/>
                </a:lnTo>
              </a:path>
            </a:pathLst>
          </a:custGeom>
          <a:noFill/>
          <a:ln w="25400" cap="rnd">
            <a:solidFill>
              <a:schemeClr val="accent3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1" name="标题 1"/>
          <p:cNvSpPr txBox="1"/>
          <p:nvPr/>
        </p:nvSpPr>
        <p:spPr>
          <a:xfrm>
            <a:off x="6443749" y="5952138"/>
            <a:ext cx="225971" cy="195630"/>
          </a:xfrm>
          <a:custGeom>
            <a:avLst/>
            <a:gdLst>
              <a:gd name="connsiteX0" fmla="*/ 0 w 225971"/>
              <a:gd name="connsiteY0" fmla="*/ 195631 h 195630"/>
              <a:gd name="connsiteX1" fmla="*/ 112962 w 225971"/>
              <a:gd name="connsiteY1" fmla="*/ 0 h 195630"/>
              <a:gd name="connsiteX2" fmla="*/ 225971 w 225971"/>
              <a:gd name="connsiteY2" fmla="*/ 195631 h 195630"/>
              <a:gd name="connsiteX3" fmla="*/ 0 w 225971"/>
              <a:gd name="connsiteY3" fmla="*/ 195631 h 195630"/>
            </a:gdLst>
            <a:ahLst/>
            <a:cxnLst/>
            <a:rect l="l" t="t" r="r" b="b"/>
            <a:pathLst>
              <a:path w="225971" h="195630">
                <a:moveTo>
                  <a:pt x="0" y="195631"/>
                </a:moveTo>
                <a:lnTo>
                  <a:pt x="112962" y="0"/>
                </a:lnTo>
                <a:lnTo>
                  <a:pt x="225971" y="195631"/>
                </a:lnTo>
                <a:lnTo>
                  <a:pt x="0" y="195631"/>
                </a:lnTo>
                <a:close/>
              </a:path>
            </a:pathLst>
          </a:custGeom>
          <a:noFill/>
          <a:ln w="25400" cap="rnd">
            <a:solidFill>
              <a:schemeClr val="accent6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2" name="标题 1"/>
          <p:cNvSpPr txBox="1"/>
          <p:nvPr/>
        </p:nvSpPr>
        <p:spPr>
          <a:xfrm>
            <a:off x="11439748" y="628215"/>
            <a:ext cx="167738" cy="145222"/>
          </a:xfrm>
          <a:custGeom>
            <a:avLst/>
            <a:gdLst>
              <a:gd name="connsiteX0" fmla="*/ 167738 w 167738"/>
              <a:gd name="connsiteY0" fmla="*/ 0 h 145222"/>
              <a:gd name="connsiteX1" fmla="*/ 83869 w 167738"/>
              <a:gd name="connsiteY1" fmla="*/ 145223 h 145222"/>
              <a:gd name="connsiteX2" fmla="*/ 0 w 167738"/>
              <a:gd name="connsiteY2" fmla="*/ 0 h 145222"/>
              <a:gd name="connsiteX3" fmla="*/ 167738 w 167738"/>
              <a:gd name="connsiteY3" fmla="*/ 0 h 145222"/>
            </a:gdLst>
            <a:ahLst/>
            <a:cxnLst/>
            <a:rect l="l" t="t" r="r" b="b"/>
            <a:pathLst>
              <a:path w="167738" h="145222">
                <a:moveTo>
                  <a:pt x="167738" y="0"/>
                </a:moveTo>
                <a:lnTo>
                  <a:pt x="83869" y="145223"/>
                </a:lnTo>
                <a:lnTo>
                  <a:pt x="0" y="0"/>
                </a:lnTo>
                <a:lnTo>
                  <a:pt x="167738" y="0"/>
                </a:lnTo>
                <a:close/>
              </a:path>
            </a:pathLst>
          </a:custGeom>
          <a:noFill/>
          <a:ln w="25400" cap="rnd">
            <a:solidFill>
              <a:schemeClr val="bg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4" name="标题 1"/>
          <p:cNvSpPr txBox="1"/>
          <p:nvPr/>
        </p:nvSpPr>
        <p:spPr>
          <a:xfrm>
            <a:off x="639247" y="2438400"/>
            <a:ext cx="5038804" cy="2806700"/>
          </a:xfrm>
          <a:prstGeom prst="rect">
            <a:avLst/>
          </a:prstGeom>
          <a:noFill/>
          <a:ln>
            <a:noFill/>
            <a:prstDash val="solid"/>
          </a:ln>
          <a:effectLst/>
        </p:spPr>
        <p:txBody>
          <a:bodyPr vert="horz" wrap="square" lIns="82296" tIns="41148" rIns="82296" bIns="41148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gradFill>
                  <a:gsLst>
                    <a:gs pos="0">
                      <a:srgbClr val="FF6374">
                        <a:alpha val="100000"/>
                      </a:srgbClr>
                    </a:gs>
                    <a:gs pos="100000">
                      <a:srgbClr val="CF182C">
                        <a:alpha val="100000"/>
                      </a:srgbClr>
                    </a:gs>
                  </a:gsLst>
                  <a:lin ang="27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单元教材分析</a:t>
            </a:r>
            <a:endParaRPr kumimoji="1" lang="zh-CN" altLang="en-US"/>
          </a:p>
        </p:txBody>
      </p:sp>
      <p:sp>
        <p:nvSpPr>
          <p:cNvPr id="45" name="标题 1"/>
          <p:cNvSpPr txBox="1"/>
          <p:nvPr/>
        </p:nvSpPr>
        <p:spPr>
          <a:xfrm>
            <a:off x="639247" y="767988"/>
            <a:ext cx="5038804" cy="1418270"/>
          </a:xfrm>
          <a:prstGeom prst="rect">
            <a:avLst/>
          </a:prstGeom>
          <a:noFill/>
          <a:ln>
            <a:noFill/>
            <a:prstDash val="solid"/>
          </a:ln>
          <a:effectLst/>
        </p:spPr>
        <p:txBody>
          <a:bodyPr vert="horz" wrap="square" lIns="82296" tIns="41148" rIns="82296" bIns="41148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320">
                <a:ln w="12700">
                  <a:noFill/>
                </a:ln>
                <a:gradFill>
                  <a:gsLst>
                    <a:gs pos="0">
                      <a:srgbClr val="24C9FF">
                        <a:alpha val="100000"/>
                      </a:srgbClr>
                    </a:gs>
                    <a:gs pos="100000">
                      <a:srgbClr val="247EFF">
                        <a:alpha val="100000"/>
                      </a:srgbClr>
                    </a:gs>
                  </a:gsLst>
                  <a:lin ang="27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56.5061417322835,&quot;left&quot;:67.53763779527559,&quot;top&quot;:113.8679527559055,&quot;width&quot;:904.373622047244}"/>
</p:tagLst>
</file>

<file path=ppt/tags/tag10.xml><?xml version="1.0" encoding="utf-8"?>
<p:tagLst xmlns:p="http://schemas.openxmlformats.org/presentationml/2006/main">
  <p:tag name="KSO_WM_DIAGRAM_VIRTUALLY_FRAME" val="{&quot;height&quot;:356.5061417322835,&quot;left&quot;:67.53763779527559,&quot;top&quot;:113.8679527559055,&quot;width&quot;:904.373622047244}"/>
</p:tagLst>
</file>

<file path=ppt/tags/tag11.xml><?xml version="1.0" encoding="utf-8"?>
<p:tagLst xmlns:p="http://schemas.openxmlformats.org/presentationml/2006/main">
  <p:tag name="KSO_WM_DIAGRAM_VIRTUALLY_FRAME" val="{&quot;height&quot;:356.5061417322835,&quot;left&quot;:67.53763779527559,&quot;top&quot;:113.8679527559055,&quot;width&quot;:904.373622047244}"/>
</p:tagLst>
</file>

<file path=ppt/tags/tag12.xml><?xml version="1.0" encoding="utf-8"?>
<p:tagLst xmlns:p="http://schemas.openxmlformats.org/presentationml/2006/main">
  <p:tag name="KSO_WM_DIAGRAM_VIRTUALLY_FRAME" val="{&quot;height&quot;:356.5061417322835,&quot;left&quot;:67.53763779527559,&quot;top&quot;:113.8679527559055,&quot;width&quot;:904.373622047244}"/>
</p:tagLst>
</file>

<file path=ppt/tags/tag13.xml><?xml version="1.0" encoding="utf-8"?>
<p:tagLst xmlns:p="http://schemas.openxmlformats.org/presentationml/2006/main">
  <p:tag name="KSO_WM_DIAGRAM_VIRTUALLY_FRAME" val="{&quot;height&quot;:356.5061417322835,&quot;left&quot;:67.53763779527559,&quot;top&quot;:113.8679527559055,&quot;width&quot;:904.373622047244}"/>
</p:tagLst>
</file>

<file path=ppt/tags/tag14.xml><?xml version="1.0" encoding="utf-8"?>
<p:tagLst xmlns:p="http://schemas.openxmlformats.org/presentationml/2006/main">
  <p:tag name="KSO_WM_DIAGRAM_VIRTUALLY_FRAME" val="{&quot;height&quot;:356.5061417322835,&quot;left&quot;:67.53763779527559,&quot;top&quot;:113.8679527559055,&quot;width&quot;:904.373622047244}"/>
</p:tagLst>
</file>

<file path=ppt/tags/tag15.xml><?xml version="1.0" encoding="utf-8"?>
<p:tagLst xmlns:p="http://schemas.openxmlformats.org/presentationml/2006/main">
  <p:tag name="KSO_WM_DIAGRAM_VIRTUALLY_FRAME" val="{&quot;height&quot;:356.5061417322835,&quot;left&quot;:67.53763779527559,&quot;top&quot;:113.8679527559055,&quot;width&quot;:904.373622047244}"/>
</p:tagLst>
</file>

<file path=ppt/tags/tag16.xml><?xml version="1.0" encoding="utf-8"?>
<p:tagLst xmlns:p="http://schemas.openxmlformats.org/presentationml/2006/main">
  <p:tag name="KSO_WM_DIAGRAM_VIRTUALLY_FRAME" val="{&quot;height&quot;:378.69480314960623,&quot;left&quot;:60.42582677165351,&quot;top&quot;:108.01062992125985,&quot;width&quot;:833.9085826771654}"/>
</p:tagLst>
</file>

<file path=ppt/tags/tag17.xml><?xml version="1.0" encoding="utf-8"?>
<p:tagLst xmlns:p="http://schemas.openxmlformats.org/presentationml/2006/main">
  <p:tag name="KSO_WM_DIAGRAM_VIRTUALLY_FRAME" val="{&quot;height&quot;:378.69480314960623,&quot;left&quot;:60.42582677165351,&quot;top&quot;:108.01062992125985,&quot;width&quot;:833.9085826771654}"/>
</p:tagLst>
</file>

<file path=ppt/tags/tag18.xml><?xml version="1.0" encoding="utf-8"?>
<p:tagLst xmlns:p="http://schemas.openxmlformats.org/presentationml/2006/main">
  <p:tag name="KSO_WM_DIAGRAM_VIRTUALLY_FRAME" val="{&quot;height&quot;:378.69480314960623,&quot;left&quot;:60.42582677165351,&quot;top&quot;:108.01062992125985,&quot;width&quot;:833.9085826771654}"/>
</p:tagLst>
</file>

<file path=ppt/tags/tag19.xml><?xml version="1.0" encoding="utf-8"?>
<p:tagLst xmlns:p="http://schemas.openxmlformats.org/presentationml/2006/main">
  <p:tag name="KSO_WM_DIAGRAM_VIRTUALLY_FRAME" val="{&quot;height&quot;:378.69480314960623,&quot;left&quot;:60.42582677165351,&quot;top&quot;:108.01062992125985,&quot;width&quot;:833.9085826771654}"/>
</p:tagLst>
</file>

<file path=ppt/tags/tag2.xml><?xml version="1.0" encoding="utf-8"?>
<p:tagLst xmlns:p="http://schemas.openxmlformats.org/presentationml/2006/main">
  <p:tag name="KSO_WM_DIAGRAM_VIRTUALLY_FRAME" val="{&quot;height&quot;:356.5061417322835,&quot;left&quot;:67.53763779527559,&quot;top&quot;:113.8679527559055,&quot;width&quot;:904.373622047244}"/>
</p:tagLst>
</file>

<file path=ppt/tags/tag20.xml><?xml version="1.0" encoding="utf-8"?>
<p:tagLst xmlns:p="http://schemas.openxmlformats.org/presentationml/2006/main">
  <p:tag name="KSO_WM_DIAGRAM_VIRTUALLY_FRAME" val="{&quot;height&quot;:378.69480314960623,&quot;left&quot;:60.42582677165351,&quot;top&quot;:108.01062992125985,&quot;width&quot;:833.9085826771654}"/>
</p:tagLst>
</file>

<file path=ppt/tags/tag21.xml><?xml version="1.0" encoding="utf-8"?>
<p:tagLst xmlns:p="http://schemas.openxmlformats.org/presentationml/2006/main">
  <p:tag name="KSO_WM_DIAGRAM_VIRTUALLY_FRAME" val="{&quot;height&quot;:378.69480314960623,&quot;left&quot;:60.42582677165351,&quot;top&quot;:108.01062992125985,&quot;width&quot;:833.9085826771654}"/>
</p:tagLst>
</file>

<file path=ppt/tags/tag22.xml><?xml version="1.0" encoding="utf-8"?>
<p:tagLst xmlns:p="http://schemas.openxmlformats.org/presentationml/2006/main">
  <p:tag name="KSO_WM_DIAGRAM_VIRTUALLY_FRAME" val="{&quot;height&quot;:378.69480314960623,&quot;left&quot;:60.42582677165351,&quot;top&quot;:108.01062992125985,&quot;width&quot;:833.9085826771654}"/>
</p:tagLst>
</file>

<file path=ppt/tags/tag23.xml><?xml version="1.0" encoding="utf-8"?>
<p:tagLst xmlns:p="http://schemas.openxmlformats.org/presentationml/2006/main">
  <p:tag name="KSO_WM_DIAGRAM_VIRTUALLY_FRAME" val="{&quot;height&quot;:378.69480314960623,&quot;left&quot;:60.42582677165351,&quot;top&quot;:108.01062992125985,&quot;width&quot;:833.9085826771654}"/>
</p:tagLst>
</file>

<file path=ppt/tags/tag24.xml><?xml version="1.0" encoding="utf-8"?>
<p:tagLst xmlns:p="http://schemas.openxmlformats.org/presentationml/2006/main">
  <p:tag name="KSO_WM_DIAGRAM_VIRTUALLY_FRAME" val="{&quot;height&quot;:378.69480314960623,&quot;left&quot;:60.42582677165351,&quot;top&quot;:108.01062992125985,&quot;width&quot;:833.9085826771654}"/>
</p:tagLst>
</file>

<file path=ppt/tags/tag25.xml><?xml version="1.0" encoding="utf-8"?>
<p:tagLst xmlns:p="http://schemas.openxmlformats.org/presentationml/2006/main">
  <p:tag name="KSO_WM_DIAGRAM_VIRTUALLY_FRAME" val="{&quot;height&quot;:401.0393700787402,&quot;left&quot;:51.6,&quot;top&quot;:100.51062992125983,&quot;width&quot;:854.55}"/>
</p:tagLst>
</file>

<file path=ppt/tags/tag26.xml><?xml version="1.0" encoding="utf-8"?>
<p:tagLst xmlns:p="http://schemas.openxmlformats.org/presentationml/2006/main">
  <p:tag name="KSO_WM_DIAGRAM_VIRTUALLY_FRAME" val="{&quot;height&quot;:401.0393700787402,&quot;left&quot;:51.6,&quot;top&quot;:100.51062992125983,&quot;width&quot;:854.55}"/>
</p:tagLst>
</file>

<file path=ppt/tags/tag27.xml><?xml version="1.0" encoding="utf-8"?>
<p:tagLst xmlns:p="http://schemas.openxmlformats.org/presentationml/2006/main">
  <p:tag name="KSO_WM_DIAGRAM_VIRTUALLY_FRAME" val="{&quot;height&quot;:401.0393700787402,&quot;left&quot;:51.6,&quot;top&quot;:100.51062992125983,&quot;width&quot;:854.55}"/>
</p:tagLst>
</file>

<file path=ppt/tags/tag28.xml><?xml version="1.0" encoding="utf-8"?>
<p:tagLst xmlns:p="http://schemas.openxmlformats.org/presentationml/2006/main">
  <p:tag name="KSO_WM_DIAGRAM_VIRTUALLY_FRAME" val="{&quot;height&quot;:401.0393700787402,&quot;left&quot;:51.6,&quot;top&quot;:100.51062992125983,&quot;width&quot;:854.55}"/>
</p:tagLst>
</file>

<file path=ppt/tags/tag29.xml><?xml version="1.0" encoding="utf-8"?>
<p:tagLst xmlns:p="http://schemas.openxmlformats.org/presentationml/2006/main">
  <p:tag name="KSO_WM_DIAGRAM_VIRTUALLY_FRAME" val="{&quot;height&quot;:401.0393700787402,&quot;left&quot;:51.6,&quot;top&quot;:100.51062992125983,&quot;width&quot;:854.55}"/>
</p:tagLst>
</file>

<file path=ppt/tags/tag3.xml><?xml version="1.0" encoding="utf-8"?>
<p:tagLst xmlns:p="http://schemas.openxmlformats.org/presentationml/2006/main">
  <p:tag name="KSO_WM_DIAGRAM_VIRTUALLY_FRAME" val="{&quot;height&quot;:356.5061417322835,&quot;left&quot;:67.53763779527559,&quot;top&quot;:113.8679527559055,&quot;width&quot;:904.373622047244}"/>
</p:tagLst>
</file>

<file path=ppt/tags/tag30.xml><?xml version="1.0" encoding="utf-8"?>
<p:tagLst xmlns:p="http://schemas.openxmlformats.org/presentationml/2006/main">
  <p:tag name="KSO_WM_DIAGRAM_VIRTUALLY_FRAME" val="{&quot;height&quot;:401.0393700787402,&quot;left&quot;:51.6,&quot;top&quot;:100.51062992125983,&quot;width&quot;:854.55}"/>
</p:tagLst>
</file>

<file path=ppt/tags/tag31.xml><?xml version="1.0" encoding="utf-8"?>
<p:tagLst xmlns:p="http://schemas.openxmlformats.org/presentationml/2006/main">
  <p:tag name="KSO_WM_DIAGRAM_VIRTUALLY_FRAME" val="{&quot;height&quot;:401.0393700787402,&quot;left&quot;:51.6,&quot;top&quot;:100.51062992125983,&quot;width&quot;:854.55}"/>
</p:tagLst>
</file>

<file path=ppt/tags/tag32.xml><?xml version="1.0" encoding="utf-8"?>
<p:tagLst xmlns:p="http://schemas.openxmlformats.org/presentationml/2006/main">
  <p:tag name="KSO_WM_DIAGRAM_VIRTUALLY_FRAME" val="{&quot;height&quot;:401.0393700787402,&quot;left&quot;:51.6,&quot;top&quot;:100.51062992125983,&quot;width&quot;:854.55}"/>
</p:tagLst>
</file>

<file path=ppt/tags/tag33.xml><?xml version="1.0" encoding="utf-8"?>
<p:tagLst xmlns:p="http://schemas.openxmlformats.org/presentationml/2006/main">
  <p:tag name="KSO_WM_DIAGRAM_VIRTUALLY_FRAME" val="{&quot;height&quot;:401.0393700787402,&quot;left&quot;:51.6,&quot;top&quot;:100.51062992125983,&quot;width&quot;:854.55}"/>
</p:tagLst>
</file>

<file path=ppt/tags/tag34.xml><?xml version="1.0" encoding="utf-8"?>
<p:tagLst xmlns:p="http://schemas.openxmlformats.org/presentationml/2006/main">
  <p:tag name="KSO_WM_DIAGRAM_VIRTUALLY_FRAME" val="{&quot;height&quot;:401.0393700787402,&quot;left&quot;:51.6,&quot;top&quot;:100.51062992125983,&quot;width&quot;:854.55}"/>
</p:tagLst>
</file>

<file path=ppt/tags/tag35.xml><?xml version="1.0" encoding="utf-8"?>
<p:tagLst xmlns:p="http://schemas.openxmlformats.org/presentationml/2006/main">
  <p:tag name="KSO_WM_DIAGRAM_VIRTUALLY_FRAME" val="{&quot;height&quot;:401.0393700787402,&quot;left&quot;:51.6,&quot;top&quot;:100.51062992125983,&quot;width&quot;:854.55}"/>
</p:tagLst>
</file>

<file path=ppt/tags/tag36.xml><?xml version="1.0" encoding="utf-8"?>
<p:tagLst xmlns:p="http://schemas.openxmlformats.org/presentationml/2006/main">
  <p:tag name="KSO_WM_DIAGRAM_VIRTUALLY_FRAME" val="{&quot;height&quot;:401.0393700787402,&quot;left&quot;:51.6,&quot;top&quot;:100.51062992125983,&quot;width&quot;:854.55}"/>
</p:tagLst>
</file>

<file path=ppt/tags/tag37.xml><?xml version="1.0" encoding="utf-8"?>
<p:tagLst xmlns:p="http://schemas.openxmlformats.org/presentationml/2006/main">
  <p:tag name="KSO_WM_DIAGRAM_VIRTUALLY_FRAME" val="{&quot;height&quot;:401.0393700787402,&quot;left&quot;:51.6,&quot;top&quot;:100.51062992125983,&quot;width&quot;:854.55}"/>
</p:tagLst>
</file>

<file path=ppt/tags/tag38.xml><?xml version="1.0" encoding="utf-8"?>
<p:tagLst xmlns:p="http://schemas.openxmlformats.org/presentationml/2006/main">
  <p:tag name="KSO_WM_DIAGRAM_VIRTUALLY_FRAME" val="{&quot;height&quot;:401.0393700787402,&quot;left&quot;:51.6,&quot;top&quot;:100.51062992125983,&quot;width&quot;:854.55}"/>
</p:tagLst>
</file>

<file path=ppt/tags/tag39.xml><?xml version="1.0" encoding="utf-8"?>
<p:tagLst xmlns:p="http://schemas.openxmlformats.org/presentationml/2006/main">
  <p:tag name="KSO_WM_DIAGRAM_VIRTUALLY_FRAME" val="{&quot;height&quot;:314.687874015748,&quot;left&quot;:51.999921259842516,&quot;top&quot;:123.15,&quot;width&quot;:855.0000787401575}"/>
</p:tagLst>
</file>

<file path=ppt/tags/tag4.xml><?xml version="1.0" encoding="utf-8"?>
<p:tagLst xmlns:p="http://schemas.openxmlformats.org/presentationml/2006/main">
  <p:tag name="KSO_WM_DIAGRAM_VIRTUALLY_FRAME" val="{&quot;height&quot;:356.5061417322835,&quot;left&quot;:67.53763779527559,&quot;top&quot;:113.8679527559055,&quot;width&quot;:904.373622047244}"/>
</p:tagLst>
</file>

<file path=ppt/tags/tag40.xml><?xml version="1.0" encoding="utf-8"?>
<p:tagLst xmlns:p="http://schemas.openxmlformats.org/presentationml/2006/main">
  <p:tag name="KSO_WM_DIAGRAM_VIRTUALLY_FRAME" val="{&quot;height&quot;:314.687874015748,&quot;left&quot;:51.999921259842516,&quot;top&quot;:123.15,&quot;width&quot;:855.0000787401575}"/>
</p:tagLst>
</file>

<file path=ppt/tags/tag41.xml><?xml version="1.0" encoding="utf-8"?>
<p:tagLst xmlns:p="http://schemas.openxmlformats.org/presentationml/2006/main">
  <p:tag name="KSO_WM_DIAGRAM_VIRTUALLY_FRAME" val="{&quot;height&quot;:314.687874015748,&quot;left&quot;:51.999921259842516,&quot;top&quot;:123.15,&quot;width&quot;:855.0000787401575}"/>
</p:tagLst>
</file>

<file path=ppt/tags/tag42.xml><?xml version="1.0" encoding="utf-8"?>
<p:tagLst xmlns:p="http://schemas.openxmlformats.org/presentationml/2006/main">
  <p:tag name="KSO_WM_DIAGRAM_VIRTUALLY_FRAME" val="{&quot;height&quot;:440.1166141732284,&quot;left&quot;:51.999921259842516,&quot;top&quot;:31.82937007874016,&quot;width&quot;:855.0000787401575}"/>
</p:tagLst>
</file>

<file path=ppt/tags/tag43.xml><?xml version="1.0" encoding="utf-8"?>
<p:tagLst xmlns:p="http://schemas.openxmlformats.org/presentationml/2006/main">
  <p:tag name="KSO_WM_DIAGRAM_VIRTUALLY_FRAME" val="{&quot;height&quot;:440.1166141732284,&quot;left&quot;:51.999921259842516,&quot;top&quot;:31.82937007874016,&quot;width&quot;:855.0000787401575}"/>
</p:tagLst>
</file>

<file path=ppt/tags/tag44.xml><?xml version="1.0" encoding="utf-8"?>
<p:tagLst xmlns:p="http://schemas.openxmlformats.org/presentationml/2006/main">
  <p:tag name="KSO_WM_DIAGRAM_VIRTUALLY_FRAME" val="{&quot;height&quot;:440.1166141732284,&quot;left&quot;:51.999921259842516,&quot;top&quot;:31.82937007874016,&quot;width&quot;:855.0000787401575}"/>
</p:tagLst>
</file>

<file path=ppt/tags/tag45.xml><?xml version="1.0" encoding="utf-8"?>
<p:tagLst xmlns:p="http://schemas.openxmlformats.org/presentationml/2006/main">
  <p:tag name="KSO_WM_DIAGRAM_VIRTUALLY_FRAME" val="{&quot;height&quot;:440.1166141732284,&quot;left&quot;:51.999921259842516,&quot;top&quot;:31.82937007874016,&quot;width&quot;:855.0000787401575}"/>
</p:tagLst>
</file>

<file path=ppt/tags/tag46.xml><?xml version="1.0" encoding="utf-8"?>
<p:tagLst xmlns:p="http://schemas.openxmlformats.org/presentationml/2006/main">
  <p:tag name="KSO_WM_DIAGRAM_VIRTUALLY_FRAME" val="{&quot;height&quot;:440.1166141732284,&quot;left&quot;:51.999921259842516,&quot;top&quot;:31.82937007874016,&quot;width&quot;:855.0000787401575}"/>
</p:tagLst>
</file>

<file path=ppt/tags/tag47.xml><?xml version="1.0" encoding="utf-8"?>
<p:tagLst xmlns:p="http://schemas.openxmlformats.org/presentationml/2006/main">
  <p:tag name="TABLE_ENDDRAG_ORIGIN_RECT" val="964*538"/>
  <p:tag name="TABLE_ENDDRAG_RECT" val="0*1*964*538"/>
</p:tagLst>
</file>

<file path=ppt/tags/tag48.xml><?xml version="1.0" encoding="utf-8"?>
<p:tagLst xmlns:p="http://schemas.openxmlformats.org/presentationml/2006/main">
  <p:tag name="KSO_WM_DIAGRAM_VIRTUALLY_FRAME" val="{&quot;height&quot;:281.18850393700785,&quot;left&quot;:52,&quot;top&quot;:145.41149606299211,&quot;width&quot;:868.2285826771653}"/>
</p:tagLst>
</file>

<file path=ppt/tags/tag49.xml><?xml version="1.0" encoding="utf-8"?>
<p:tagLst xmlns:p="http://schemas.openxmlformats.org/presentationml/2006/main">
  <p:tag name="KSO_WM_DIAGRAM_VIRTUALLY_FRAME" val="{&quot;height&quot;:281.18850393700785,&quot;left&quot;:52,&quot;top&quot;:145.41149606299211,&quot;width&quot;:868.2285826771653}"/>
</p:tagLst>
</file>

<file path=ppt/tags/tag5.xml><?xml version="1.0" encoding="utf-8"?>
<p:tagLst xmlns:p="http://schemas.openxmlformats.org/presentationml/2006/main">
  <p:tag name="KSO_WM_DIAGRAM_VIRTUALLY_FRAME" val="{&quot;height&quot;:356.5061417322835,&quot;left&quot;:67.53763779527559,&quot;top&quot;:113.8679527559055,&quot;width&quot;:904.373622047244}"/>
</p:tagLst>
</file>

<file path=ppt/tags/tag50.xml><?xml version="1.0" encoding="utf-8"?>
<p:tagLst xmlns:p="http://schemas.openxmlformats.org/presentationml/2006/main">
  <p:tag name="KSO_WM_DIAGRAM_VIRTUALLY_FRAME" val="{&quot;height&quot;:281.18850393700785,&quot;left&quot;:52,&quot;top&quot;:145.41149606299211,&quot;width&quot;:868.2285826771653}"/>
</p:tagLst>
</file>

<file path=ppt/tags/tag51.xml><?xml version="1.0" encoding="utf-8"?>
<p:tagLst xmlns:p="http://schemas.openxmlformats.org/presentationml/2006/main">
  <p:tag name="KSO_WM_DIAGRAM_VIRTUALLY_FRAME" val="{&quot;height&quot;:281.18850393700785,&quot;left&quot;:52,&quot;top&quot;:145.41149606299211,&quot;width&quot;:868.2285826771653}"/>
</p:tagLst>
</file>

<file path=ppt/tags/tag52.xml><?xml version="1.0" encoding="utf-8"?>
<p:tagLst xmlns:p="http://schemas.openxmlformats.org/presentationml/2006/main">
  <p:tag name="KSO_WM_DIAGRAM_VIRTUALLY_FRAME" val="{&quot;height&quot;:281.18850393700785,&quot;left&quot;:52,&quot;top&quot;:145.41149606299211,&quot;width&quot;:868.2285826771653}"/>
</p:tagLst>
</file>

<file path=ppt/tags/tag53.xml><?xml version="1.0" encoding="utf-8"?>
<p:tagLst xmlns:p="http://schemas.openxmlformats.org/presentationml/2006/main">
  <p:tag name="KSO_WM_DIAGRAM_VIRTUALLY_FRAME" val="{&quot;height&quot;:281.18850393700785,&quot;left&quot;:52,&quot;top&quot;:145.41149606299211,&quot;width&quot;:868.2285826771653}"/>
</p:tagLst>
</file>

<file path=ppt/tags/tag54.xml><?xml version="1.0" encoding="utf-8"?>
<p:tagLst xmlns:p="http://schemas.openxmlformats.org/presentationml/2006/main">
  <p:tag name="KSO_WM_DIAGRAM_VIRTUALLY_FRAME" val="{&quot;height&quot;:281.18850393700785,&quot;left&quot;:52,&quot;top&quot;:145.41149606299211,&quot;width&quot;:868.2285826771653}"/>
</p:tagLst>
</file>

<file path=ppt/tags/tag55.xml><?xml version="1.0" encoding="utf-8"?>
<p:tagLst xmlns:p="http://schemas.openxmlformats.org/presentationml/2006/main">
  <p:tag name="KSO_WM_DIAGRAM_VIRTUALLY_FRAME" val="{&quot;height&quot;:281.18850393700785,&quot;left&quot;:52,&quot;top&quot;:145.41149606299211,&quot;width&quot;:868.2285826771653}"/>
</p:tagLst>
</file>

<file path=ppt/tags/tag56.xml><?xml version="1.0" encoding="utf-8"?>
<p:tagLst xmlns:p="http://schemas.openxmlformats.org/presentationml/2006/main">
  <p:tag name="KSO_WM_DIAGRAM_VIRTUALLY_FRAME" val="{&quot;height&quot;:281.18850393700785,&quot;left&quot;:52,&quot;top&quot;:145.41149606299211,&quot;width&quot;:868.2285826771653}"/>
</p:tagLst>
</file>

<file path=ppt/tags/tag57.xml><?xml version="1.0" encoding="utf-8"?>
<p:tagLst xmlns:p="http://schemas.openxmlformats.org/presentationml/2006/main">
  <p:tag name="KSO_WM_DIAGRAM_VIRTUALLY_FRAME" val="{&quot;height&quot;:344.4085039370078,&quot;left&quot;:80.60507874015748,&quot;top&quot;:108.53275590551182,&quot;width&quot;:800.3949212598425}"/>
</p:tagLst>
</file>

<file path=ppt/tags/tag58.xml><?xml version="1.0" encoding="utf-8"?>
<p:tagLst xmlns:p="http://schemas.openxmlformats.org/presentationml/2006/main">
  <p:tag name="KSO_WM_DIAGRAM_VIRTUALLY_FRAME" val="{&quot;height&quot;:344.4085039370078,&quot;left&quot;:80.60507874015748,&quot;top&quot;:108.53275590551182,&quot;width&quot;:800.3949212598425}"/>
</p:tagLst>
</file>

<file path=ppt/tags/tag59.xml><?xml version="1.0" encoding="utf-8"?>
<p:tagLst xmlns:p="http://schemas.openxmlformats.org/presentationml/2006/main">
  <p:tag name="KSO_WM_DIAGRAM_VIRTUALLY_FRAME" val="{&quot;height&quot;:344.4085039370078,&quot;left&quot;:80.60507874015748,&quot;top&quot;:108.53275590551182,&quot;width&quot;:800.3949212598425}"/>
</p:tagLst>
</file>

<file path=ppt/tags/tag6.xml><?xml version="1.0" encoding="utf-8"?>
<p:tagLst xmlns:p="http://schemas.openxmlformats.org/presentationml/2006/main">
  <p:tag name="KSO_WM_DIAGRAM_VIRTUALLY_FRAME" val="{&quot;height&quot;:356.5061417322835,&quot;left&quot;:67.53763779527559,&quot;top&quot;:113.8679527559055,&quot;width&quot;:904.373622047244}"/>
</p:tagLst>
</file>

<file path=ppt/tags/tag60.xml><?xml version="1.0" encoding="utf-8"?>
<p:tagLst xmlns:p="http://schemas.openxmlformats.org/presentationml/2006/main">
  <p:tag name="KSO_WM_DIAGRAM_VIRTUALLY_FRAME" val="{&quot;height&quot;:344.4085039370078,&quot;left&quot;:80.60507874015748,&quot;top&quot;:108.53275590551182,&quot;width&quot;:800.3949212598425}"/>
</p:tagLst>
</file>

<file path=ppt/tags/tag61.xml><?xml version="1.0" encoding="utf-8"?>
<p:tagLst xmlns:p="http://schemas.openxmlformats.org/presentationml/2006/main">
  <p:tag name="KSO_WM_DIAGRAM_VIRTUALLY_FRAME" val="{&quot;height&quot;:344.4085039370078,&quot;left&quot;:80.60507874015748,&quot;top&quot;:108.53275590551182,&quot;width&quot;:800.3949212598425}"/>
</p:tagLst>
</file>

<file path=ppt/tags/tag62.xml><?xml version="1.0" encoding="utf-8"?>
<p:tagLst xmlns:p="http://schemas.openxmlformats.org/presentationml/2006/main">
  <p:tag name="KSO_WM_DIAGRAM_VIRTUALLY_FRAME" val="{&quot;height&quot;:344.4085039370078,&quot;left&quot;:80.60507874015748,&quot;top&quot;:108.53275590551182,&quot;width&quot;:800.3949212598425}"/>
</p:tagLst>
</file>

<file path=ppt/tags/tag63.xml><?xml version="1.0" encoding="utf-8"?>
<p:tagLst xmlns:p="http://schemas.openxmlformats.org/presentationml/2006/main">
  <p:tag name="KSO_WM_DIAGRAM_VIRTUALLY_FRAME" val="{&quot;height&quot;:344.4085039370078,&quot;left&quot;:80.60507874015748,&quot;top&quot;:108.53275590551182,&quot;width&quot;:800.3949212598425}"/>
</p:tagLst>
</file>

<file path=ppt/tags/tag64.xml><?xml version="1.0" encoding="utf-8"?>
<p:tagLst xmlns:p="http://schemas.openxmlformats.org/presentationml/2006/main">
  <p:tag name="KSO_WM_DIAGRAM_VIRTUALLY_FRAME" val="{&quot;height&quot;:344.4085039370078,&quot;left&quot;:80.60507874015748,&quot;top&quot;:108.53275590551182,&quot;width&quot;:800.3949212598425}"/>
</p:tagLst>
</file>

<file path=ppt/tags/tag65.xml><?xml version="1.0" encoding="utf-8"?>
<p:tagLst xmlns:p="http://schemas.openxmlformats.org/presentationml/2006/main">
  <p:tag name="KSO_WM_DIAGRAM_VIRTUALLY_FRAME" val="{&quot;height&quot;:344.4085039370078,&quot;left&quot;:80.60507874015748,&quot;top&quot;:108.53275590551182,&quot;width&quot;:800.3949212598425}"/>
</p:tagLst>
</file>

<file path=ppt/tags/tag66.xml><?xml version="1.0" encoding="utf-8"?>
<p:tagLst xmlns:p="http://schemas.openxmlformats.org/presentationml/2006/main">
  <p:tag name="KSO_WM_DIAGRAM_VIRTUALLY_FRAME" val="{&quot;height&quot;:344.4085039370078,&quot;left&quot;:80.60507874015748,&quot;top&quot;:108.53275590551182,&quot;width&quot;:800.3949212598425}"/>
</p:tagLst>
</file>

<file path=ppt/tags/tag67.xml><?xml version="1.0" encoding="utf-8"?>
<p:tagLst xmlns:p="http://schemas.openxmlformats.org/presentationml/2006/main">
  <p:tag name="KSO_WM_DIAGRAM_VIRTUALLY_FRAME" val="{&quot;height&quot;:344.4085039370078,&quot;left&quot;:80.60507874015748,&quot;top&quot;:108.53275590551182,&quot;width&quot;:800.3949212598425}"/>
</p:tagLst>
</file>

<file path=ppt/tags/tag68.xml><?xml version="1.0" encoding="utf-8"?>
<p:tagLst xmlns:p="http://schemas.openxmlformats.org/presentationml/2006/main">
  <p:tag name="KSO_WM_DIAGRAM_VIRTUALLY_FRAME" val="{&quot;height&quot;:344.4085039370078,&quot;left&quot;:80.60507874015748,&quot;top&quot;:108.53275590551182,&quot;width&quot;:800.3949212598425}"/>
</p:tagLst>
</file>

<file path=ppt/tags/tag69.xml><?xml version="1.0" encoding="utf-8"?>
<p:tagLst xmlns:p="http://schemas.openxmlformats.org/presentationml/2006/main">
  <p:tag name="KSO_WM_DIAGRAM_VIRTUALLY_FRAME" val="{&quot;height&quot;:344.4085039370078,&quot;left&quot;:80.60507874015748,&quot;top&quot;:108.53275590551182,&quot;width&quot;:800.3949212598425}"/>
</p:tagLst>
</file>

<file path=ppt/tags/tag7.xml><?xml version="1.0" encoding="utf-8"?>
<p:tagLst xmlns:p="http://schemas.openxmlformats.org/presentationml/2006/main">
  <p:tag name="KSO_WM_DIAGRAM_VIRTUALLY_FRAME" val="{&quot;height&quot;:356.5061417322835,&quot;left&quot;:67.53763779527559,&quot;top&quot;:113.8679527559055,&quot;width&quot;:904.373622047244}"/>
</p:tagLst>
</file>

<file path=ppt/tags/tag70.xml><?xml version="1.0" encoding="utf-8"?>
<p:tagLst xmlns:p="http://schemas.openxmlformats.org/presentationml/2006/main">
  <p:tag name="KSO_WM_DIAGRAM_VIRTUALLY_FRAME" val="{&quot;height&quot;:344.4085039370078,&quot;left&quot;:80.60507874015748,&quot;top&quot;:108.53275590551182,&quot;width&quot;:800.3949212598425}"/>
</p:tagLst>
</file>

<file path=ppt/tags/tag71.xml><?xml version="1.0" encoding="utf-8"?>
<p:tagLst xmlns:p="http://schemas.openxmlformats.org/presentationml/2006/main">
  <p:tag name="KSO_WM_DIAGRAM_VIRTUALLY_FRAME" val="{&quot;height&quot;:344.4085039370078,&quot;left&quot;:80.60507874015748,&quot;top&quot;:108.53275590551182,&quot;width&quot;:800.3949212598425}"/>
</p:tagLst>
</file>

<file path=ppt/tags/tag72.xml><?xml version="1.0" encoding="utf-8"?>
<p:tagLst xmlns:p="http://schemas.openxmlformats.org/presentationml/2006/main">
  <p:tag name="resource_record_key" val="{&quot;29&quot;:[50052704,50052696]}"/>
</p:tagLst>
</file>

<file path=ppt/tags/tag8.xml><?xml version="1.0" encoding="utf-8"?>
<p:tagLst xmlns:p="http://schemas.openxmlformats.org/presentationml/2006/main">
  <p:tag name="KSO_WM_DIAGRAM_VIRTUALLY_FRAME" val="{&quot;height&quot;:356.5061417322835,&quot;left&quot;:67.53763779527559,&quot;top&quot;:113.8679527559055,&quot;width&quot;:904.373622047244}"/>
</p:tagLst>
</file>

<file path=ppt/tags/tag9.xml><?xml version="1.0" encoding="utf-8"?>
<p:tagLst xmlns:p="http://schemas.openxmlformats.org/presentationml/2006/main">
  <p:tag name="KSO_WM_DIAGRAM_VIRTUALLY_FRAME" val="{&quot;height&quot;:356.5061417322835,&quot;left&quot;:67.53763779527559,&quot;top&quot;:113.8679527559055,&quot;width&quot;:904.373622047244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FF6374"/>
      </a:accent1>
      <a:accent2>
        <a:srgbClr val="CF182C"/>
      </a:accent2>
      <a:accent3>
        <a:srgbClr val="24C9FF"/>
      </a:accent3>
      <a:accent4>
        <a:srgbClr val="247EFF"/>
      </a:accent4>
      <a:accent5>
        <a:srgbClr val="FFCB20"/>
      </a:accent5>
      <a:accent6>
        <a:srgbClr val="FE9807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15799</Words>
  <Application>WPS 演示</Application>
  <PresentationFormat/>
  <Paragraphs>751</Paragraphs>
  <Slides>52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70" baseType="lpstr">
      <vt:lpstr>Arial</vt:lpstr>
      <vt:lpstr>宋体</vt:lpstr>
      <vt:lpstr>Wingdings</vt:lpstr>
      <vt:lpstr>OPPOSans H</vt:lpstr>
      <vt:lpstr>OPPOSans R</vt:lpstr>
      <vt:lpstr>Source Han Sans CN Bold</vt:lpstr>
      <vt:lpstr>Source Han Sans</vt:lpstr>
      <vt:lpstr>等线</vt:lpstr>
      <vt:lpstr>微软雅黑</vt:lpstr>
      <vt:lpstr>Arial Unicode MS</vt:lpstr>
      <vt:lpstr>Calibri</vt:lpstr>
      <vt:lpstr>OPPOSans L</vt:lpstr>
      <vt:lpstr>OPPOSans B</vt:lpstr>
      <vt:lpstr>Calibri</vt:lpstr>
      <vt:lpstr>Inter</vt:lpstr>
      <vt:lpstr>Arial</vt:lpstr>
      <vt:lpstr>ksdb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Liz.</cp:lastModifiedBy>
  <cp:revision>44</cp:revision>
  <dcterms:created xsi:type="dcterms:W3CDTF">2025-07-07T01:56:54Z</dcterms:created>
  <dcterms:modified xsi:type="dcterms:W3CDTF">2025-07-07T04:04:50Z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7F3F96BAB77E46019CB63C8D0EAC903A_13</vt:lpwstr>
  </property>
  <property fmtid="{D5CDD505-2E9C-101B-9397-08002B2CF9AE}" pid="3" name="KSOProductBuildVer">
    <vt:lpwstr>2052-12.1.0.21915</vt:lpwstr>
  </property>
</Properties>
</file>